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1:55.7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1,'4'0,"3"2,9 0,9 0,9 2,-2-1,4-1,-5 0,4 0,-4-1,5-1,-3-1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9.8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32,'0'0,"0"0,3 0,7-2,3 0,7 0,1-1,6 0,0 1,5-2,-4 1,4-2,-3-1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20.5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1 460,'407'-61,"-146"50,1 12,86 17,-72-2,267-20,-500 2,-22 2,1-1,-1 0,0-2,0 0,-1-2,1 0,-1-1,0-1,0-1,1-2,-20 10,0 0,0-1,-1 1,1 0,0-1,-1 1,1-1,0 0,-1 1,1-1,-1 0,1 1,0-1,-1 0,0 1,1-1,-1 0,1 0,-1 0,0 1,0-1,1 0,-1 0,0 0,0 0,0 1,0-1,0 0,0 0,0 0,0 0,-1 0,1 1,0-1,0 0,-1 0,1 0,0 1,-1-1,1 0,-1 0,1 1,-1-1,1 0,-1 1,0-1,1 1,-1-1,0 1,1-1,-1 1,0-1,0 1,0 0,1-1,-1 1,0 0,0 0,0-1,0 1,1 0,-1 0,0 0,0 0,-67-20,64 19,-89-18,49 12,0-3,0-1,1-2,1-1,0-3,-17-11,55 27,0-1,1 0,-1 0,1 0,0 0,0 0,0-1,0 1,0-1,0 0,0 0,1 0,0 0,0 0,0-1,0 1,0-1,0 1,1-1,0 0,0 0,0 0,0 1,1-1,-1 0,1 0,0 0,0 0,0 0,1 0,-1 0,1 0,0 1,0-1,1 0,-1 0,1 1,-1-1,1 1,0 0,1-1,-1 1,0 0,1 0,0 0,0 1,0-1,0 1,0-1,2 0,-1 0,1 0,-1 0,1 0,0 0,0 1,0 0,0 0,1 0,-1 1,0 0,1 0,-1 0,1 1,-1-1,1 1,-1 1,1-1,-1 1,1 0,-1 0,0 0,1 1,-1 0,0 0,0 0,0 1,0 0,-1 0,1 0,-1 0,0 1,0 0,0-1,0 1,0 1,-1-1,0 1,0-1,0 1,-1 0,1 0,-1 0,0 0,-1 1,1-1,-1 0,0 1,0-1,-1 1,0-1,0 1,0-1,-1 3,-11 70,-11 0</inkml:trace>
  <inkml:trace contextRef="#ctx0" brushRef="#br0" timeOffset="186.731">1567 948,'5'-6,"9"-8,20-16,33-25,39-22,31-13,22-1,8 6,-1 10,-28 17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10.2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1,'0'0,"0"0,0 0,0 0,3 0,9 1,9 0,11 1,9 0,7-1,3-4,-7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19.5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 1,'1'15,"-10"290,10-306,-1 0,1 0,0 0,0 1,0-1,-1 0,1 1,0-1,0 1,0-1,0 1,0-1,0 1,0-1,0 1,0 0,0 0,0 0,0-1,0 1,0 0,0 0,0 1,0-1,1 0,-1 0,0 0,0 1,0-1,0 0,0 1,0-1,0 1,-1-1,1 1,0 0,0-1,0 1,0 0,-1-1,1 1,0 0,-1 0,1 0,-1 0,1 0,-1 0,1 0,-1 0,1 0,-1 0,0 0,0 0,0 0,1 0,-1 0,0 0,0 0,-1 0,1 0,0 0,0 0,0 0,-1 0,1 0,0 0,-1 0,1 0,-1 0,108-188,-105 185,-1 0,1 1,0-1,0 0,0 1,0-1,0 1,0 0,0 0,0-1,0 1,1 1,-1-1,0 0,1 1,-1-1,0 1,1-1,-1 1,1 0,-1 0,1 1,-1-1,0 0,1 1,-1-1,1 1,-1 0,0 0,0 0,0 0,1 0,-1 0,0 1,0-1,0 1,-1-1,1 1,0 0,-1-1,1 1,-1 0,1 0,-1 0,0 1,0-1,0 1,49 113,-49-114,0-1,0 0,1 0,-1 0,0 0,0 0,1 0,-1 0,0-1,1 1,-1 0,1-1,-1 1,1-1,-1 0,1 1,-1-1,1 0,-1 0,1 0,-1 0,1 0,-1 0,1 0,-1-1,1 1,-1-1,1 1,-1-1,1 1,-1-1,1 0,-1 0,0 1,0-1,1 0,-1 0,0 0,0-1,49-45,-46 43,2-2,-4 2,0 0,0 0,1 0,0 0,0 0,0 1,0-1,1 1,-1 0,1 0,0 0,0 0,0 1,0-1,1 1,-1 0,0 1,1-1,-1 1,1 0,0 0,-1 0,1 1,0-1,0 1,-1 0,1 1,0-1,0 1,-1 0,1 0,0 0,3 2,0 6,-1-1,0 1,0 1,-1-1,0 1,-1 0,0 1,-1-1,0 1,0 0,-1 0,-1 0,0 0,0 1,-1-1,0 1,0-6,11 80,-7-51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18.3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76 0,'1'19,"-1"97,-5 0,-5-1,-13 45,-15 64,37-215</inkml:trace>
  <inkml:trace contextRef="#ctx0" brushRef="#br0" timeOffset="424.017">313 387,'-33'20,"18"-10,0-1,1 2,0 0,1 1,0 0,0 1,2 0,0 1,0 0,1 1,1 0,0 0,1 1,1 0,1 1,0 0,-3 15,9-26,0 0,0 0,0 1,1-1,0 0,0 0,1 0,0 0,0 0,0 0,1-1,0 1,0-1,0 1,0-1,1 0,0-1,0 1,1 0,-1-1,1 0,0 0,0-1,0 1,0-1,1 0,-1-1,1 1,0-1,0 0,0 0,0-1,0 0,0 0,0 0,1-1,-1 0,0 0,0-1,0 1,1-2,15-6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16.0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65 0,'-8'31,"-6"50,3 2,4-1,3 1,6 36,-2-16,-3 0,-13 63,13-145</inkml:trace>
  <inkml:trace contextRef="#ctx0" brushRef="#br0" timeOffset="1047.923">405 718,'1'-15,"92"-348,-91 358,-1 0,0 1,-1-1,1 0,-1 0,0 1,0-1,-1 0,1 0,-1 1,0-1,0 1,-1-1,0 1,1-1,-1 1,-1 0,1-1,0 1,-1 1,0-1,0 0,0 1,-1-1,1 1,-1 0,0 0,0 0,0 1,0-1,0 1,0 0,-1 0,1 1,-4 0,0 0,0 1,1 0,-1 1,0 0,0 0,1 0,-1 1,1 0,-1 1,1 0,0 0,0 0,0 1,0 0,1 0,-1 1,1 0,0 0,1 0,-1 1,1 0,0 0,1 0,-1 1,1-1,0 1,1 0,0 0,0 1,0-1,1 1,0-1,1 1,0 0,-1 4,6 0,0 0,0 0,1 0,1 0,0-1,0 0,1 0,1-1,0 0,0 0,1-1,0 0,0 0,1-1,0 0,1-1,9 4,-7 0,5 1,0 1,-1 1,-1 0,0 1,-1 1,-1 0,-1 2,0-1,-1 1,0 1,-2 0,-1 1,0 0,-1 0,-1 1,-1 0,-1 0,1 9,-6-23,-1-1,1 0,-1 0,-1 0,1 0,-1 0,0 0,0 0,0 0,-1-1,0 1,0-1,-1 0,1 0,-1 0,0 0,0-1,-1 1,0-1,1 0,-1-1,-1 1,1-1,0 0,-1 0,0-1,-1 2,-7 1,1 0,0-1,-1-1,0 0,0 0,0-1,0-1,0-1,0 0,0 0,-9-3,15 3,0-1,0 0,-1-1,1 0,0 0,1 0,-1-1,0 0,1-1,0 0,0 0,0-1,0 1,0-1,1-1,0 1,0-1,1 0,0-1,0 1,0-1,1 0,0 0,0-1,0 1,1-1,1 0,-1 1,1-1,0-1,1 1,0 0,0 0,1-3,4-9,0 0,1 1,2-1,0 1,0 1,2 0,0 0,1 0,1 1,1 1,0 0,1 0,1 2,15-14,3-6</inkml:trace>
  <inkml:trace contextRef="#ctx0" brushRef="#br0" timeOffset="1671.151">802 176,'-21'32,"4"-5,2 2,0 0,2 1,1 0,2 0,0 2,2-1,2 1,1 0,1 0,2 1,1-1,2 1,1-1,1 0,2 1,1-2,2 1,6 15,-11-40,0 0,0 0,1-1,0 0,1 0,-1 0,1 0,0 0,0-1,1 0,-1 0,1-1,1 1,-1-1,0-1,1 1,0-1,0 0,0-1,0 1,0-2,0 1,1-1,-1 0,1 0,-1-1,0 0,1 0,-1-1,1 0,-1 0,0-1,1 0,-1 0,0 0,5-4,-1 0,1 0,-1-1,-1 0,1-1,-1-1,-1 1,1-1,-1-1,-1 0,0 0,-1-1,0 0,0 0,-1-1,0 1,-1-1,-1-1,2-5,1-8,0 0,-2 0,-1-1,-2 1,0-1,-1 0,-2 0,-2-11,1 17,-2 1,0 0,0 0,-2 0,-1 1,0-1,-2 2,0-1,0 1,-2 1,-1 0,0 0,0 1,-2 1,-8-7,2 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4.5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10,'0'0,"0"0,2 0,7 0,1 0,6 0,1 0,7 0,-2 0,6 0,7-1,-1-1,-8 1,2-1,-4-1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4.9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25,'0'0,"0"0,0 0,0 0,0 0,3 0,5 0,3 0,6 0,11 0,-1 0,7 0,-4-1,5-3,6-5,-3-2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5.4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0,'8'34,"4"29,-4 0,-2 0,-2 1,-4 0,-3-1,-2 1,-10 43,13-86,0-4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6.7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130 0,'0'0,"0"0,-2 3,-4 3,-6 6,-5 4,0 1,-3-1,2-2,-2-5,3-2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7.6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78 119,'-9'13,"0"0,0 0,1 1,1 0,1 1,0-1,0 1,2 0,0 1,1-1,0 1,1-1,1 1,0 0,2 9,-1-12,0 1,1 0,1-1,0 1,1-1,1 1,0-1,1 0,0-1,5 9,-8-16,1 0,1 0,-1 0,0-1,1 1,0-1,0 0,0 0,1-1,-1 1,1-1,0 0,0 0,0 0,0-1,1 0,-1 0,1 0,-1-1,1 0,-1 0,1 0,0-1,0 1,-1-1,3-1,-2 0,0 0,0 0,0-1,0 0,-1 0,1 0,-1-1,0 0,1 0,-1 0,-1 0,1-1,0 0,-1 0,0 0,0-1,0 1,0-1,-1 0,0 0,0-1,2-4,2-5,-1 0,0 0,-1 0,-1-1,-1 1,0-1,-1 0,0-2,-1 5,-1 1,0-1,0 0,-1 0,-1 1,0-1,-1 1,0-1,-1 1,-1 0,0 0,0 1,-1-1,0 1,-1 1,-1-1,1 1,-2 0,1 1,-1 0,-1 0,0 1,0 0,0 1,-1 0,0 1,-1 0,-6-2,-4-1</inkml:trace>
  <inkml:trace contextRef="#ctx0" brushRef="#br0" timeOffset="457.265">476 1,'0'0,"-15"66,13-54,-2 0,0 0,1 0,0 0,1 0,0 0,1 0,0 1,1-1,1 1,0-1,0 0,1 0,1 0,0 0,0 0,2 0,-1-1,1 1,1-1,0-1,1 1,2 3,3-6,1 0,-1-1,1 0,0-1,1 0,0-1,0 0,0-1,0-1,0-1,1 0,-1 0,1-2,0 1,-1-2,1 0,-1-1,1 0,10-4,17-5</inkml:trace>
  <inkml:trace contextRef="#ctx0" brushRef="#br0" timeOffset="800.936">808 6,'0'0,"0"0,0 5,0 8,0 13,-1 12,-1 14,-3 10,-2 7,-2 5,-2 1,3-11,-1-7,3-12,0-7,1-7,1-8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1:56.0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1,'0'0,"0"0,0 0,0 0,0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46.0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61 0,'-60'234,"60"-231,0 0,0 1,0-1,0 0,0 1,1-1,0 0,0 1,0-1,0 0,0 0,1 0,-1 0,1 0,0 0,0 0,0-1,0 1,0 0,1-1,-1 0,1 0,0 0,-1 0,1 0,0 0,0-1,0 1,0-1,1 0,-1 0,1 0,112 13,-105-14,-1-1,1-1,0 1,0-2,-1 1,1-2,-1 1,0-2,0 1,-1-1,1 0,-1-1,0-1,2-1,15-17</inkml:trace>
  <inkml:trace contextRef="#ctx0" brushRef="#br0" timeOffset="329.983">295 10,'0'0,"0"0,0 4,0 8,0 11,0 13,0 10,-1 9,-1 7,-2 4,-1 1,-1-11,2-5,0-11,1-13,1-3,2-2,1-4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1.9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0 729,'0'0,"0"0,1-12,63-277,-62 281,10-46,2 0,2 2,2 0,24-47,-41 96,-1 1,1-1,0 1,0-1,0 1,0 0,0-1,0 1,1 0,-1 0,1 0,0 0,-1 0,1 0,0 0,0 1,0-1,0 1,0-1,1 1,-1 0,0 0,1 0,-1 0,1 0,-1 0,1 1,-1-1,1 1,-1 0,1 0,-1 0,1 0,0 0,-1 0,1 1,-1-1,1 1,-1 0,1 0,-1 0,0 0,1 0,-1 0,7 13,-1 0,0 0,-1 1,-1 0,0 0,-1 1,-1 0,0-1,-1 1,-1 0,0 12,1-7,27 224,-30-244,-1 1,1-1,0 0,0 0,-1 1,1-1,0 0,0 1,0-1,1 0,-1 1,0-1,0 0,1 1,-1-1,1 0,-1 0,1 0,-1 1,1-1,0 0,-1 0,1 0,0 0,0 0,0 0,0 0,0 0,0-1,0 1,0 0,0-1,1 1,-1 0,0-1,0 1,1-1,-1 0,0 1,0-1,1 0,-1 0,0 0,1 0,-1 0,0 0,1 0,-1-1,0 1,1 0,-1-1,0 1,0-1,0 1,1-1,-1 0,5-9,0-1,-1 0,0 0,-1-1,0 1,-1-1,0 0,-1 1,0-1,0-4,0-1,11-80,-10 61,2 0,1 0,2 0,1 1,2 0,6-12,-17 46,0-1,1 1,-1-1,0 1,1-1,0 1,-1 0,1-1,0 1,-1-1,1 1,0 0,0 0,0 0,0 0,0-1,1 1,-1 0,0 1,0-1,1 0,-1 0,1 1,-1-1,0 0,1 1,-1-1,1 1,-1 0,1 0,-1-1,1 1,0 0,-1 0,1 1,-1-1,1 0,-1 0,1 1,-1-1,1 1,-1-1,1 1,-1 0,0-1,1 1,-1 0,0 0,0 0,1 0,-1 0,0 0,0 0,0 1,0-1,9 17,0-1,-1 2,-1-1,-1 1,-1 0,0 0,-2 1,0 0,-1 0,0 15,0-15,20 225,-22-219</inkml:trace>
  <inkml:trace contextRef="#ctx0" brushRef="#br0" timeOffset="529.708">1256 1,'25'128,"-13"-81,-3 1,-2-1,-2 1,-2 0,-3 0,-1 0,-5 24,5-62,-1 0,-1-1,1 1,-2-1,1 0,-1 0,-1 0,1 0,-2-1,1 1,-1-1,0-1,-1 1,1-1,-2 0,1-1,-1 1,0-1,0-1,-1 0,1 0,-1-1,0 0,0 0,-1-1,1 0,-1-1,0 0,-1 0,-6 0,-1 0,1-2,-1 0,0 0,1-2,-1 0,1-1,0-1,0-1,0 0,1-1,-14-7,-8-7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3.8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1 132,'23'-20,"1"1,1 1,1 1,0 1,2 1,20-8,-44 22,-1 0,1 1,-1-1,1 1,0-1,-1 1,1 0,-1 0,1 1,0-1,-1 1,1 0,-1 0,1 0,-1 0,0 1,1-1,-1 1,0 0,0 0,0 0,0 0,-1 1,1-1,0 1,-1-1,0 1,1 0,-1 0,-1 0,1 0,0 1,-1-1,1 0,-1 1,0-1,0 1,0 1,1 0,1 0,0 0,1 0,-1 0,1-1,0 0,0 0,0 0,0 0,1 0,0-1,-1 0,1 0,1 0,-1 0,0-1,1 0,-1 0,1-1,-1 1,1-1,0 0,0-1,-1 0,1 1,2-2,19 0,0-2,0-1,-1-2,0 0,0-2,0 0,3-4,-26 11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4.2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60 59,'-20'5,"-19"-6,39-1,0 0,0 0,0 0,1 0,-1 0,1 0,0 0,0 0,-1 0,1 0,0 0,0 0,1 1,-1-1,0 0,1 1,-1-1,1 1,-1-1,1 1,0 0,-1 0,1 0,0 0,0 0,2-1,-3 2,5-3,0 0,0 1,0 0,1 0,-1 0,1 1,-1 0,1 0,0 1,-1 0,1 0,-1 1,1-1,0 1,-1 1,0-1,1 1,-1 0,0 1,0 0,0 0,4 2,48 15,-26-14,0-1,1-2,-1-1,1-1,-1-2,1-1,15-4,17-5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6.0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1,'2'14,"38"427,-38-403,-2-19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7.9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0 611,'1'-30,"4"-22,2 1,1 1,4 0,1 0,2 1,3 1,8-15,17 4,-42 57,0 1,1 0,-1 0,1 0,-1 0,1 0,-1 0,1 0,0 0,-1 1,1-1,0 1,-1-1,1 1,0 0,0-1,0 1,-1 0,1 0,0 0,0 1,0-1,-1 0,1 1,0-1,-1 1,1-1,0 1,-1 0,1 0,-1 0,1 0,-1 0,1 0,-1 0,0 0,2 2,5 9,-1 0,0 1,0 0,-1 0,-1 0,0 1,-1 0,0 0,-1 0,-1 0,0 0,-1 10,2 0,32 143,-35-165,1 1,-1-1,1 1,0-1,0 1,0-1,1 0,-1 1,1-1,-1 0,1 0,-1 0,1 0,0-1,0 1,0 0,0-1,0 1,1-1,-1 0,0 0,1 0,-1 0,1 0,-1 0,1-1,-1 1,1-1,-1 1,1-1,-1 0,1 0,0 0,-1-1,1 1,-1-1,1 1,-1-1,1 0,-1 0,1 0,-1 0,0 0,0-1,3-1,5-8,-1-1,0 0,-1 0,0-1,0 0,-2-1,1 0,-2 0,0 0,-1-1,3-14,-3 14,72-258,-76 271,1 0,-1 1,0-1,1 0,-1 1,1-1,0 0,0 1,-1-1,1 0,0 1,0 0,1-1,-1 1,0-1,0 1,1 0,-1 0,0 0,1 0,-1 0,1 0,0 0,-1 1,1-1,0 0,-1 1,1-1,0 1,0 0,0 0,-1-1,1 1,0 0,0 1,-1-1,1 0,0 0,0 1,-1-1,1 1,0 0,0-1,-1 1,1 0,-1 0,1 0,-1 0,1 0,-1 0,0 0,0 1,1-1,-1 1,0-1,0 0,0 1,0 1,7 9,-2 1,1 1,-2-1,0 1,0 0,-2 0,1 0,0 13,1-3,52 278,-56-299,0 1,0 0,0-1,0 1,1-1,-1 1,1-1,0 1,0-1,0 0,1 0,-1 0,1 0,-1-1,1 1,0-1,1 1,12 6</inkml:trace>
  <inkml:trace contextRef="#ctx0" brushRef="#br0" timeOffset="530.289">1235 0,'17'27,"-1"6,-2 2,-1 0,-2 1,-1 0,-2 1,-2 0,-1 0,-2 0,-1 35,0-63,-1 0,0 0,0 0,-1 0,0 0,0 0,-1 0,-1 0,1 0,-1-1,-1 1,0 0,0-1,-1 0,0 1,0-2,0 1,-1 0,-1-1,1 0,-1 0,0 0,-1-1,0 0,0-1,0 1,0-1,-1 0,-4 1,1-4,-1-1,1 0,-1-1,1 0,-1-1,1 0,0-1,-1-1,1 1,0-2,0 1,1-2,-1 1,1-1,0-1,0 0,0 0,1-1,0-1,1 1,-1-1,1-1,1 1,0-1,-6-10,-7-10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3:56.5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1,'-3'17,"-51"258,52-271,1 0,0 0,0 0,0 0,1 0,0 0,-1 0,1 0,1 0,-1 0,0 0,1 0,0 0,0 0,0 0,1 0,-1 0,1-1,0 1,0-1,0 1,1-1,-1 0,1 1,0-1,-1-1,1 1,1 0,-1-1,0 1,1-1,-1 0,1 0,0-1,3 2,5-1,0 0,1-1,-1 0,1-1,0 0,-1-1,1-1,-1 0,0 0,1-1,-1-1,0 0,-1-1,1 0,-1-1,8-5,11-9</inkml:trace>
  <inkml:trace contextRef="#ctx0" brushRef="#br0" timeOffset="341.903">329 159,'0'0,"0"2,0 9,0 9,0 12,1 10,1 10,0 7,0 5,0-8,0-14,-2-14,0-3,0-6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5.3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60 0,'0'19,"-17"394,-20 21,32-300,7-113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7.3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1,'2'18,"108"772,-103-764,2-29,8-44,34-200,41-153,-89 387,-2 7,1 0,-1 0,1 0,0 0,0 0,1 1,0-1,0 1,0-1,1 1,-1 0,1 0,1 1,-1-1,5-3,-5 9,-1-1,0 2,1-1,-1 0,0 1,0-1,1 1,-1 0,0 0,-1 0,1 0,0 1,-1-1,1 1,-1 0,0 0,0-1,0 1,0 1,0-1,-1 0,0 0,1 1,-1-1,0 0,-1 1,1-1,0 1,-1 1,17 62,-2 0,-4 1,-3 0,0 44,-2-24,23 206,-29-293,0 2,0 1,1 0,-1-1,1 1,0 0,0-1,0 1,0-1,1 1,0-1,-1 0,1 0,0 0,0 0,1 0,2 3,-3-7,0 0,0 0,0-1,0 1,0 0,0-1,0 1,0-1,0 0,-1 0,1 0,-1 1,1-1,-1-1,0 1,0 0,0 0,0 0,0-1,0 1,-1 0,1-1,-1 1,1 0,-1-1,0 2,60-313,-48 234,3 1,4 0,3 1,4 1,12-21,-18 58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8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0,'22'481,"-19"-100,-12-329,9-81,4 5,1 1,2 0,0 0,1 0,1 1,4-5,-10 21,1-1,-1 1,1 0,0 0,0 0,1 1,0-1,0 1,0 0,1 1,-1-1,1 1,0 0,0 1,1-1,-1 1,1 1,-1-1,1 1,0 0,0 0,6 0,-9 2,1 0,-1 1,0-1,0 1,1 0,-1 0,0 0,0 1,0 0,0-1,-1 1,1 1,0-1,-1 0,1 1,-1 0,0 0,0 0,0 0,0 0,-1 0,1 1,-1 0,0-1,1 2,41 108,-37-89,1-1,0-3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1:56.3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0,'0'0,"0"0,0 0,0 0,4 0,6 1,11 0,11 3,10 0,10 2,7-1,7 0,4-3,3-2,-11-2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8.4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0,'0'0,"3"0,7 0,11 0,12 0,10 1,-3 0,2 0,-6 0,-9 1,-9-1,0-1,3-2,-1-2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8.7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39,'0'0,"0"0,3-1,7-1,10-2,11-1,-1-1,5 1,7 0,7-1,-6 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40.6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280 1,'-12'11,"-16"22,2 1,1 0,2 2,2 1,1 1,2 0,1 2,2 0,-5 28,7-27,1 1,2 0,3 1,1 0,2 0,2 0,1 1,3-1,2 0,5 24,-8-61,0 0,0 0,1 0,-1 0,1 0,1 0,-1 0,1-1,0 0,1 1,-1-1,1 0,0 0,0-1,0 1,1-1,0 0,-1 0,2-1,-1 0,0 1,1-2,-1 1,1 0,0-1,0 0,0-1,0 1,0-1,0 0,0-1,0 0,0 0,1 0,-1 0,0-1,0 0,0 0,0-1,1 0,3-3,0 0,-1 0,1-1,-1 0,0-1,-1 0,1 0,-1-1,-1 0,1-1,-2 0,1 0,-1 0,0 0,-1-1,0 0,-1-1,0 1,-1 0,0-1,0 0,-1 0,-1 0,1-5,-1 7,1 0,-2 0,1 0,-1 0,-1 0,1 0,-1 0,-1 0,0 0,0 0,-1 1,0-1,-1 1,0-1,0 1,0 0,-1 1,0-1,-1 1,0 0,0 0,0 1,-1 0,0 0,0 0,-1 1,1 0,-1 1,-7-4,6 5,-1 0,1 0,-1 1,0 0,0 1,0 0,1 0,-1 1,0 0,0 1,0 0,0 1,0 0,1 0,-3 2,-12 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41.8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3 942,'-3'-166,"7"83,4 0,4 0,3 1,3 0,4 1,20-43,-40 119,1-3,-1 0,1 0,1 1,-1-1,1 1,0 0,1 0,0 1,0-1,0 1,1 0,0 0,0 1,5-4,-9 9,-1-1,1 1,0 0,-1 0,1-1,0 1,-1 0,1 0,0 1,-1-1,1 0,-1 0,1 1,0-1,-1 1,1 0,-1-1,1 1,-1 0,1 0,-1 0,0 0,1 0,-1 0,0 0,0 0,0 1,0-1,0 0,0 1,0-1,0 1,-1-1,1 1,0 0,22 60,-7 16,-2 2,2 77,14 94,6-162,-34-87,-1 0,1 0,0 0,-1 0,1 0,0-1,0 1,0-1,0 1,1-1,-1 0,0 0,1 0,-1 0,0 0,1 0,-1-1,1 1,-1-1,1 0,-1 1,1-1,-1 0,1-1,0 1,-1 0,1-1,-1 0,0 1,1-1,-1 0,1 0,-1 0,0-1,0 1,0 0,12-11,-1 0,0 0,-1-1,-1 0,0-1,-1-1,0 0,-1 0,-1-1,-1 0,0 0,2-8,120-344,-72 193,-24 114,-32 60,0 0,0 0,0 1,0-1,1 0,-1 1,0-1,0 0,1 1,-1 0,0-1,1 1,-1 0,1-1,-1 1,0 0,1 0,-1 0,1 0,-1 1,0-1,1 0,-1 1,0-1,1 1,-1-1,0 1,0-1,1 1,-1 0,0 0,0-1,0 1,0 0,0 0,0 0,0 0,0 0,0 1,-1-1,1 0,0 0,-1 1,1-1,-1 0,1 1,9 16,-1 2,-1-1,-1 1,0 0,-2 1,0 0,-1 0,0 16,1-5,62 480,-43-416,-12-68</inkml:trace>
  <inkml:trace contextRef="#ctx0" brushRef="#br0" timeOffset="483.892">1836 36,'2'13,"8"56,-3 0,-3 1,-3-1,-3 1,-2-1,-4 0,-3 0,-3-1,-14 38,21-81,-1-1,-1 0,-2 0,0-1,-1-1,-1 1,-1-2,-1 0,-1-1,-16 16,27-32,-1 0,1 0,0-1,-1 1,0-1,0 0,0-1,0 0,0 0,0 0,-1-1,1 0,-1 0,1 0,-1-1,1 0,-1 0,1-1,-1 0,1 0,-1 0,1-1,0 0,0 0,0-1,0 1,0-1,0-1,-16-9,1-1,1-1,0 0,1-2,0 0,-10-14,-72-93,62 68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9.6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88,'135'-61,"-126"58,2-1,-1 0,1 0,0 1,0 0,0 1,0 0,0 1,1 0,-1 1,0 0,0 1,1 0,-1 1,0 0,0 1,0 0,-9-1,0-1,0 1,0 0,-1-1,1 1,0 0,-1 0,1 0,-1 0,0 1,1-1,-1 0,0 0,0 1,-1-1,1 1,0-1,-1 1,0-1,1 1,-1-1,0 1,0-1,-1 1,1-1,0 1,-1-1,1 1,-1-1,0 0,-1 3,-37 70,-55 28,94-101,0-1,0 0,0 1,0-1,0 1,0-1,0 1,0-1,1 0,-1 1,1-1,-1 1,1-1,-1 0,1 0,0 1,0-1,0 0,0 0,-1 0,1 0,1 0,-1 0,0 0,0 0,0 0,0 0,1-1,-1 1,0-1,1 1,-1-1,0 1,1-1,-1 0,1 1,-1-1,1 0,-1 0,0 0,1 0,-1 0,2-1,4 3,15 5,0 0,0 2,-1 0,-1 2,0 0,0 1,1 2,-14-9,-2 0,1 0,-1 0,1 1,-1 0,-1 0,1 0,-1 0,0 1,-1 0,0-1,0 1,0 1,-1-1,0 0,0 1,-1-1,0 1,0-1,-1 1,0-1,0 1,-1 3,-5 11,-1 0,-1 0,-1-1,-1 0,-1-1,-1 0,0 0,-2-1,0-1,-1-1,-1 0,0 0,-1-2,-1 0,0-1,-17 9,-91 45,92-59</inkml:trace>
  <inkml:trace contextRef="#ctx0" brushRef="#br0" timeOffset="342.703">786 928,'0'0,"0"0,-2 3,-6 7,-5 8,-7 9,0-1,4-4,5-6,0-1,2-2,3-2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4:36.0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149 0,'0'0,"0"0,0 6,-4 85,-5-1,-3 0,-5-1,-3-1,-4-1,-22 48,29-68,18-66,-1 0,1-1,0 1,-1 0,1-1,0 1,-1-1,1 1,0-1,0 0,0 1,-1-1,1 0,0 1,0-1,0 0,0 0,0 0,-1 0,1 0,0 0,0 0,0 0,0 0,0 0,-1-1,1 1,0 0,0 0,0-1,0 1,-1-1,1 1,0-1,-1 1,1-1,0 1,-1-1,1 0,0 1,-1-1,1 0,-1 1,1-2,0 2,19-15</inkml:trace>
  <inkml:trace contextRef="#ctx0" brushRef="#br0" timeOffset="360.251">366 398,'-83'60,"79"-56,-8 4,0 0,1 1,0 1,1 0,-1 0,2 1,0 0,0 1,1 0,1 0,0 1,0 0,1 0,1 1,-3 12,9-17,1 1,1 0,0-1,0 1,0-1,1 0,1 0,0 0,0-1,0 1,1-1,1-1,-1 1,1-1,0 0,1-1,0 1,0-2,0 1,0-1,1 0,9 3,18 11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5:54.2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1,'0'0,"0"0,0 0,0 0,14 9,14 1,0-2,1 0,-1-2,2-1,-1-2,24 0,-47-2,58 0,-36-4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5:54.63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46,'0'0,"0"0,3 0,6-1,7 0,1-1,5-1,7 0,-1-1,5 0,6-3,6-3,-4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5:55.9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42,'0'0,"9"-4,7-3,1 0,0 1,1 2,-1-1,1 2,0 0,0 2,1 0,-16 1,1 0,-1 1,1 0,-1-1,0 2,1-1,-1 0,0 0,0 1,0 0,0 0,0 0,0 0,0 0,-1 0,1 1,-1-1,1 1,-1 0,0 0,0 0,0 0,-1 0,1 0,-1 0,0 0,0 1,0-1,0 1,0-1,-1 0,1 1,-1-1,0 1,0 0,0-1,-1 1,1-1,-1 0,0 1,-1 1,2-3,-1-1,1 1,0-1,-1 1,1-1,0 1,0-1,0 1,0-1,0 1,0-1,0 0,1 1,-1-1,1 1,-1-1,1 1,-1-1,1 0,0 1,0-1,-1 0,1 0,0 0,0 0,0 1,0-1,1 0,-1-1,0 1,0 0,1 0,-1 0,0-1,1 1,-1-1,0 1,1-1,0 1,68 6,-46-7,-19-1,0 1,0-1,0 1,0 0,-1 1,1-1,0 1,0 0,0 0,-1 0,1 1,-1-1,1 1,-1 0,0 1,1-1,-1 1,0 0,-1 0,1 0,0 0,-1 1,0-1,0 1,0 0,0 0,0 0,-1 0,0 1,0-1,0 1,0-1,-1 1,0 0,0-1,0 1,-1 0,1 4,-5 10,-1 0,-1-1,0 0,-2 0,0 0,-1-1,0-1,-2 1,0-1,0-1,-2 0,0-1,0 0,-2-1,1-1,-2 0,1-1,-7 3,19-12,-1 1,1-1,-1 1,1-1,-1 0,0-1,0 1,0-1,0 1,0-1,0 0,-1-1,1 1,0-1,0 0,-1 0,1 0,0 0,0-1,-1 0,1 0,0 0,-11-8</inkml:trace>
  <inkml:trace contextRef="#ctx0" brushRef="#br0" timeOffset="563.12">783 34,'-43'57,"31"-35,0 1,1 0,2 1,0 0,1 0,2 1,0 0,2 0,1 0,1 1,1-1,1 1,2 17,-2-37,1 1,0-1,0 0,0 1,0-1,1 0,0 0,1 0,-1 0,1-1,0 1,0-1,1 1,0-1,0 0,0 0,0-1,1 1,0-1,0 0,0 0,0-1,1 0,-1 0,1 0,0 0,0-1,0 0,0 0,0-1,0 1,1-1,-1-1,0 1,1-1,-1 0,4-1,0-1,0-1,-1 0,1 0,0-1,-1-1,0 1,0-1,0-1,-1 0,0 0,0-1,0 1,-1-2,0 1,0-1,-1 0,0 0,-1-1,0 0,0 0,0 0,-1-1,0-2,2-3,-1 0,0-1,-1 0,-1 0,0 0,-1 0,-1-1,-1 1,0-1,-1 1,-1 0,0 0,-1 0,-3-6,4 15,0 0,0 0,-1 0,-1 0,1 1,-1 0,0-1,0 1,-1 0,1 1,-2-1,1 1,0 0,-1 0,0 1,0 0,0 0,-1 0,1 1,-1-1,0 2,0-1,0 1,0 0,-1 1,1-1,0 1,-8 1,-18-1</inkml:trace>
  <inkml:trace contextRef="#ctx0" brushRef="#br0" timeOffset="1449.133">1193 165,'0'0,"0"0,0 0,0 0,0 0,8-5,3-2,1 1,0 0,0 1,1 0,0 1,-1 0,1 1,1 1,-1 0,8 0,-18 2,0 0,0 0,0 1,0 0,0-1,0 1,0 0,0 0,0 0,0 1,0-1,-1 1,1 0,0-1,-1 1,0 0,1 1,-1-1,0 0,0 1,0-1,0 1,-1-1,1 1,-1 0,1 0,-1 0,0 0,0 0,0 0,-1 0,1 0,-1 3,-5 107,3-110,0 1,1 0,-1 0,1 0,0 0,0 0,0 0,1 0,0 1,-1-1,1 0,1 0,-1 0,1 0,-1 1,1-1,0 0,1 0,-1 0,1-1,-1 1,1 0,1-1,-1 1,0-1,1 1,-1-1,1 0,2 2,43 26,-42-29,0 0,0 1,0 0,-1 0,1 0,-1 1,0-1,0 1,0 1,-1-1,1 1,-1 0,0 0,-1 0,1 0,-1 0,0 1,0 0,0 0,-1 0,0 0,-1 0,1 0,-1 0,0 0,0 1,-1-1,0 2,-3 2,-1 0,0-1,0 1,-1 0,0-1,-1 0,0-1,-1 1,0-1,0 0,0-1,-1 0,0 0,-1 0,1-1,-1 0,-1-1,1 0,-1-1,1 0,-1 0,0-1,-1 0,1-1,-1 0,-6 0,-17 3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5:58.2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172 71,'-29'19,"16"-6,-1 1,2 0,0 1,0 1,2-1,0 2,1-1,0 1,1 1,1-1,1 2,1-1,0 0,1 1,1 0,1 0,1 0,0 0,2 0,0 0,1 0,1 0,0-1,2 1,0-1,2 3,-5-14,1 0,-1 0,1 0,1-1,-1 1,1-1,1 0,-1 0,1 0,0 0,0-1,0 0,1 0,0 0,0-1,0 0,1 0,-1 0,1-1,0 0,0-1,0 1,0-1,0-1,1 1,-1-1,0 0,1-1,-1 0,1 0,-1-1,1 1,-1-2,0 1,1-1,-1 0,3-2,0 0,0-2,0 1,0-1,-1-1,0 0,0 0,0-1,-1 0,0 0,-1-1,0 0,0 0,-1-1,0 0,-1 0,0 0,0-1,-1 1,-1-1,0 0,1-9,0 2,-1 0,-1-1,-1 1,-1-1,0 1,-1-1,-2 1,1-1,-2 1,0 0,-2 0,0 1,-2-4,5 14,-1 1,1-1,-1 0,-1 1,1 0,-1 0,-1 0,1 0,-1 1,0 0,0 0,-6-3,-7-3</inkml:trace>
  <inkml:trace contextRef="#ctx0" brushRef="#br0" timeOffset="810.679">451 166,'11'-12,"-1"4,0 1,1 0,0 0,0 1,1 1,-1 0,1 0,0 2,0-1,1 1,2 0,-13 3,1-1,-1 1,1 0,-1 0,1 0,-1 0,0 0,1 0,-1 1,1-1,-1 1,0 0,1-1,-1 1,0 0,0 0,0 1,0-1,0 0,0 1,0-1,0 1,0 0,-1-1,1 1,0 0,-1 0,0 0,1 0,-1 1,0-1,0 0,-1 0,1 1,0-1,-1 0,1 2,0 3,0 1,-1-1,0 0,0 1,-1-1,0 0,0 1,-1-1,0 0,0 0,-1 0,0 1,1-6,1-1,-1 1,1 0,-1 0,1-1,0 1,0 0,0 0,0 0,0 1,0-1,1 0,-1 0,1 0,-1 0,1 1,0-1,0 0,0 0,0 1,1-1,-1 0,0 0,1 1,-1-1,1 0,0 0,0 0,0 0,0 0,0 0,0 0,1 0,-1-1,1 1,-1 0,1-1,0 1,-1-1,1 1,0-1,0 0,0 0,2 1,19 5,-17-6,-1 0,1 0,0 0,-1 1,1 0,-1 0,1 0,-1 1,0 0,0 0,0 0,-1 0,1 1,-1 0,0 0,1 0,-2 0,1 1,-1 0,1 0,-1-1,-1 2,1-1,-1 0,2 6,-3 0,0 1,-1-1,0 1,-1-1,0 0,-1 1,0-1,-1 0,0 0,-1 0,0 0,-1-1,0 1,-1-1,0-1,0 1,-5 4,0-1</inkml:trace>
  <inkml:trace contextRef="#ctx0" brushRef="#br0" timeOffset="1453.058">1137 0,'-21'29,"0"0,2 1,1 1,2 0,0 1,3 1,0 0,2 1,2 0,1 1,2 0,1 0,2 0,1 0,2 4,-1-34,1 1,0-1,0 1,0-1,1 0,0 1,0-1,0 0,1 1,0-1,0 0,0 0,0 0,1-1,0 1,0-1,0 1,1-1,-1 0,1 0,0 0,0-1,1 0,-1 1,1-1,-1-1,1 1,0-1,0 0,0 0,0 0,0-1,1 1,-1-1,0-1,1 1,-1-1,3 0,0-1,1 0,0-1,-1 0,1-1,-1 0,0 0,0 0,0-1,0-1,0 1,-1-1,0-1,0 1,-1-1,1 0,-1-1,-1 1,1-1,-1 0,0-1,-1 1,1-1,-1 0,-1 0,0 0,0-1,-1 1,1-5,1-2,-2-1,0 0,0 0,-1 0,-1 0,-1 0,-1 0,0 0,0 0,-2 0,0 1,-1-1,-1 1,0 1,-3-6,-41-45,39 57</inkml:trace>
  <inkml:trace contextRef="#ctx0" brushRef="#br0" timeOffset="3359.63">1208 235,'-1'-37,"0"30,-1 0,0 0,0 0,-1 1,0-1,0 1,-1 0,0-1,0 2,0-1,0 0,-1 1,0 0,0 0,-1 0,1 1,-1 0,0 0,-4-2,-15-13,6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1:59.8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65,'2'19,"68"393,-67-378,-1 0,-2 0,-2 0,-1 0,-7 31,1-33</inkml:trace>
  <inkml:trace contextRef="#ctx0" brushRef="#br0" timeOffset="2428.764">382 486,'34'-91,"-4"28,-20 47,-1 0,-1-1,0 0,-2 0,0-1,0 1,-2-1,0-1,-1 1,-1 0,-1-15,-2 27,-1 1,0-1,0 0,0 1,-1-1,0 1,0 0,0 0,0 0,-1 1,0-1,0 1,0 0,-1 0,0 0,1 0,-1 1,0 0,-1 0,1 0,0 1,-1 0,0 0,1 0,-1 1,0-1,0 1,0 1,0-1,0 1,0 0,0 1,0-1,1 1,-1 0,0 1,0-1,0 1,1 0,-1 1,1-1,0 1,0 0,0 1,0-1,0 1,1 0,-1 0,1 0,0 1,0-1,-2 5,4-5,0-1,0 1,1 0,-1 0,1 0,0 0,0 0,1 0,-1 0,1 0,0 0,0 0,0 0,0 0,1 0,-1 1,1-1,0 0,1-1,-1 1,1 0,-1 0,1-1,0 1,1-1,-1 1,0-1,3 3,92 81,-78-73,-1 0,0 1,-2 0,1 1,-2 1,-1 1,0 0,-1 1,2 4,-11-15,1 0,-1 1,-1-1,1 1,-2 0,1 0,-1 0,-1 0,1 0,-1 0,-1 1,0-1,0 0,-1 0,0 1,-1-1,0 0,0 0,-1 0,0-1,-2 5,-2-3,0-1,0 0,-1-1,0 0,-1 0,0 0,0-1,0-1,-1 1,0-2,0 1,-1-1,1-1,-1 0,0 0,0-1,-1-1,1 0,0 0,-10-1,17 0,0 0,0-1,0 1,0-1,0 0,0 0,0-1,0 1,1-1,-1 0,0 0,0 0,1-1,-1 1,0-1,1 0,-1 0,1 0,0 0,0-1,0 1,0-1,0 0,1 0,-1 0,1 0,0 0,-1 0,2-1,-1 1,0-1,1 0,-1 1,1-1,0 0,0 0,1 0,-1 0,1 1,0-1,0 0,0 0,1 0,0-3,40-76,-11 43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02.7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 0,'0'0,"0"0,0 5,-9 177,5 104,3-283,1 0,0 1,0-1,0 0,0 0,1 1,-1-1,1 0,0 0,0 0,0 0,1 0,-1 0,1 0,-1 0,1-1,0 1,0-1,0 1,0-1,1 1,-1-1,0 0,1 0,0-1,-1 1,1 0,0-1,0 1,0-1,0 0,0 0,0 0,1-1,-1 1,0-1,3 0,11-1,0 0,0-2,0 0,0-1,0-1,-1 0,11-6,-3 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44.3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4,'0'0,"2"0,6 1,6 1,2 0,4-1,5-1,0-4,-3-1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44.7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84,'0'0,"0"0,0 0,0 0,3-2,0 0,6-2,2-2,7-1,12-3,10-2,-2 2,-6 2,-1 1,4-1,-4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46.2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0 100,'26'-20,"-12"10,-2 0,0 1,0 0,1 1,0 1,0 0,1 1,0 0,7-2,-19 8,1 1,-1-1,0 0,1 0,-1 1,0-1,0 1,0 0,1 0,-1 0,0 0,0 0,0 0,0 0,-1 1,1-1,0 1,0-1,-1 1,1 0,-1 0,1-1,-1 1,0 0,0 0,0 0,0 1,0-1,0 0,-1 0,1 0,-1 1,1-1,-1 0,0 1,0-1,0 0,0 1,-1-1,1 0,0 0,-1 1,0-1,1 0,-1 0,0 0,0 0,0 0,-1 0,1 0,0 0,-1 0,1 0,-1-1,0 1,1-1,-2 1,2-1,0 0,-1 0,1 0,0 0,0 0,0 0,0 0,0 0,1 0,-1 0,0 1,0-1,1 0,-1 0,1 1,-1-1,1 1,0-1,-1 0,1 1,0-1,0 1,0-1,0 1,0-1,0 0,1 1,-1-1,0 1,1-1,-1 0,1 1,-1-1,1 0,0 0,-1 1,1-1,0 0,0 0,0 0,0 0,0 0,0 0,0 0,0 0,1 0,-1-1,1 2,47 19,-38-18,0 0,-1 1,1 1,-1 0,0 0,0 1,0 0,-1 1,1 0,-2 0,1 1,-1 0,0 0,-1 1,0 0,-1 1,1-1,-2 1,1 0,-2 1,-1 0,-1 0,0 0,0 0,-2 1,1-1,-1 0,-1 1,0-1,-1 0,0 0,0 0,-2 0,1 0,-1-1,-1 1,1-1,-2 0,0-1,0 1,0-1,-1 0,-1 0,0-1,-4 3,2-1,0 0,-1-1,-1-1,0 0,0 0,0-2,-1 1,0-1,0-1,0-1,-1 1,1-2,-1 0,0-1,0 0,0-1,-1-1,1 0,-8-1,0-3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49.3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141 0,'-25'33,"7"-1,2 2,0 0,3 0,1 1,1 1,2 0,2 0,1 1,2 0,1 0,3 27,28 64,-26-123,1 0,-1-1,1 1,-1-1,1 1,1-1,-1 0,1 0,-1 0,1 0,0-1,0 0,1 0,-1 0,1 0,-1-1,1 1,0-1,0 0,0-1,0 1,0-1,2 0,2-3,-1 0,0 0,1-1,-1 0,0-1,0 1,-1-2,1 1,-1-1,0 0,0-1,0 1,-1-1,0-1,0 1,-1-1,0 0,0 0,0-1,-1 1,0-1,0 0,-1 0,0-1,1-8,5-5,-1-1,-1 0,0 0,-2 0,-1-1,-1 0,-1 0,-2-22,0 36,-1 0,0 0,0 0,-1 0,-1 0,0 0,0 0,-1 1,0 0,0 0,-1 0,0 0,-1 1,0-1,-1 2,1-1,-1 1,-1 0,1 0,-1 1,0 0,-4-2,-17-8,1 3</inkml:trace>
  <inkml:trace contextRef="#ctx0" brushRef="#br0" timeOffset="778.768">395 156,'28'-20,"-13"10,-7 3,0 1,1 0,-1 0,1 1,0 0,1 0,-1 1,1 1,0 0,0 0,0 0,1 2,-1-1,0 1,1 1,0 0,-9 1,0 0,0 0,0 1,0-1,-1 1,1-1,-1 1,1 0,-1 0,1 0,-1-1,0 1,0 1,0-1,0 0,-1 0,1 0,0 0,-1 0,0 1,1-1,-1 0,0 1,4 13,1-6,0-1,1 1,-1-1,2-1,0 1,0-1,0 0,1-1,0 0,0 0,2 0,-4-4,0 1,-1 0,1 1,-1-1,0 1,0 0,0 0,0 0,-1 1,0 0,0 0,-1 0,0 0,0 1,0-1,-1 1,0-1,0 1,0 0,-1 0,0 0,-1 0,1 0,-1 0,-1 5,-2 0,0 0,-1 0,-1 0,1-1,-2 1,0-2,0 1,-1 0,0-1,-1-1,0 1,-1-1,1 0,-2-1,1 0,-1-1,-1 0,1 0,-1-1,0 0,-5 0,-1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46.9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179 44,'-10'13,"-12"21,1 0,1 1,2 1,2 1,1 0,2 1,2 0,1 1,2 1,1-1,3 1,1 0,2 35,3-61,-1-1,1 0,1 0,0 0,1 0,1-1,0 1,0-1,2 1,-5-10,-1 1,1-1,1 0,-1 0,0 0,1 0,0 0,0-1,0 1,0-1,0 1,0-1,0 0,1-1,-1 1,1 0,-1-1,1 0,0 0,0 0,-1 0,1-1,0 1,0-1,0 0,0 0,0 0,-1-1,1 0,0 1,0-1,2-1,7-6,0 0,0-1,-1 0,-1-1,1 0,-2-1,1 0,-2-1,1 0,-2 0,0-1,0 0,-1-1,0 1,-2-1,1-1,-2 1,0-1,-1 0,0 0,-1 0,0-7,2-2,-1-1,0 0,-2 1,-1-1,-1 0,-1 0,-1 0,-2 1,0-1,-1 1,-5-10,8 29,1 0,-1 1,0-1,0 0,0 1,-1-1,1 1,-1 0,0 0,-1 1,1-1,0 1,-1 0,-4-2,-15-7</inkml:trace>
  <inkml:trace contextRef="#ctx0" brushRef="#br0" timeOffset="921.445">465 124,'10'-10,"4"-4,1 1,1 1,0 1,1 0,0 1,0 1,1 1,1 0,12-3,-29 10,0 0,0 0,0 0,0 1,0-1,0 1,0-1,0 1,0 0,1 0,-1 0,0 0,0 0,0 0,0 1,0-1,0 1,0-1,0 1,0 0,0 0,0 0,0 0,-1 0,1 0,0 0,-1 1,1-1,-1 0,1 1,-1 0,0-1,1 1,-1 0,0 0,0-1,0 1,-1 0,1 0,0 0,-1 0,1 0,-1 0,0 0,1 0,-1 1,0-1,0 0,0 0,-1 0,1 0,-1 0,-19 68,17-65,0 0,0 0,1 0,0 0,0 1,1-1,-1 0,1 1,1 0,-1-1,1 1,-1-1,2 1,-1 0,1-1,-1 1,2-1,-1 1,1-1,-1 1,1-1,1 0,0 1,4 3,1 0,1 0,0-1,0 0,1-1,0 0,0 0,1-1,-1 0,7 2,-6-4,-1 1,0 1,0-1,0 2,-1-1,0 2,0-1,-1 1,0 0,0 1,5 8,-11-14,-1 0,0 1,1-1,-2 1,1-1,0 1,-1-1,1 1,-1 0,0-1,0 1,-1 0,1-1,-1 1,0-1,1 1,-2-1,1 1,0-1,-1 0,1 0,-1 1,0-1,0 0,0-1,-1 1,1 0,-1-1,1 1,-1-1,0 0,-94 70,97-72,-205 101,161-86</inkml:trace>
  <inkml:trace contextRef="#ctx0" brushRef="#br0" timeOffset="1593.061">1274 736,'0'0,"0"0,-3 2,-7 5,-7 6,-1 1,-4 4,1 0,4-3,0-1,-1-2,3-3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6:52.0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1 532,'1'23,"12"260,-13-278,0-2,0 1,0-1,0 1,0 0,1-1,-1 1,1-1,0 1,0-1,0 0,1 1,-1-1,1 0,0 0,0 0,0 0,0 0,0 0,3 2,-3-6,0 1,0-1,0 1,0-1,0 1,0-1,0 0,0 0,0 0,0 0,0 0,-1-1,1 1,-1 0,1-1,-1 1,1-1,-1 0,0 0,0 1,1-1,-1 0,-1 0,1 0,0 0,0 0,-1 0,1-1,1 0,20-54,-21 50,1-1,0 1,0 0,0-1,1 1,0 0,0 0,1 1,0-1,0 1,0 0,1 0,0 0,0 0,1 1,-1 0,1 0,0 1,1-1,-1 1,1 1,0-1,0 1,6-2,-9 5,0 0,0-1,0 2,0-1,-1 0,1 1,0 0,0 0,-1 0,1 0,0 0,-1 1,1 0,-1-1,0 1,0 1,0-1,0 0,0 1,0 0,0-1,-1 1,1 0,-1 0,0 1,0-1,0 0,0 3,32 110,-26-77,-8-40,-1 1,1-1,0 0,0 1,1-1,-1 1,0-1,0 0,0 1,0-1,0 1,1-1,-1 0,0 1,1-1,-1 1,0-1,1 1,-1-1,0 1,1 0,-1-1,1 1,-1-1,1 1,-1 0,1-1,-1 1,1 0,-1 0,1-1,0 1,-1 0,1 0,-1 0,1 0,0 0,-1 0,1 0,-1 0,1 0,0 0,-1 0,1 0,-1 0,1 0,0 1,-1-1,1 0,-1 0,1 1,-1-1,1 0,-1 1,1-1,-1 1,1-1,-1 1,0-1,1 0,-1 1,0 0,1-1,-1 1,0-1,1 1,-1-1,26-54,-25 51,9-24,-8 19,0 0,1 0,0 0,0 1,1-1,0 1,0 0,0 0,1 0,0 1,1 0,-1 0,1 0,0 0,1 1,-1 0,6-2,-7 7,1 0,-1 1,0 0,0 0,0 0,0 1,0 0,0 0,0 0,0 0,-1 1,1 0,-1 0,1 0,-1 0,-1 1,1 0,0 0,-1 0,1 0,-1 0,-1 1,1-1,0 1,0 4,1-5,89 198,-87-192,0-2</inkml:trace>
  <inkml:trace contextRef="#ctx0" brushRef="#br0" timeOffset="1107.26">625 49,'83'-44,"-81"44,0-1,1 0,-1 0,0 1,1-1,-1 1,0 0,1 0,-1 0,1 0,-1 0,0 0,1 1,-1-1,0 1,1 0,-1-1,0 1,0 0,1 0,-1 1,0-1,0 0,0 1,-1-1,1 1,0-1,0 1,-1 0,1 0,-1 0,0 0,0 0,1 0,-1 0,0 2,-1 1,1 0,-1 0,-1 0,1 0,-1 0,0 0,0 0,0-1,-1 1,0 0,0-1,0 1,0-1,-1 0,1 0,-1 1,0-2,-1 1,1 0,-1-1,1 1,-1-1,0 0,0-1,0 1,-1-1,-3 2,18-3,0 0,-1 0,1 1,-1 0,0 0,1 1,-1 0,-1 1,1 0,0 1,-1 0,0 0,0 0,0 1,-1 1,0-1,0 1,-1 0,0 0,1 2,-3-6,-1 0,0 1,0-1,-1 0,1 1,0 0,-1 0,0-1,0 1,0 1,-1-1,1 0,-1 0,0 1,0-1,-1 0,1 1,-1-1,0 1,0-1,0 0,-1 1,1-1,-1 1,0-1,-1 0,1 0,-1 1,0-1,0 0,0-1,0 1,-1 0,1 0,-1-1,0 0,0 1,0-1,-1-1,-2 3,-90 38,74-38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29.4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3,'0'0,"16"5,12 2,1-2,0-1,0-1,0-1,1-2,-1-1,0-1,0-2,10-3,-16-1,-13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29.8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0,'0'0,"0"0,0 0,0 0,0 0,3 0,8 0,0 0,8 0,8 1,1 0,3 0,7-1,-3 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1 116,'23'-18,"1"3,1 1,0 1,1 1,1 2,-1 0,2 2,25-5,-49 12,1 1,0-1,0 1,0 0,0 0,0 0,0 1,0 0,0 0,-1 0,1 1,0-1,-1 1,1 0,-1 1,0-1,1 1,-1-1,0 1,-1 1,1-1,0 0,-1 1,0 0,0 0,0 0,0 0,-1 0,1 0,-1 1,0-1,0 2,4 10,-1 2,-1-1,0 0,-1 1,0 0,-2 0,0 0,-2 6,-14 166,8-136,2 1,2 0,3 0,5 26,-2-56</inkml:trace>
  <inkml:trace contextRef="#ctx0" brushRef="#br0" timeOffset="374.577">41 387,'0'0,"0"0,4 0,8-1,13 0,12-1,11-2,10 0,8-3,6 0,2-2,2-3,0-4,-13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3.2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93 0,'0'0,"-5"9,-9 15,2 0,1 1,1 1,0 0,3 0,0 0,1 1,2 0,0 1,2-1,2 0,0 1,1-1,2 0,1 1,1-1,1-1,2 1,0-1,2-1,1 1,11 17,-19-38,1 0,-1-1,1 0,1 1,-1-2,0 1,1 0,0-1,0 0,0 0,0 0,0-1,1 1,-1-1,1-1,0 1,-1-1,1 0,0 0,0 0,0-1,0 0,-1 0,1-1,0 0,0 0,0 0,-1-1,1 1,-1-1,1-1,-1 1,0-1,0 0,0 0,0 0,0-1,-1 0,1 0,-1 0,0 0,0-1,1-1,4-9,0 0,-1 0,0-1,-1 0,-1-1,-1 1,0-1,-1 0,-1-1,-1 1,0 0,-1-1,-1 1,-1-1,0 1,-1-1,-1 1,-1 0,0 0,-1 0,-1 1,-1 0,0 0,-1 0,0 1,-2 0,0 1,-8-10,12 17,0 0,-1 0,0 0,0 1,-1-1,1 2,-1-1,-1 1,1 1,-1-1,-2 1,-14-5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3.7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196 0,'0'0,"0"0,0 0,-16 15,-3 7,0 2,2 0,0 1,2 1,1 0,1 1,1 1,1 0,2 0,1 1,1 0,-3 29,7-44,1 0,0 0,1 0,0 1,2-1,-1 0,2 0,0 0,0 0,1 0,1 0,0-1,1 1,1-1,0 0,0-1,2 0,-1 0,2 0,4 5,-9-13,0-1,0 0,1 0,-1 0,0 0,1-1,0 0,0 0,-1 0,1 0,1-1,-1 0,0 0,0 0,0-1,0 1,1-1,-1-1,0 1,0-1,0 0,0 0,0 0,0-1,0 1,0-1,0-1,-1 1,1-1,3-2,4-3,-1 0,0-1,0 0,-1-1,-1 0,1 0,-2-1,1 0,-2-1,1 1,0-4,2-9,0 0,-1-1,-2 0,0 0,-2-1,0 0,-2 0,-1 0,-1 0,-2 0,0 0,-2 0,0 0,-5-12,7 31,0 1,-1 0,1 1,-2-1,1 0,0 0,-1 1,0-1,0 1,-1 0,1 0,-1 0,0 1,-1-1,1 1,-1 0,0 0,0 1,0-1,0 1,-1 0,1 1,-1-1,0 1,1 0,-4 0,-15-1</inkml:trace>
  <inkml:trace contextRef="#ctx0" brushRef="#br0" timeOffset="483.884">852 552,'0'0,"0"0,0 0,-2 4,-7 6,-6 8,-8 10,-5 9,-5 7,-2 3,5-5,1-5,6-9,-1-6,4-8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6.8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187 0,'-32'14,"20"-5,1 0,0 1,0 0,1 1,0 0,1 0,0 1,1 0,0 1,1-1,1 2,0-1,1 1,0 0,1 0,0 0,0 10,-2 13,1 0,3 0,1 0,1 1,2-1,4 14,-4-28,0 0,1 0,2 0,0-1,2 0,0 0,1-1,2 0,0 0,1-1,1 0,1-1,0 0,2-1,8 8,-20-23,1 0,-1-1,1 1,0-1,-1 1,1-1,0-1,0 1,0 0,1-1,-1 0,0 0,1 0,-1-1,0 1,1-1,-1 0,1 0,-1 0,0-1,1 0,-1 0,0 0,1 0,-1-1,0 1,0-1,0 0,-1-1,1 1,0 0,-1-1,1 0,2-3,8-13,0-1,-2 0,0-1,-1 0,-1-1,-1 0,-1-1,-1 0,-1 0,-1 0,-1-1,-2 0,0 0,-1-4,2 4,-1 0,-2 0,0 1,-1-1,-2 0,0 1,-1-1,-2 1,0 0,-2 1,0 0,-1 0,-2 0,0 1,-1 1,-1 0,-1 1,-1 0,0 1,-8-6,2 7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7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 0,'0'0,"0"0,0 0,0 0,0 0,0 0,0 3,-1 2,0 4,0 2,0-2,2 3,2 2,1-2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8.1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 1,'0'0,"0"3,-1 10,-1 13,0 16,-1 13,1 13,2 8,1 5,3 2,-1-14,2-7,2-6,2-7,1-14,-2-11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8.7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251 1,'-11'11,"-17"24,2 0,1 2,2 1,2 0,1 2,2 0,2 2,2-1,1 2,3 0,1 0,2 1,2 0,2 0,2 0,2 0,2 8,32 98,-33-145,1 0,-1 0,1 0,0-1,0 1,0-1,0 0,1 0,0 0,0 0,0-1,0 1,0-1,1 0,0 0,-1-1,1 1,0-1,0 0,0-1,1 1,-1-1,0 0,0 0,1-1,3 1,0-2,0 0,-1-1,1 0,0 0,0-1,-1 0,0-1,1 0,-1 0,-1 0,1-1,-1 0,1-1,-1 0,-1 0,1 0,1-4,87-129,-83 117,-1-1,-1 0,-1-1,-1 0,-1 0,-1-1,-1 0,-1 0,-1 0,-2 0,0 0,-2 0,-1-1,-1 1,-1 0,-1 1,-1-1,-1 1,-1 0,-1 0,-1 1,-2 1,0 0,-10-13,-54-26,57 46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9.1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4,'0'0,"0"0,3 0,9-1,8 0,10 0,-1 1,3 1,3-2,-4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39.9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240 1,'-26'28,"6"0,1 0,1 2,2 0,1 1,1 0,1 1,2 0,2 1,1 1,1-1,2 1,0 9,4-36,0 0,0 0,1 0,-1 0,1 0,1 0,0 0,0 0,0 0,1-1,-1 1,2 0,-1-1,1 1,0-1,0 0,1 0,0 0,0 0,0-1,1 0,0 1,0-2,0 1,0-1,1 1,0-1,0-1,0 1,0-1,0 0,1-1,-1 0,4 1,-4-1,-1-1,0 0,1 0,-1-1,0 0,1 0,-1 0,1-1,-1 1,0-1,1 0,-1-1,0 1,0-1,0 0,0-1,0 1,0-1,-1 0,1 0,-1 0,0-1,0 1,0-1,0 0,-1 0,0-1,0 1,0-1,0 0,-1 1,1-1,-1 0,0 0,-1-1,1 1,-1 0,0 0,-1-1,1 1,-1-1,0 1,0 0,-1-1,1 1,-1-1,0 1,-1 0,0 0,1 0,-1 0,-2-2,-2 0,-1 0,0 1,0 0,0 0,-1 1,0 0,0 0,0 1,-1 0,1 0,-1 1,0 0,0 1,0 0,0 0,-1 1,1 0,0 1,-1 0,1 0,0 1,-1 0,1 1,0 0,0 0,0 1,0 0,1 1,-1 0,1 0,-3 2,-30 15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40.8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570 15,'-34'-11,"15"9,1 1,0 0,-1 2,1 0,-1 1,1 1,0 0,0 2,0 0,1 1,-1 0,1 2,1 0,0 1,-10 6,23-13,-1 0,1-1,-1 1,1 1,0-1,0 0,0 1,0 0,1-1,-1 1,0 0,1 0,0 1,0-1,0 0,0 1,1-1,-1 1,1 0,0 0,0-1,0 1,1 0,-1 0,1 0,0 0,0 0,0-1,1 1,-1 0,1 0,0 0,0 0,0-1,0 1,1-1,0 1,0-1,0 1,10 8,1 0,0-1,0 0,1-1,1-1,0 0,0-1,8 3,45 27,-61-35,0 0,-1 1,0-1,1 1,-2 0,1 1,0 0,-1 0,0 0,0 0,0 1,-1 0,1 0,-2 0,1 0,-1 1,1-1,-2 1,1 0,-1 0,0 0,-1 0,1 0,-1 1,-1-1,0 0,0 1,0-1,-1 0,0 0,0 1,-1-1,1 0,-4 5,-9 8,-2 0,0-1,-1 0,-1-2,0 0,-2-1,0-1,-1-1,0 0,-1-2,0-1,-1 0,0-2,-2 0,-137 36,123-42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2.0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1,'0'0,"2"0,8 2,10 2,1 0,8-1,9 1,8-1,-4 0,1-2,-7-1,1 0,-6-1,-8-1,1 0,8-4,-3-1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2.4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18,'0'0,"0"0,4 0,8 0,10 0,1 0,7 0,8 0,9 0,-4 0,2-2,5-1,6-3,-7-1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4.0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118 0,'-23'33,"10"-11,0 1,2 0,0 0,2 1,0 1,2-1,1 1,1 1,0-1,3 1,0-1,1 1,1 0,2-1,1 1,0 0,2-1,1 0,1 0,1-1,10 19,-16-37,1-1,0 0,0 0,1 0,0 0,-1 0,2-1,-1 0,0 0,1 0,0 0,0-1,0 0,0 0,0 0,1 0,-1-1,1 0,0 0,-1-1,1 0,0 0,0 0,0 0,0-1,0 0,0 0,0-1,0 0,0 0,0 0,0-1,-1 0,1 0,5-2,1-6,0 0,0-1,0 0,-2-1,1 0,-2-1,1 0,-2 0,0-1,0 0,-2-1,0 0,0 1,-1-2,-1 1,-1-1,0 1,-1-1,0 0,-2 0,0 0,0 0,-2 0,0 0,-3-10,2 12,-1 1,0-1,-1 1,-1 1,0-1,-1 1,0 0,0 0,-2 1,1 0,-1 1,-1 0,0 0,0 1,-1 0,-1 1,1 0,-1 1,0 0,-1 1,1 0,-1 1,-9-2,-18-8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4.8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248 7,'-6'-2,"0"1,0-1,0 2,0-1,0 1,0 0,-1 0,1 0,0 1,0 0,0 0,0 1,0 0,0 0,0 0,1 1,-1-1,1 1,0 1,0-1,0 1,0 0,0 0,1 0,0 1,0 0,0-1,0 1,-1 3,-9 21,1 0,1 1,2 0,0 1,3 1,0-1,2 1,1 0,2 0,1 0,2 0,1 6,-3-13,1-1,2 1,0-1,1 1,2-1,0 0,2-1,0 1,2-1,0-1,2 0,0 0,1-1,2 0,0-1,12 12,-21-28,-1 0,1 0,0-1,0 0,1 0,-1 0,0-1,1 1,0-1,-1-1,1 1,0-1,0 0,0-1,0 1,0-1,0 0,0 0,0-1,0 0,0 0,0-1,0 1,-1-1,1 0,-1-1,1 1,-1-1,0 0,0-1,0 1,0-1,-1 0,1 0,-1 0,0-1,1-1,7-14,0 0,-2 0,0-1,-1-1,-2 1,0-2,-1 1,-1-1,-1 1,-1-1,-1 0,-1-1,-2 1,0 0,-3-19,0 3,-1 0,-2 1,-1 0,-2 0,-2 0,-2 2,-1 0,-4-5,18 38,0-1,-1 0,0 1,1 0,-1-1,-1 1,1 0,0 0,-1 0,0 1,1-1,-1 0,0 1,0 0,-1 0,1 0,0 0,-1 0,1 1,-1-1,0 1,-7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7.6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195 34,'-25'-19,"23"17,0 0,-1 1,1-1,-1 1,0 0,1 0,-1 0,0 0,0 0,1 0,-1 1,0-1,0 1,0 0,0 0,0 0,1 0,-1 1,0-1,0 1,0 0,0 0,1 0,-1 0,1 0,-1 0,0 1,1-1,0 1,-1 0,1-1,0 1,0 0,0 1,0-1,0 1,-50 96,44-56,1 0,3 0,1 0,2 1,3 0,1-1,2 0,2 0,1 0,3-1,6 14,-8-23,0 0,3-1,0 0,2-1,2 0,1-2,1 0,7 8,-22-33,-1 0,1-1,-1 1,1-1,0 0,0 0,1 0,-1 0,0-1,1 1,0-1,0 0,-1 0,1 0,0-1,1 1,-1-1,0 0,0 0,1 0,-1-1,0 0,1 0,-1 0,0 0,1 0,-1-1,0 0,0 0,1 0,-1-1,0 1,0-1,0 0,-1 0,1 0,0-1,2-1,9-14,0 0,-1-1,0-1,-2 0,0 0,-2-2,0 1,-1-1,-2-1,0 1,2-18,4-7,-2 0,-2-1,-2 0,-3 0,-1-1,-3-7,0 36,-2-1,0 0,-1 1,-1 0,-1 0,-1 0,0 1,-2-1,0 2,-1-1,-1 1,-1 0,0 1,-1 1,-11-11,-26-11,26 27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9.1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1184,'29'-252,"-14"158,87-579,-99 655,0 7,-1 0,0 0,-1 0,0 0,-1 0,0 0,-1-1,0 1,-1 0,0 0,-3-8,4 19,1-1,-1 1,1-1,-1 1,0-1,1 1,-1 0,0-1,1 1,-1-1,0 1,0 0,1 0,-1 0,0-1,0 1,0 0,1 0,-1 0,0 0,0 0,1 0,-1 1,0-1,0 0,0 0,1 0,-1 1,0-1,1 0,-1 1,0-1,1 1,-1-1,0 1,1-1,-1 1,1-1,-1 1,1 0,-1-1,1 1,-1 0,1-1,0 1,-1 0,1-1,0 1,0 0,-1 0,1-1,0 1,0 0,0 0,0 0,0-1,0 1,0 0,0 0,1 0,-1-1,0 1,0 0,1 0,-1-1,0 1,-3 30,2 0,1 1,1-1,1 0,2 0,1 0,2 0,1-1,1 0,1-1,7 12,-12-26,0 1,0-2,1 1,1-1,1 0,0 0,1-1,0 0,1 0,0-1,1-1,1 1,0-2,0 0,11 7,-20-16,1 1,-1-1,0 0,1 0,0 0,-1 0,1-1,0 1,-1-1,1 0,0 0,-1-1,1 1,-1-1,1 1,0-1,-1 0,1-1,-1 1,0-1,1 1,-1-1,0 0,0 0,0 0,0-1,-1 1,1-1,-1 1,1-1,-1 0,1 0,50-110,-2-182,-46 274,5 27,13 105,22 61,-41-164,0 0,0 0,1-1,0 1,0-1,1-1,-1 1,2-1,-1 0,1 0,0-1,0 0,0 0,1-1,0 1,-1-2,2 1,-1-1,2 0,85 8,-50-14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9:55.25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172 762,'-1'3,"-1"5,-3 8,-4 8,-3 9,-6 7,1-3,-2-1,-3-1,-2-6,0-8,5-9</inkml:trace>
  <inkml:trace contextRef="#ctx0" brushRef="#br0" timeOffset="673.214">307 110,'13'-8,"166"-76,-168 80,0 1,1 0,-1 0,1 1,0 1,0 0,0 0,0 1,0 1,0 0,0 1,-1 0,1 1,-1 0,6 3,-10-3,0 1,0 1,0-1,-1 1,0 1,0-1,0 1,0 0,-1 0,0 1,0-1,-1 1,0 0,0 1,0-1,-1 1,0-1,-1 1,0 0,0 0,0 6,8 179,-10-178,-6 113,1-48,3 0,4 0,3 0,5 4,1-39,0-14</inkml:trace>
  <inkml:trace contextRef="#ctx0" brushRef="#br0" timeOffset="1144.89">429 458,'0'0,"0"0,4 0,9-1,12-1,12-1,10 0,9-1,6 0,4 1,3 1,-11 1,-3 2,0 2,-10 2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00.7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148 0,'-26'20,"17"-15,1 1,-1 1,1-1,1 1,0 1,0-1,0 1,1 0,0 1,0-1,1 1,0 1,1-1,0 0,0 1,1 0,1 0,-1 0,2 0,-1 1,1-1,1 0,0 0,0 1,1-1,1 0,-1 1,2-1,-1 0,1-1,1 1,0 0,0-1,1 0,3 5,106 87,-99-93,-1 2,-1 0,0 0,0 2,-1-1,-1 1,0 1,0 0,-1 1,-1 0,-1 0,0 1,0 0,3 12,-10-22,0 1,0 0,-1 0,1-1,-1 1,-1 0,1 0,-1 0,0-1,0 1,-1 0,1-1,-1 1,-1-1,1 0,-1 0,0 1,0-2,0 1,-1 0,1-1,-1 1,0-1,-1 0,1-1,-1 1,-3 1,-4 4,-1-1,-1 0,0-1,0-1,0 0,-1-1,1 0,-1-1,-14 1,-51-1,48-7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24.7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1,'60'13,"-16"-4,20 5,1-2,0-4,1-2,21-3,-26-16,-36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25.12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33,'0'0,"0"0,0 0,0 0,3 0,7 0,10-1,12 0,9-1,8-1,5-1,-6 0,-3 1,1 1,-8 1,1-1,5-2,-5-1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30.2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0,'0'0,"0"0,0 5,10 399,-10-404,-1 0,1 1,0-1,0 0,-1 1,1-1,0 1,0-1,-1 0,1 1,0-1,0 1,0-1,0 1,0-1,0 1,-1-1,1 0,0 1,0-1,1 1,-1-1,0 1,0-1,0 1,0-1,0 1,0-1,1 0,-1 1,0-1,0 1,0-1,1 0,-1 1,0-1,1 0,-1 1,0-1,1 0,-1 1,1-1,-1 0,0 0,1 1,-1-1,1 0,-1 0,0 0,1 0,-1 0,1 0,-1 0,1 0,-1 0,1 0,-1 0,1 0,-1 0,1 0,-1 0,0 0,1 0,-1 0,1-1,-1 1,1 0,16-32,-15 29,142-286,-142 284,0 1,0-1,0 1,1 0,-1 0,1 0,0 0,0 0,1 1,-1-1,1 1,0 0,-1 0,1 0,1 1,-1-1,0 1,1 0,-1 0,1 0,0 1,-1 0,1 0,0 0,0 0,0 1,0 0,-1 0,1 0,0 1,0-1,0 1,0 0,-1 1,1-1,-1 1,1 0,2 1,5 9,0 1,-1 0,0 0,-1 1,-1 1,0-1,-1 2,0-1,-2 1,1 0,-2 0,0 1,1 11,-6-26,63 253,-44-213,-8-27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30.9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254 0,'-18'3,"4"1,-1 0,1 1,0 1,0 0,0 0,1 2,0 0,1 0,-1 1,2 1,-7 6,11-11,1 1,1 0,-1 0,1 1,0-1,1 1,-1 0,1 1,1-1,-1 1,1-1,1 1,-1 0,2 0,-1 0,1 1,0-1,0 0,1 0,0 1,2 7,3-2,1-1,1 1,0-1,1 0,0 0,1-1,1-1,0 1,0-1,1-1,0 0,1-1,0 0,13 7,8 9,-25-20,0 0,-1 0,1 0,-1 1,0 0,0 1,-1-1,0 1,0 1,-1-1,0 1,0 0,0 0,-1 0,-1 1,1-1,-1 1,-1 0,0 0,0 0,-1 0,0 0,0 1,-1-1,0 0,-2 9,-3-6,-1-1,-1 0,0 0,0 0,-1-1,0 0,-1-1,0 0,-1 0,1-1,-2 0,1-1,-1 0,0 0,-1-2,1 1,-1-1,0-1,-1 0,1-1,-1 0,1-1,-1 0,-11-1,-14 2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27.5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0 185,'23'-20,"2"0,0 2,0 0,2 2,0 1,11-4,-17 9,-1 1,2 0,-1 2,1 1,0 0,0 2,1 0,3 2,-18 1,-1 0,0 1,1 1,-1-1,0 1,1 0,-1 1,0 0,0 0,0 0,0 1,0 0,-1 0,1 1,-1 0,0 0,0 0,0 1,-1 0,1 0,-1 1,-1-1,1 1,-1 0,0 0,3 6,1 12,-1 0,-1 0,-1 1,-1-1,-2 1,0 0,-1 0,-2 0,0 0,-2 0,-4 19,7-44,-86 568,80-545,2-10</inkml:trace>
  <inkml:trace contextRef="#ctx0" brushRef="#br0" timeOffset="281.435">193 652,'0'0,"3"0,10 0,13 0,17 0,19-1,18 1,13-3,9-1,4-4,-15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4.7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187 8,'0'0,"-9"2,-1 4,-1 1,1 0,0 0,1 1,0 1,0-1,1 2,0-1,0 1,1 0,0 1,1-1,0 1,1 0,-2 7,-2 3,1 0,1 0,1 1,0-1,2 1,1 0,0 1,2-1,0 1,2-1,0 0,2 1,0-1,2 0,0-1,1 1,2-1,0 0,1-1,1 0,1 0,0-1,10 11,-18-27,0 0,1 0,-1 0,1 0,0-1,0 1,0-1,0 0,1 0,-1-1,0 1,1-1,-1 0,1 0,0 0,-1-1,1 1,-1-1,1-1,0 1,-1 0,1-1,0 0,-1 0,0-1,1 1,-1-1,0 0,1 0,-1 0,0 0,0-1,-1 0,1 0,-1 0,1 0,-1-1,0 1,0-1,0 1,-1-1,1 0,10-18,-1 0,0-1,-2 0,0 0,-2-1,0-1,-2 1,-1-1,-1 0,-1 0,-1 0,-1-1,-1 1,-2-1,0 1,-2 0,-1-2,5 16,-2 1,1-1,-2 0,1 1,-1-1,-1 1,0 0,0 0,-1 0,0 1,-1 0,0 0,0 0,-1 1,0-1,-1 2,0-1,0 1,0 0,-1 1,0 0,-1 0,-2 0,-16-3,2 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28.4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221 48,'-20'18,"0"0,2 1,0 1,2 1,0 1,1 0,1 1,1 0,2 1,0 0,1 1,2 0,0 1,2 0,1 0,1 0,1 1,1-1,1 14,-1-3,2 1,1-1,2 0,2 0,1 0,2-1,1 1,2-2,1 1,2-2,2 0,1-1,1 1,-16-30,1 1,-1 0,1 0,0-1,0 1,1-1,-1 0,1 0,0-1,0 1,0-1,0 1,1-1,-1-1,1 1,0-1,0 1,0-1,0-1,0 1,0-1,1 0,-1 0,0 0,1-1,-1 0,1 0,-1 0,0-1,1 0,-1 0,0 0,2-1,7-9,-1-1,0 0,0-1,-2 0,1-1,-2 0,0-1,-1 0,0 0,-1-1,-1 0,0-1,-2 0,0 0,0 0,0-12,5-10,-1 0,-3 0,-1-1,-2 0,-1-1,-2 1,-3 0,0 0,-4-9,4 32,-1-1,0 1,-1 0,-1 0,-1 1,0 0,-1 0,0 0,-2 1,0 0,0 1,-2 0,1 1,-2 0,0 1,0 0,-1 1,-1 1,1 0,-2 1,-15-7,-40-3,42 15</inkml:trace>
  <inkml:trace contextRef="#ctx0" brushRef="#br0" timeOffset="639.222">683 253,'-14'40,"3"1,1 0,1 1,3 0,0 29,1-28,1 1,3 0,2-1,2 1,1-1,2 1,3-2,1 1,2-1,2-1,1 0,20 36,-33-72,1 1,0 0,0-1,1 1,-1-1,1 0,0 0,0-1,1 1,0-1,-1 0,1 0,1-1,-1 1,0-1,1 0,0-1,-1 1,1-1,0 0,1-1,-1 1,0-1,0 0,0-1,1 0,-1 0,0 0,1 0,4-2,4-6,-1-1,0-1,-1 0,0 0,0-2,-1 1,-1-2,0 1,0-2,-2 1,0-1,0-1,-1 0,-1 0,0 0,-1-1,-1 0,1-6,11-25,-2 0,-2-1,-2-1,-2 0,-2-1,-2 1,-3-1,-2 0,-2 0,-2 0,-2 1,-12-43,16 80,-1 0,0 0,0 0,-2 1,1-1,-1 1,-1 0,0 1,-1-1,0 1,0 0,-1 1,-1 0,1 0,-1 1,-1 0,0 0,0 1,0 0,-1 1,0 0,0 1,0 0,-6-1,-24 2</inkml:trace>
  <inkml:trace contextRef="#ctx0" brushRef="#br0" timeOffset="4520.566">1000 1,'0'0,"0"0,0 0,-23 1,6 1,1 2,-1 0,1 1,0 1,0 0,0 2,1-1,0 2,1 0,0 0,0 2,1 0,0 0,1 1,0 1,1 0,1 0,0 1,0 0,2 1,0 0,0 1,2-1,-4 13,4-12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0:57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3671 51,'0'0,"0"0,0 0,0 0,0 0,0 0,0 0,0 0,0 0,0 30,-2-18,0 0,-1 0,0-1,-1 0,0 1,-1-1,0 0,-1-1,0 0,-1 0,0 0,0 0,-1-1,0-1,-1 1,0-1,0-1,-1 0,0 0,0-1,0 0,-5 1,-10 6,-1-2,0-2,0 0,-1-1,0-2,0-1,0-1,-1-1,-7-1,10-1,-1-2,1 0,0-2,0-1,1 0,-1-2,1-1,0-1,1-1,0-1,0-1,1-1,1-1,0-1,0-1,-12-12,27 20,0 0,1 0,0-1,0 0,0 0,1 0,1-1,-1 0,1 1,1-1,-1-1,-22-55,24 52,-19 59,16-38,-1 0,1 0,-1 0,-1 0,0-1,0 0,0 0,-1-1,0 1,0-1,0-1,-1 0,0 0,-4 2,0 1,-8 7,-2-1,0-1,-1-2,0 0,0-1,-1-1,0-1,-1-1,0-2,0 0,0-2,-1 0,1-2,-1-1,1-1,-1-1,1-1,0-1,0-2,0 0,1-2,0 0,-14-8,21 4,1 0,0-1,1-1,1 0,0-1,1-1,1 0,0 0,1-1,1-1,-5-12,-14-19,30 62,2 31,-5-35,0 0,0 0,-1 0,0 0,0 0,-1-1,0 1,-1-1,0 0,0 0,0-1,-5 6,10-13,-17 19,-1 0,0-1,-1-1,-1-1,0 0,-1-2,-1 0,0-1,-1-2,-1 0,1-1,-2-2,1 0,-18 2,24-6,-1 0,1-2,0 0,-1-1,1-1,0-1,-1 0,1-1,0-1,0-1,0-1,0 0,1-2,0 1,0-2,1 0,0-2,0 1,1-2,0 0,1-1,0 0,-10-13,11 9,0-1,2-1,0 0,1 0,0-1,2 0,0-1,1 0,2 0,0 0,1-1,0 0,2-3,-4 39,-2 15,16 35,-20-68,-16 52,20-31,-1 0,0 0,-2 0,0-1,-1-1,-1 0,0-1,-1 0,0-1,-2-1,1 0,-2-1,0 0,-10 4,9-13,0-1,0 0,0-1,-1-1,1-1,0 0,0-2,0 0,0-1,0 0,1-2,0 0,0-1,-2-2,-6 2,1-2,1-1,-1-1,2-1,0-1,0 0,1-2,1-1,0 0,2-1,-1-2,2 1,-6-11,-68-96,88 119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1:48.2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0,'14'2,"394"-2,-391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1:48.6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1,'0'0,"0"0,0 0,0 0,3 0,7 0,8 0,12 0,9 0,9 0,6 0,4 2,1 0,-8 0,-3 1,-10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1:49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1 244,'9'-14,"11"-13,2 2,0 0,2 2,1 0,0 2,2 0,0 2,12-5,-37 22,1 0,0 0,0 0,-1 0,1 0,0 1,0-1,1 1,-1 0,0 0,0 0,1 0,-1 0,0 1,1 0,-1 0,0 0,1 0,-1 0,1 1,-1-1,0 1,1 0,-1 0,0 0,0 0,0 1,0-1,0 1,0 0,0 0,-1 0,1 0,0 0,-1 1,1 0,-1 7,0-1,-1 1,0 0,-1 0,0 0,0-1,-1 1,-1 0,1 0,-2-1,1 1,-1-1,-1 1,1-1,-2 0,-2 3,4-3,-48 99,-4-2,-5-3,-15 14,29-45,43-67,1-4,1 1,-1-1,1 1,-1-1,1 1,0-1,0 1,0 0,0 0,0-1,0 1,1 0,-1 0,0 0,1 0,0 0,-1 0,1 0,0 0,0 0,0 0,0 0,0 0,1 0,-1 0,1 0,-1 0,1 0,0 0,-1 0,1-1,0 1,0 0,1 0,0 1,8 2,1-1,0 1,0-2,0 0,1 0,-1-1,1 0,-1-1,1 0,11-1,-1 1,185 4,-142-7</inkml:trace>
  <inkml:trace contextRef="#ctx0" brushRef="#br0" timeOffset="624.72">573 175,'5'-10,"2"1,-1 0,1 0,1 1,0 0,0 0,0 1,1 0,0 0,1 1,-1 0,1 1,0 0,0 0,1 1,7-2,-13 4,0 0,0 0,1 1,-1 0,0-1,1 2,-1-1,1 1,0 0,-1 0,1 0,-1 1,1-1,-1 2,1-1,-1 0,0 1,1 0,-1 1,0-1,-1 1,1 0,0 0,-1 0,1 0,-1 1,0 0,0 0,-1 0,1 1,-1-1,0 1,0-1,0 1,-1 0,1 0,-1 1,-1-1,1 0,0 2,-2 19,0-1,-2 1,0 0,-2 0,-1-1,-1 1,-1-1,-1-1,-1 0,-11 21,18-42,-99 252,100-251,-1 1,0-1,1 0,0 0,0 1,0-1,1 1,-1-1,1 0,0 1,0-1,1 1,-1-1,1 1,0-1,0 0,1 1,-1-1,1 0,0 0,0 0,0 0,1-1,-1 1,1 0,0-1,0 0,0 0,1 0,-1 0,1 0,-1-1,1 1,0-1,18 4,-1-1,1-2,1 0,-1-1,0-1,0-1,1-1,-1-1,0-1,0-1,8-3,-28 7,84-17,-9-1</inkml:trace>
  <inkml:trace contextRef="#ctx0" brushRef="#br0" timeOffset="1811.483">1243 202,'5'-13,"0"4,0 1,0 0,0 1,1-1,0 1,1 0,0 1,0-1,0 1,0 1,1-1,0 1,1 1,-1 0,1 0,-1 0,1 1,0 0,0 1,1 0,-1 1,0-1,1 2,-1-1,1 2,-6 0,0 0,0 0,-1 1,1 0,0-1,-1 2,1-1,-1 0,0 1,0-1,0 1,0 0,0 0,-1 0,1 0,-1 1,0-1,0 1,0-1,0 1,-1 0,0-1,1 1,-1 0,0 0,-1 0,1 0,-1 3,-4 115,-27 18,20-102,2 1,2 0,1 1,1 20,5-55,0 0,0 0,1 0,-1 0,2 0,-1 0,0 0,1 0,0-1,0 1,0-1,1 1,-1-1,1 0,0 0,0 0,1 0,-1 0,1-1,0 0,0 0,0 0,0 0,0 0,1-1,-1 0,1 0,0 0,0 0,-1-1,1 0,2 0,156 10,-117-16</inkml:trace>
  <inkml:trace contextRef="#ctx0" brushRef="#br0" timeOffset="2527.444">2190 90,'0'0,"-5"2,-13 10,0 1,1 0,0 1,1 1,0 1,1 0,1 1,1 1,1 0,0 0,1 1,1 1,1 0,0 0,2 1,0 0,-1 11,0-2,1 1,1 0,1 0,2 0,1 1,2-1,1 0,1 1,2-1,1 0,6 17,-10-41,2-1,-1 1,1-1,-1 1,2-1,-1 0,1 0,0 0,0-1,1 1,-1-1,1 0,0 0,1-1,-1 1,1-1,0 0,0-1,0 0,0 0,1 0,0 0,-1-1,1 0,0-1,0 1,0-2,0 1,0-1,0 1,0-2,0 1,0-1,0 0,0-1,-1 0,1 0,3-2,6-2,0-1,-1 0,0-2,0 0,-1 0,0-1,-1-1,0 0,-1-1,0-1,-1 1,-1-2,0 0,0 0,-1 0,-1-1,6-15,-5 7,0 1,-1-1,-2 0,0-1,-2 1,0-1,-2 0,0 0,-2 0,0 0,-2 0,-2-12,1 20,-1 0,0 1,0 0,-2 0,0 0,-1 1,0-1,-1 2,0-1,-2 1,1 0,-1 1,-1 0,0 1,-1 0,0 1,-1 0,-3-1,-22-10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1:53.5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411 29,'-11'-8,"5"5,0 0,0 0,-1 1,0 0,1 0,-1 0,0 1,0 0,0 0,1 1,-1 0,0 0,0 0,0 1,0 0,0 1,1-1,-1 1,0 1,1-1,0 1,-1 0,1 1,0-1,1 1,-1 0,1 1,-2 1,-9 8,1 1,0 0,1 1,1 1,0 0,1 1,1 0,-6 15,2 1,0 0,3 1,1 1,1-1,3 2,0-1,3 1,1 0,1 0,2 0,2 0,4 21,-5-49,0-1,0 1,1 0,0-1,0 1,1-1,0 0,1 0,0 0,0 0,0 0,1-1,1 0,-1 0,1-1,0 1,0-1,1 0,0-1,0 0,0 0,1 0,0-1,4 2,1-2,1-1,-1-1,1 0,-1-1,1 0,0-1,-1-1,1 0,0 0,-1-2,0 0,1 0,-1-1,0-1,-1 0,1-1,-1 0,0-1,-1 0,1-1,-2 0,1-1,-1 0,0-1,-1 0,0 0,-1-1,0 0,0-1,-5 7,0 0,0 0,-1-1,1 1,-1-1,-1 1,1-1,-1 0,0 0,0 0,0 0,-1 1,0-1,0 0,-1 0,1 0,-1 0,0 0,-1 0,0 1,0-1,0 1,0-1,-1 1,0 0,0 0,-1 0,1 0,-1 0,0 1,0 0,-1 0,1 0,-1 0,0 1,0 0,0 0,0 0,0 0,-1 1,1 0,-1 0,0 0,0 1,1 0,-1 0,0 1,-1-1,-55 10,35-3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31:54.6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0,'2'18,"63"569,-62-570,-3-8,0-1,1 1,1 0,-1 0,1-1,1 1,-1-1,2 0,-1 0,1 0,0 0,1 0,-1-1,2 0,-1 0,2 1,-5-7,-1 0,1-1,-1 1,1-1,0 1,-1-1,1 0,0 0,0 0,-1 1,1-2,0 1,-1 0,1 0,0 0,0-1,-1 1,1-1,-1 0,1 1,0-1,-1 0,1 0,-1 0,0 0,1 0,-1 0,0 0,0-1,1 1,-1 0,0-1,0 1,-1-1,1 1,0-1,31-62,-7-18,-3-1,-4-1,-4-1,1-45,-15 127,17-140,-17 142,0 1,0-1,0 1,0-1,0 1,0 0,0-1,0 1,1-1,-1 1,0 0,0-1,0 1,0-1,1 1,-1 0,0-1,0 1,0 0,1-1,-1 1,0 0,1 0,-1-1,0 1,1 0,-1 0,0 0,1-1,-1 1,1 0,-1 0,0 0,1 0,-1 0,1 0,-1 0,0-1,1 1,-1 0,1 1,-1-1,0 0,1 0,-1 0,1 0,-1 0,0 0,1 0,-1 1,1-1,-1 0,0 0,1 1,-1-1,0 0,0 0,1 1,-1-1,0 0,1 1,-1-1,0 0,0 1,0-1,0 0,1 1,-1-1,0 1,14 29,60 324,16 66,-88-411,-2-6,-1 0,1 0,0 0,0-1,1 1,-1 0,1 0,-1 0,1-1,0 1,0 0,0-1,0 1,0-1,1 1,-1-1,1 0,-1 0,1 1,0-1,0 0,0 0,0-1,1 1,-1 0,0-1,1 1,-1-1,1 0,-1 0,1 0,0 0,-1 0,1-1,2 1,3-7,-1 0,-1-1,1 1,-1-2,-1 1,1-1,-1 1,0-1,-1-1,0 1,0-1,-1 1,0-2,6-11,262-611,-227 542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8:36.9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58 850,'0'0,"0"0,-7 18,-8 36,4 0,1 0,3 1,2 0,3 0,2 1,2-1,5 13,-5-31,10 132,-12-169,0-1,1 1,-1 0,0-1,0 1,1 0,-1-1,0 1,1 0,-1-1,1 1,-1 0,0 0,1-1,-1 1,1 0,-1 0,1 0,-1 0,0 0,1 0,-1 0,1 0,-1 0,1 0,-1 0,1 0,-1 0,0 0,1 0,-1 0,1 0,-1 0,1 1,-1-1,0 0,1 0,-1 1,0-1,1 0,-1 0,0 1,1-1,-1 0,0 1,1-1,-1 1,0-1,0 0,0 1,1-1,-1 1,0-1,0 0,0 1,0-1,0 1,0-1,0 1,0-1,0 1,24-46,-20 37,14-31,0-5,3 2,1 0,1 1,3 1,1 2,2 0,2 2,9-7,-35 39,0 0,0 0,0 0,0 1,0 0,1 0,0 1,-1-1,1 1,0 0,0 1,0-1,0 1,1 1,-1-1,0 1,0 0,0 0,1 1,-1 0,0 0,0 0,0 1,0 0,0 0,-1 0,1 1,-1 0,1 0,-1 0,0 1,0 0,0 0,-1 0,1 1,-1-1,1 2,21 31,-1 1,-1 1,-3 1,-1 0,-2 2,-2 0,-2 1,-1 1,-3 0,4 32,14 85,-8 2,-6 0,-8 1,-7 0,-6-1,-29 156,33-296,2-7</inkml:trace>
  <inkml:trace contextRef="#ctx0" brushRef="#br0" timeOffset="603.149">1250 1245,'0'0,"2"0,8 0,8-2,11-1,10-1,7 0,5 0,-6 1,-1 1,-8 0,-10 1,0 0,-5 0,-6 1,2-1,1-2,-3 0</inkml:trace>
  <inkml:trace contextRef="#ctx0" brushRef="#br0" timeOffset="949.044">1192 1441,'0'0,"0"0,4-1,8 0,13-3,13-1,11-1,10 1,7 1,5 1,3 2,3 0,-12 1</inkml:trace>
  <inkml:trace contextRef="#ctx0" brushRef="#br0" timeOffset="2817.052">2471 74,'1'38,"5"759,-6-789,0 0,0 0,1 0,0-1,0 1,1 0,0-1,1 1,-1-1,1 0,1 0,-1 0,1 0,1-1,-1 1,1-1,0 0,0 0,1-1,0 0,0 0,0 0,0-1,1 1,0-2,0 1,6 2,20 6,1-1,1-1,-1-2,1-2,1-1,-1-2,1-1,4-1,11-1</inkml:trace>
  <inkml:trace contextRef="#ctx0" brushRef="#br0" timeOffset="3206.069">2537 646,'0'0,"2"-1,10-5,11-3,12-2,1 1,4 0,-4 2,-8 2,1 1,-4 1,2-2,0-6,-3 0</inkml:trace>
  <inkml:trace contextRef="#ctx0" brushRef="#br0" timeOffset="3502.62">2433 96,'0'0,"1"0,9-3,12-1,13-3,12-2,12-2,7 0,3 0,0-2,-3-1,-12 2</inkml:trace>
  <inkml:trace contextRef="#ctx0" brushRef="#br0" timeOffset="4155.948">3356 873,'0'45,"2"183,-1-223,-1 0,1 0,0 0,1 0,-1 0,1 0,0-1,0 1,0 0,1-1,0 0,-1 1,2-1,-1 0,0-1,1 1,0 0,0-1,0 0,0 0,0 0,1-1,-1 1,1-1,-1 0,1 0,0-1,0 0,0 1,0-1,0-1,0 1,0-1,0 0,1 0,-1-1,0 1,2-2,9 1,-1-1,1-1,-1 0,0-1,0-1,0 0,-1-1,0-1,0 0,0-1,-1 0,6-6,6-10,-4 0</inkml:trace>
  <inkml:trace contextRef="#ctx0" brushRef="#br0" timeOffset="4468.528">3208 961,'0'0,"3"-1,10-1,13-3,15-4,12-2,8-2,3-1,0-2,-11 2</inkml:trace>
  <inkml:trace contextRef="#ctx0" brushRef="#br0" timeOffset="5187.591">2115 1459,'794'48,"640"-70,-1220 6,-132 5</inkml:trace>
  <inkml:trace contextRef="#ctx0" brushRef="#br0" timeOffset="46305.04">2660 1973,'0'5,"0"7,0 12,-1 15,-1 15,-1 11,-1 9,-1 5,1 3,1 0,1-3,2-4,1-14,1-9,0-13,1-7,0-7,-1-9</inkml:trace>
  <inkml:trace contextRef="#ctx0" brushRef="#br0" timeOffset="47064.559">2587 1953,'39'-54,"-33"47,0-1,0 1,1 0,0 0,1 1,-1 0,1 1,1-1,-1 1,1 1,-1 0,1 0,0 0,1 2,-1-1,1 1,-1 0,1 1,-1 0,1 0,0 1,0 1,-1-1,1 2,-1-1,1 1,-1 1,1 0,-1 0,0 1,0 0,-1 0,6 4,-2 2,0 1,-1 0,-1 1,0 0,0 1,-2 0,1 0,-2 1,1 0,-2 0,0 1,-1 0,0 0,-1 0,-1 1,-1-1,0 1,0-1,-2 1,0 0,-1 0,-1-1,0 1,-1-1,0 1,-1-1,-4 8,3-14,-1 0,1 0,-2-1,1 0,-1 0,0-1,0 1,-1-2,0 1,-1-1,1 0,-1-1,0 0,0 0,-1-1,1 0,-1-1,0 0,0 0,0-1,0-1,-1 0,1 0,0-1,-1 0,1 0,0-2,-1 1,1-1,0-1,0 1,1-2,-5-1,-15-17,18 7</inkml:trace>
  <inkml:trace contextRef="#ctx0" brushRef="#br0" timeOffset="47547.592">3502 2215,'-9'35,"-10"57,5 2,4-1,4 1,5 3,-2-89,2 1,-1-1,2 0,-1 0,1 1,0-1,0 0,1 0,0 0,1 1,0-1,0 0,1 0,0-1,0 1,0-1,1 1,1-1,-1 0,1-1,0 1,1-1,-1 0,1 0,0-1,1 1,-1-1,1-1,0 1,1-1,-1-1,1 1,-1-1,1 0,0-1,0 0,0 0,4-1,8-3,1-2,-1 0,0-2,-1 0,1-1,-1-1,0 0,-1-2,0 0,-1-1,9-8,22-16</inkml:trace>
  <inkml:trace contextRef="#ctx0" brushRef="#br0" timeOffset="47858.176">3245 2444,'0'0,"2"0,10-2,11-4,15-2,14-3,12 1,10-1,5 2,-10 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27.6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 0,'-1'2,"-1"-1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28.9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 79,'-6'403,"8"-218,4 271,22 26,-24-444,1-13</inkml:trace>
  <inkml:trace contextRef="#ctx0" brushRef="#br0" timeOffset="467.767">0 96,'6'-8,"0"0,1 1,0 0,1 0,-1 0,1 1,0 0,1 1,0 0,-1 0,1 1,1 0,-1 0,1 1,-1 1,1-1,0 2,0-1,0 1,0 1,0 0,0 0,0 1,0 0,0 1,0 0,0 0,-1 1,1 1,-1-1,0 2,0-1,0 1,-1 0,1 1,-1 0,0 1,-1-1,0 1,0 1,0-1,-1 2,6 7,0 2,-2-1,0 2,-1-1,0 1,-2 0,0 1,-2 0,0 0,-1 1,-1-1,0 1,-2-1,-1 1,0 0,-2-1,0 1,-1-1,-1 1,-1-1,-1 0,-1-1,0 1,-2-1,0-1,-1 0,-1 0,0-1,-2 0,0-1,0 0,-2-1,-12 10,10-11,0-1,-1-1,0 0,-1-1,0-1,0-1,-1 0,-1-2,1 0,-3-1,21-6,0 1,0 0,0-1,0 1,0-1,0 0,0 0,0 0,0 0,0 0,-1 0,1-1,0 1,0-1,0 1,0-1,0 0,0 0,0 1,1-1,-1-1,0 1,0 0,1 0,-1-1,1 1,-1-1,1 1,0-1,-1 0,1 0,0 1,0-1,0 0,-1-18</inkml:trace>
  <inkml:trace contextRef="#ctx0" brushRef="#br0" timeOffset="855.837">878 668,'-30'364,"26"-284,3 0,4 0,4 0,15 72,-21-142,1 0,0-1,1 1,0 0,0-1,1 0,0 0,1 0,0 0,0-1,1 1,0-1,0-1,1 1,0-1,0 0,1-1,0 0,0 0,1-1,-1 0,1 0,0-1,0 0,1 0,-1-1,1-1,0 1,0-2,0 1,-1-1,1-1,5 0,111-32,-70 6</inkml:trace>
  <inkml:trace contextRef="#ctx0" brushRef="#br0" timeOffset="1168.029">614 1018,'9'-5,"10"-5,17-8,18-8,15-3,12-1,10 4,5 5,2 5,-16 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5.9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246 0,'-10'0,"0"1,0 0,0 1,0 0,1 0,-1 1,1 0,-1 1,1 0,0 0,0 1,1 0,0 1,0 0,0 0,0 1,1 0,0 0,1 1,-1-1,1 1,1 1,0-1,0 1,0 0,1 0,1 1,-2 6,-3 14,2 1,1 0,2 1,1-1,1 1,1-1,2 1,2-1,1 0,1 0,1 0,2-1,1 0,4 5,-13-30,0 1,0-1,1-1,-1 1,1 0,0 0,1 0,-1-1,1 0,0 1,0-1,0 0,1 0,0-1,-1 1,1-1,0 0,1 0,-1 0,1 0,-1-1,1 0,0 0,-1 0,1 0,0-1,0 0,0 0,1 0,-1-1,0 1,0-1,0 0,0-1,1 1,-1-1,0-1,4-1,-1 0,0-1,0 0,0-1,-1 1,1-2,-1 1,0-1,-1 0,1 0,-1-1,0 0,-1 0,0 0,0-1,0 0,-1 0,0 0,-1 0,0-2,4-9,0-1,-2 0,0 0,-2 0,0-1,-1 1,-1-1,-2-5,2 11,-2 0,0 1,0-1,-1 0,-1 1,-1 0,0 0,-1 0,0 0,-1 1,0 0,-1 0,-1 0,0 1,-1 0,0 1,-1 0,0 0,0 1,-1 0,-8-4,-15-5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27.9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0,'7'683,"64"391,123 474,-160-1367,-34-180,0 0,1 0,-1 0,1 0,-1-1,1 1,-1 0,1 0,-1 0,1 0,0-1,-1 1,1 0,0 0,0-1,0 1,0-1,0 1,-1-1,1 1,0-1,0 1,0-1,0 0,0 0,0 1,0-1,1 0,-1 0,0 0,0 0,0 0,0-1,0 1,0 0,0 0,0-1,0 1,0 0,0-1,0 1,-1-1,1 1,0-1,0 0,0 1,0-1,-1 0,1 0,0 1,-1-1,1 0,-1 0,1 0,-1 0,1 0,-1 0,1 0,-1 0,16-21</inkml:trace>
  <inkml:trace contextRef="#ctx0" brushRef="#br0" timeOffset="512.278">635 1608,'0'0,"-5"32,4-26,0 0,0 1,1-1,0 1,0-1,1 0,-1 1,1-1,1 0,-1 1,1-1,0 0,0 0,1 0,0 0,0-1,0 1,1-1,0 0,0 0,0 0,1 0,23-34,-22 12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3.37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5,'0'0,"0"0,5-1,9 1,12-2,13 1,11 1,8 2,-6 1,-11-1,-4-1,2-4,-6-2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3.6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66,'0'0,"2"-1,9-3,12-5,16-3,16-1,13 1,10 3,-9 3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4.7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145 1,'-4'19,"-136"650,140-669,1 0,0-1,-1 1,1 0,0 0,0 0,-1 0,1 0,0-1,0 2,-1-1,1 0,0 0,0 0,-1 0,1 0,0 1,0-1,-1 0,1 0,0 1,-1-1,1 1,0-1,-1 1,1-1,-1 1,1-1,-1 1,1-1,-1 1,1-1,-1 1,0 0,1-1,-1 1,0 0,1 0,-1-1,0 1,0 0,0 0,0-1,0 1,1 0,-2 0,1-1,0 1,0 0,0 0,0-1,0 1,-1 0,1 0,0-1,0 1,-1 0,1-1,-1 1,1-1,-1 1,1 0,-1-1,1 1,-1-1,1 1,161-268,-139 231,-13 18,1 0,1 1,0 0,1 0,1 1,0 1,1 0,1 1,1 1,-1 0,2 1,1 1,-15 9,0 1,0 0,0 0,1 1,-1-1,0 1,0 0,1 0,-1 0,0 0,1 0,-1 1,0-1,0 1,1 0,-1 0,0 0,0 1,0-1,0 1,0-1,-1 1,1 0,0 0,-1 0,1 1,-1-1,0 1,0-1,0 1,0 0,0-1,-1 1,2 3,39 112,-32-19,-3 1,-5-1,-5 1,-3 0,-5-1,-20 80,27-155,-146 737,134-699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5.3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0,'0'0,"0"0,0 0,0 0,0 0,0 0,0 0,0 0,0 0,0 0,0 0,0 0,0 0,0 0,0 0,0 0,0 0,0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1.4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60 346,'-3'170,"-1"-87,3 1,4 0,4-1,3 0,6 11,-10-77,0 0,1-1,1 0,1 0,0-1,1 0,1-1,0 0,1 0,1-1,0-1,0 0,1-1,1 0,0-1,0-1,1-1,0 0,0 0,1-2,0 0,0-1,1-1,-1-1,1 0,0-1,0-1,0-1,-1 0,12-2,31 2,0-3,1-3,-1-2,44-12,-37 2</inkml:trace>
  <inkml:trace contextRef="#ctx0" brushRef="#br0" timeOffset="406.878">1 793,'0'0,"0"0,3-2,6-2,9-4,12-3,11-4,11 0,9-1,7 0,2-1,-1-3,-12 2</inkml:trace>
  <inkml:trace contextRef="#ctx0" brushRef="#br0" timeOffset="751.039">11 291,'0'0,"2"-1,5-4,8-6,11-8,13-6,13-5,12-4,9-1,8 1,3-1,0 2,-14 5</inkml:trace>
  <inkml:trace contextRef="#ctx0" brushRef="#br0" timeOffset="1342.924">1112 803,'-14'108,"5"0,5 1,7 74,-2-171,1 1,1-1,0 1,0-1,2 0,-1 0,2-1,-1 1,1-1,1 0,0-1,6 7,-10-13,0-1,0 1,1-1,-1 0,1 0,0 0,0 0,0-1,0 0,0 1,0-2,1 1,-1 0,1-1,-1 0,1 0,-1 0,1 0,0-1,0 0,-1 0,1 0,0-1,-1 1,1-1,0 0,-1-1,1 1,-1-1,0 0,1 0,-1 0,0 0,0-1,0 0,1-1,1-1,-1 1,0-2,0 1,0 0,-1-1,0 0,0 0,-1 0,1 0,-1-1,0 1,-1-1,0 0,0 0,0 0,-1 0,0-1,4-38</inkml:trace>
  <inkml:trace contextRef="#ctx0" brushRef="#br0" timeOffset="1592.6">926 1014,'0'0,"0"0,3-1,7-2,10-4,13-5,11-2,12-2,9-1,4-1,-8 2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6.7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0,'0'0,"0"0,0 0,0 0,0 0,0 0,0 0,0 0,0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7.4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229 1,'0'0,"-5"19,-18 59,3 2,4 0,4 1,3 0,3 1,4 0,8 73,-6-144,0 0,1 0,0-1,1 1,0 0,1 0,0-1,1 0,0 1,0-1,1-1,0 1,1-1,0 0,1 0,0 0,0-1,0 0,1-1,1 0,-1 0,1 0,0-1,1-1,-1 0,1 0,0 0,0-1,1-1,-1 0,1 0,4-1,2 0,0-1,0-1,-1 0,1-1,0-1,0-1,-1 0,1-1,-1-1,0-1,-1 0,1-1,-1 0,0-1,-1-1,0-1,0 0,-1 0,9-11,14-20</inkml:trace>
  <inkml:trace contextRef="#ctx0" brushRef="#br0" timeOffset="280.6">0 267,'0'0,"2"0,8 0,15 0,19 0,20 0,20 0,-5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49:35.8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88 185,'-15'952,"5"-837,3-73</inkml:trace>
  <inkml:trace contextRef="#ctx0" brushRef="#br0" timeOffset="553.535">0 66,'22'-19,"-8"12,1 0,0 1,0 0,1 1,-1 1,1 0,0 1,1 1,-1 0,0 1,1 1,-1 1,0 0,0 1,0 1,0 1,0 0,0 1,-1 0,0 1,0 1,0 1,-1 0,0 0,-1 2,0 0,0 0,-1 1,-1 0,0 1,0 1,-1 0,-1 0,0 1,0 0,-2 0,0 1,-1 0,0 1,-1-1,-1 1,0 0,-1 0,-1 0,0 0,-1 1,-1-1,-1 0,0 0,-3 13,-6-8,0 0,-1-1,-2-1,1 1,-2-2,-1 0,0-1,-1 0,-1-1,0-1,-1-1,-1 0,0-1,-1-1,-1-1,1-1,-2-1,1-1,-1-1,0 0,-8 0,-45 6,46-12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6.1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49,'0'0,"0"0,3 0,7-2,11-3,11-2,1 1,8-1,-3 1,5 1,9 1,-3 1,-11 1,-12 1,1 0,3 1,-4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22:09.2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0,'0'0,"0"0,0 0,0 0,5 9,6 11,-2 0,0 1,-1 0,-1 0,-1 1,-1 0,-1 0,-1 0,-1 1,-1-1,-1 1,-2 17,3-50,0 0,1 0,0 1,1-1,0 1,1-1,0 1,0 0,1 0,0 1,0 0,1-1,0 2,1-1,-1 1,6-4,-10 10,1-1,0 1,0 0,0 0,0 1,0-1,0 1,0-1,0 1,0 0,0 0,0 0,0 1,0-1,0 1,-1-1,1 1,0 0,0 0,0 0,0 1,-1-1,1 1,-1-1,1 1,-1 0,0 0,1 0,-1 1,62 72,-56-65,-8-9,1 0,-1 0,1 0,0 0,-1 0,1-1,0 1,0 0,-1 0,1-1,0 1,0-1,0 1,0-1,0 1,0-1,0 1,0-1,0 0,0 0,0 0,0 1,0-1,0 0,0 0,1 0,-1 0,0-1,0 1,0 0,0 0,0-1,0 1,0-1,0 1,0-1,0 1,-1-1,1 1,0-1,0 0,0 1,0-1,-1 0,1 0,0 0,-1 0,1 1,-1-1,1 0,-1 0,1 0,-1 0,0 0,0 0,1-1,-1 1,0 0,0 0,0 0,0 0,0 0,0 0,0 0,0 0,-1 0,1 0,1-5,1 1,0 0,0 0,0 0,0 0,1 0,0 0,0 1,0-1,1 1,-1 0,1 0,0 0,0 0,0 1,1 0,-1 0,1 0,0 0,0 1,0-1,0 1,0 1,1-1,-1 1,0 0,1 0,-1 0,1 1,-1 0,1 0,-1 0,1 1,-1 0,1 0,-1 0,0 1,1 0,2 2,1 1,-1 0,0 1,-1 0,1 0,-1 1,-1-1,1 2,-1-1,0 1,-1 0,1 0,-2 0,1 1,-1 0,-1 0,1 0,1 9,20 39,-17-42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6.3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0 105,'0'0,"0"0,5-2,10-3,14-4,14-4,15-2,11-4,7-3,-9 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8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6,'0'0,"1"0,9 0,10-2,16 0,15 1,14 0,13 1,12 3,10 1,8 2,17 2,22 0,13-1,4-4,-1-3,-30-2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9.6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251 0,'-9'33,"-52"272,61-297,0 0,0 0,1 0,0 0,0 0,1 0,0 0,0-1,1 1,0-1,0 1,1-1,0 0,0 0,0-1,1 1,0-1,1 0,-1 0,1-1,0 1,1-1,-1-1,1 1,0-1,0 0,0-1,1 0,-1 0,1 0,0-1,7 1,1 0,1 0,-1-1,1-1,0 0,0-1,-1-1,1-1,-1 0,1-1,-1-1,0 0,0-2,0 0,-1 0,8-5,28-22</inkml:trace>
  <inkml:trace contextRef="#ctx0" brushRef="#br0" timeOffset="279.439">1 209,'0'0,"2"-1,8-5,12-3,17-4,14-1,15-3,10 0,-8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7.9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85 53,'-25'200,"-31"378,55-573,0 0,0 0,1 1,-1-1,1 0,0 0,1 0,-1 1,1-1,0 0,0 0,1 0,-1 0,1 0,0-1,0 1,1 0,0-1,-1 0,1 1,1-1,-1 0,1-1,-1 1,1-1,0 1,0-1,1 0,-1-1,1 1,-1-1,1 0,0 0,0 0,32 3,-1-2,1-1,0-2,0-1,0-2,0-2,-1-1,22-7,106-46,-130 36</inkml:trace>
  <inkml:trace contextRef="#ctx0" brushRef="#br0" timeOffset="281.438">36 601,'5'-2,"7"-3,15-4,16-4,16 0,-2 1,4 1,5 0,-9 2,-4-3,-11 2,-5-8,-9 1</inkml:trace>
  <inkml:trace contextRef="#ctx0" brushRef="#br0" timeOffset="512.474">57 82,'0'0,"3"-1,11-1,16-4,17-2,15-3,13 0,6-2,1-2,-14 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6.8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317 0,'0'0,"0"0,-1 4,-2 6,-4 9,-5 12,-7 11,-7 13,-5 10,-4 9,-2 6,0 6,7-11,1-6,2-4,4-12</inkml:trace>
  <inkml:trace contextRef="#ctx0" brushRef="#br0" timeOffset="530.466">426 77,'1'47,"8"66,4-1,5 0,25 81,-40-176,2 0,0 0,1-1,1 0,0 0,1 0,1-1,0-1,1 1,1-1,0-1,1 0,0-1,1 0,0-1,1 0,-67-15,-405-13,405 12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05.1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180 1,'0'0,"23"513,-6 272,-8-720,-2-65,0-8</inkml:trace>
  <inkml:trace contextRef="#ctx0" brushRef="#br0" timeOffset="624.821">0 261,'7'-14,"0"1,0 0,1 0,1 1,0 0,1 1,0 0,0 1,1-1,1 2,0 0,0 0,1 1,0 1,0 0,0 1,1 0,0 1,1 1,-1 0,1 1,3-3,1 1,-1 1,1 1,0 0,0 1,0 2,0 0,1 0,-1 2,0 1,-1 0,1 1,0 1,-1 1,0 0,0 2,-1 0,0 1,-1 0,1 2,-2 0,0 0,1 3,-9-6,-1 0,0 0,-1 1,0 0,0 0,-1 0,-1 0,1 1,-1 0,-1 0,0 0,0 0,-1 0,0 0,-1 0,0 0,-1 0,0 0,0 0,-1 0,0 0,-1 0,0 0,-1-1,0 1,0-1,-1 0,0-1,-3 4,-5 8,0-2,0 1,-2-2,-1 0,0-1,-1 0,0-1,-1-1,-1-1,0 0,-1-2,-13 6,30-15,-1 1,1-1,-1 0,1 0,-1 0,0-1,0 1,0-1,0 0,0 0,0-1,0 1,0-1,-1 0,1 0,0 0,0 0,0-1,0 1,0-1,0-1,0 1,0 0,0-1,0 0,1 0,-1 0,0 0,1 0,-2-2,4-11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22.44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1 108,'4'-2,"5"-3,12-3,16-3,14-2,14-1,9 0,5 1,-10 3,-3 0,-13 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22.7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0 130,'0'0,"3"-2,10-3,15-5,16-4,15-4,12 1,8 1,5 2,1 3,-4-1,-15 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23.1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 1,'0'0,"0"3,1 11,0 15,2 16,1 14,0 12,1 10,-2 11,-2 8,-3 8,-2 5,-3 3,0-18,1-10,2-20</inkml:trace>
  <inkml:trace contextRef="#ctx0" brushRef="#br0" timeOffset="513.906">22 7,'46'4,"-10"1,0 2,0 2,-1 1,0 2,-1 1,0 2,-1 1,-1 1,-1 2,23 18,-47-33,-1 0,1 1,-1 0,0 0,0 0,0 1,-1 0,0 0,0 1,-1-1,1 1,-2 0,1 0,-1 1,0-1,0 1,-1-1,0 1,0 0,-1 0,0 0,0 0,-1 0,0 0,-1 0,1 0,-2 0,1 0,-1 0,0-1,-1 1,0-1,0 1,0-1,-1 0,0 0,0 0,-2 1,-15 14,0-1,-1-1,0-1,-2-1,-1 0,0-2,-1-1,0-2,-1 0,-1-2,-16 5,-1-7,30-8</inkml:trace>
  <inkml:trace contextRef="#ctx0" brushRef="#br0" timeOffset="948.835">915 483,'-20'84,"4"1,4 0,-1 74,25 57,-10-209,-1 0,1 1,0-1,1-1,0 1,0 0,0-1,1 1,0-1,0 0,0 0,1 0,0-1,0 0,1 0,-1 0,1-1,0 1,0-1,1-1,-1 1,1-1,0 0,0-1,0 0,0 0,6 1,15-4,1-1,-1-2,0-1,0-1,0-1,-1-1,0-2,0-1,-1-1,-1-1,0-1,-1-1,0-1,3-5,93-74,-79 53</inkml:trace>
  <inkml:trace contextRef="#ctx0" brushRef="#br0" timeOffset="1168.438">648 833,'0'0,"4"-1,16-4,21-5,26-3,33-2,31-3,-7 2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1T17:51:21.2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174 168,'-7'44,"-23"158,9 2,9-1,9 2,12 51,-9-245,38 211,-35-214,-1-1,1 1,0-1,0 0,1 0,0 0,0 0,1-1,0 1,0-1,1 0,-1-1,1 1,0-1,1-1,-1 1,1-1,0 0,0 0,0-1,1 0,-1 0,1-1,0 0,0 0,1-1,31-1,0-3,0-1,0-1,0-3,-1-1,0-2,-1-2,18-8,-16 7,9-2,-1-2,-1-2,0-3,-2-1,22-16,-7-6</inkml:trace>
  <inkml:trace contextRef="#ctx0" brushRef="#br0" timeOffset="295.455">246 870,'4'-2,"8"-3,14-6,19-4,15-4,13 0,-6 3,1 2,-12 4,-1 1,-2-3,-4-5,-10 0</inkml:trace>
  <inkml:trace contextRef="#ctx0" brushRef="#br0" timeOffset="576.433">1 222,'3'-2,"5"-3,13-6,17-8,19-6,17-3,17-2,12 2,5 1,3 2,-18 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02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16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27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69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62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38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29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861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65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77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026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8E4D-F4E5-436C-A4DF-BD12816EFC21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25E3-6D90-41BA-90B8-DDFFB9A1F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39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1" Type="http://schemas.openxmlformats.org/officeDocument/2006/relationships/customXml" Target="../ink/ink10.xml"/><Relationship Id="rId42" Type="http://schemas.openxmlformats.org/officeDocument/2006/relationships/image" Target="../media/image37.png"/><Relationship Id="rId63" Type="http://schemas.openxmlformats.org/officeDocument/2006/relationships/customXml" Target="../ink/ink31.xml"/><Relationship Id="rId84" Type="http://schemas.openxmlformats.org/officeDocument/2006/relationships/image" Target="../media/image58.png"/><Relationship Id="rId138" Type="http://schemas.openxmlformats.org/officeDocument/2006/relationships/image" Target="../media/image85.png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32" Type="http://schemas.openxmlformats.org/officeDocument/2006/relationships/image" Target="../media/image32.png"/><Relationship Id="rId53" Type="http://schemas.openxmlformats.org/officeDocument/2006/relationships/customXml" Target="../ink/ink26.xml"/><Relationship Id="rId74" Type="http://schemas.openxmlformats.org/officeDocument/2006/relationships/image" Target="../media/image53.png"/><Relationship Id="rId128" Type="http://schemas.openxmlformats.org/officeDocument/2006/relationships/image" Target="../media/image80.png"/><Relationship Id="rId149" Type="http://schemas.openxmlformats.org/officeDocument/2006/relationships/customXml" Target="../ink/ink74.xml"/><Relationship Id="rId5" Type="http://schemas.openxmlformats.org/officeDocument/2006/relationships/customXml" Target="../ink/ink2.xml"/><Relationship Id="rId95" Type="http://schemas.openxmlformats.org/officeDocument/2006/relationships/customXml" Target="../ink/ink47.xml"/><Relationship Id="rId22" Type="http://schemas.openxmlformats.org/officeDocument/2006/relationships/image" Target="../media/image27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40.png"/><Relationship Id="rId64" Type="http://schemas.openxmlformats.org/officeDocument/2006/relationships/image" Target="../media/image48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18" Type="http://schemas.openxmlformats.org/officeDocument/2006/relationships/image" Target="../media/image75.png"/><Relationship Id="rId134" Type="http://schemas.openxmlformats.org/officeDocument/2006/relationships/image" Target="../media/image83.png"/><Relationship Id="rId139" Type="http://schemas.openxmlformats.org/officeDocument/2006/relationships/customXml" Target="../ink/ink69.xml"/><Relationship Id="rId80" Type="http://schemas.openxmlformats.org/officeDocument/2006/relationships/image" Target="../media/image56.png"/><Relationship Id="rId85" Type="http://schemas.openxmlformats.org/officeDocument/2006/relationships/customXml" Target="../ink/ink42.xml"/><Relationship Id="rId150" Type="http://schemas.openxmlformats.org/officeDocument/2006/relationships/image" Target="../media/image91.png"/><Relationship Id="rId12" Type="http://schemas.openxmlformats.org/officeDocument/2006/relationships/image" Target="../media/image22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35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08" Type="http://schemas.openxmlformats.org/officeDocument/2006/relationships/image" Target="../media/image70.png"/><Relationship Id="rId124" Type="http://schemas.openxmlformats.org/officeDocument/2006/relationships/image" Target="../media/image78.png"/><Relationship Id="rId129" Type="http://schemas.openxmlformats.org/officeDocument/2006/relationships/customXml" Target="../ink/ink64.xml"/><Relationship Id="rId54" Type="http://schemas.openxmlformats.org/officeDocument/2006/relationships/image" Target="../media/image43.png"/><Relationship Id="rId70" Type="http://schemas.openxmlformats.org/officeDocument/2006/relationships/image" Target="../media/image51.png"/><Relationship Id="rId75" Type="http://schemas.openxmlformats.org/officeDocument/2006/relationships/customXml" Target="../ink/ink37.xml"/><Relationship Id="rId91" Type="http://schemas.openxmlformats.org/officeDocument/2006/relationships/customXml" Target="../ink/ink45.xml"/><Relationship Id="rId96" Type="http://schemas.openxmlformats.org/officeDocument/2006/relationships/image" Target="../media/image64.png"/><Relationship Id="rId140" Type="http://schemas.openxmlformats.org/officeDocument/2006/relationships/image" Target="../media/image86.png"/><Relationship Id="rId145" Type="http://schemas.openxmlformats.org/officeDocument/2006/relationships/customXml" Target="../ink/ink7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23" Type="http://schemas.openxmlformats.org/officeDocument/2006/relationships/customXml" Target="../ink/ink11.xml"/><Relationship Id="rId28" Type="http://schemas.openxmlformats.org/officeDocument/2006/relationships/image" Target="../media/image30.png"/><Relationship Id="rId49" Type="http://schemas.openxmlformats.org/officeDocument/2006/relationships/customXml" Target="../ink/ink24.xml"/><Relationship Id="rId114" Type="http://schemas.openxmlformats.org/officeDocument/2006/relationships/image" Target="../media/image73.png"/><Relationship Id="rId119" Type="http://schemas.openxmlformats.org/officeDocument/2006/relationships/customXml" Target="../ink/ink59.xml"/><Relationship Id="rId44" Type="http://schemas.openxmlformats.org/officeDocument/2006/relationships/image" Target="../media/image38.png"/><Relationship Id="rId60" Type="http://schemas.openxmlformats.org/officeDocument/2006/relationships/image" Target="../media/image46.png"/><Relationship Id="rId65" Type="http://schemas.openxmlformats.org/officeDocument/2006/relationships/customXml" Target="../ink/ink32.xml"/><Relationship Id="rId81" Type="http://schemas.openxmlformats.org/officeDocument/2006/relationships/customXml" Target="../ink/ink40.xml"/><Relationship Id="rId86" Type="http://schemas.openxmlformats.org/officeDocument/2006/relationships/image" Target="../media/image59.png"/><Relationship Id="rId130" Type="http://schemas.openxmlformats.org/officeDocument/2006/relationships/image" Target="../media/image81.png"/><Relationship Id="rId135" Type="http://schemas.openxmlformats.org/officeDocument/2006/relationships/customXml" Target="../ink/ink67.xml"/><Relationship Id="rId151" Type="http://schemas.openxmlformats.org/officeDocument/2006/relationships/customXml" Target="../ink/ink75.xml"/><Relationship Id="rId13" Type="http://schemas.openxmlformats.org/officeDocument/2006/relationships/customXml" Target="../ink/ink6.xml"/><Relationship Id="rId18" Type="http://schemas.openxmlformats.org/officeDocument/2006/relationships/image" Target="../media/image25.png"/><Relationship Id="rId39" Type="http://schemas.openxmlformats.org/officeDocument/2006/relationships/customXml" Target="../ink/ink19.xml"/><Relationship Id="rId109" Type="http://schemas.openxmlformats.org/officeDocument/2006/relationships/customXml" Target="../ink/ink54.xml"/><Relationship Id="rId34" Type="http://schemas.openxmlformats.org/officeDocument/2006/relationships/image" Target="../media/image33.png"/><Relationship Id="rId50" Type="http://schemas.openxmlformats.org/officeDocument/2006/relationships/image" Target="../media/image41.png"/><Relationship Id="rId55" Type="http://schemas.openxmlformats.org/officeDocument/2006/relationships/customXml" Target="../ink/ink27.xml"/><Relationship Id="rId76" Type="http://schemas.openxmlformats.org/officeDocument/2006/relationships/image" Target="../media/image54.png"/><Relationship Id="rId97" Type="http://schemas.openxmlformats.org/officeDocument/2006/relationships/customXml" Target="../ink/ink48.xml"/><Relationship Id="rId104" Type="http://schemas.openxmlformats.org/officeDocument/2006/relationships/image" Target="../media/image68.png"/><Relationship Id="rId120" Type="http://schemas.openxmlformats.org/officeDocument/2006/relationships/image" Target="../media/image76.png"/><Relationship Id="rId125" Type="http://schemas.openxmlformats.org/officeDocument/2006/relationships/customXml" Target="../ink/ink62.xml"/><Relationship Id="rId141" Type="http://schemas.openxmlformats.org/officeDocument/2006/relationships/customXml" Target="../ink/ink70.xml"/><Relationship Id="rId146" Type="http://schemas.openxmlformats.org/officeDocument/2006/relationships/image" Target="../media/image89.png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62.png"/><Relationship Id="rId2" Type="http://schemas.openxmlformats.org/officeDocument/2006/relationships/image" Target="../media/image17.png"/><Relationship Id="rId29" Type="http://schemas.openxmlformats.org/officeDocument/2006/relationships/customXml" Target="../ink/ink14.xml"/><Relationship Id="rId24" Type="http://schemas.openxmlformats.org/officeDocument/2006/relationships/image" Target="../media/image28.png"/><Relationship Id="rId40" Type="http://schemas.openxmlformats.org/officeDocument/2006/relationships/image" Target="../media/image36.png"/><Relationship Id="rId45" Type="http://schemas.openxmlformats.org/officeDocument/2006/relationships/customXml" Target="../ink/ink22.xml"/><Relationship Id="rId66" Type="http://schemas.openxmlformats.org/officeDocument/2006/relationships/image" Target="../media/image49.png"/><Relationship Id="rId87" Type="http://schemas.openxmlformats.org/officeDocument/2006/relationships/customXml" Target="../ink/ink43.xml"/><Relationship Id="rId110" Type="http://schemas.openxmlformats.org/officeDocument/2006/relationships/image" Target="../media/image71.png"/><Relationship Id="rId115" Type="http://schemas.openxmlformats.org/officeDocument/2006/relationships/customXml" Target="../ink/ink57.xml"/><Relationship Id="rId131" Type="http://schemas.openxmlformats.org/officeDocument/2006/relationships/customXml" Target="../ink/ink65.xml"/><Relationship Id="rId136" Type="http://schemas.openxmlformats.org/officeDocument/2006/relationships/image" Target="../media/image84.png"/><Relationship Id="rId61" Type="http://schemas.openxmlformats.org/officeDocument/2006/relationships/customXml" Target="../ink/ink30.xml"/><Relationship Id="rId82" Type="http://schemas.openxmlformats.org/officeDocument/2006/relationships/image" Target="../media/image57.png"/><Relationship Id="rId152" Type="http://schemas.openxmlformats.org/officeDocument/2006/relationships/image" Target="../media/image92.png"/><Relationship Id="rId19" Type="http://schemas.openxmlformats.org/officeDocument/2006/relationships/customXml" Target="../ink/ink9.xml"/><Relationship Id="rId14" Type="http://schemas.openxmlformats.org/officeDocument/2006/relationships/image" Target="../media/image23.png"/><Relationship Id="rId30" Type="http://schemas.openxmlformats.org/officeDocument/2006/relationships/image" Target="../media/image31.png"/><Relationship Id="rId35" Type="http://schemas.openxmlformats.org/officeDocument/2006/relationships/customXml" Target="../ink/ink17.xml"/><Relationship Id="rId56" Type="http://schemas.openxmlformats.org/officeDocument/2006/relationships/image" Target="../media/image44.png"/><Relationship Id="rId77" Type="http://schemas.openxmlformats.org/officeDocument/2006/relationships/customXml" Target="../ink/ink38.xml"/><Relationship Id="rId100" Type="http://schemas.openxmlformats.org/officeDocument/2006/relationships/image" Target="../media/image66.png"/><Relationship Id="rId105" Type="http://schemas.openxmlformats.org/officeDocument/2006/relationships/customXml" Target="../ink/ink52.xml"/><Relationship Id="rId126" Type="http://schemas.openxmlformats.org/officeDocument/2006/relationships/image" Target="../media/image79.png"/><Relationship Id="rId147" Type="http://schemas.openxmlformats.org/officeDocument/2006/relationships/customXml" Target="../ink/ink73.xml"/><Relationship Id="rId8" Type="http://schemas.openxmlformats.org/officeDocument/2006/relationships/image" Target="../media/image20.png"/><Relationship Id="rId51" Type="http://schemas.openxmlformats.org/officeDocument/2006/relationships/customXml" Target="../ink/ink25.xml"/><Relationship Id="rId72" Type="http://schemas.openxmlformats.org/officeDocument/2006/relationships/image" Target="../media/image52.png"/><Relationship Id="rId93" Type="http://schemas.openxmlformats.org/officeDocument/2006/relationships/customXml" Target="../ink/ink46.xml"/><Relationship Id="rId98" Type="http://schemas.openxmlformats.org/officeDocument/2006/relationships/image" Target="../media/image65.png"/><Relationship Id="rId121" Type="http://schemas.openxmlformats.org/officeDocument/2006/relationships/customXml" Target="../ink/ink60.xml"/><Relationship Id="rId142" Type="http://schemas.openxmlformats.org/officeDocument/2006/relationships/image" Target="../media/image87.png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39.png"/><Relationship Id="rId67" Type="http://schemas.openxmlformats.org/officeDocument/2006/relationships/customXml" Target="../ink/ink33.xml"/><Relationship Id="rId116" Type="http://schemas.openxmlformats.org/officeDocument/2006/relationships/image" Target="../media/image74.png"/><Relationship Id="rId137" Type="http://schemas.openxmlformats.org/officeDocument/2006/relationships/customXml" Target="../ink/ink68.xml"/><Relationship Id="rId20" Type="http://schemas.openxmlformats.org/officeDocument/2006/relationships/image" Target="../media/image26.png"/><Relationship Id="rId41" Type="http://schemas.openxmlformats.org/officeDocument/2006/relationships/customXml" Target="../ink/ink20.xml"/><Relationship Id="rId62" Type="http://schemas.openxmlformats.org/officeDocument/2006/relationships/image" Target="../media/image47.png"/><Relationship Id="rId83" Type="http://schemas.openxmlformats.org/officeDocument/2006/relationships/customXml" Target="../ink/ink41.xml"/><Relationship Id="rId88" Type="http://schemas.openxmlformats.org/officeDocument/2006/relationships/image" Target="../media/image60.png"/><Relationship Id="rId111" Type="http://schemas.openxmlformats.org/officeDocument/2006/relationships/customXml" Target="../ink/ink55.xml"/><Relationship Id="rId132" Type="http://schemas.openxmlformats.org/officeDocument/2006/relationships/image" Target="../media/image82.png"/><Relationship Id="rId153" Type="http://schemas.openxmlformats.org/officeDocument/2006/relationships/customXml" Target="../ink/ink76.xml"/><Relationship Id="rId15" Type="http://schemas.openxmlformats.org/officeDocument/2006/relationships/customXml" Target="../ink/ink7.xml"/><Relationship Id="rId36" Type="http://schemas.openxmlformats.org/officeDocument/2006/relationships/image" Target="../media/image34.png"/><Relationship Id="rId57" Type="http://schemas.openxmlformats.org/officeDocument/2006/relationships/customXml" Target="../ink/ink28.xml"/><Relationship Id="rId106" Type="http://schemas.openxmlformats.org/officeDocument/2006/relationships/image" Target="../media/image69.png"/><Relationship Id="rId127" Type="http://schemas.openxmlformats.org/officeDocument/2006/relationships/customXml" Target="../ink/ink63.xml"/><Relationship Id="rId10" Type="http://schemas.openxmlformats.org/officeDocument/2006/relationships/image" Target="../media/image21.png"/><Relationship Id="rId31" Type="http://schemas.openxmlformats.org/officeDocument/2006/relationships/customXml" Target="../ink/ink15.xml"/><Relationship Id="rId52" Type="http://schemas.openxmlformats.org/officeDocument/2006/relationships/image" Target="../media/image42.png"/><Relationship Id="rId73" Type="http://schemas.openxmlformats.org/officeDocument/2006/relationships/customXml" Target="../ink/ink36.xml"/><Relationship Id="rId78" Type="http://schemas.openxmlformats.org/officeDocument/2006/relationships/image" Target="../media/image55.png"/><Relationship Id="rId94" Type="http://schemas.openxmlformats.org/officeDocument/2006/relationships/image" Target="../media/image63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77.png"/><Relationship Id="rId143" Type="http://schemas.openxmlformats.org/officeDocument/2006/relationships/customXml" Target="../ink/ink71.xml"/><Relationship Id="rId148" Type="http://schemas.openxmlformats.org/officeDocument/2006/relationships/image" Target="../media/image90.png"/><Relationship Id="rId4" Type="http://schemas.openxmlformats.org/officeDocument/2006/relationships/image" Target="../media/image18.png"/><Relationship Id="rId9" Type="http://schemas.openxmlformats.org/officeDocument/2006/relationships/customXml" Target="../ink/ink4.xml"/><Relationship Id="rId26" Type="http://schemas.openxmlformats.org/officeDocument/2006/relationships/image" Target="../media/image29.png"/><Relationship Id="rId47" Type="http://schemas.openxmlformats.org/officeDocument/2006/relationships/customXml" Target="../ink/ink23.xml"/><Relationship Id="rId68" Type="http://schemas.openxmlformats.org/officeDocument/2006/relationships/image" Target="../media/image50.png"/><Relationship Id="rId89" Type="http://schemas.openxmlformats.org/officeDocument/2006/relationships/customXml" Target="../ink/ink44.xml"/><Relationship Id="rId112" Type="http://schemas.openxmlformats.org/officeDocument/2006/relationships/image" Target="../media/image72.png"/><Relationship Id="rId133" Type="http://schemas.openxmlformats.org/officeDocument/2006/relationships/customXml" Target="../ink/ink66.xml"/><Relationship Id="rId154" Type="http://schemas.openxmlformats.org/officeDocument/2006/relationships/image" Target="../media/image93.png"/><Relationship Id="rId16" Type="http://schemas.openxmlformats.org/officeDocument/2006/relationships/image" Target="../media/image24.png"/><Relationship Id="rId37" Type="http://schemas.openxmlformats.org/officeDocument/2006/relationships/customXml" Target="../ink/ink18.xml"/><Relationship Id="rId58" Type="http://schemas.openxmlformats.org/officeDocument/2006/relationships/image" Target="../media/image45.png"/><Relationship Id="rId79" Type="http://schemas.openxmlformats.org/officeDocument/2006/relationships/customXml" Target="../ink/ink39.xml"/><Relationship Id="rId102" Type="http://schemas.openxmlformats.org/officeDocument/2006/relationships/image" Target="../media/image67.png"/><Relationship Id="rId123" Type="http://schemas.openxmlformats.org/officeDocument/2006/relationships/customXml" Target="../ink/ink61.xml"/><Relationship Id="rId144" Type="http://schemas.openxmlformats.org/officeDocument/2006/relationships/image" Target="../media/image88.png"/><Relationship Id="rId90" Type="http://schemas.openxmlformats.org/officeDocument/2006/relationships/image" Target="../media/image6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3.png"/><Relationship Id="rId18" Type="http://schemas.openxmlformats.org/officeDocument/2006/relationships/customXml" Target="../ink/ink84.xml"/><Relationship Id="rId26" Type="http://schemas.openxmlformats.org/officeDocument/2006/relationships/customXml" Target="../ink/ink89.xml"/><Relationship Id="rId39" Type="http://schemas.openxmlformats.org/officeDocument/2006/relationships/image" Target="../media/image115.png"/><Relationship Id="rId21" Type="http://schemas.openxmlformats.org/officeDocument/2006/relationships/customXml" Target="../ink/ink86.xml"/><Relationship Id="rId34" Type="http://schemas.openxmlformats.org/officeDocument/2006/relationships/customXml" Target="../ink/ink93.xml"/><Relationship Id="rId42" Type="http://schemas.openxmlformats.org/officeDocument/2006/relationships/customXml" Target="../ink/ink97.xml"/><Relationship Id="rId47" Type="http://schemas.openxmlformats.org/officeDocument/2006/relationships/image" Target="../media/image119.png"/><Relationship Id="rId7" Type="http://schemas.openxmlformats.org/officeDocument/2006/relationships/image" Target="../media/image19.png"/><Relationship Id="rId2" Type="http://schemas.openxmlformats.org/officeDocument/2006/relationships/image" Target="../media/image98.png"/><Relationship Id="rId16" Type="http://schemas.openxmlformats.org/officeDocument/2006/relationships/customXml" Target="../ink/ink83.xml"/><Relationship Id="rId29" Type="http://schemas.openxmlformats.org/officeDocument/2006/relationships/image" Target="../media/image110.png"/><Relationship Id="rId11" Type="http://schemas.openxmlformats.org/officeDocument/2006/relationships/image" Target="../media/image102.png"/><Relationship Id="rId24" Type="http://schemas.openxmlformats.org/officeDocument/2006/relationships/customXml" Target="../ink/ink88.xml"/><Relationship Id="rId32" Type="http://schemas.openxmlformats.org/officeDocument/2006/relationships/customXml" Target="../ink/ink92.xml"/><Relationship Id="rId37" Type="http://schemas.openxmlformats.org/officeDocument/2006/relationships/image" Target="../media/image114.png"/><Relationship Id="rId40" Type="http://schemas.openxmlformats.org/officeDocument/2006/relationships/customXml" Target="../ink/ink96.xml"/><Relationship Id="rId45" Type="http://schemas.openxmlformats.org/officeDocument/2006/relationships/image" Target="../media/image118.png"/><Relationship Id="rId5" Type="http://schemas.openxmlformats.org/officeDocument/2006/relationships/image" Target="../media/image100.png"/><Relationship Id="rId15" Type="http://schemas.openxmlformats.org/officeDocument/2006/relationships/image" Target="../media/image104.png"/><Relationship Id="rId23" Type="http://schemas.openxmlformats.org/officeDocument/2006/relationships/image" Target="../media/image107.png"/><Relationship Id="rId28" Type="http://schemas.openxmlformats.org/officeDocument/2006/relationships/customXml" Target="../ink/ink90.xml"/><Relationship Id="rId36" Type="http://schemas.openxmlformats.org/officeDocument/2006/relationships/customXml" Target="../ink/ink94.xml"/><Relationship Id="rId49" Type="http://schemas.openxmlformats.org/officeDocument/2006/relationships/image" Target="../media/image120.png"/><Relationship Id="rId10" Type="http://schemas.openxmlformats.org/officeDocument/2006/relationships/customXml" Target="../ink/ink80.xml"/><Relationship Id="rId19" Type="http://schemas.openxmlformats.org/officeDocument/2006/relationships/customXml" Target="../ink/ink85.xml"/><Relationship Id="rId31" Type="http://schemas.openxmlformats.org/officeDocument/2006/relationships/image" Target="../media/image111.png"/><Relationship Id="rId44" Type="http://schemas.openxmlformats.org/officeDocument/2006/relationships/customXml" Target="../ink/ink98.xml"/><Relationship Id="rId4" Type="http://schemas.openxmlformats.org/officeDocument/2006/relationships/customXml" Target="../ink/ink77.xml"/><Relationship Id="rId9" Type="http://schemas.openxmlformats.org/officeDocument/2006/relationships/image" Target="../media/image101.png"/><Relationship Id="rId14" Type="http://schemas.openxmlformats.org/officeDocument/2006/relationships/customXml" Target="../ink/ink82.xml"/><Relationship Id="rId22" Type="http://schemas.openxmlformats.org/officeDocument/2006/relationships/customXml" Target="../ink/ink87.xml"/><Relationship Id="rId27" Type="http://schemas.openxmlformats.org/officeDocument/2006/relationships/image" Target="../media/image109.png"/><Relationship Id="rId30" Type="http://schemas.openxmlformats.org/officeDocument/2006/relationships/customXml" Target="../ink/ink91.xml"/><Relationship Id="rId35" Type="http://schemas.openxmlformats.org/officeDocument/2006/relationships/image" Target="../media/image113.png"/><Relationship Id="rId43" Type="http://schemas.openxmlformats.org/officeDocument/2006/relationships/image" Target="../media/image117.png"/><Relationship Id="rId48" Type="http://schemas.openxmlformats.org/officeDocument/2006/relationships/customXml" Target="../ink/ink100.xml"/><Relationship Id="rId8" Type="http://schemas.openxmlformats.org/officeDocument/2006/relationships/customXml" Target="../ink/ink79.xml"/><Relationship Id="rId3" Type="http://schemas.openxmlformats.org/officeDocument/2006/relationships/image" Target="../media/image99.png"/><Relationship Id="rId12" Type="http://schemas.openxmlformats.org/officeDocument/2006/relationships/customXml" Target="../ink/ink81.xml"/><Relationship Id="rId17" Type="http://schemas.openxmlformats.org/officeDocument/2006/relationships/image" Target="../media/image105.png"/><Relationship Id="rId25" Type="http://schemas.openxmlformats.org/officeDocument/2006/relationships/image" Target="../media/image108.png"/><Relationship Id="rId33" Type="http://schemas.openxmlformats.org/officeDocument/2006/relationships/image" Target="../media/image112.png"/><Relationship Id="rId38" Type="http://schemas.openxmlformats.org/officeDocument/2006/relationships/customXml" Target="../ink/ink95.xml"/><Relationship Id="rId46" Type="http://schemas.openxmlformats.org/officeDocument/2006/relationships/customXml" Target="../ink/ink99.xml"/><Relationship Id="rId20" Type="http://schemas.openxmlformats.org/officeDocument/2006/relationships/image" Target="../media/image106.png"/><Relationship Id="rId41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Kertausta 2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62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Kuvaajan piirtäminen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8"/>
            <a:ext cx="3380509" cy="4539314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D06AE221-CF42-4CBC-92ED-12C5BF6CB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0824" y="1690688"/>
            <a:ext cx="7970644" cy="378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101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D13828-F77F-32B2-709F-A462632F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fi-FI" dirty="0"/>
              <a:t>Energian säilymislaki eli energiaperiaate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F82715-811C-E02C-AD35-E52FEDD77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Energiaa ei voi syntyä tai kadota.</a:t>
            </a:r>
          </a:p>
          <a:p>
            <a:r>
              <a:rPr lang="fi-FI" dirty="0"/>
              <a:t>Energia voi ainoastaan muuttua muodosta toiseen. Tämä laki pätee kaikissa fysikaalisissa prosesseissa.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6763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911C3-5D7F-F306-327F-BB878A77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Sidottu ja vapaa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2522D7-DCA7-E284-DC75-9E3ED97DE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Energia voidaan jakaa sidottuun energiaan ja vapaaseen energiaan. </a:t>
            </a:r>
          </a:p>
          <a:p>
            <a:r>
              <a:rPr lang="fi-FI" dirty="0"/>
              <a:t>Sidottu energia pitää vapauttaa, jotta sitä voidaan hyödyntää.</a:t>
            </a:r>
          </a:p>
          <a:p>
            <a:pPr lvl="1"/>
            <a:r>
              <a:rPr lang="fi-FI" dirty="0"/>
              <a:t>Kemiallinen energia. (Paristot, puuhun sitoutunut energia)</a:t>
            </a:r>
          </a:p>
          <a:p>
            <a:pPr lvl="1"/>
            <a:r>
              <a:rPr lang="fi-FI" dirty="0"/>
              <a:t>Ytimen sidosenergia (Ydinvoimalat, aurinko)</a:t>
            </a:r>
          </a:p>
          <a:p>
            <a:pPr lvl="1"/>
            <a:r>
              <a:rPr lang="fi-FI" dirty="0"/>
              <a:t>Kappaleiden potentiaalienergia. (Kappale nostetaan ylös, vesitornit)</a:t>
            </a:r>
          </a:p>
          <a:p>
            <a:r>
              <a:rPr lang="fi-FI" dirty="0"/>
              <a:t>Vapaa energia on hyödynnettävä heti.</a:t>
            </a:r>
          </a:p>
          <a:p>
            <a:pPr lvl="1"/>
            <a:r>
              <a:rPr lang="fi-FI"/>
              <a:t>Säteily. </a:t>
            </a:r>
            <a:endParaRPr lang="fi-FI" dirty="0"/>
          </a:p>
          <a:p>
            <a:pPr lvl="1"/>
            <a:r>
              <a:rPr lang="fi-FI" dirty="0"/>
              <a:t>Aaltoliikkeen energia.</a:t>
            </a:r>
          </a:p>
          <a:p>
            <a:pPr lvl="1"/>
            <a:r>
              <a:rPr lang="fi-FI" dirty="0"/>
              <a:t>Kappaleiden liike-energia.</a:t>
            </a:r>
          </a:p>
        </p:txBody>
      </p:sp>
    </p:spTree>
    <p:extLst>
      <p:ext uri="{BB962C8B-B14F-4D97-AF65-F5344CB8AC3E}">
        <p14:creationId xmlns:p14="http://schemas.microsoft.com/office/powerpoint/2010/main" val="972694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911C3-5D7F-F306-327F-BB878A77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Sidottu ja vapaa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2522D7-DCA7-E284-DC75-9E3ED97DE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Energia voidaan jakaa sidottuun energiaan ja vapaaseen energiaan. </a:t>
            </a:r>
          </a:p>
          <a:p>
            <a:r>
              <a:rPr lang="fi-FI" dirty="0"/>
              <a:t>Sidottu energia pitää vapauttaa, jotta sitä voidaan hyödyntää.</a:t>
            </a:r>
          </a:p>
          <a:p>
            <a:pPr lvl="1"/>
            <a:r>
              <a:rPr lang="fi-FI" dirty="0"/>
              <a:t>Kemiallinen energia. (Paristot, puuhun sitoutunut energia)</a:t>
            </a:r>
          </a:p>
          <a:p>
            <a:pPr lvl="1"/>
            <a:r>
              <a:rPr lang="fi-FI" dirty="0"/>
              <a:t>Ytimen sidosenergia (Ydinvoimalat, aurinko)</a:t>
            </a:r>
          </a:p>
          <a:p>
            <a:pPr lvl="1"/>
            <a:r>
              <a:rPr lang="fi-FI" dirty="0"/>
              <a:t>Kappaleiden potentiaalienergia. (Kappale nostetaan ylös, vesitornit)</a:t>
            </a:r>
          </a:p>
          <a:p>
            <a:r>
              <a:rPr lang="fi-FI" dirty="0"/>
              <a:t>Vapaa energia on hyödynnettävä heti.</a:t>
            </a:r>
          </a:p>
          <a:p>
            <a:pPr lvl="1"/>
            <a:r>
              <a:rPr lang="fi-FI"/>
              <a:t>Säteily. </a:t>
            </a:r>
            <a:endParaRPr lang="fi-FI" dirty="0"/>
          </a:p>
          <a:p>
            <a:pPr lvl="1"/>
            <a:r>
              <a:rPr lang="fi-FI" dirty="0"/>
              <a:t>Aaltoliikkeen energia.</a:t>
            </a:r>
          </a:p>
          <a:p>
            <a:pPr lvl="1"/>
            <a:r>
              <a:rPr lang="fi-FI" dirty="0"/>
              <a:t>Kappaleiden liike-energia.</a:t>
            </a:r>
          </a:p>
        </p:txBody>
      </p:sp>
    </p:spTree>
    <p:extLst>
      <p:ext uri="{BB962C8B-B14F-4D97-AF65-F5344CB8AC3E}">
        <p14:creationId xmlns:p14="http://schemas.microsoft.com/office/powerpoint/2010/main" val="224265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Energiakaavio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296708"/>
            <a:ext cx="6736475" cy="2558661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838200" y="1648829"/>
            <a:ext cx="93485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Energiakaavio esittää energian muutoksen alkutilanteen, tekijän ja lopputilanteen.</a:t>
            </a:r>
          </a:p>
          <a:p>
            <a:endParaRPr lang="fi-FI" dirty="0"/>
          </a:p>
          <a:p>
            <a:r>
              <a:rPr lang="fi-FI" dirty="0"/>
              <a:t>Piirroksen tulisi noudattaa oikeita suhteita.</a:t>
            </a:r>
          </a:p>
        </p:txBody>
      </p:sp>
    </p:spTree>
    <p:extLst>
      <p:ext uri="{BB962C8B-B14F-4D97-AF65-F5344CB8AC3E}">
        <p14:creationId xmlns:p14="http://schemas.microsoft.com/office/powerpoint/2010/main" val="3588497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Uusiutuvat ja uusiutumattomat energialähteet.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Energialähde määritellään uusiutuvaksi, jos sitä uusiutuu tarpeeksi nopeasti suhteessa ihmiskunnan käyttöön.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58685"/>
            <a:ext cx="7054516" cy="327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243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236" y="1856942"/>
            <a:ext cx="10140618" cy="392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13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557933"/>
            <a:ext cx="10662604" cy="620067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Käsinkirjoitus 1">
                <a:extLst>
                  <a:ext uri="{FF2B5EF4-FFF2-40B4-BE49-F238E27FC236}">
                    <a16:creationId xmlns:a16="http://schemas.microsoft.com/office/drawing/2014/main" id="{625433AA-2E00-4B24-B2B7-0828CB690362}"/>
                  </a:ext>
                </a:extLst>
              </p14:cNvPr>
              <p14:cNvContentPartPr/>
              <p14:nvPr/>
            </p14:nvContentPartPr>
            <p14:xfrm>
              <a:off x="7901249" y="1447216"/>
              <a:ext cx="115200" cy="7560"/>
            </p14:xfrm>
          </p:contentPart>
        </mc:Choice>
        <mc:Fallback>
          <p:pic>
            <p:nvPicPr>
              <p:cNvPr id="2" name="Käsinkirjoitus 1">
                <a:extLst>
                  <a:ext uri="{FF2B5EF4-FFF2-40B4-BE49-F238E27FC236}">
                    <a16:creationId xmlns:a16="http://schemas.microsoft.com/office/drawing/2014/main" id="{625433AA-2E00-4B24-B2B7-0828CB6903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92249" y="1438576"/>
                <a:ext cx="132840" cy="2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Käsinkirjoitus 2">
                <a:extLst>
                  <a:ext uri="{FF2B5EF4-FFF2-40B4-BE49-F238E27FC236}">
                    <a16:creationId xmlns:a16="http://schemas.microsoft.com/office/drawing/2014/main" id="{A834D783-FFE3-430E-9336-E3D59505675B}"/>
                  </a:ext>
                </a:extLst>
              </p14:cNvPr>
              <p14:cNvContentPartPr/>
              <p14:nvPr/>
            </p14:nvContentPartPr>
            <p14:xfrm>
              <a:off x="7950209" y="1519216"/>
              <a:ext cx="360" cy="360"/>
            </p14:xfrm>
          </p:contentPart>
        </mc:Choice>
        <mc:Fallback>
          <p:pic>
            <p:nvPicPr>
              <p:cNvPr id="3" name="Käsinkirjoitus 2">
                <a:extLst>
                  <a:ext uri="{FF2B5EF4-FFF2-40B4-BE49-F238E27FC236}">
                    <a16:creationId xmlns:a16="http://schemas.microsoft.com/office/drawing/2014/main" id="{A834D783-FFE3-430E-9336-E3D59505675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41209" y="151057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7203003A-DBBA-4ECD-8358-C1DAE025B456}"/>
                  </a:ext>
                </a:extLst>
              </p14:cNvPr>
              <p14:cNvContentPartPr/>
              <p14:nvPr/>
            </p14:nvContentPartPr>
            <p14:xfrm>
              <a:off x="7888649" y="1562776"/>
              <a:ext cx="177120" cy="1044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7203003A-DBBA-4ECD-8358-C1DAE025B45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879649" y="1553776"/>
                <a:ext cx="194760" cy="2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C9B72E4D-E928-4278-9EEC-20FCCC0A569D}"/>
                  </a:ext>
                </a:extLst>
              </p14:cNvPr>
              <p14:cNvContentPartPr/>
              <p14:nvPr/>
            </p14:nvContentPartPr>
            <p14:xfrm>
              <a:off x="8167289" y="1316536"/>
              <a:ext cx="203040" cy="27504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C9B72E4D-E928-4278-9EEC-20FCCC0A569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158305" y="1307536"/>
                <a:ext cx="220649" cy="29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2B5A04FB-E63F-4413-A793-CABBCF4CCF6D}"/>
                  </a:ext>
                </a:extLst>
              </p14:cNvPr>
              <p14:cNvContentPartPr/>
              <p14:nvPr/>
            </p14:nvContentPartPr>
            <p14:xfrm>
              <a:off x="8464289" y="1299976"/>
              <a:ext cx="133200" cy="24912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2B5A04FB-E63F-4413-A793-CABBCF4CCF6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455649" y="1290976"/>
                <a:ext cx="150840" cy="26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97B5ABB7-3910-48E9-BA1B-6606F09458CD}"/>
                  </a:ext>
                </a:extLst>
              </p14:cNvPr>
              <p14:cNvContentPartPr/>
              <p14:nvPr/>
            </p14:nvContentPartPr>
            <p14:xfrm>
              <a:off x="8673809" y="1332736"/>
              <a:ext cx="140040" cy="243720"/>
            </p14:xfrm>
          </p:contentPart>
        </mc:Choice>
        <mc:Fallback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97B5ABB7-3910-48E9-BA1B-6606F09458C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665169" y="1323736"/>
                <a:ext cx="157680" cy="26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3328CBBC-4098-450B-8A81-90E763B38041}"/>
                  </a:ext>
                </a:extLst>
              </p14:cNvPr>
              <p14:cNvContentPartPr/>
              <p14:nvPr/>
            </p14:nvContentPartPr>
            <p14:xfrm>
              <a:off x="8891249" y="1328776"/>
              <a:ext cx="132480" cy="258840"/>
            </p14:xfrm>
          </p:contentPart>
        </mc:Choice>
        <mc:Fallback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3328CBBC-4098-450B-8A81-90E763B38041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882249" y="1319776"/>
                <a:ext cx="150120" cy="27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95D82444-98BC-45A5-BD67-DF5CCF066984}"/>
                  </a:ext>
                </a:extLst>
              </p14:cNvPr>
              <p14:cNvContentPartPr/>
              <p14:nvPr/>
            </p14:nvContentPartPr>
            <p14:xfrm>
              <a:off x="9125249" y="1335976"/>
              <a:ext cx="131400" cy="266400"/>
            </p14:xfrm>
          </p:contentPart>
        </mc:Choice>
        <mc:Fallback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95D82444-98BC-45A5-BD67-DF5CCF066984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116609" y="1326976"/>
                <a:ext cx="149040" cy="28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519F9A77-4B42-40B9-81E7-0F8DE13A191B}"/>
                  </a:ext>
                </a:extLst>
              </p14:cNvPr>
              <p14:cNvContentPartPr/>
              <p14:nvPr/>
            </p14:nvContentPartPr>
            <p14:xfrm>
              <a:off x="9388049" y="1457296"/>
              <a:ext cx="237600" cy="13140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519F9A77-4B42-40B9-81E7-0F8DE13A191B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9379049" y="1448296"/>
                <a:ext cx="255240" cy="14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4" name="Käsinkirjoitus 13">
                <a:extLst>
                  <a:ext uri="{FF2B5EF4-FFF2-40B4-BE49-F238E27FC236}">
                    <a16:creationId xmlns:a16="http://schemas.microsoft.com/office/drawing/2014/main" id="{5AE2EFD9-1AB1-471F-9D3D-5C921B7EA90A}"/>
                  </a:ext>
                </a:extLst>
              </p14:cNvPr>
              <p14:cNvContentPartPr/>
              <p14:nvPr/>
            </p14:nvContentPartPr>
            <p14:xfrm>
              <a:off x="9749849" y="1420576"/>
              <a:ext cx="87480" cy="11880"/>
            </p14:xfrm>
          </p:contentPart>
        </mc:Choice>
        <mc:Fallback>
          <p:pic>
            <p:nvPicPr>
              <p:cNvPr id="14" name="Käsinkirjoitus 13">
                <a:extLst>
                  <a:ext uri="{FF2B5EF4-FFF2-40B4-BE49-F238E27FC236}">
                    <a16:creationId xmlns:a16="http://schemas.microsoft.com/office/drawing/2014/main" id="{5AE2EFD9-1AB1-471F-9D3D-5C921B7EA90A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741209" y="1411576"/>
                <a:ext cx="105120" cy="2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5" name="Käsinkirjoitus 14">
                <a:extLst>
                  <a:ext uri="{FF2B5EF4-FFF2-40B4-BE49-F238E27FC236}">
                    <a16:creationId xmlns:a16="http://schemas.microsoft.com/office/drawing/2014/main" id="{FF732552-ACF8-4215-BB0B-25D5E2C5C856}"/>
                  </a:ext>
                </a:extLst>
              </p14:cNvPr>
              <p14:cNvContentPartPr/>
              <p14:nvPr/>
            </p14:nvContentPartPr>
            <p14:xfrm>
              <a:off x="9742289" y="1500856"/>
              <a:ext cx="91080" cy="2880"/>
            </p14:xfrm>
          </p:contentPart>
        </mc:Choice>
        <mc:Fallback>
          <p:pic>
            <p:nvPicPr>
              <p:cNvPr id="15" name="Käsinkirjoitus 14">
                <a:extLst>
                  <a:ext uri="{FF2B5EF4-FFF2-40B4-BE49-F238E27FC236}">
                    <a16:creationId xmlns:a16="http://schemas.microsoft.com/office/drawing/2014/main" id="{FF732552-ACF8-4215-BB0B-25D5E2C5C856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733649" y="1492216"/>
                <a:ext cx="108720" cy="2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1" name="Käsinkirjoitus 20">
                <a:extLst>
                  <a:ext uri="{FF2B5EF4-FFF2-40B4-BE49-F238E27FC236}">
                    <a16:creationId xmlns:a16="http://schemas.microsoft.com/office/drawing/2014/main" id="{EA505784-D9AA-4E95-92DA-09D22277D056}"/>
                  </a:ext>
                </a:extLst>
              </p14:cNvPr>
              <p14:cNvContentPartPr/>
              <p14:nvPr/>
            </p14:nvContentPartPr>
            <p14:xfrm>
              <a:off x="10740569" y="1396096"/>
              <a:ext cx="231120" cy="173880"/>
            </p14:xfrm>
          </p:contentPart>
        </mc:Choice>
        <mc:Fallback>
          <p:pic>
            <p:nvPicPr>
              <p:cNvPr id="21" name="Käsinkirjoitus 20">
                <a:extLst>
                  <a:ext uri="{FF2B5EF4-FFF2-40B4-BE49-F238E27FC236}">
                    <a16:creationId xmlns:a16="http://schemas.microsoft.com/office/drawing/2014/main" id="{EA505784-D9AA-4E95-92DA-09D22277D05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731569" y="1387456"/>
                <a:ext cx="248760" cy="19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2" name="Käsinkirjoitus 21">
                <a:extLst>
                  <a:ext uri="{FF2B5EF4-FFF2-40B4-BE49-F238E27FC236}">
                    <a16:creationId xmlns:a16="http://schemas.microsoft.com/office/drawing/2014/main" id="{9B24E5DE-C916-4498-A240-C5BB36E2A3BA}"/>
                  </a:ext>
                </a:extLst>
              </p14:cNvPr>
              <p14:cNvContentPartPr/>
              <p14:nvPr/>
            </p14:nvContentPartPr>
            <p14:xfrm>
              <a:off x="10545809" y="1258216"/>
              <a:ext cx="113040" cy="296280"/>
            </p14:xfrm>
          </p:contentPart>
        </mc:Choice>
        <mc:Fallback>
          <p:pic>
            <p:nvPicPr>
              <p:cNvPr id="22" name="Käsinkirjoitus 21">
                <a:extLst>
                  <a:ext uri="{FF2B5EF4-FFF2-40B4-BE49-F238E27FC236}">
                    <a16:creationId xmlns:a16="http://schemas.microsoft.com/office/drawing/2014/main" id="{9B24E5DE-C916-4498-A240-C5BB36E2A3BA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0536809" y="1249216"/>
                <a:ext cx="130680" cy="31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3" name="Käsinkirjoitus 22">
                <a:extLst>
                  <a:ext uri="{FF2B5EF4-FFF2-40B4-BE49-F238E27FC236}">
                    <a16:creationId xmlns:a16="http://schemas.microsoft.com/office/drawing/2014/main" id="{D1D064B8-9E7A-4270-BF45-C35098E0DB2E}"/>
                  </a:ext>
                </a:extLst>
              </p14:cNvPr>
              <p14:cNvContentPartPr/>
              <p14:nvPr/>
            </p14:nvContentPartPr>
            <p14:xfrm>
              <a:off x="10019849" y="1198456"/>
              <a:ext cx="403560" cy="386640"/>
            </p14:xfrm>
          </p:contentPart>
        </mc:Choice>
        <mc:Fallback>
          <p:pic>
            <p:nvPicPr>
              <p:cNvPr id="23" name="Käsinkirjoitus 22">
                <a:extLst>
                  <a:ext uri="{FF2B5EF4-FFF2-40B4-BE49-F238E27FC236}">
                    <a16:creationId xmlns:a16="http://schemas.microsoft.com/office/drawing/2014/main" id="{D1D064B8-9E7A-4270-BF45-C35098E0DB2E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0011209" y="1189456"/>
                <a:ext cx="421200" cy="40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4" name="Käsinkirjoitus 23">
                <a:extLst>
                  <a:ext uri="{FF2B5EF4-FFF2-40B4-BE49-F238E27FC236}">
                    <a16:creationId xmlns:a16="http://schemas.microsoft.com/office/drawing/2014/main" id="{A3E29708-8D64-4212-B09E-889C77FB2189}"/>
                  </a:ext>
                </a:extLst>
              </p14:cNvPr>
              <p14:cNvContentPartPr/>
              <p14:nvPr/>
            </p14:nvContentPartPr>
            <p14:xfrm>
              <a:off x="3276689" y="1685176"/>
              <a:ext cx="99720" cy="3600"/>
            </p14:xfrm>
          </p:contentPart>
        </mc:Choice>
        <mc:Fallback>
          <p:pic>
            <p:nvPicPr>
              <p:cNvPr id="24" name="Käsinkirjoitus 23">
                <a:extLst>
                  <a:ext uri="{FF2B5EF4-FFF2-40B4-BE49-F238E27FC236}">
                    <a16:creationId xmlns:a16="http://schemas.microsoft.com/office/drawing/2014/main" id="{A3E29708-8D64-4212-B09E-889C77FB2189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268049" y="1676536"/>
                <a:ext cx="117360" cy="2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5" name="Käsinkirjoitus 24">
                <a:extLst>
                  <a:ext uri="{FF2B5EF4-FFF2-40B4-BE49-F238E27FC236}">
                    <a16:creationId xmlns:a16="http://schemas.microsoft.com/office/drawing/2014/main" id="{9A9BFF5A-5549-4AE1-B4CD-B3A07F2BE637}"/>
                  </a:ext>
                </a:extLst>
              </p14:cNvPr>
              <p14:cNvContentPartPr/>
              <p14:nvPr/>
            </p14:nvContentPartPr>
            <p14:xfrm>
              <a:off x="3318089" y="1747096"/>
              <a:ext cx="98280" cy="9360"/>
            </p14:xfrm>
          </p:contentPart>
        </mc:Choice>
        <mc:Fallback>
          <p:pic>
            <p:nvPicPr>
              <p:cNvPr id="25" name="Käsinkirjoitus 24">
                <a:extLst>
                  <a:ext uri="{FF2B5EF4-FFF2-40B4-BE49-F238E27FC236}">
                    <a16:creationId xmlns:a16="http://schemas.microsoft.com/office/drawing/2014/main" id="{9A9BFF5A-5549-4AE1-B4CD-B3A07F2BE63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309449" y="1738096"/>
                <a:ext cx="115920" cy="2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6" name="Käsinkirjoitus 25">
                <a:extLst>
                  <a:ext uri="{FF2B5EF4-FFF2-40B4-BE49-F238E27FC236}">
                    <a16:creationId xmlns:a16="http://schemas.microsoft.com/office/drawing/2014/main" id="{6A67A911-A1BA-442D-99AB-F5BCA8CD84CC}"/>
                  </a:ext>
                </a:extLst>
              </p14:cNvPr>
              <p14:cNvContentPartPr/>
              <p14:nvPr/>
            </p14:nvContentPartPr>
            <p14:xfrm>
              <a:off x="3626969" y="1590136"/>
              <a:ext cx="14040" cy="224280"/>
            </p14:xfrm>
          </p:contentPart>
        </mc:Choice>
        <mc:Fallback>
          <p:pic>
            <p:nvPicPr>
              <p:cNvPr id="26" name="Käsinkirjoitus 25">
                <a:extLst>
                  <a:ext uri="{FF2B5EF4-FFF2-40B4-BE49-F238E27FC236}">
                    <a16:creationId xmlns:a16="http://schemas.microsoft.com/office/drawing/2014/main" id="{6A67A911-A1BA-442D-99AB-F5BCA8CD84CC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618329" y="1581136"/>
                <a:ext cx="31680" cy="2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40945512-4F8E-4541-8B97-02A5A6699927}"/>
                  </a:ext>
                </a:extLst>
              </p14:cNvPr>
              <p14:cNvContentPartPr/>
              <p14:nvPr/>
            </p14:nvContentPartPr>
            <p14:xfrm>
              <a:off x="3900569" y="1854736"/>
              <a:ext cx="46800" cy="36360"/>
            </p14:xfrm>
          </p:contentPart>
        </mc:Choice>
        <mc:Fallback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40945512-4F8E-4541-8B97-02A5A6699927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91929" y="1845736"/>
                <a:ext cx="6444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75EBC0A7-81C4-4166-9277-B1E897381905}"/>
                  </a:ext>
                </a:extLst>
              </p14:cNvPr>
              <p14:cNvContentPartPr/>
              <p14:nvPr/>
            </p14:nvContentPartPr>
            <p14:xfrm>
              <a:off x="4030529" y="1652416"/>
              <a:ext cx="297720" cy="24444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75EBC0A7-81C4-4166-9277-B1E897381905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4021518" y="1643776"/>
                <a:ext cx="315381" cy="26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722BF548-16EC-40F5-A8C6-30522D565459}"/>
                  </a:ext>
                </a:extLst>
              </p14:cNvPr>
              <p14:cNvContentPartPr/>
              <p14:nvPr/>
            </p14:nvContentPartPr>
            <p14:xfrm>
              <a:off x="3711209" y="1626856"/>
              <a:ext cx="128160" cy="22284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722BF548-16EC-40F5-A8C6-30522D565459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3702569" y="1617856"/>
                <a:ext cx="145800" cy="24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38" name="Käsinkirjoitus 37">
                <a:extLst>
                  <a:ext uri="{FF2B5EF4-FFF2-40B4-BE49-F238E27FC236}">
                    <a16:creationId xmlns:a16="http://schemas.microsoft.com/office/drawing/2014/main" id="{470E590B-EF1F-46AD-B02B-CA2B9B0FA20F}"/>
                  </a:ext>
                </a:extLst>
              </p14:cNvPr>
              <p14:cNvContentPartPr/>
              <p14:nvPr/>
            </p14:nvContentPartPr>
            <p14:xfrm>
              <a:off x="4454609" y="1616416"/>
              <a:ext cx="474480" cy="264960"/>
            </p14:xfrm>
          </p:contentPart>
        </mc:Choice>
        <mc:Fallback>
          <p:pic>
            <p:nvPicPr>
              <p:cNvPr id="38" name="Käsinkirjoitus 37">
                <a:extLst>
                  <a:ext uri="{FF2B5EF4-FFF2-40B4-BE49-F238E27FC236}">
                    <a16:creationId xmlns:a16="http://schemas.microsoft.com/office/drawing/2014/main" id="{470E590B-EF1F-46AD-B02B-CA2B9B0FA20F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4445609" y="1607776"/>
                <a:ext cx="492120" cy="28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39" name="Käsinkirjoitus 38">
                <a:extLst>
                  <a:ext uri="{FF2B5EF4-FFF2-40B4-BE49-F238E27FC236}">
                    <a16:creationId xmlns:a16="http://schemas.microsoft.com/office/drawing/2014/main" id="{2EB74766-B0BC-4391-8B21-9B450EC6818F}"/>
                  </a:ext>
                </a:extLst>
              </p14:cNvPr>
              <p14:cNvContentPartPr/>
              <p14:nvPr/>
            </p14:nvContentPartPr>
            <p14:xfrm>
              <a:off x="5039609" y="1711456"/>
              <a:ext cx="236160" cy="52560"/>
            </p14:xfrm>
          </p:contentPart>
        </mc:Choice>
        <mc:Fallback>
          <p:pic>
            <p:nvPicPr>
              <p:cNvPr id="39" name="Käsinkirjoitus 38">
                <a:extLst>
                  <a:ext uri="{FF2B5EF4-FFF2-40B4-BE49-F238E27FC236}">
                    <a16:creationId xmlns:a16="http://schemas.microsoft.com/office/drawing/2014/main" id="{2EB74766-B0BC-4391-8B21-9B450EC6818F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5030969" y="1702456"/>
                <a:ext cx="253800" cy="7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40" name="Käsinkirjoitus 39">
                <a:extLst>
                  <a:ext uri="{FF2B5EF4-FFF2-40B4-BE49-F238E27FC236}">
                    <a16:creationId xmlns:a16="http://schemas.microsoft.com/office/drawing/2014/main" id="{CAA8733D-DBC2-433E-8FD3-7918B740FBB0}"/>
                  </a:ext>
                </a:extLst>
              </p14:cNvPr>
              <p14:cNvContentPartPr/>
              <p14:nvPr/>
            </p14:nvContentPartPr>
            <p14:xfrm>
              <a:off x="5060129" y="1825936"/>
              <a:ext cx="209880" cy="23040"/>
            </p14:xfrm>
          </p:contentPart>
        </mc:Choice>
        <mc:Fallback>
          <p:pic>
            <p:nvPicPr>
              <p:cNvPr id="40" name="Käsinkirjoitus 39">
                <a:extLst>
                  <a:ext uri="{FF2B5EF4-FFF2-40B4-BE49-F238E27FC236}">
                    <a16:creationId xmlns:a16="http://schemas.microsoft.com/office/drawing/2014/main" id="{CAA8733D-DBC2-433E-8FD3-7918B740FBB0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5051489" y="1817296"/>
                <a:ext cx="22752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41" name="Käsinkirjoitus 40">
                <a:extLst>
                  <a:ext uri="{FF2B5EF4-FFF2-40B4-BE49-F238E27FC236}">
                    <a16:creationId xmlns:a16="http://schemas.microsoft.com/office/drawing/2014/main" id="{4F00F6EA-D8CA-4A31-8C8D-7C8F69B03AA8}"/>
                  </a:ext>
                </a:extLst>
              </p14:cNvPr>
              <p14:cNvContentPartPr/>
              <p14:nvPr/>
            </p14:nvContentPartPr>
            <p14:xfrm>
              <a:off x="5405369" y="1644496"/>
              <a:ext cx="16560" cy="184680"/>
            </p14:xfrm>
          </p:contentPart>
        </mc:Choice>
        <mc:Fallback>
          <p:pic>
            <p:nvPicPr>
              <p:cNvPr id="41" name="Käsinkirjoitus 40">
                <a:extLst>
                  <a:ext uri="{FF2B5EF4-FFF2-40B4-BE49-F238E27FC236}">
                    <a16:creationId xmlns:a16="http://schemas.microsoft.com/office/drawing/2014/main" id="{4F00F6EA-D8CA-4A31-8C8D-7C8F69B03AA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5396729" y="1635856"/>
                <a:ext cx="34200" cy="20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975225A8-4473-4FA6-8CC9-5C33CFF787FB}"/>
                  </a:ext>
                </a:extLst>
              </p14:cNvPr>
              <p14:cNvContentPartPr/>
              <p14:nvPr/>
            </p14:nvContentPartPr>
            <p14:xfrm>
              <a:off x="5814689" y="1635496"/>
              <a:ext cx="484200" cy="236880"/>
            </p14:xfrm>
          </p:contentPart>
        </mc:Choice>
        <mc:Fallback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975225A8-4473-4FA6-8CC9-5C33CFF787FB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5805696" y="1626496"/>
                <a:ext cx="501827" cy="25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47" name="Käsinkirjoitus 46">
                <a:extLst>
                  <a:ext uri="{FF2B5EF4-FFF2-40B4-BE49-F238E27FC236}">
                    <a16:creationId xmlns:a16="http://schemas.microsoft.com/office/drawing/2014/main" id="{6FDC2D8A-DD61-44FE-8222-3C9C5313AEA2}"/>
                  </a:ext>
                </a:extLst>
              </p14:cNvPr>
              <p14:cNvContentPartPr/>
              <p14:nvPr/>
            </p14:nvContentPartPr>
            <p14:xfrm>
              <a:off x="5493929" y="1626136"/>
              <a:ext cx="122760" cy="219960"/>
            </p14:xfrm>
          </p:contentPart>
        </mc:Choice>
        <mc:Fallback>
          <p:pic>
            <p:nvPicPr>
              <p:cNvPr id="47" name="Käsinkirjoitus 46">
                <a:extLst>
                  <a:ext uri="{FF2B5EF4-FFF2-40B4-BE49-F238E27FC236}">
                    <a16:creationId xmlns:a16="http://schemas.microsoft.com/office/drawing/2014/main" id="{6FDC2D8A-DD61-44FE-8222-3C9C5313AEA2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5484929" y="1617496"/>
                <a:ext cx="140400" cy="23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48" name="Käsinkirjoitus 47">
                <a:extLst>
                  <a:ext uri="{FF2B5EF4-FFF2-40B4-BE49-F238E27FC236}">
                    <a16:creationId xmlns:a16="http://schemas.microsoft.com/office/drawing/2014/main" id="{3C0807FB-68AE-4120-A6CB-EEE097334D4E}"/>
                  </a:ext>
                </a:extLst>
              </p14:cNvPr>
              <p14:cNvContentPartPr/>
              <p14:nvPr/>
            </p14:nvContentPartPr>
            <p14:xfrm>
              <a:off x="1917689" y="2332456"/>
              <a:ext cx="21600" cy="367920"/>
            </p14:xfrm>
          </p:contentPart>
        </mc:Choice>
        <mc:Fallback>
          <p:pic>
            <p:nvPicPr>
              <p:cNvPr id="48" name="Käsinkirjoitus 47">
                <a:extLst>
                  <a:ext uri="{FF2B5EF4-FFF2-40B4-BE49-F238E27FC236}">
                    <a16:creationId xmlns:a16="http://schemas.microsoft.com/office/drawing/2014/main" id="{3C0807FB-68AE-4120-A6CB-EEE097334D4E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1909049" y="2323456"/>
                <a:ext cx="39240" cy="38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51" name="Käsinkirjoitus 50">
                <a:extLst>
                  <a:ext uri="{FF2B5EF4-FFF2-40B4-BE49-F238E27FC236}">
                    <a16:creationId xmlns:a16="http://schemas.microsoft.com/office/drawing/2014/main" id="{08B65074-5830-4549-B64A-332D56910015}"/>
                  </a:ext>
                </a:extLst>
              </p14:cNvPr>
              <p14:cNvContentPartPr/>
              <p14:nvPr/>
            </p14:nvContentPartPr>
            <p14:xfrm>
              <a:off x="2392889" y="2386456"/>
              <a:ext cx="279360" cy="336960"/>
            </p14:xfrm>
          </p:contentPart>
        </mc:Choice>
        <mc:Fallback>
          <p:pic>
            <p:nvPicPr>
              <p:cNvPr id="51" name="Käsinkirjoitus 50">
                <a:extLst>
                  <a:ext uri="{FF2B5EF4-FFF2-40B4-BE49-F238E27FC236}">
                    <a16:creationId xmlns:a16="http://schemas.microsoft.com/office/drawing/2014/main" id="{08B65074-5830-4549-B64A-332D56910015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2384249" y="2377816"/>
                <a:ext cx="297000" cy="35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52" name="Käsinkirjoitus 51">
                <a:extLst>
                  <a:ext uri="{FF2B5EF4-FFF2-40B4-BE49-F238E27FC236}">
                    <a16:creationId xmlns:a16="http://schemas.microsoft.com/office/drawing/2014/main" id="{C4332501-9248-4B01-8914-303F7EDE1886}"/>
                  </a:ext>
                </a:extLst>
              </p14:cNvPr>
              <p14:cNvContentPartPr/>
              <p14:nvPr/>
            </p14:nvContentPartPr>
            <p14:xfrm>
              <a:off x="2784569" y="2394016"/>
              <a:ext cx="129240" cy="329400"/>
            </p14:xfrm>
          </p:contentPart>
        </mc:Choice>
        <mc:Fallback>
          <p:pic>
            <p:nvPicPr>
              <p:cNvPr id="52" name="Käsinkirjoitus 51">
                <a:extLst>
                  <a:ext uri="{FF2B5EF4-FFF2-40B4-BE49-F238E27FC236}">
                    <a16:creationId xmlns:a16="http://schemas.microsoft.com/office/drawing/2014/main" id="{C4332501-9248-4B01-8914-303F7EDE1886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2775929" y="2385016"/>
                <a:ext cx="146880" cy="34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53" name="Käsinkirjoitus 52">
                <a:extLst>
                  <a:ext uri="{FF2B5EF4-FFF2-40B4-BE49-F238E27FC236}">
                    <a16:creationId xmlns:a16="http://schemas.microsoft.com/office/drawing/2014/main" id="{70E9133D-7B16-48B5-A3A0-D68C078396FD}"/>
                  </a:ext>
                </a:extLst>
              </p14:cNvPr>
              <p14:cNvContentPartPr/>
              <p14:nvPr/>
            </p14:nvContentPartPr>
            <p14:xfrm>
              <a:off x="3117929" y="2553856"/>
              <a:ext cx="119880" cy="2880"/>
            </p14:xfrm>
          </p:contentPart>
        </mc:Choice>
        <mc:Fallback>
          <p:pic>
            <p:nvPicPr>
              <p:cNvPr id="53" name="Käsinkirjoitus 52">
                <a:extLst>
                  <a:ext uri="{FF2B5EF4-FFF2-40B4-BE49-F238E27FC236}">
                    <a16:creationId xmlns:a16="http://schemas.microsoft.com/office/drawing/2014/main" id="{70E9133D-7B16-48B5-A3A0-D68C078396FD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3108929" y="2544856"/>
                <a:ext cx="137520" cy="2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0275E09F-BC36-4F04-A04D-8A7301D2D1DC}"/>
                  </a:ext>
                </a:extLst>
              </p14:cNvPr>
              <p14:cNvContentPartPr/>
              <p14:nvPr/>
            </p14:nvContentPartPr>
            <p14:xfrm>
              <a:off x="3124409" y="2644216"/>
              <a:ext cx="95040" cy="14400"/>
            </p14:xfrm>
          </p:contentPart>
        </mc:Choice>
        <mc:Fallback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0275E09F-BC36-4F04-A04D-8A7301D2D1DC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3115769" y="2635216"/>
                <a:ext cx="112680" cy="3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57" name="Käsinkirjoitus 56">
                <a:extLst>
                  <a:ext uri="{FF2B5EF4-FFF2-40B4-BE49-F238E27FC236}">
                    <a16:creationId xmlns:a16="http://schemas.microsoft.com/office/drawing/2014/main" id="{871ECCA9-35ED-4C59-9853-10123980C1C6}"/>
                  </a:ext>
                </a:extLst>
              </p14:cNvPr>
              <p14:cNvContentPartPr/>
              <p14:nvPr/>
            </p14:nvContentPartPr>
            <p14:xfrm>
              <a:off x="3896609" y="2387176"/>
              <a:ext cx="129600" cy="371520"/>
            </p14:xfrm>
          </p:contentPart>
        </mc:Choice>
        <mc:Fallback>
          <p:pic>
            <p:nvPicPr>
              <p:cNvPr id="57" name="Käsinkirjoitus 56">
                <a:extLst>
                  <a:ext uri="{FF2B5EF4-FFF2-40B4-BE49-F238E27FC236}">
                    <a16:creationId xmlns:a16="http://schemas.microsoft.com/office/drawing/2014/main" id="{871ECCA9-35ED-4C59-9853-10123980C1C6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3887609" y="2378536"/>
                <a:ext cx="147240" cy="38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60" name="Käsinkirjoitus 59">
                <a:extLst>
                  <a:ext uri="{FF2B5EF4-FFF2-40B4-BE49-F238E27FC236}">
                    <a16:creationId xmlns:a16="http://schemas.microsoft.com/office/drawing/2014/main" id="{8F093488-E705-4C6E-BB4C-914E232E0771}"/>
                  </a:ext>
                </a:extLst>
              </p14:cNvPr>
              <p14:cNvContentPartPr/>
              <p14:nvPr/>
            </p14:nvContentPartPr>
            <p14:xfrm>
              <a:off x="4209449" y="2432176"/>
              <a:ext cx="669960" cy="388080"/>
            </p14:xfrm>
          </p:contentPart>
        </mc:Choice>
        <mc:Fallback>
          <p:pic>
            <p:nvPicPr>
              <p:cNvPr id="60" name="Käsinkirjoitus 59">
                <a:extLst>
                  <a:ext uri="{FF2B5EF4-FFF2-40B4-BE49-F238E27FC236}">
                    <a16:creationId xmlns:a16="http://schemas.microsoft.com/office/drawing/2014/main" id="{8F093488-E705-4C6E-BB4C-914E232E0771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4200449" y="2423176"/>
                <a:ext cx="687600" cy="40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61" name="Käsinkirjoitus 60">
                <a:extLst>
                  <a:ext uri="{FF2B5EF4-FFF2-40B4-BE49-F238E27FC236}">
                    <a16:creationId xmlns:a16="http://schemas.microsoft.com/office/drawing/2014/main" id="{1A7928DE-1C93-43E8-9705-D53973E7E036}"/>
                  </a:ext>
                </a:extLst>
              </p14:cNvPr>
              <p14:cNvContentPartPr/>
              <p14:nvPr/>
            </p14:nvContentPartPr>
            <p14:xfrm>
              <a:off x="3374609" y="2407336"/>
              <a:ext cx="282960" cy="392400"/>
            </p14:xfrm>
          </p:contentPart>
        </mc:Choice>
        <mc:Fallback>
          <p:pic>
            <p:nvPicPr>
              <p:cNvPr id="61" name="Käsinkirjoitus 60">
                <a:extLst>
                  <a:ext uri="{FF2B5EF4-FFF2-40B4-BE49-F238E27FC236}">
                    <a16:creationId xmlns:a16="http://schemas.microsoft.com/office/drawing/2014/main" id="{1A7928DE-1C93-43E8-9705-D53973E7E036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3365620" y="2398336"/>
                <a:ext cx="300578" cy="41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62" name="Käsinkirjoitus 61">
                <a:extLst>
                  <a:ext uri="{FF2B5EF4-FFF2-40B4-BE49-F238E27FC236}">
                    <a16:creationId xmlns:a16="http://schemas.microsoft.com/office/drawing/2014/main" id="{8B7C5DF5-7AAE-46A4-839D-4BF45109DB6B}"/>
                  </a:ext>
                </a:extLst>
              </p14:cNvPr>
              <p14:cNvContentPartPr/>
              <p14:nvPr/>
            </p14:nvContentPartPr>
            <p14:xfrm>
              <a:off x="2134769" y="2389696"/>
              <a:ext cx="131760" cy="307080"/>
            </p14:xfrm>
          </p:contentPart>
        </mc:Choice>
        <mc:Fallback>
          <p:pic>
            <p:nvPicPr>
              <p:cNvPr id="62" name="Käsinkirjoitus 61">
                <a:extLst>
                  <a:ext uri="{FF2B5EF4-FFF2-40B4-BE49-F238E27FC236}">
                    <a16:creationId xmlns:a16="http://schemas.microsoft.com/office/drawing/2014/main" id="{8B7C5DF5-7AAE-46A4-839D-4BF45109DB6B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2125769" y="2380707"/>
                <a:ext cx="149400" cy="3246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63" name="Käsinkirjoitus 62">
                <a:extLst>
                  <a:ext uri="{FF2B5EF4-FFF2-40B4-BE49-F238E27FC236}">
                    <a16:creationId xmlns:a16="http://schemas.microsoft.com/office/drawing/2014/main" id="{FF51D0A5-35E2-49A0-B294-6D89BFD90CF6}"/>
                  </a:ext>
                </a:extLst>
              </p14:cNvPr>
              <p14:cNvContentPartPr/>
              <p14:nvPr/>
            </p14:nvContentPartPr>
            <p14:xfrm>
              <a:off x="4215929" y="2017816"/>
              <a:ext cx="121320" cy="19800"/>
            </p14:xfrm>
          </p:contentPart>
        </mc:Choice>
        <mc:Fallback>
          <p:pic>
            <p:nvPicPr>
              <p:cNvPr id="63" name="Käsinkirjoitus 62">
                <a:extLst>
                  <a:ext uri="{FF2B5EF4-FFF2-40B4-BE49-F238E27FC236}">
                    <a16:creationId xmlns:a16="http://schemas.microsoft.com/office/drawing/2014/main" id="{FF51D0A5-35E2-49A0-B294-6D89BFD90CF6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4206929" y="2009176"/>
                <a:ext cx="138960" cy="3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64" name="Käsinkirjoitus 63">
                <a:extLst>
                  <a:ext uri="{FF2B5EF4-FFF2-40B4-BE49-F238E27FC236}">
                    <a16:creationId xmlns:a16="http://schemas.microsoft.com/office/drawing/2014/main" id="{2990B92B-6024-4586-A61C-4B66BD20F18B}"/>
                  </a:ext>
                </a:extLst>
              </p14:cNvPr>
              <p14:cNvContentPartPr/>
              <p14:nvPr/>
            </p14:nvContentPartPr>
            <p14:xfrm>
              <a:off x="4205849" y="2133376"/>
              <a:ext cx="101520" cy="16560"/>
            </p14:xfrm>
          </p:contentPart>
        </mc:Choice>
        <mc:Fallback>
          <p:pic>
            <p:nvPicPr>
              <p:cNvPr id="64" name="Käsinkirjoitus 63">
                <a:extLst>
                  <a:ext uri="{FF2B5EF4-FFF2-40B4-BE49-F238E27FC236}">
                    <a16:creationId xmlns:a16="http://schemas.microsoft.com/office/drawing/2014/main" id="{2990B92B-6024-4586-A61C-4B66BD20F18B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4196849" y="2124736"/>
                <a:ext cx="119160" cy="3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667242F6-83C2-4912-BD68-A568639A3833}"/>
                  </a:ext>
                </a:extLst>
              </p14:cNvPr>
              <p14:cNvContentPartPr/>
              <p14:nvPr/>
            </p14:nvContentPartPr>
            <p14:xfrm>
              <a:off x="4463609" y="2000896"/>
              <a:ext cx="570240" cy="27468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667242F6-83C2-4912-BD68-A568639A3833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4454964" y="1992267"/>
                <a:ext cx="587891" cy="2922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75" name="Käsinkirjoitus 74">
                <a:extLst>
                  <a:ext uri="{FF2B5EF4-FFF2-40B4-BE49-F238E27FC236}">
                    <a16:creationId xmlns:a16="http://schemas.microsoft.com/office/drawing/2014/main" id="{1C2E549B-B2D2-4277-9162-885344A9892F}"/>
                  </a:ext>
                </a:extLst>
              </p14:cNvPr>
              <p14:cNvContentPartPr/>
              <p14:nvPr/>
            </p14:nvContentPartPr>
            <p14:xfrm>
              <a:off x="5127809" y="2036176"/>
              <a:ext cx="458280" cy="248400"/>
            </p14:xfrm>
          </p:contentPart>
        </mc:Choice>
        <mc:Fallback>
          <p:pic>
            <p:nvPicPr>
              <p:cNvPr id="75" name="Käsinkirjoitus 74">
                <a:extLst>
                  <a:ext uri="{FF2B5EF4-FFF2-40B4-BE49-F238E27FC236}">
                    <a16:creationId xmlns:a16="http://schemas.microsoft.com/office/drawing/2014/main" id="{1C2E549B-B2D2-4277-9162-885344A9892F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5118809" y="2027176"/>
                <a:ext cx="475920" cy="26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76" name="Käsinkirjoitus 75">
                <a:extLst>
                  <a:ext uri="{FF2B5EF4-FFF2-40B4-BE49-F238E27FC236}">
                    <a16:creationId xmlns:a16="http://schemas.microsoft.com/office/drawing/2014/main" id="{A5913BA1-3555-42A6-98D4-4D1FE7BE56EC}"/>
                  </a:ext>
                </a:extLst>
              </p14:cNvPr>
              <p14:cNvContentPartPr/>
              <p14:nvPr/>
            </p14:nvContentPartPr>
            <p14:xfrm>
              <a:off x="5807489" y="2045896"/>
              <a:ext cx="87480" cy="200880"/>
            </p14:xfrm>
          </p:contentPart>
        </mc:Choice>
        <mc:Fallback>
          <p:pic>
            <p:nvPicPr>
              <p:cNvPr id="76" name="Käsinkirjoitus 75">
                <a:extLst>
                  <a:ext uri="{FF2B5EF4-FFF2-40B4-BE49-F238E27FC236}">
                    <a16:creationId xmlns:a16="http://schemas.microsoft.com/office/drawing/2014/main" id="{A5913BA1-3555-42A6-98D4-4D1FE7BE56EC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5798849" y="2036896"/>
                <a:ext cx="10512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77" name="Käsinkirjoitus 76">
                <a:extLst>
                  <a:ext uri="{FF2B5EF4-FFF2-40B4-BE49-F238E27FC236}">
                    <a16:creationId xmlns:a16="http://schemas.microsoft.com/office/drawing/2014/main" id="{0C5F46AB-5E09-4139-8CFF-35DC7F85CBB0}"/>
                  </a:ext>
                </a:extLst>
              </p14:cNvPr>
              <p14:cNvContentPartPr/>
              <p14:nvPr/>
            </p14:nvContentPartPr>
            <p14:xfrm>
              <a:off x="6120329" y="2121856"/>
              <a:ext cx="47880" cy="3960"/>
            </p14:xfrm>
          </p:contentPart>
        </mc:Choice>
        <mc:Fallback>
          <p:pic>
            <p:nvPicPr>
              <p:cNvPr id="77" name="Käsinkirjoitus 76">
                <a:extLst>
                  <a:ext uri="{FF2B5EF4-FFF2-40B4-BE49-F238E27FC236}">
                    <a16:creationId xmlns:a16="http://schemas.microsoft.com/office/drawing/2014/main" id="{0C5F46AB-5E09-4139-8CFF-35DC7F85CBB0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6111689" y="2113216"/>
                <a:ext cx="65520" cy="2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3FD32EE9-5F40-48B5-A11D-41C35D8C069F}"/>
                  </a:ext>
                </a:extLst>
              </p14:cNvPr>
              <p14:cNvContentPartPr/>
              <p14:nvPr/>
            </p14:nvContentPartPr>
            <p14:xfrm>
              <a:off x="6081089" y="2194576"/>
              <a:ext cx="101520" cy="30600"/>
            </p14:xfrm>
          </p:contentPart>
        </mc:Choice>
        <mc:Fallback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3FD32EE9-5F40-48B5-A11D-41C35D8C069F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072089" y="2185576"/>
                <a:ext cx="119160" cy="4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981BD097-B83D-45D7-84B4-830B806680AE}"/>
                  </a:ext>
                </a:extLst>
              </p14:cNvPr>
              <p14:cNvContentPartPr/>
              <p14:nvPr/>
            </p14:nvContentPartPr>
            <p14:xfrm>
              <a:off x="6317249" y="2038696"/>
              <a:ext cx="157320" cy="246960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981BD097-B83D-45D7-84B4-830B806680AE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6308249" y="2029696"/>
                <a:ext cx="174960" cy="26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85" name="Käsinkirjoitus 84">
                <a:extLst>
                  <a:ext uri="{FF2B5EF4-FFF2-40B4-BE49-F238E27FC236}">
                    <a16:creationId xmlns:a16="http://schemas.microsoft.com/office/drawing/2014/main" id="{0A294FC9-01CA-4016-B825-BA50C2E7E7AD}"/>
                  </a:ext>
                </a:extLst>
              </p14:cNvPr>
              <p14:cNvContentPartPr/>
              <p14:nvPr/>
            </p14:nvContentPartPr>
            <p14:xfrm>
              <a:off x="7118249" y="2047336"/>
              <a:ext cx="287280" cy="248760"/>
            </p14:xfrm>
          </p:contentPart>
        </mc:Choice>
        <mc:Fallback>
          <p:pic>
            <p:nvPicPr>
              <p:cNvPr id="85" name="Käsinkirjoitus 84">
                <a:extLst>
                  <a:ext uri="{FF2B5EF4-FFF2-40B4-BE49-F238E27FC236}">
                    <a16:creationId xmlns:a16="http://schemas.microsoft.com/office/drawing/2014/main" id="{0A294FC9-01CA-4016-B825-BA50C2E7E7AD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7109609" y="2038336"/>
                <a:ext cx="304920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86" name="Käsinkirjoitus 85">
                <a:extLst>
                  <a:ext uri="{FF2B5EF4-FFF2-40B4-BE49-F238E27FC236}">
                    <a16:creationId xmlns:a16="http://schemas.microsoft.com/office/drawing/2014/main" id="{35564919-D749-4247-B8CA-7ECFF7C012BD}"/>
                  </a:ext>
                </a:extLst>
              </p14:cNvPr>
              <p14:cNvContentPartPr/>
              <p14:nvPr/>
            </p14:nvContentPartPr>
            <p14:xfrm>
              <a:off x="6559889" y="2019616"/>
              <a:ext cx="458640" cy="308880"/>
            </p14:xfrm>
          </p:contentPart>
        </mc:Choice>
        <mc:Fallback>
          <p:pic>
            <p:nvPicPr>
              <p:cNvPr id="86" name="Käsinkirjoitus 85">
                <a:extLst>
                  <a:ext uri="{FF2B5EF4-FFF2-40B4-BE49-F238E27FC236}">
                    <a16:creationId xmlns:a16="http://schemas.microsoft.com/office/drawing/2014/main" id="{35564919-D749-4247-B8CA-7ECFF7C012BD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6550889" y="2010986"/>
                <a:ext cx="476280" cy="3264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89" name="Käsinkirjoitus 88">
                <a:extLst>
                  <a:ext uri="{FF2B5EF4-FFF2-40B4-BE49-F238E27FC236}">
                    <a16:creationId xmlns:a16="http://schemas.microsoft.com/office/drawing/2014/main" id="{EBEF73C4-57E4-436F-A7BE-2240D715FDBF}"/>
                  </a:ext>
                </a:extLst>
              </p14:cNvPr>
              <p14:cNvContentPartPr/>
              <p14:nvPr/>
            </p14:nvContentPartPr>
            <p14:xfrm>
              <a:off x="7593089" y="1888576"/>
              <a:ext cx="332640" cy="346680"/>
            </p14:xfrm>
          </p:contentPart>
        </mc:Choice>
        <mc:Fallback>
          <p:pic>
            <p:nvPicPr>
              <p:cNvPr id="89" name="Käsinkirjoitus 88">
                <a:extLst>
                  <a:ext uri="{FF2B5EF4-FFF2-40B4-BE49-F238E27FC236}">
                    <a16:creationId xmlns:a16="http://schemas.microsoft.com/office/drawing/2014/main" id="{EBEF73C4-57E4-436F-A7BE-2240D715FDBF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7584449" y="1879936"/>
                <a:ext cx="350280" cy="36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90" name="Käsinkirjoitus 89">
                <a:extLst>
                  <a:ext uri="{FF2B5EF4-FFF2-40B4-BE49-F238E27FC236}">
                    <a16:creationId xmlns:a16="http://schemas.microsoft.com/office/drawing/2014/main" id="{2A3A0D02-038D-4339-8203-103310533D88}"/>
                  </a:ext>
                </a:extLst>
              </p14:cNvPr>
              <p14:cNvContentPartPr/>
              <p14:nvPr/>
            </p14:nvContentPartPr>
            <p14:xfrm>
              <a:off x="3428609" y="4377976"/>
              <a:ext cx="126000" cy="10440"/>
            </p14:xfrm>
          </p:contentPart>
        </mc:Choice>
        <mc:Fallback>
          <p:pic>
            <p:nvPicPr>
              <p:cNvPr id="90" name="Käsinkirjoitus 89">
                <a:extLst>
                  <a:ext uri="{FF2B5EF4-FFF2-40B4-BE49-F238E27FC236}">
                    <a16:creationId xmlns:a16="http://schemas.microsoft.com/office/drawing/2014/main" id="{2A3A0D02-038D-4339-8203-103310533D88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3419609" y="4369336"/>
                <a:ext cx="143640" cy="2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91" name="Käsinkirjoitus 90">
                <a:extLst>
                  <a:ext uri="{FF2B5EF4-FFF2-40B4-BE49-F238E27FC236}">
                    <a16:creationId xmlns:a16="http://schemas.microsoft.com/office/drawing/2014/main" id="{6E814AE3-2587-4FFD-87B1-8E1A181A43DD}"/>
                  </a:ext>
                </a:extLst>
              </p14:cNvPr>
              <p14:cNvContentPartPr/>
              <p14:nvPr/>
            </p14:nvContentPartPr>
            <p14:xfrm>
              <a:off x="3453809" y="4468336"/>
              <a:ext cx="73440" cy="1800"/>
            </p14:xfrm>
          </p:contentPart>
        </mc:Choice>
        <mc:Fallback>
          <p:pic>
            <p:nvPicPr>
              <p:cNvPr id="91" name="Käsinkirjoitus 90">
                <a:extLst>
                  <a:ext uri="{FF2B5EF4-FFF2-40B4-BE49-F238E27FC236}">
                    <a16:creationId xmlns:a16="http://schemas.microsoft.com/office/drawing/2014/main" id="{6E814AE3-2587-4FFD-87B1-8E1A181A43DD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3444809" y="4459336"/>
                <a:ext cx="91080" cy="1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9">
            <p14:nvContentPartPr>
              <p14:cNvPr id="96" name="Käsinkirjoitus 95">
                <a:extLst>
                  <a:ext uri="{FF2B5EF4-FFF2-40B4-BE49-F238E27FC236}">
                    <a16:creationId xmlns:a16="http://schemas.microsoft.com/office/drawing/2014/main" id="{0C26CF02-1F5F-4788-A9F0-7C78E3481988}"/>
                  </a:ext>
                </a:extLst>
              </p14:cNvPr>
              <p14:cNvContentPartPr/>
              <p14:nvPr/>
            </p14:nvContentPartPr>
            <p14:xfrm>
              <a:off x="4189289" y="4308136"/>
              <a:ext cx="235080" cy="272520"/>
            </p14:xfrm>
          </p:contentPart>
        </mc:Choice>
        <mc:Fallback>
          <p:pic>
            <p:nvPicPr>
              <p:cNvPr id="96" name="Käsinkirjoitus 95">
                <a:extLst>
                  <a:ext uri="{FF2B5EF4-FFF2-40B4-BE49-F238E27FC236}">
                    <a16:creationId xmlns:a16="http://schemas.microsoft.com/office/drawing/2014/main" id="{0C26CF02-1F5F-4788-A9F0-7C78E3481988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4180649" y="4299496"/>
                <a:ext cx="252720" cy="29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1">
            <p14:nvContentPartPr>
              <p14:cNvPr id="97" name="Käsinkirjoitus 96">
                <a:extLst>
                  <a:ext uri="{FF2B5EF4-FFF2-40B4-BE49-F238E27FC236}">
                    <a16:creationId xmlns:a16="http://schemas.microsoft.com/office/drawing/2014/main" id="{238D5F78-3557-4804-BF6A-AD104AF45516}"/>
                  </a:ext>
                </a:extLst>
              </p14:cNvPr>
              <p14:cNvContentPartPr/>
              <p14:nvPr/>
            </p14:nvContentPartPr>
            <p14:xfrm>
              <a:off x="3780689" y="4299136"/>
              <a:ext cx="307080" cy="317880"/>
            </p14:xfrm>
          </p:contentPart>
        </mc:Choice>
        <mc:Fallback>
          <p:pic>
            <p:nvPicPr>
              <p:cNvPr id="97" name="Käsinkirjoitus 96">
                <a:extLst>
                  <a:ext uri="{FF2B5EF4-FFF2-40B4-BE49-F238E27FC236}">
                    <a16:creationId xmlns:a16="http://schemas.microsoft.com/office/drawing/2014/main" id="{238D5F78-3557-4804-BF6A-AD104AF45516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3771689" y="4290136"/>
                <a:ext cx="324720" cy="33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98" name="Käsinkirjoitus 97">
                <a:extLst>
                  <a:ext uri="{FF2B5EF4-FFF2-40B4-BE49-F238E27FC236}">
                    <a16:creationId xmlns:a16="http://schemas.microsoft.com/office/drawing/2014/main" id="{FA7E7984-A4ED-4A02-9FA0-A5847803DEBE}"/>
                  </a:ext>
                </a:extLst>
              </p14:cNvPr>
              <p14:cNvContentPartPr/>
              <p14:nvPr/>
            </p14:nvContentPartPr>
            <p14:xfrm>
              <a:off x="4542449" y="4289056"/>
              <a:ext cx="151560" cy="319320"/>
            </p14:xfrm>
          </p:contentPart>
        </mc:Choice>
        <mc:Fallback>
          <p:pic>
            <p:nvPicPr>
              <p:cNvPr id="98" name="Käsinkirjoitus 97">
                <a:extLst>
                  <a:ext uri="{FF2B5EF4-FFF2-40B4-BE49-F238E27FC236}">
                    <a16:creationId xmlns:a16="http://schemas.microsoft.com/office/drawing/2014/main" id="{FA7E7984-A4ED-4A02-9FA0-A5847803DEBE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4533809" y="4280056"/>
                <a:ext cx="169200" cy="33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5">
            <p14:nvContentPartPr>
              <p14:cNvPr id="99" name="Käsinkirjoitus 98">
                <a:extLst>
                  <a:ext uri="{FF2B5EF4-FFF2-40B4-BE49-F238E27FC236}">
                    <a16:creationId xmlns:a16="http://schemas.microsoft.com/office/drawing/2014/main" id="{E783C8B1-BE3F-4A00-8C3F-ED106C6F8C70}"/>
                  </a:ext>
                </a:extLst>
              </p14:cNvPr>
              <p14:cNvContentPartPr/>
              <p14:nvPr/>
            </p14:nvContentPartPr>
            <p14:xfrm>
              <a:off x="4858529" y="4400296"/>
              <a:ext cx="2880" cy="27360"/>
            </p14:xfrm>
          </p:contentPart>
        </mc:Choice>
        <mc:Fallback>
          <p:pic>
            <p:nvPicPr>
              <p:cNvPr id="99" name="Käsinkirjoitus 98">
                <a:extLst>
                  <a:ext uri="{FF2B5EF4-FFF2-40B4-BE49-F238E27FC236}">
                    <a16:creationId xmlns:a16="http://schemas.microsoft.com/office/drawing/2014/main" id="{E783C8B1-BE3F-4A00-8C3F-ED106C6F8C70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4849529" y="4391296"/>
                <a:ext cx="2052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100" name="Käsinkirjoitus 99">
                <a:extLst>
                  <a:ext uri="{FF2B5EF4-FFF2-40B4-BE49-F238E27FC236}">
                    <a16:creationId xmlns:a16="http://schemas.microsoft.com/office/drawing/2014/main" id="{E9DE5F8C-13DA-49DC-ACDE-EEFBB0DF3A06}"/>
                  </a:ext>
                </a:extLst>
              </p14:cNvPr>
              <p14:cNvContentPartPr/>
              <p14:nvPr/>
            </p14:nvContentPartPr>
            <p14:xfrm>
              <a:off x="5008289" y="4271776"/>
              <a:ext cx="17640" cy="267480"/>
            </p14:xfrm>
          </p:contentPart>
        </mc:Choice>
        <mc:Fallback>
          <p:pic>
            <p:nvPicPr>
              <p:cNvPr id="100" name="Käsinkirjoitus 99">
                <a:extLst>
                  <a:ext uri="{FF2B5EF4-FFF2-40B4-BE49-F238E27FC236}">
                    <a16:creationId xmlns:a16="http://schemas.microsoft.com/office/drawing/2014/main" id="{E9DE5F8C-13DA-49DC-ACDE-EEFBB0DF3A06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4999649" y="4263136"/>
                <a:ext cx="35280" cy="28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9">
            <p14:nvContentPartPr>
              <p14:cNvPr id="101" name="Käsinkirjoitus 100">
                <a:extLst>
                  <a:ext uri="{FF2B5EF4-FFF2-40B4-BE49-F238E27FC236}">
                    <a16:creationId xmlns:a16="http://schemas.microsoft.com/office/drawing/2014/main" id="{5E92F6DB-F93A-46F6-8AE3-D6F17B52D34D}"/>
                  </a:ext>
                </a:extLst>
              </p14:cNvPr>
              <p14:cNvContentPartPr/>
              <p14:nvPr/>
            </p14:nvContentPartPr>
            <p14:xfrm>
              <a:off x="5139689" y="4238656"/>
              <a:ext cx="169920" cy="356400"/>
            </p14:xfrm>
          </p:contentPart>
        </mc:Choice>
        <mc:Fallback>
          <p:pic>
            <p:nvPicPr>
              <p:cNvPr id="101" name="Käsinkirjoitus 100">
                <a:extLst>
                  <a:ext uri="{FF2B5EF4-FFF2-40B4-BE49-F238E27FC236}">
                    <a16:creationId xmlns:a16="http://schemas.microsoft.com/office/drawing/2014/main" id="{5E92F6DB-F93A-46F6-8AE3-D6F17B52D34D}"/>
                  </a:ext>
                </a:extLst>
              </p:cNvPr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5131049" y="4230016"/>
                <a:ext cx="187560" cy="37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102" name="Käsinkirjoitus 101">
                <a:extLst>
                  <a:ext uri="{FF2B5EF4-FFF2-40B4-BE49-F238E27FC236}">
                    <a16:creationId xmlns:a16="http://schemas.microsoft.com/office/drawing/2014/main" id="{680E1A02-A91D-4807-9021-32FAAC60F413}"/>
                  </a:ext>
                </a:extLst>
              </p14:cNvPr>
              <p14:cNvContentPartPr/>
              <p14:nvPr/>
            </p14:nvContentPartPr>
            <p14:xfrm>
              <a:off x="5226449" y="4128856"/>
              <a:ext cx="69480" cy="1800"/>
            </p14:xfrm>
          </p:contentPart>
        </mc:Choice>
        <mc:Fallback>
          <p:pic>
            <p:nvPicPr>
              <p:cNvPr id="102" name="Käsinkirjoitus 101">
                <a:extLst>
                  <a:ext uri="{FF2B5EF4-FFF2-40B4-BE49-F238E27FC236}">
                    <a16:creationId xmlns:a16="http://schemas.microsoft.com/office/drawing/2014/main" id="{680E1A02-A91D-4807-9021-32FAAC60F413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5217809" y="4119856"/>
                <a:ext cx="87120" cy="1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3">
            <p14:nvContentPartPr>
              <p14:cNvPr id="103" name="Käsinkirjoitus 102">
                <a:extLst>
                  <a:ext uri="{FF2B5EF4-FFF2-40B4-BE49-F238E27FC236}">
                    <a16:creationId xmlns:a16="http://schemas.microsoft.com/office/drawing/2014/main" id="{900B8289-A684-469A-9126-C5C0BF5A83FC}"/>
                  </a:ext>
                </a:extLst>
              </p14:cNvPr>
              <p14:cNvContentPartPr/>
              <p14:nvPr/>
            </p14:nvContentPartPr>
            <p14:xfrm>
              <a:off x="5418329" y="3997096"/>
              <a:ext cx="119160" cy="231840"/>
            </p14:xfrm>
          </p:contentPart>
        </mc:Choice>
        <mc:Fallback>
          <p:pic>
            <p:nvPicPr>
              <p:cNvPr id="103" name="Käsinkirjoitus 102">
                <a:extLst>
                  <a:ext uri="{FF2B5EF4-FFF2-40B4-BE49-F238E27FC236}">
                    <a16:creationId xmlns:a16="http://schemas.microsoft.com/office/drawing/2014/main" id="{900B8289-A684-469A-9126-C5C0BF5A83FC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5409329" y="3988456"/>
                <a:ext cx="13680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104" name="Käsinkirjoitus 103">
                <a:extLst>
                  <a:ext uri="{FF2B5EF4-FFF2-40B4-BE49-F238E27FC236}">
                    <a16:creationId xmlns:a16="http://schemas.microsoft.com/office/drawing/2014/main" id="{E071E61E-7FEE-4CED-A204-EF9428485DE5}"/>
                  </a:ext>
                </a:extLst>
              </p14:cNvPr>
              <p14:cNvContentPartPr/>
              <p14:nvPr/>
            </p14:nvContentPartPr>
            <p14:xfrm>
              <a:off x="5631449" y="4336576"/>
              <a:ext cx="205200" cy="295920"/>
            </p14:xfrm>
          </p:contentPart>
        </mc:Choice>
        <mc:Fallback>
          <p:pic>
            <p:nvPicPr>
              <p:cNvPr id="104" name="Käsinkirjoitus 103">
                <a:extLst>
                  <a:ext uri="{FF2B5EF4-FFF2-40B4-BE49-F238E27FC236}">
                    <a16:creationId xmlns:a16="http://schemas.microsoft.com/office/drawing/2014/main" id="{E071E61E-7FEE-4CED-A204-EF9428485DE5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5622809" y="4327576"/>
                <a:ext cx="222840" cy="31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105" name="Käsinkirjoitus 104">
                <a:extLst>
                  <a:ext uri="{FF2B5EF4-FFF2-40B4-BE49-F238E27FC236}">
                    <a16:creationId xmlns:a16="http://schemas.microsoft.com/office/drawing/2014/main" id="{7DFE9212-8E11-4A74-ADF2-74023263E122}"/>
                  </a:ext>
                </a:extLst>
              </p14:cNvPr>
              <p14:cNvContentPartPr/>
              <p14:nvPr/>
            </p14:nvContentPartPr>
            <p14:xfrm>
              <a:off x="6098729" y="4370056"/>
              <a:ext cx="167040" cy="9000"/>
            </p14:xfrm>
          </p:contentPart>
        </mc:Choice>
        <mc:Fallback>
          <p:pic>
            <p:nvPicPr>
              <p:cNvPr id="105" name="Käsinkirjoitus 104">
                <a:extLst>
                  <a:ext uri="{FF2B5EF4-FFF2-40B4-BE49-F238E27FC236}">
                    <a16:creationId xmlns:a16="http://schemas.microsoft.com/office/drawing/2014/main" id="{7DFE9212-8E11-4A74-ADF2-74023263E122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6089729" y="4361416"/>
                <a:ext cx="184680" cy="2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106" name="Käsinkirjoitus 105">
                <a:extLst>
                  <a:ext uri="{FF2B5EF4-FFF2-40B4-BE49-F238E27FC236}">
                    <a16:creationId xmlns:a16="http://schemas.microsoft.com/office/drawing/2014/main" id="{66E6C764-BCA0-4A49-AFB8-3B2A62B3A3F0}"/>
                  </a:ext>
                </a:extLst>
              </p14:cNvPr>
              <p14:cNvContentPartPr/>
              <p14:nvPr/>
            </p14:nvContentPartPr>
            <p14:xfrm>
              <a:off x="6076769" y="4483456"/>
              <a:ext cx="151200" cy="6840"/>
            </p14:xfrm>
          </p:contentPart>
        </mc:Choice>
        <mc:Fallback>
          <p:pic>
            <p:nvPicPr>
              <p:cNvPr id="106" name="Käsinkirjoitus 105">
                <a:extLst>
                  <a:ext uri="{FF2B5EF4-FFF2-40B4-BE49-F238E27FC236}">
                    <a16:creationId xmlns:a16="http://schemas.microsoft.com/office/drawing/2014/main" id="{66E6C764-BCA0-4A49-AFB8-3B2A62B3A3F0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6067769" y="4474456"/>
                <a:ext cx="168840" cy="2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107" name="Käsinkirjoitus 106">
                <a:extLst>
                  <a:ext uri="{FF2B5EF4-FFF2-40B4-BE49-F238E27FC236}">
                    <a16:creationId xmlns:a16="http://schemas.microsoft.com/office/drawing/2014/main" id="{2E35D635-27CB-46C8-A3CC-9E7B68A3018A}"/>
                  </a:ext>
                </a:extLst>
              </p14:cNvPr>
              <p14:cNvContentPartPr/>
              <p14:nvPr/>
            </p14:nvContentPartPr>
            <p14:xfrm>
              <a:off x="6433889" y="4172416"/>
              <a:ext cx="155160" cy="330480"/>
            </p14:xfrm>
          </p:contentPart>
        </mc:Choice>
        <mc:Fallback>
          <p:pic>
            <p:nvPicPr>
              <p:cNvPr id="107" name="Käsinkirjoitus 106">
                <a:extLst>
                  <a:ext uri="{FF2B5EF4-FFF2-40B4-BE49-F238E27FC236}">
                    <a16:creationId xmlns:a16="http://schemas.microsoft.com/office/drawing/2014/main" id="{2E35D635-27CB-46C8-A3CC-9E7B68A3018A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6424889" y="4163776"/>
                <a:ext cx="172800" cy="34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111" name="Käsinkirjoitus 110">
                <a:extLst>
                  <a:ext uri="{FF2B5EF4-FFF2-40B4-BE49-F238E27FC236}">
                    <a16:creationId xmlns:a16="http://schemas.microsoft.com/office/drawing/2014/main" id="{28208A11-3AD1-4BE4-B673-7893E6DDA394}"/>
                  </a:ext>
                </a:extLst>
              </p14:cNvPr>
              <p14:cNvContentPartPr/>
              <p14:nvPr/>
            </p14:nvContentPartPr>
            <p14:xfrm>
              <a:off x="7150649" y="4236136"/>
              <a:ext cx="186120" cy="358200"/>
            </p14:xfrm>
          </p:contentPart>
        </mc:Choice>
        <mc:Fallback>
          <p:pic>
            <p:nvPicPr>
              <p:cNvPr id="111" name="Käsinkirjoitus 110">
                <a:extLst>
                  <a:ext uri="{FF2B5EF4-FFF2-40B4-BE49-F238E27FC236}">
                    <a16:creationId xmlns:a16="http://schemas.microsoft.com/office/drawing/2014/main" id="{28208A11-3AD1-4BE4-B673-7893E6DDA394}"/>
                  </a:ext>
                </a:extLst>
              </p:cNvPr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7141649" y="4227136"/>
                <a:ext cx="203760" cy="37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5">
            <p14:nvContentPartPr>
              <p14:cNvPr id="112" name="Käsinkirjoitus 111">
                <a:extLst>
                  <a:ext uri="{FF2B5EF4-FFF2-40B4-BE49-F238E27FC236}">
                    <a16:creationId xmlns:a16="http://schemas.microsoft.com/office/drawing/2014/main" id="{8108EB3C-8EEE-4F65-90CD-62CF9AF52E03}"/>
                  </a:ext>
                </a:extLst>
              </p14:cNvPr>
              <p14:cNvContentPartPr/>
              <p14:nvPr/>
            </p14:nvContentPartPr>
            <p14:xfrm>
              <a:off x="7440449" y="4332616"/>
              <a:ext cx="321480" cy="426600"/>
            </p14:xfrm>
          </p:contentPart>
        </mc:Choice>
        <mc:Fallback>
          <p:pic>
            <p:nvPicPr>
              <p:cNvPr id="112" name="Käsinkirjoitus 111">
                <a:extLst>
                  <a:ext uri="{FF2B5EF4-FFF2-40B4-BE49-F238E27FC236}">
                    <a16:creationId xmlns:a16="http://schemas.microsoft.com/office/drawing/2014/main" id="{8108EB3C-8EEE-4F65-90CD-62CF9AF52E03}"/>
                  </a:ext>
                </a:extLst>
              </p:cNvPr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7431809" y="4323616"/>
                <a:ext cx="339120" cy="44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7">
            <p14:nvContentPartPr>
              <p14:cNvPr id="113" name="Käsinkirjoitus 112">
                <a:extLst>
                  <a:ext uri="{FF2B5EF4-FFF2-40B4-BE49-F238E27FC236}">
                    <a16:creationId xmlns:a16="http://schemas.microsoft.com/office/drawing/2014/main" id="{9B413B19-9C36-4193-AF93-B60159721829}"/>
                  </a:ext>
                </a:extLst>
              </p14:cNvPr>
              <p14:cNvContentPartPr/>
              <p14:nvPr/>
            </p14:nvContentPartPr>
            <p14:xfrm>
              <a:off x="6695969" y="4207336"/>
              <a:ext cx="367920" cy="380160"/>
            </p14:xfrm>
          </p:contentPart>
        </mc:Choice>
        <mc:Fallback>
          <p:pic>
            <p:nvPicPr>
              <p:cNvPr id="113" name="Käsinkirjoitus 112">
                <a:extLst>
                  <a:ext uri="{FF2B5EF4-FFF2-40B4-BE49-F238E27FC236}">
                    <a16:creationId xmlns:a16="http://schemas.microsoft.com/office/drawing/2014/main" id="{9B413B19-9C36-4193-AF93-B60159721829}"/>
                  </a:ext>
                </a:extLst>
              </p:cNvPr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6686969" y="4198336"/>
                <a:ext cx="385560" cy="39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114" name="Käsinkirjoitus 113">
                <a:extLst>
                  <a:ext uri="{FF2B5EF4-FFF2-40B4-BE49-F238E27FC236}">
                    <a16:creationId xmlns:a16="http://schemas.microsoft.com/office/drawing/2014/main" id="{E5B700E4-EEC3-4037-842C-DAD3BB68B6D4}"/>
                  </a:ext>
                </a:extLst>
              </p14:cNvPr>
              <p14:cNvContentPartPr/>
              <p14:nvPr/>
            </p14:nvContentPartPr>
            <p14:xfrm>
              <a:off x="7880729" y="4264576"/>
              <a:ext cx="118800" cy="309960"/>
            </p14:xfrm>
          </p:contentPart>
        </mc:Choice>
        <mc:Fallback>
          <p:pic>
            <p:nvPicPr>
              <p:cNvPr id="114" name="Käsinkirjoitus 113">
                <a:extLst>
                  <a:ext uri="{FF2B5EF4-FFF2-40B4-BE49-F238E27FC236}">
                    <a16:creationId xmlns:a16="http://schemas.microsoft.com/office/drawing/2014/main" id="{E5B700E4-EEC3-4037-842C-DAD3BB68B6D4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7872089" y="4255576"/>
                <a:ext cx="136440" cy="32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115" name="Käsinkirjoitus 114">
                <a:extLst>
                  <a:ext uri="{FF2B5EF4-FFF2-40B4-BE49-F238E27FC236}">
                    <a16:creationId xmlns:a16="http://schemas.microsoft.com/office/drawing/2014/main" id="{057626D6-8B57-493A-A93D-8978EC082E11}"/>
                  </a:ext>
                </a:extLst>
              </p14:cNvPr>
              <p14:cNvContentPartPr/>
              <p14:nvPr/>
            </p14:nvContentPartPr>
            <p14:xfrm>
              <a:off x="8418209" y="4318216"/>
              <a:ext cx="193680" cy="23760"/>
            </p14:xfrm>
          </p:contentPart>
        </mc:Choice>
        <mc:Fallback>
          <p:pic>
            <p:nvPicPr>
              <p:cNvPr id="115" name="Käsinkirjoitus 114">
                <a:extLst>
                  <a:ext uri="{FF2B5EF4-FFF2-40B4-BE49-F238E27FC236}">
                    <a16:creationId xmlns:a16="http://schemas.microsoft.com/office/drawing/2014/main" id="{057626D6-8B57-493A-A93D-8978EC082E11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8409569" y="4309576"/>
                <a:ext cx="211320" cy="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116" name="Käsinkirjoitus 115">
                <a:extLst>
                  <a:ext uri="{FF2B5EF4-FFF2-40B4-BE49-F238E27FC236}">
                    <a16:creationId xmlns:a16="http://schemas.microsoft.com/office/drawing/2014/main" id="{E9F6B266-1265-4C2F-86D0-55287DF8BCE0}"/>
                  </a:ext>
                </a:extLst>
              </p14:cNvPr>
              <p14:cNvContentPartPr/>
              <p14:nvPr/>
            </p14:nvContentPartPr>
            <p14:xfrm>
              <a:off x="8438729" y="4438456"/>
              <a:ext cx="183240" cy="11880"/>
            </p14:xfrm>
          </p:contentPart>
        </mc:Choice>
        <mc:Fallback>
          <p:pic>
            <p:nvPicPr>
              <p:cNvPr id="116" name="Käsinkirjoitus 115">
                <a:extLst>
                  <a:ext uri="{FF2B5EF4-FFF2-40B4-BE49-F238E27FC236}">
                    <a16:creationId xmlns:a16="http://schemas.microsoft.com/office/drawing/2014/main" id="{E9F6B266-1265-4C2F-86D0-55287DF8BCE0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8430089" y="4429816"/>
                <a:ext cx="200880" cy="2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5">
            <p14:nvContentPartPr>
              <p14:cNvPr id="121" name="Käsinkirjoitus 120">
                <a:extLst>
                  <a:ext uri="{FF2B5EF4-FFF2-40B4-BE49-F238E27FC236}">
                    <a16:creationId xmlns:a16="http://schemas.microsoft.com/office/drawing/2014/main" id="{54905265-B947-4BF9-93FD-C6294371FAB2}"/>
                  </a:ext>
                </a:extLst>
              </p14:cNvPr>
              <p14:cNvContentPartPr/>
              <p14:nvPr/>
            </p14:nvContentPartPr>
            <p14:xfrm>
              <a:off x="9921929" y="4319656"/>
              <a:ext cx="200880" cy="205920"/>
            </p14:xfrm>
          </p:contentPart>
        </mc:Choice>
        <mc:Fallback>
          <p:pic>
            <p:nvPicPr>
              <p:cNvPr id="121" name="Käsinkirjoitus 120">
                <a:extLst>
                  <a:ext uri="{FF2B5EF4-FFF2-40B4-BE49-F238E27FC236}">
                    <a16:creationId xmlns:a16="http://schemas.microsoft.com/office/drawing/2014/main" id="{54905265-B947-4BF9-93FD-C6294371FAB2}"/>
                  </a:ext>
                </a:extLst>
              </p:cNvPr>
              <p:cNvPicPr/>
              <p:nvPr/>
            </p:nvPicPr>
            <p:blipFill>
              <a:blip r:embed="rId136"/>
              <a:stretch>
                <a:fillRect/>
              </a:stretch>
            </p:blipFill>
            <p:spPr>
              <a:xfrm>
                <a:off x="9912929" y="4310656"/>
                <a:ext cx="218520" cy="22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122" name="Käsinkirjoitus 121">
                <a:extLst>
                  <a:ext uri="{FF2B5EF4-FFF2-40B4-BE49-F238E27FC236}">
                    <a16:creationId xmlns:a16="http://schemas.microsoft.com/office/drawing/2014/main" id="{A4F3F84D-5B7C-4827-AC40-20B14DE96C54}"/>
                  </a:ext>
                </a:extLst>
              </p14:cNvPr>
              <p14:cNvContentPartPr/>
              <p14:nvPr/>
            </p14:nvContentPartPr>
            <p14:xfrm>
              <a:off x="10261409" y="4298056"/>
              <a:ext cx="109080" cy="310680"/>
            </p14:xfrm>
          </p:contentPart>
        </mc:Choice>
        <mc:Fallback>
          <p:pic>
            <p:nvPicPr>
              <p:cNvPr id="122" name="Käsinkirjoitus 121">
                <a:extLst>
                  <a:ext uri="{FF2B5EF4-FFF2-40B4-BE49-F238E27FC236}">
                    <a16:creationId xmlns:a16="http://schemas.microsoft.com/office/drawing/2014/main" id="{A4F3F84D-5B7C-4827-AC40-20B14DE96C54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10252409" y="4289056"/>
                <a:ext cx="126720" cy="32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124" name="Käsinkirjoitus 123">
                <a:extLst>
                  <a:ext uri="{FF2B5EF4-FFF2-40B4-BE49-F238E27FC236}">
                    <a16:creationId xmlns:a16="http://schemas.microsoft.com/office/drawing/2014/main" id="{56A9FAC9-009E-40D4-9F97-102A2E362994}"/>
                  </a:ext>
                </a:extLst>
              </p14:cNvPr>
              <p14:cNvContentPartPr/>
              <p14:nvPr/>
            </p14:nvContentPartPr>
            <p14:xfrm>
              <a:off x="8873609" y="4127776"/>
              <a:ext cx="292680" cy="363960"/>
            </p14:xfrm>
          </p:contentPart>
        </mc:Choice>
        <mc:Fallback>
          <p:pic>
            <p:nvPicPr>
              <p:cNvPr id="124" name="Käsinkirjoitus 123">
                <a:extLst>
                  <a:ext uri="{FF2B5EF4-FFF2-40B4-BE49-F238E27FC236}">
                    <a16:creationId xmlns:a16="http://schemas.microsoft.com/office/drawing/2014/main" id="{56A9FAC9-009E-40D4-9F97-102A2E362994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8864609" y="4118776"/>
                <a:ext cx="310320" cy="38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126" name="Käsinkirjoitus 125">
                <a:extLst>
                  <a:ext uri="{FF2B5EF4-FFF2-40B4-BE49-F238E27FC236}">
                    <a16:creationId xmlns:a16="http://schemas.microsoft.com/office/drawing/2014/main" id="{8AB6F644-831B-4D10-8DFE-0D784585A0A9}"/>
                  </a:ext>
                </a:extLst>
              </p14:cNvPr>
              <p14:cNvContentPartPr/>
              <p14:nvPr/>
            </p14:nvContentPartPr>
            <p14:xfrm>
              <a:off x="9366809" y="4105816"/>
              <a:ext cx="417960" cy="436320"/>
            </p14:xfrm>
          </p:contentPart>
        </mc:Choice>
        <mc:Fallback>
          <p:pic>
            <p:nvPicPr>
              <p:cNvPr id="126" name="Käsinkirjoitus 125">
                <a:extLst>
                  <a:ext uri="{FF2B5EF4-FFF2-40B4-BE49-F238E27FC236}">
                    <a16:creationId xmlns:a16="http://schemas.microsoft.com/office/drawing/2014/main" id="{8AB6F644-831B-4D10-8DFE-0D784585A0A9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9357809" y="4097183"/>
                <a:ext cx="435600" cy="4539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3">
            <p14:nvContentPartPr>
              <p14:cNvPr id="127" name="Käsinkirjoitus 126">
                <a:extLst>
                  <a:ext uri="{FF2B5EF4-FFF2-40B4-BE49-F238E27FC236}">
                    <a16:creationId xmlns:a16="http://schemas.microsoft.com/office/drawing/2014/main" id="{1DF44696-296B-459E-A5FF-500D4D98188A}"/>
                  </a:ext>
                </a:extLst>
              </p14:cNvPr>
              <p14:cNvContentPartPr/>
              <p14:nvPr/>
            </p14:nvContentPartPr>
            <p14:xfrm>
              <a:off x="1778369" y="4753816"/>
              <a:ext cx="1321560" cy="148320"/>
            </p14:xfrm>
          </p:contentPart>
        </mc:Choice>
        <mc:Fallback>
          <p:pic>
            <p:nvPicPr>
              <p:cNvPr id="127" name="Käsinkirjoitus 126">
                <a:extLst>
                  <a:ext uri="{FF2B5EF4-FFF2-40B4-BE49-F238E27FC236}">
                    <a16:creationId xmlns:a16="http://schemas.microsoft.com/office/drawing/2014/main" id="{1DF44696-296B-459E-A5FF-500D4D98188A}"/>
                  </a:ext>
                </a:extLst>
              </p:cNvPr>
              <p:cNvPicPr/>
              <p:nvPr/>
            </p:nvPicPr>
            <p:blipFill>
              <a:blip r:embed="rId144"/>
              <a:stretch>
                <a:fillRect/>
              </a:stretch>
            </p:blipFill>
            <p:spPr>
              <a:xfrm>
                <a:off x="1769729" y="4744816"/>
                <a:ext cx="1339200" cy="1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5">
            <p14:nvContentPartPr>
              <p14:cNvPr id="128" name="Käsinkirjoitus 127">
                <a:extLst>
                  <a:ext uri="{FF2B5EF4-FFF2-40B4-BE49-F238E27FC236}">
                    <a16:creationId xmlns:a16="http://schemas.microsoft.com/office/drawing/2014/main" id="{8FD8D083-4F67-435F-98B4-91B4EDCA7859}"/>
                  </a:ext>
                </a:extLst>
              </p14:cNvPr>
              <p14:cNvContentPartPr/>
              <p14:nvPr/>
            </p14:nvContentPartPr>
            <p14:xfrm>
              <a:off x="3583049" y="4845256"/>
              <a:ext cx="158400" cy="720"/>
            </p14:xfrm>
          </p:contentPart>
        </mc:Choice>
        <mc:Fallback>
          <p:pic>
            <p:nvPicPr>
              <p:cNvPr id="128" name="Käsinkirjoitus 127">
                <a:extLst>
                  <a:ext uri="{FF2B5EF4-FFF2-40B4-BE49-F238E27FC236}">
                    <a16:creationId xmlns:a16="http://schemas.microsoft.com/office/drawing/2014/main" id="{8FD8D083-4F67-435F-98B4-91B4EDCA7859}"/>
                  </a:ext>
                </a:extLst>
              </p:cNvPr>
              <p:cNvPicPr/>
              <p:nvPr/>
            </p:nvPicPr>
            <p:blipFill>
              <a:blip r:embed="rId146"/>
              <a:stretch>
                <a:fillRect/>
              </a:stretch>
            </p:blipFill>
            <p:spPr>
              <a:xfrm>
                <a:off x="3574409" y="4836256"/>
                <a:ext cx="176040" cy="1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7">
            <p14:nvContentPartPr>
              <p14:cNvPr id="129" name="Käsinkirjoitus 128">
                <a:extLst>
                  <a:ext uri="{FF2B5EF4-FFF2-40B4-BE49-F238E27FC236}">
                    <a16:creationId xmlns:a16="http://schemas.microsoft.com/office/drawing/2014/main" id="{97565D14-81A2-408B-8C71-64E23A1F1FE4}"/>
                  </a:ext>
                </a:extLst>
              </p14:cNvPr>
              <p14:cNvContentPartPr/>
              <p14:nvPr/>
            </p14:nvContentPartPr>
            <p14:xfrm>
              <a:off x="3560009" y="4937056"/>
              <a:ext cx="164520" cy="4680"/>
            </p14:xfrm>
          </p:contentPart>
        </mc:Choice>
        <mc:Fallback>
          <p:pic>
            <p:nvPicPr>
              <p:cNvPr id="129" name="Käsinkirjoitus 128">
                <a:extLst>
                  <a:ext uri="{FF2B5EF4-FFF2-40B4-BE49-F238E27FC236}">
                    <a16:creationId xmlns:a16="http://schemas.microsoft.com/office/drawing/2014/main" id="{97565D14-81A2-408B-8C71-64E23A1F1FE4}"/>
                  </a:ext>
                </a:extLst>
              </p:cNvPr>
              <p:cNvPicPr/>
              <p:nvPr/>
            </p:nvPicPr>
            <p:blipFill>
              <a:blip r:embed="rId148"/>
              <a:stretch>
                <a:fillRect/>
              </a:stretch>
            </p:blipFill>
            <p:spPr>
              <a:xfrm>
                <a:off x="3551009" y="4928416"/>
                <a:ext cx="182160" cy="2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9">
            <p14:nvContentPartPr>
              <p14:cNvPr id="135" name="Käsinkirjoitus 134">
                <a:extLst>
                  <a:ext uri="{FF2B5EF4-FFF2-40B4-BE49-F238E27FC236}">
                    <a16:creationId xmlns:a16="http://schemas.microsoft.com/office/drawing/2014/main" id="{E5238704-C66E-469A-8B78-B6EE793D6EB9}"/>
                  </a:ext>
                </a:extLst>
              </p14:cNvPr>
              <p14:cNvContentPartPr/>
              <p14:nvPr/>
            </p14:nvContentPartPr>
            <p14:xfrm>
              <a:off x="3846929" y="4732576"/>
              <a:ext cx="879480" cy="334440"/>
            </p14:xfrm>
          </p:contentPart>
        </mc:Choice>
        <mc:Fallback>
          <p:pic>
            <p:nvPicPr>
              <p:cNvPr id="135" name="Käsinkirjoitus 134">
                <a:extLst>
                  <a:ext uri="{FF2B5EF4-FFF2-40B4-BE49-F238E27FC236}">
                    <a16:creationId xmlns:a16="http://schemas.microsoft.com/office/drawing/2014/main" id="{E5238704-C66E-469A-8B78-B6EE793D6EB9}"/>
                  </a:ext>
                </a:extLst>
              </p:cNvPr>
              <p:cNvPicPr/>
              <p:nvPr/>
            </p:nvPicPr>
            <p:blipFill>
              <a:blip r:embed="rId150"/>
              <a:stretch>
                <a:fillRect/>
              </a:stretch>
            </p:blipFill>
            <p:spPr>
              <a:xfrm>
                <a:off x="3838289" y="4723936"/>
                <a:ext cx="897120" cy="35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1">
            <p14:nvContentPartPr>
              <p14:cNvPr id="136" name="Käsinkirjoitus 135">
                <a:extLst>
                  <a:ext uri="{FF2B5EF4-FFF2-40B4-BE49-F238E27FC236}">
                    <a16:creationId xmlns:a16="http://schemas.microsoft.com/office/drawing/2014/main" id="{4B2CA740-77F1-48E1-998D-8A74125906F9}"/>
                  </a:ext>
                </a:extLst>
              </p14:cNvPr>
              <p14:cNvContentPartPr/>
              <p14:nvPr/>
            </p14:nvContentPartPr>
            <p14:xfrm>
              <a:off x="4919729" y="4770736"/>
              <a:ext cx="183600" cy="319320"/>
            </p14:xfrm>
          </p:contentPart>
        </mc:Choice>
        <mc:Fallback>
          <p:pic>
            <p:nvPicPr>
              <p:cNvPr id="136" name="Käsinkirjoitus 135">
                <a:extLst>
                  <a:ext uri="{FF2B5EF4-FFF2-40B4-BE49-F238E27FC236}">
                    <a16:creationId xmlns:a16="http://schemas.microsoft.com/office/drawing/2014/main" id="{4B2CA740-77F1-48E1-998D-8A74125906F9}"/>
                  </a:ext>
                </a:extLst>
              </p:cNvPr>
              <p:cNvPicPr/>
              <p:nvPr/>
            </p:nvPicPr>
            <p:blipFill>
              <a:blip r:embed="rId152"/>
              <a:stretch>
                <a:fillRect/>
              </a:stretch>
            </p:blipFill>
            <p:spPr>
              <a:xfrm>
                <a:off x="4910729" y="4762096"/>
                <a:ext cx="201240" cy="33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3">
            <p14:nvContentPartPr>
              <p14:cNvPr id="137" name="Käsinkirjoitus 136">
                <a:extLst>
                  <a:ext uri="{FF2B5EF4-FFF2-40B4-BE49-F238E27FC236}">
                    <a16:creationId xmlns:a16="http://schemas.microsoft.com/office/drawing/2014/main" id="{947B2553-83F8-44CE-AFC8-929E86D2B672}"/>
                  </a:ext>
                </a:extLst>
              </p14:cNvPr>
              <p14:cNvContentPartPr/>
              <p14:nvPr/>
            </p14:nvContentPartPr>
            <p14:xfrm>
              <a:off x="5199089" y="4808536"/>
              <a:ext cx="350280" cy="342360"/>
            </p14:xfrm>
          </p:contentPart>
        </mc:Choice>
        <mc:Fallback>
          <p:pic>
            <p:nvPicPr>
              <p:cNvPr id="137" name="Käsinkirjoitus 136">
                <a:extLst>
                  <a:ext uri="{FF2B5EF4-FFF2-40B4-BE49-F238E27FC236}">
                    <a16:creationId xmlns:a16="http://schemas.microsoft.com/office/drawing/2014/main" id="{947B2553-83F8-44CE-AFC8-929E86D2B672}"/>
                  </a:ext>
                </a:extLst>
              </p:cNvPr>
              <p:cNvPicPr/>
              <p:nvPr/>
            </p:nvPicPr>
            <p:blipFill>
              <a:blip r:embed="rId154"/>
              <a:stretch>
                <a:fillRect/>
              </a:stretch>
            </p:blipFill>
            <p:spPr>
              <a:xfrm>
                <a:off x="5190089" y="4799536"/>
                <a:ext cx="367920" cy="36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90405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Tuuli ja ydinvoimala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435" y="1690688"/>
            <a:ext cx="8317850" cy="56971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435" y="2260404"/>
            <a:ext cx="10879506" cy="56517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435" y="2733666"/>
            <a:ext cx="10314336" cy="565170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435" y="3395290"/>
            <a:ext cx="10874902" cy="55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476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D4BD8101-624E-4F8A-9112-4484FD76C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91" y="298000"/>
            <a:ext cx="9469171" cy="193384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D740D44-419D-484A-BDC2-3C6806359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913" y="2476367"/>
            <a:ext cx="10374173" cy="190526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CFEA8307-C6B7-4552-8085-F46954DE4BC7}"/>
                  </a:ext>
                </a:extLst>
              </p14:cNvPr>
              <p14:cNvContentPartPr/>
              <p14:nvPr/>
            </p14:nvContentPartPr>
            <p14:xfrm>
              <a:off x="8550576" y="3275184"/>
              <a:ext cx="1670040" cy="106812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CFEA8307-C6B7-4552-8085-F46954DE4B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541936" y="3266544"/>
                <a:ext cx="1687680" cy="108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59BB117A-503F-4D74-8D84-64CC05FF797B}"/>
                  </a:ext>
                </a:extLst>
              </p14:cNvPr>
              <p14:cNvContentPartPr/>
              <p14:nvPr/>
            </p14:nvContentPartPr>
            <p14:xfrm>
              <a:off x="11408256" y="3270504"/>
              <a:ext cx="1440" cy="144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59BB117A-503F-4D74-8D84-64CC05FF797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399256" y="3261504"/>
                <a:ext cx="19080" cy="1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42" name="Käsinkirjoitus 41">
                <a:extLst>
                  <a:ext uri="{FF2B5EF4-FFF2-40B4-BE49-F238E27FC236}">
                    <a16:creationId xmlns:a16="http://schemas.microsoft.com/office/drawing/2014/main" id="{5A9CB17C-ADF1-4C16-A786-C1EDFA719045}"/>
                  </a:ext>
                </a:extLst>
              </p14:cNvPr>
              <p14:cNvContentPartPr/>
              <p14:nvPr/>
            </p14:nvContentPartPr>
            <p14:xfrm>
              <a:off x="11389896" y="3463104"/>
              <a:ext cx="466200" cy="615240"/>
            </p14:xfrm>
          </p:contentPart>
        </mc:Choice>
        <mc:Fallback>
          <p:pic>
            <p:nvPicPr>
              <p:cNvPr id="42" name="Käsinkirjoitus 41">
                <a:extLst>
                  <a:ext uri="{FF2B5EF4-FFF2-40B4-BE49-F238E27FC236}">
                    <a16:creationId xmlns:a16="http://schemas.microsoft.com/office/drawing/2014/main" id="{5A9CB17C-ADF1-4C16-A786-C1EDFA71904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380896" y="3454464"/>
                <a:ext cx="483840" cy="63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43" name="Käsinkirjoitus 42">
                <a:extLst>
                  <a:ext uri="{FF2B5EF4-FFF2-40B4-BE49-F238E27FC236}">
                    <a16:creationId xmlns:a16="http://schemas.microsoft.com/office/drawing/2014/main" id="{83E917FF-3772-4995-9C26-0638DA6575CB}"/>
                  </a:ext>
                </a:extLst>
              </p14:cNvPr>
              <p14:cNvContentPartPr/>
              <p14:nvPr/>
            </p14:nvContentPartPr>
            <p14:xfrm>
              <a:off x="10919376" y="3208944"/>
              <a:ext cx="253800" cy="1261800"/>
            </p14:xfrm>
          </p:contentPart>
        </mc:Choice>
        <mc:Fallback>
          <p:pic>
            <p:nvPicPr>
              <p:cNvPr id="43" name="Käsinkirjoitus 42">
                <a:extLst>
                  <a:ext uri="{FF2B5EF4-FFF2-40B4-BE49-F238E27FC236}">
                    <a16:creationId xmlns:a16="http://schemas.microsoft.com/office/drawing/2014/main" id="{83E917FF-3772-4995-9C26-0638DA6575C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910389" y="3199944"/>
                <a:ext cx="271415" cy="127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49" name="Käsinkirjoitus 48">
                <a:extLst>
                  <a:ext uri="{FF2B5EF4-FFF2-40B4-BE49-F238E27FC236}">
                    <a16:creationId xmlns:a16="http://schemas.microsoft.com/office/drawing/2014/main" id="{3D9C9D73-A327-4848-9B2B-08B631864733}"/>
                  </a:ext>
                </a:extLst>
              </p14:cNvPr>
              <p14:cNvContentPartPr/>
              <p14:nvPr/>
            </p14:nvContentPartPr>
            <p14:xfrm>
              <a:off x="8704656" y="4858824"/>
              <a:ext cx="142200" cy="3240"/>
            </p14:xfrm>
          </p:contentPart>
        </mc:Choice>
        <mc:Fallback>
          <p:pic>
            <p:nvPicPr>
              <p:cNvPr id="49" name="Käsinkirjoitus 48">
                <a:extLst>
                  <a:ext uri="{FF2B5EF4-FFF2-40B4-BE49-F238E27FC236}">
                    <a16:creationId xmlns:a16="http://schemas.microsoft.com/office/drawing/2014/main" id="{3D9C9D73-A327-4848-9B2B-08B63186473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695656" y="4850184"/>
                <a:ext cx="159840" cy="2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0" name="Käsinkirjoitus 49">
                <a:extLst>
                  <a:ext uri="{FF2B5EF4-FFF2-40B4-BE49-F238E27FC236}">
                    <a16:creationId xmlns:a16="http://schemas.microsoft.com/office/drawing/2014/main" id="{4E7990C8-16D1-4C82-AA19-509D65C39721}"/>
                  </a:ext>
                </a:extLst>
              </p14:cNvPr>
              <p14:cNvContentPartPr/>
              <p14:nvPr/>
            </p14:nvContentPartPr>
            <p14:xfrm>
              <a:off x="8697816" y="4972224"/>
              <a:ext cx="124560" cy="24120"/>
            </p14:xfrm>
          </p:contentPart>
        </mc:Choice>
        <mc:Fallback>
          <p:pic>
            <p:nvPicPr>
              <p:cNvPr id="50" name="Käsinkirjoitus 49">
                <a:extLst>
                  <a:ext uri="{FF2B5EF4-FFF2-40B4-BE49-F238E27FC236}">
                    <a16:creationId xmlns:a16="http://schemas.microsoft.com/office/drawing/2014/main" id="{4E7990C8-16D1-4C82-AA19-509D65C3972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689176" y="4963224"/>
                <a:ext cx="14220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51" name="Käsinkirjoitus 50">
                <a:extLst>
                  <a:ext uri="{FF2B5EF4-FFF2-40B4-BE49-F238E27FC236}">
                    <a16:creationId xmlns:a16="http://schemas.microsoft.com/office/drawing/2014/main" id="{12874560-E958-4880-A989-33C7F417E80A}"/>
                  </a:ext>
                </a:extLst>
              </p14:cNvPr>
              <p14:cNvContentPartPr/>
              <p14:nvPr/>
            </p14:nvContentPartPr>
            <p14:xfrm>
              <a:off x="9056016" y="4745064"/>
              <a:ext cx="192960" cy="720720"/>
            </p14:xfrm>
          </p:contentPart>
        </mc:Choice>
        <mc:Fallback>
          <p:pic>
            <p:nvPicPr>
              <p:cNvPr id="51" name="Käsinkirjoitus 50">
                <a:extLst>
                  <a:ext uri="{FF2B5EF4-FFF2-40B4-BE49-F238E27FC236}">
                    <a16:creationId xmlns:a16="http://schemas.microsoft.com/office/drawing/2014/main" id="{12874560-E958-4880-A989-33C7F417E80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047376" y="4736424"/>
                <a:ext cx="210600" cy="73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52" name="Käsinkirjoitus 51">
                <a:extLst>
                  <a:ext uri="{FF2B5EF4-FFF2-40B4-BE49-F238E27FC236}">
                    <a16:creationId xmlns:a16="http://schemas.microsoft.com/office/drawing/2014/main" id="{4573E3EE-4D1C-40A3-8647-DCF3BD268DC3}"/>
                  </a:ext>
                </a:extLst>
              </p14:cNvPr>
              <p14:cNvContentPartPr/>
              <p14:nvPr/>
            </p14:nvContentPartPr>
            <p14:xfrm>
              <a:off x="9394776" y="4904544"/>
              <a:ext cx="360" cy="360"/>
            </p14:xfrm>
          </p:contentPart>
        </mc:Choice>
        <mc:Fallback>
          <p:pic>
            <p:nvPicPr>
              <p:cNvPr id="52" name="Käsinkirjoitus 51">
                <a:extLst>
                  <a:ext uri="{FF2B5EF4-FFF2-40B4-BE49-F238E27FC236}">
                    <a16:creationId xmlns:a16="http://schemas.microsoft.com/office/drawing/2014/main" id="{4573E3EE-4D1C-40A3-8647-DCF3BD268DC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385776" y="489554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F724AA98-F607-48A7-8A7C-097CDEACBA2E}"/>
                  </a:ext>
                </a:extLst>
              </p14:cNvPr>
              <p14:cNvContentPartPr/>
              <p14:nvPr/>
            </p14:nvContentPartPr>
            <p14:xfrm>
              <a:off x="8082936" y="4693224"/>
              <a:ext cx="495720" cy="544680"/>
            </p14:xfrm>
          </p:contentPart>
        </mc:Choice>
        <mc:Fallback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F724AA98-F607-48A7-8A7C-097CDEACBA2E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074290" y="4684578"/>
                <a:ext cx="513373" cy="5623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56" name="Käsinkirjoitus 55">
                <a:extLst>
                  <a:ext uri="{FF2B5EF4-FFF2-40B4-BE49-F238E27FC236}">
                    <a16:creationId xmlns:a16="http://schemas.microsoft.com/office/drawing/2014/main" id="{7555FACD-3F20-4F0A-A8E2-DAA9022B5AC6}"/>
                  </a:ext>
                </a:extLst>
              </p14:cNvPr>
              <p14:cNvContentPartPr/>
              <p14:nvPr/>
            </p14:nvContentPartPr>
            <p14:xfrm>
              <a:off x="9866016" y="4852344"/>
              <a:ext cx="360" cy="360"/>
            </p14:xfrm>
          </p:contentPart>
        </mc:Choice>
        <mc:Fallback>
          <p:pic>
            <p:nvPicPr>
              <p:cNvPr id="56" name="Käsinkirjoitus 55">
                <a:extLst>
                  <a:ext uri="{FF2B5EF4-FFF2-40B4-BE49-F238E27FC236}">
                    <a16:creationId xmlns:a16="http://schemas.microsoft.com/office/drawing/2014/main" id="{7555FACD-3F20-4F0A-A8E2-DAA9022B5A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857376" y="484334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59" name="Käsinkirjoitus 58">
                <a:extLst>
                  <a:ext uri="{FF2B5EF4-FFF2-40B4-BE49-F238E27FC236}">
                    <a16:creationId xmlns:a16="http://schemas.microsoft.com/office/drawing/2014/main" id="{4FE6F8D5-A146-43CC-953C-8FD3D7741BC2}"/>
                  </a:ext>
                </a:extLst>
              </p14:cNvPr>
              <p14:cNvContentPartPr/>
              <p14:nvPr/>
            </p14:nvContentPartPr>
            <p14:xfrm>
              <a:off x="9986256" y="4690704"/>
              <a:ext cx="256320" cy="360000"/>
            </p14:xfrm>
          </p:contentPart>
        </mc:Choice>
        <mc:Fallback>
          <p:pic>
            <p:nvPicPr>
              <p:cNvPr id="59" name="Käsinkirjoitus 58">
                <a:extLst>
                  <a:ext uri="{FF2B5EF4-FFF2-40B4-BE49-F238E27FC236}">
                    <a16:creationId xmlns:a16="http://schemas.microsoft.com/office/drawing/2014/main" id="{4FE6F8D5-A146-43CC-953C-8FD3D7741BC2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9977256" y="4682064"/>
                <a:ext cx="273960" cy="37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60" name="Käsinkirjoitus 59">
                <a:extLst>
                  <a:ext uri="{FF2B5EF4-FFF2-40B4-BE49-F238E27FC236}">
                    <a16:creationId xmlns:a16="http://schemas.microsoft.com/office/drawing/2014/main" id="{0F783697-67FB-4EC2-908F-84A7F7DBC634}"/>
                  </a:ext>
                </a:extLst>
              </p14:cNvPr>
              <p14:cNvContentPartPr/>
              <p14:nvPr/>
            </p14:nvContentPartPr>
            <p14:xfrm>
              <a:off x="9551376" y="4561464"/>
              <a:ext cx="208080" cy="466200"/>
            </p14:xfrm>
          </p:contentPart>
        </mc:Choice>
        <mc:Fallback>
          <p:pic>
            <p:nvPicPr>
              <p:cNvPr id="60" name="Käsinkirjoitus 59">
                <a:extLst>
                  <a:ext uri="{FF2B5EF4-FFF2-40B4-BE49-F238E27FC236}">
                    <a16:creationId xmlns:a16="http://schemas.microsoft.com/office/drawing/2014/main" id="{0F783697-67FB-4EC2-908F-84A7F7DBC634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9542376" y="4552464"/>
                <a:ext cx="225720" cy="48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63" name="Käsinkirjoitus 62">
                <a:extLst>
                  <a:ext uri="{FF2B5EF4-FFF2-40B4-BE49-F238E27FC236}">
                    <a16:creationId xmlns:a16="http://schemas.microsoft.com/office/drawing/2014/main" id="{2D770273-4276-42FB-B780-C42A37903E4D}"/>
                  </a:ext>
                </a:extLst>
              </p14:cNvPr>
              <p14:cNvContentPartPr/>
              <p14:nvPr/>
            </p14:nvContentPartPr>
            <p14:xfrm>
              <a:off x="4266576" y="1057944"/>
              <a:ext cx="169200" cy="18000"/>
            </p14:xfrm>
          </p:contentPart>
        </mc:Choice>
        <mc:Fallback>
          <p:pic>
            <p:nvPicPr>
              <p:cNvPr id="63" name="Käsinkirjoitus 62">
                <a:extLst>
                  <a:ext uri="{FF2B5EF4-FFF2-40B4-BE49-F238E27FC236}">
                    <a16:creationId xmlns:a16="http://schemas.microsoft.com/office/drawing/2014/main" id="{2D770273-4276-42FB-B780-C42A37903E4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257576" y="1048944"/>
                <a:ext cx="186840" cy="3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64" name="Käsinkirjoitus 63">
                <a:extLst>
                  <a:ext uri="{FF2B5EF4-FFF2-40B4-BE49-F238E27FC236}">
                    <a16:creationId xmlns:a16="http://schemas.microsoft.com/office/drawing/2014/main" id="{9AAD948B-8DD2-49C5-964D-1CB82003FB79}"/>
                  </a:ext>
                </a:extLst>
              </p14:cNvPr>
              <p14:cNvContentPartPr/>
              <p14:nvPr/>
            </p14:nvContentPartPr>
            <p14:xfrm>
              <a:off x="4296456" y="1139304"/>
              <a:ext cx="130680" cy="38160"/>
            </p14:xfrm>
          </p:contentPart>
        </mc:Choice>
        <mc:Fallback>
          <p:pic>
            <p:nvPicPr>
              <p:cNvPr id="64" name="Käsinkirjoitus 63">
                <a:extLst>
                  <a:ext uri="{FF2B5EF4-FFF2-40B4-BE49-F238E27FC236}">
                    <a16:creationId xmlns:a16="http://schemas.microsoft.com/office/drawing/2014/main" id="{9AAD948B-8DD2-49C5-964D-1CB82003FB79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4287456" y="1130304"/>
                <a:ext cx="148320" cy="5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70" name="Käsinkirjoitus 69">
                <a:extLst>
                  <a:ext uri="{FF2B5EF4-FFF2-40B4-BE49-F238E27FC236}">
                    <a16:creationId xmlns:a16="http://schemas.microsoft.com/office/drawing/2014/main" id="{EA5843A3-A6E5-4EA8-BD43-3408E3724D34}"/>
                  </a:ext>
                </a:extLst>
              </p14:cNvPr>
              <p14:cNvContentPartPr/>
              <p14:nvPr/>
            </p14:nvContentPartPr>
            <p14:xfrm>
              <a:off x="4693176" y="1149024"/>
              <a:ext cx="522720" cy="14400"/>
            </p14:xfrm>
          </p:contentPart>
        </mc:Choice>
        <mc:Fallback>
          <p:pic>
            <p:nvPicPr>
              <p:cNvPr id="70" name="Käsinkirjoitus 69">
                <a:extLst>
                  <a:ext uri="{FF2B5EF4-FFF2-40B4-BE49-F238E27FC236}">
                    <a16:creationId xmlns:a16="http://schemas.microsoft.com/office/drawing/2014/main" id="{EA5843A3-A6E5-4EA8-BD43-3408E3724D34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684536" y="1140024"/>
                <a:ext cx="540360" cy="3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A4E755CD-DDE9-4B6D-92FE-D7BD2183C009}"/>
                  </a:ext>
                </a:extLst>
              </p14:cNvPr>
              <p14:cNvContentPartPr/>
              <p14:nvPr/>
            </p14:nvContentPartPr>
            <p14:xfrm>
              <a:off x="4863096" y="1281864"/>
              <a:ext cx="235800" cy="19620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A4E755CD-DDE9-4B6D-92FE-D7BD2183C00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854443" y="1272864"/>
                <a:ext cx="253467" cy="21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74" name="Käsinkirjoitus 73">
                <a:extLst>
                  <a:ext uri="{FF2B5EF4-FFF2-40B4-BE49-F238E27FC236}">
                    <a16:creationId xmlns:a16="http://schemas.microsoft.com/office/drawing/2014/main" id="{4ACA80A7-1D3D-4F16-9A85-1A34323AB314}"/>
                  </a:ext>
                </a:extLst>
              </p14:cNvPr>
              <p14:cNvContentPartPr/>
              <p14:nvPr/>
            </p14:nvContentPartPr>
            <p14:xfrm>
              <a:off x="5111856" y="735384"/>
              <a:ext cx="228240" cy="355320"/>
            </p14:xfrm>
          </p:contentPart>
        </mc:Choice>
        <mc:Fallback>
          <p:pic>
            <p:nvPicPr>
              <p:cNvPr id="74" name="Käsinkirjoitus 73">
                <a:extLst>
                  <a:ext uri="{FF2B5EF4-FFF2-40B4-BE49-F238E27FC236}">
                    <a16:creationId xmlns:a16="http://schemas.microsoft.com/office/drawing/2014/main" id="{4ACA80A7-1D3D-4F16-9A85-1A34323AB314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102856" y="726735"/>
                <a:ext cx="245880" cy="37297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75" name="Käsinkirjoitus 74">
                <a:extLst>
                  <a:ext uri="{FF2B5EF4-FFF2-40B4-BE49-F238E27FC236}">
                    <a16:creationId xmlns:a16="http://schemas.microsoft.com/office/drawing/2014/main" id="{15F73480-9A49-4FCD-A510-1E1ABC044A69}"/>
                  </a:ext>
                </a:extLst>
              </p14:cNvPr>
              <p14:cNvContentPartPr/>
              <p14:nvPr/>
            </p14:nvContentPartPr>
            <p14:xfrm>
              <a:off x="4736376" y="715944"/>
              <a:ext cx="239760" cy="324000"/>
            </p14:xfrm>
          </p:contentPart>
        </mc:Choice>
        <mc:Fallback>
          <p:pic>
            <p:nvPicPr>
              <p:cNvPr id="75" name="Käsinkirjoitus 74">
                <a:extLst>
                  <a:ext uri="{FF2B5EF4-FFF2-40B4-BE49-F238E27FC236}">
                    <a16:creationId xmlns:a16="http://schemas.microsoft.com/office/drawing/2014/main" id="{15F73480-9A49-4FCD-A510-1E1ABC044A69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4727376" y="706944"/>
                <a:ext cx="257400" cy="34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76" name="Käsinkirjoitus 75">
                <a:extLst>
                  <a:ext uri="{FF2B5EF4-FFF2-40B4-BE49-F238E27FC236}">
                    <a16:creationId xmlns:a16="http://schemas.microsoft.com/office/drawing/2014/main" id="{9E182404-75D2-47D8-8028-7FB066F089B6}"/>
                  </a:ext>
                </a:extLst>
              </p14:cNvPr>
              <p14:cNvContentPartPr/>
              <p14:nvPr/>
            </p14:nvContentPartPr>
            <p14:xfrm>
              <a:off x="3858336" y="853104"/>
              <a:ext cx="264960" cy="491040"/>
            </p14:xfrm>
          </p:contentPart>
        </mc:Choice>
        <mc:Fallback>
          <p:pic>
            <p:nvPicPr>
              <p:cNvPr id="76" name="Käsinkirjoitus 75">
                <a:extLst>
                  <a:ext uri="{FF2B5EF4-FFF2-40B4-BE49-F238E27FC236}">
                    <a16:creationId xmlns:a16="http://schemas.microsoft.com/office/drawing/2014/main" id="{9E182404-75D2-47D8-8028-7FB066F089B6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3849336" y="844464"/>
                <a:ext cx="282600" cy="50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82" name="Käsinkirjoitus 81">
                <a:extLst>
                  <a:ext uri="{FF2B5EF4-FFF2-40B4-BE49-F238E27FC236}">
                    <a16:creationId xmlns:a16="http://schemas.microsoft.com/office/drawing/2014/main" id="{FF6AAAB7-F675-4244-9FF9-FFA5AE73938E}"/>
                  </a:ext>
                </a:extLst>
              </p14:cNvPr>
              <p14:cNvContentPartPr/>
              <p14:nvPr/>
            </p14:nvContentPartPr>
            <p14:xfrm>
              <a:off x="7444296" y="1107984"/>
              <a:ext cx="190440" cy="39240"/>
            </p14:xfrm>
          </p:contentPart>
        </mc:Choice>
        <mc:Fallback>
          <p:pic>
            <p:nvPicPr>
              <p:cNvPr id="82" name="Käsinkirjoitus 81">
                <a:extLst>
                  <a:ext uri="{FF2B5EF4-FFF2-40B4-BE49-F238E27FC236}">
                    <a16:creationId xmlns:a16="http://schemas.microsoft.com/office/drawing/2014/main" id="{FF6AAAB7-F675-4244-9FF9-FFA5AE73938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435656" y="1098984"/>
                <a:ext cx="208080" cy="5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83" name="Käsinkirjoitus 82">
                <a:extLst>
                  <a:ext uri="{FF2B5EF4-FFF2-40B4-BE49-F238E27FC236}">
                    <a16:creationId xmlns:a16="http://schemas.microsoft.com/office/drawing/2014/main" id="{3C724869-91AB-4B1A-A025-0A6E17EB1D0A}"/>
                  </a:ext>
                </a:extLst>
              </p14:cNvPr>
              <p14:cNvContentPartPr/>
              <p14:nvPr/>
            </p14:nvContentPartPr>
            <p14:xfrm>
              <a:off x="7456536" y="1236144"/>
              <a:ext cx="221040" cy="46800"/>
            </p14:xfrm>
          </p:contentPart>
        </mc:Choice>
        <mc:Fallback>
          <p:pic>
            <p:nvPicPr>
              <p:cNvPr id="83" name="Käsinkirjoitus 82">
                <a:extLst>
                  <a:ext uri="{FF2B5EF4-FFF2-40B4-BE49-F238E27FC236}">
                    <a16:creationId xmlns:a16="http://schemas.microsoft.com/office/drawing/2014/main" id="{3C724869-91AB-4B1A-A025-0A6E17EB1D0A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7447536" y="1227504"/>
                <a:ext cx="23868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88" name="Käsinkirjoitus 87">
                <a:extLst>
                  <a:ext uri="{FF2B5EF4-FFF2-40B4-BE49-F238E27FC236}">
                    <a16:creationId xmlns:a16="http://schemas.microsoft.com/office/drawing/2014/main" id="{1C5BE45B-EBAD-402F-BDF3-3A85F41E6A9F}"/>
                  </a:ext>
                </a:extLst>
              </p14:cNvPr>
              <p14:cNvContentPartPr/>
              <p14:nvPr/>
            </p14:nvContentPartPr>
            <p14:xfrm>
              <a:off x="7941456" y="938064"/>
              <a:ext cx="564840" cy="451440"/>
            </p14:xfrm>
          </p:contentPart>
        </mc:Choice>
        <mc:Fallback>
          <p:pic>
            <p:nvPicPr>
              <p:cNvPr id="88" name="Käsinkirjoitus 87">
                <a:extLst>
                  <a:ext uri="{FF2B5EF4-FFF2-40B4-BE49-F238E27FC236}">
                    <a16:creationId xmlns:a16="http://schemas.microsoft.com/office/drawing/2014/main" id="{1C5BE45B-EBAD-402F-BDF3-3A85F41E6A9F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932456" y="929417"/>
                <a:ext cx="582480" cy="4690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89" name="Käsinkirjoitus 88">
                <a:extLst>
                  <a:ext uri="{FF2B5EF4-FFF2-40B4-BE49-F238E27FC236}">
                    <a16:creationId xmlns:a16="http://schemas.microsoft.com/office/drawing/2014/main" id="{CDC1DB74-25A2-4AFE-A315-9473E96DBC99}"/>
                  </a:ext>
                </a:extLst>
              </p14:cNvPr>
              <p14:cNvContentPartPr/>
              <p14:nvPr/>
            </p14:nvContentPartPr>
            <p14:xfrm>
              <a:off x="6874776" y="875064"/>
              <a:ext cx="387360" cy="594720"/>
            </p14:xfrm>
          </p:contentPart>
        </mc:Choice>
        <mc:Fallback>
          <p:pic>
            <p:nvPicPr>
              <p:cNvPr id="89" name="Käsinkirjoitus 88">
                <a:extLst>
                  <a:ext uri="{FF2B5EF4-FFF2-40B4-BE49-F238E27FC236}">
                    <a16:creationId xmlns:a16="http://schemas.microsoft.com/office/drawing/2014/main" id="{CDC1DB74-25A2-4AFE-A315-9473E96DBC99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866136" y="866419"/>
                <a:ext cx="405000" cy="6123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90" name="Käsinkirjoitus 89">
                <a:extLst>
                  <a:ext uri="{FF2B5EF4-FFF2-40B4-BE49-F238E27FC236}">
                    <a16:creationId xmlns:a16="http://schemas.microsoft.com/office/drawing/2014/main" id="{9C162DCA-EC31-4E0A-A063-BD868858DB13}"/>
                  </a:ext>
                </a:extLst>
              </p14:cNvPr>
              <p14:cNvContentPartPr/>
              <p14:nvPr/>
            </p14:nvContentPartPr>
            <p14:xfrm>
              <a:off x="5663736" y="1005744"/>
              <a:ext cx="921600" cy="341640"/>
            </p14:xfrm>
          </p:contentPart>
        </mc:Choice>
        <mc:Fallback>
          <p:pic>
            <p:nvPicPr>
              <p:cNvPr id="90" name="Käsinkirjoitus 89">
                <a:extLst>
                  <a:ext uri="{FF2B5EF4-FFF2-40B4-BE49-F238E27FC236}">
                    <a16:creationId xmlns:a16="http://schemas.microsoft.com/office/drawing/2014/main" id="{9C162DCA-EC31-4E0A-A063-BD868858DB13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5655096" y="996744"/>
                <a:ext cx="939240" cy="35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629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4466AF-9C7D-F2D0-A3EC-4BBBE295B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298" y="0"/>
            <a:ext cx="10515600" cy="1325563"/>
          </a:xfrm>
        </p:spPr>
        <p:txBody>
          <a:bodyPr/>
          <a:lstStyle/>
          <a:p>
            <a:r>
              <a:rPr lang="fi-FI" dirty="0"/>
              <a:t>Perusvuorovaikutukset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368BD5-7579-3E3C-C0FD-177594632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90" y="1290950"/>
            <a:ext cx="6215374" cy="26182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/>
              <a:t>Gravitaatiovuorovaikutus</a:t>
            </a:r>
          </a:p>
          <a:p>
            <a:pPr lvl="1"/>
            <a:r>
              <a:rPr lang="fi-FI" sz="1400" dirty="0"/>
              <a:t>Vaikuttaa kaikkien kappaleiden välillä, joilla on massa. (myös energia)</a:t>
            </a:r>
          </a:p>
          <a:p>
            <a:pPr lvl="1"/>
            <a:r>
              <a:rPr lang="fi-FI" sz="1400" dirty="0"/>
              <a:t>Kantama on ääretön, mutta voima heikkenee etäisyyden kasvaessa.</a:t>
            </a:r>
          </a:p>
          <a:p>
            <a:pPr lvl="1"/>
            <a:r>
              <a:rPr lang="fi-FI" sz="1400" dirty="0"/>
              <a:t>Esimerkiksi: planeetat kiertää Aurinkoa ja galaksit pysyy koossa.</a:t>
            </a:r>
          </a:p>
          <a:p>
            <a:pPr marL="0" indent="0">
              <a:buNone/>
            </a:pPr>
            <a:r>
              <a:rPr lang="fi-FI" sz="2000" b="1" dirty="0"/>
              <a:t>Sähkömagneettinen vuorovaikutus</a:t>
            </a:r>
          </a:p>
          <a:p>
            <a:pPr lvl="1"/>
            <a:r>
              <a:rPr lang="fi-FI" sz="1400" dirty="0"/>
              <a:t>Liittyy sähkövarauksiin ja magneettisiin ominaisuuksiin.</a:t>
            </a:r>
          </a:p>
          <a:p>
            <a:pPr lvl="1"/>
            <a:r>
              <a:rPr lang="fi-FI" sz="1400" dirty="0"/>
              <a:t>Pitää atomit ja molekyylit koossa, koska elektronit ja atomiytimet vetävät toisiaan puoleensa.</a:t>
            </a:r>
          </a:p>
          <a:p>
            <a:pPr lvl="1"/>
            <a:r>
              <a:rPr lang="fi-FI" sz="1400" dirty="0"/>
              <a:t>Esimerkiksi: valon synty ja sähkövirta.</a:t>
            </a:r>
            <a:br>
              <a:rPr lang="fi-FI" dirty="0"/>
            </a:b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60B0FC9-37AD-55E8-609C-61A4FAA6232B}"/>
              </a:ext>
            </a:extLst>
          </p:cNvPr>
          <p:cNvSpPr txBox="1"/>
          <p:nvPr/>
        </p:nvSpPr>
        <p:spPr>
          <a:xfrm>
            <a:off x="6717672" y="1211316"/>
            <a:ext cx="491771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2000" b="1" dirty="0"/>
              <a:t>Vahva vuorovaikutus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Vaikuttaa atomin ytimessä sitomalla protonit ja neutronit yhteen.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Erittäin voimakas, mutta kantama on hyvin lyhyt.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Esimerkiksi: atomiytimen stabiilisuus.</a:t>
            </a:r>
          </a:p>
          <a:p>
            <a:pPr marL="0" indent="0">
              <a:buNone/>
            </a:pPr>
            <a:r>
              <a:rPr lang="fi-FI" sz="2000" b="1" dirty="0"/>
              <a:t>Heikko vuorovaikutus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Vaikuttaa atomiytimissä ja mahdollistaa tiettyjen hiukkasten muuttumisen toisiksi.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400" dirty="0"/>
              <a:t>Esimerkkejä: beetahajoaminen, joka synnyttää radioaktiivisuutta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9F8D8C8-2ED5-4B53-3250-D1E7E66A3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57" y="3790302"/>
            <a:ext cx="10145541" cy="281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26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8" y="332508"/>
            <a:ext cx="5616896" cy="5686051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564" y="332508"/>
            <a:ext cx="5710304" cy="25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6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sz="2400" b="1" dirty="0"/>
                  <a:t>Suure</a:t>
                </a:r>
                <a:r>
                  <a:rPr lang="fi-FI" sz="2400" dirty="0"/>
                  <a:t> tarkoittaa ominaisuutta, joka voidaan mitata.</a:t>
                </a:r>
              </a:p>
              <a:p>
                <a:pPr lvl="1"/>
                <a:r>
                  <a:rPr lang="fi-FI" sz="2000" dirty="0"/>
                  <a:t>Esim. pituus, aika, nopeus, resistanssi, lämpötila ja massa</a:t>
                </a:r>
              </a:p>
              <a:p>
                <a:r>
                  <a:rPr lang="fi-FI" sz="2400" b="1" dirty="0"/>
                  <a:t>Vektorisuurella</a:t>
                </a:r>
                <a:r>
                  <a:rPr lang="fi-FI" sz="2400" dirty="0"/>
                  <a:t> on suunta ja suuruus.</a:t>
                </a:r>
              </a:p>
              <a:p>
                <a:pPr lvl="1"/>
                <a:r>
                  <a:rPr lang="fi-FI" sz="2000" dirty="0"/>
                  <a:t>Esim. voima, nopeus, kiihtyvyys. </a:t>
                </a:r>
              </a:p>
              <a:p>
                <a:pPr lvl="1"/>
                <a:r>
                  <a:rPr lang="fi-FI" sz="2000" dirty="0"/>
                  <a:t>Vektorisuureiden tunnuksien päällä on viiva, esimerkiksi voima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fi-FI" sz="20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i-FI" sz="2000" dirty="0"/>
              </a:p>
              <a:p>
                <a:r>
                  <a:rPr lang="fi-FI" sz="2400" b="1" dirty="0"/>
                  <a:t>Skalaarisuurella</a:t>
                </a:r>
                <a:r>
                  <a:rPr lang="fi-FI" sz="2400" dirty="0"/>
                  <a:t> on suuruus, mutta ei suuntaa</a:t>
                </a:r>
              </a:p>
              <a:p>
                <a:pPr lvl="1"/>
                <a:r>
                  <a:rPr lang="fi-FI" sz="2000" dirty="0"/>
                  <a:t>Esim. lämpötila, massa, tilavuus ja tiheys.</a:t>
                </a:r>
              </a:p>
              <a:p>
                <a:r>
                  <a:rPr lang="fi-FI" sz="2400" dirty="0"/>
                  <a:t>Jokaisella suurella on </a:t>
                </a:r>
                <a:r>
                  <a:rPr lang="fi-FI" sz="2400" b="1" dirty="0"/>
                  <a:t>tunnus</a:t>
                </a:r>
                <a:r>
                  <a:rPr lang="fi-FI" sz="2400" dirty="0"/>
                  <a:t> ja </a:t>
                </a:r>
                <a:r>
                  <a:rPr lang="fi-FI" sz="2400" b="1" dirty="0"/>
                  <a:t>yksikkö</a:t>
                </a:r>
                <a:r>
                  <a:rPr lang="fi-FI" sz="2400" dirty="0"/>
                  <a:t>.</a:t>
                </a:r>
              </a:p>
              <a:p>
                <a:pPr lvl="1"/>
                <a:r>
                  <a:rPr lang="fi-FI" sz="2000" dirty="0"/>
                  <a:t>Esim. ajan tunnus on t ja yksikkö sekunti.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7D80C493-DB53-4F1B-95F6-CCCA66DC1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889" y="1218634"/>
            <a:ext cx="2222911" cy="294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39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SI-järjestelmä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18054"/>
            <a:ext cx="10515600" cy="4351338"/>
          </a:xfrm>
        </p:spPr>
        <p:txBody>
          <a:bodyPr>
            <a:normAutofit/>
          </a:bodyPr>
          <a:lstStyle/>
          <a:p>
            <a:r>
              <a:rPr lang="fi-FI" sz="2400" dirty="0"/>
              <a:t>SI-järjestelmä koostuu seitsemästä </a:t>
            </a:r>
            <a:r>
              <a:rPr lang="fi-FI" sz="2400" b="1" dirty="0"/>
              <a:t>perusyksiköstä</a:t>
            </a:r>
            <a:r>
              <a:rPr lang="fi-FI" sz="2400" dirty="0"/>
              <a:t> ja niitä vastaavista </a:t>
            </a:r>
            <a:r>
              <a:rPr lang="fi-FI" sz="2400" b="1" dirty="0"/>
              <a:t>perussuureista</a:t>
            </a:r>
            <a:r>
              <a:rPr lang="fi-FI" sz="2400" dirty="0"/>
              <a:t>.</a:t>
            </a:r>
          </a:p>
          <a:p>
            <a:r>
              <a:rPr lang="fi-FI" sz="2400" dirty="0"/>
              <a:t>Muut suureet voidaan merkitä perussuureiden mukaan ja niitä kutsutaan </a:t>
            </a:r>
            <a:r>
              <a:rPr lang="fi-FI" sz="2400" b="1" dirty="0"/>
              <a:t>johdannaisruureiksi</a:t>
            </a:r>
            <a:r>
              <a:rPr lang="fi-FI" sz="2400" dirty="0"/>
              <a:t>.</a:t>
            </a:r>
            <a:endParaRPr lang="fi-FI" sz="2400" b="1" dirty="0"/>
          </a:p>
          <a:p>
            <a:endParaRPr lang="fi-FI" sz="2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66902"/>
            <a:ext cx="2969238" cy="316661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rcRect t="-1" b="16456"/>
          <a:stretch/>
        </p:blipFill>
        <p:spPr>
          <a:xfrm>
            <a:off x="3807438" y="3266901"/>
            <a:ext cx="6067976" cy="3166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08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0A0F5C-E747-DD67-B27D-3089FDA5F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Suoraan- ja kääntäen verrannollisuus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40FA11-DE1F-2564-220A-A0C4DF286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823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/>
              <a:t>Suoraan verrannollisuus</a:t>
            </a:r>
          </a:p>
          <a:p>
            <a:pPr marL="0" indent="0">
              <a:buNone/>
            </a:pPr>
            <a:r>
              <a:rPr lang="fi-FI" sz="1400" dirty="0"/>
              <a:t>Jos nopeus v on vakio, eli ei muutu, niin...</a:t>
            </a:r>
            <a:endParaRPr lang="fi-FI" sz="3200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9E3A7D2C-3A5C-B503-4678-7A13FA5468A1}"/>
              </a:ext>
            </a:extLst>
          </p:cNvPr>
          <p:cNvSpPr txBox="1">
            <a:spLocks/>
          </p:cNvSpPr>
          <p:nvPr/>
        </p:nvSpPr>
        <p:spPr>
          <a:xfrm>
            <a:off x="6237718" y="1825625"/>
            <a:ext cx="468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2000" dirty="0"/>
              <a:t>Kääntäen verrannollisuus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Jos matka s on vakio, eli ei muutu, niin...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ulukko 4">
                <a:extLst>
                  <a:ext uri="{FF2B5EF4-FFF2-40B4-BE49-F238E27FC236}">
                    <a16:creationId xmlns:a16="http://schemas.microsoft.com/office/drawing/2014/main" id="{563DA63D-59ED-9931-261F-63DCD2B29D24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906567" y="2674835"/>
              <a:ext cx="3571430" cy="277368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41954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i-FI" sz="2800" dirty="0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fi-FI" sz="2800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i-FI" sz="2800" dirty="0" err="1" smtClean="0">
                                    <a:latin typeface="Cambria Math" panose="02040503050406030204" pitchFamily="18" charset="0"/>
                                  </a:rPr>
                                  <m:t>𝑣𝑡</m:t>
                                </m:r>
                              </m:oMath>
                            </m:oMathPara>
                          </a14:m>
                          <a:endParaRPr lang="fi-FI" sz="2800" dirty="0"/>
                        </a:p>
                        <a:p>
                          <a:r>
                            <a:rPr lang="fi-FI" sz="2800" b="0" dirty="0"/>
                            <a:t>(metriä)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i-FI" sz="2800" b="0" i="0" dirty="0" smtClean="0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oMath>
                            </m:oMathPara>
                          </a14:m>
                          <a:endParaRPr lang="fi-FI" sz="2800" b="0" dirty="0"/>
                        </a:p>
                        <a:p>
                          <a:r>
                            <a:rPr lang="fi-FI" sz="2800" b="0" dirty="0"/>
                            <a:t>(sekuntia)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ulukko 4">
                <a:extLst>
                  <a:ext uri="{FF2B5EF4-FFF2-40B4-BE49-F238E27FC236}">
                    <a16:creationId xmlns:a16="http://schemas.microsoft.com/office/drawing/2014/main" id="{563DA63D-59ED-9931-261F-63DCD2B29D2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5751605"/>
                  </p:ext>
                </p:extLst>
              </p:nvPr>
            </p:nvGraphicFramePr>
            <p:xfrm>
              <a:off x="906567" y="2674835"/>
              <a:ext cx="3571430" cy="277368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944880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340" t="-645" r="-101020" b="-2045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100683" t="-645" r="-1365" b="-2045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ulukko 5">
                <a:extLst>
                  <a:ext uri="{FF2B5EF4-FFF2-40B4-BE49-F238E27FC236}">
                    <a16:creationId xmlns:a16="http://schemas.microsoft.com/office/drawing/2014/main" id="{5A4F169D-BCB4-5423-9DF2-1A1E09F51EEC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6237718" y="2674835"/>
              <a:ext cx="3571430" cy="305692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67897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i-FI" sz="2800" dirty="0"/>
                        </a:p>
                        <a:p>
                          <a:pPr algn="ctr"/>
                          <a:r>
                            <a:rPr lang="fi-FI" sz="1400" b="0" dirty="0"/>
                            <a:t>(metriä sekunnissa)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fi-FI" sz="2800" b="0" dirty="0"/>
                        </a:p>
                        <a:p>
                          <a:pPr algn="ctr"/>
                          <a:r>
                            <a:rPr lang="fi-FI" sz="2400" b="0" dirty="0"/>
                            <a:t>(sekuntia)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i="0" u="none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ulukko 5">
                <a:extLst>
                  <a:ext uri="{FF2B5EF4-FFF2-40B4-BE49-F238E27FC236}">
                    <a16:creationId xmlns:a16="http://schemas.microsoft.com/office/drawing/2014/main" id="{5A4F169D-BCB4-5423-9DF2-1A1E09F51EE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5634344"/>
                  </p:ext>
                </p:extLst>
              </p:nvPr>
            </p:nvGraphicFramePr>
            <p:xfrm>
              <a:off x="6237718" y="2674835"/>
              <a:ext cx="3571430" cy="305692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1035431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3"/>
                          <a:stretch>
                            <a:fillRect l="-340" t="-588" r="-101020" b="-20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3"/>
                          <a:stretch>
                            <a:fillRect l="-100683" t="-588" r="-1365" b="-2011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i="0" u="none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8924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E4295A-5887-3A08-4F18-B53F4FA93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301"/>
            <a:ext cx="10515600" cy="1325563"/>
          </a:xfrm>
        </p:spPr>
        <p:txBody>
          <a:bodyPr/>
          <a:lstStyle/>
          <a:p>
            <a:r>
              <a:rPr lang="fi-FI" b="1" dirty="0"/>
              <a:t>Suuret ja pienet luvut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8EEC179-038C-4070-578B-D1F966D852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4425"/>
                <a:ext cx="5759153" cy="5282273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Suurien ja pienien lukujen arvot ilmoitetaan käyttämällä </a:t>
                </a:r>
                <a:r>
                  <a:rPr lang="fi-FI" sz="2400" b="1" dirty="0"/>
                  <a:t>kerrannaisyksikköä</a:t>
                </a:r>
                <a:r>
                  <a:rPr lang="fi-FI" sz="2400" dirty="0"/>
                  <a:t>.</a:t>
                </a:r>
              </a:p>
              <a:p>
                <a:r>
                  <a:rPr lang="fi-FI" sz="2400" dirty="0"/>
                  <a:t>Kerrannaisyksiköt ovat tuttuja arjesta, esim. </a:t>
                </a:r>
                <a:r>
                  <a:rPr lang="fi-FI" sz="2400" b="1" dirty="0"/>
                  <a:t>kilo</a:t>
                </a:r>
                <a:r>
                  <a:rPr lang="fi-FI" sz="2400" dirty="0"/>
                  <a:t>metri ja </a:t>
                </a:r>
                <a:r>
                  <a:rPr lang="fi-FI" sz="2400" b="1" dirty="0"/>
                  <a:t>milli</a:t>
                </a:r>
                <a:r>
                  <a:rPr lang="fi-FI" sz="2400" dirty="0"/>
                  <a:t>metri. </a:t>
                </a:r>
              </a:p>
              <a:p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1 </m:t>
                    </m:r>
                    <m:r>
                      <m:rPr>
                        <m:sty m:val="p"/>
                      </m:rPr>
                      <a:rPr lang="fi-FI" sz="200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=1000 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00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nor/>
                      </m:rPr>
                      <a:rPr lang="fi-FI" sz="2000" dirty="0"/>
                      <m:t>m</m:t>
                    </m:r>
                  </m:oMath>
                </a14:m>
                <a:endParaRPr lang="fi-FI" sz="20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mm </a:t>
                </a:r>
                <a14:m>
                  <m:oMath xmlns:m="http://schemas.openxmlformats.org/officeDocument/2006/math"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=0,001 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0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m:rPr>
                        <m:nor/>
                      </m:rPr>
                      <a:rPr lang="fi-FI" sz="2000" dirty="0"/>
                      <m:t>m</m:t>
                    </m:r>
                  </m:oMath>
                </a14:m>
                <a:endParaRPr lang="fi-FI" sz="2000" dirty="0"/>
              </a:p>
              <a:p>
                <a:endParaRPr lang="fi-FI" sz="2400" dirty="0"/>
              </a:p>
              <a:p>
                <a:r>
                  <a:rPr lang="fi-FI" sz="2000" dirty="0"/>
                  <a:t>Kun kymmenpotenssin eksponentti on kolmella jaollinen, kymmenpotenssimuoto pyritään ilmaisemaan etuliitteellä.</a:t>
                </a:r>
              </a:p>
              <a:p>
                <a:r>
                  <a:rPr lang="fi-FI" sz="2000" dirty="0"/>
                  <a:t>Siis </a:t>
                </a:r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45,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</a:rPr>
                      <m:t>83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</m:t>
                        </m:r>
                      </m:sup>
                    </m:sSup>
                    <m:r>
                      <m:rPr>
                        <m:sty m:val="p"/>
                      </m:rPr>
                      <a:rPr lang="fi-FI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=45,83 </m:t>
                    </m:r>
                    <m:r>
                      <m:rPr>
                        <m:sty m:val="p"/>
                      </m:rPr>
                      <a:rPr lang="fi-FI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nm</m:t>
                    </m:r>
                  </m:oMath>
                </a14:m>
                <a:endParaRPr lang="fi-FI" sz="2000" dirty="0"/>
              </a:p>
              <a:p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8EEC179-038C-4070-578B-D1F966D852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4425"/>
                <a:ext cx="5759153" cy="5282273"/>
              </a:xfrm>
              <a:blipFill>
                <a:blip r:embed="rId2"/>
                <a:stretch>
                  <a:fillRect l="-1483" t="-161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3D00DFBF-4122-96D8-788D-2E4840CBB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297" y="1181545"/>
            <a:ext cx="5192650" cy="473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87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7B50B-7B93-9254-959E-DFCC595B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Merkitsevät numerot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F71C55-B696-607F-E1C7-09B04C1B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258"/>
            <a:ext cx="5742062" cy="4351338"/>
          </a:xfrm>
        </p:spPr>
        <p:txBody>
          <a:bodyPr>
            <a:normAutofit/>
          </a:bodyPr>
          <a:lstStyle/>
          <a:p>
            <a:r>
              <a:rPr lang="fi-FI" sz="2400" dirty="0"/>
              <a:t>Merkitsevät numerot määrittävät, millä laskujen vastaus annetaan.</a:t>
            </a:r>
          </a:p>
          <a:p>
            <a:r>
              <a:rPr lang="fi-FI" sz="2400" dirty="0"/>
              <a:t>Merkitseviä numeroita ovat kaikki numerot, paitsi</a:t>
            </a:r>
          </a:p>
          <a:p>
            <a:pPr lvl="1"/>
            <a:r>
              <a:rPr lang="fi-FI" sz="2000" dirty="0"/>
              <a:t>Pääsääntöisesti kokonaislukujen lopussa olevat nollat</a:t>
            </a:r>
          </a:p>
          <a:p>
            <a:pPr lvl="1"/>
            <a:r>
              <a:rPr lang="fi-FI" sz="2000" dirty="0"/>
              <a:t>Desimaalilukujen alussa olevat nollat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EBF0755-470B-62B6-7C55-1F2E71810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7580" y="1068404"/>
            <a:ext cx="3572139" cy="514704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BCA56C6-8EF4-F3E5-54BE-1A36866AB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118" y="4145379"/>
            <a:ext cx="6733969" cy="207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44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C66CD1-8C5E-C194-75E8-97F25B6C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Absoluuttinen ja suhteellinen virhe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435B024-0E72-18C6-3BC8-48C07EDE77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900358" cy="4351338"/>
              </a:xfrm>
            </p:spPr>
            <p:txBody>
              <a:bodyPr>
                <a:normAutofit/>
              </a:bodyPr>
              <a:lstStyle/>
              <a:p>
                <a:r>
                  <a:rPr lang="fi-FI" sz="2400" b="1" dirty="0"/>
                  <a:t>Absoluuttinen virhe </a:t>
                </a:r>
                <a:r>
                  <a:rPr lang="fi-FI" sz="2400" dirty="0"/>
                  <a:t>kertoo, kuinka paljon mittaustulos enintään poikkeaa suureen mitatusta arvosta.</a:t>
                </a:r>
              </a:p>
              <a:p>
                <a:pPr lvl="1"/>
                <a:r>
                  <a:rPr lang="fi-FI" sz="2000" dirty="0"/>
                  <a:t>Kertoo mittauksen tarkkuuden.</a:t>
                </a:r>
              </a:p>
              <a:p>
                <a:pPr lvl="1"/>
                <a:r>
                  <a:rPr lang="fi-FI" sz="2000" dirty="0"/>
                  <a:t>Esimerkiksi viivaimen tarkkuus on </a:t>
                </a:r>
                <a14:m>
                  <m:oMath xmlns:m="http://schemas.openxmlformats.org/officeDocument/2006/math">
                    <m:r>
                      <a:rPr lang="fi-FI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fi-FI" sz="2000" dirty="0"/>
                  <a:t> 1 mm.</a:t>
                </a:r>
              </a:p>
              <a:p>
                <a:r>
                  <a:rPr lang="fi-FI" sz="2400" b="1" dirty="0"/>
                  <a:t>Suhteellinen virhe</a:t>
                </a:r>
                <a:r>
                  <a:rPr lang="fi-FI" sz="2400" dirty="0"/>
                  <a:t> ilmaisee, kuinka suuri virhe on suhteessa mittaustulokseen.</a:t>
                </a:r>
              </a:p>
              <a:p>
                <a:pPr lvl="1"/>
                <a:r>
                  <a:rPr lang="fi-FI" sz="2000" dirty="0"/>
                  <a:t>Suhteellinen virhe ilmoitetaan prosentteina.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435B024-0E72-18C6-3BC8-48C07EDE77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900358" cy="4351338"/>
              </a:xfrm>
              <a:blipFill>
                <a:blip r:embed="rId2"/>
                <a:stretch>
                  <a:fillRect l="-1238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2B572740-C058-43B0-B63C-8D0014944C75}"/>
                  </a:ext>
                </a:extLst>
              </p:cNvPr>
              <p:cNvSpPr txBox="1"/>
              <p:nvPr/>
            </p:nvSpPr>
            <p:spPr>
              <a:xfrm>
                <a:off x="7856738" y="3589256"/>
                <a:ext cx="4128116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/>
                  <a:t>Esimerkki: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sz="2400" dirty="0"/>
                  <a:t>Viivaimella mitataan tulitikun pituudeksi 44 mm.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sz="2400" dirty="0"/>
                  <a:t>Tulitikun pituus on siis 44 mm </a:t>
                </a:r>
                <a14:m>
                  <m:oMath xmlns:m="http://schemas.openxmlformats.org/officeDocument/2006/math">
                    <m:r>
                      <a:rPr lang="fi-FI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fi-FI" sz="2400" dirty="0"/>
                  <a:t> 1 mm</a:t>
                </a:r>
              </a:p>
              <a:p>
                <a:endParaRPr lang="fi-FI" sz="2400" b="1" dirty="0"/>
              </a:p>
            </p:txBody>
          </p:sp>
        </mc:Choice>
        <mc:Fallback xmlns="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2B572740-C058-43B0-B63C-8D0014944C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738" y="3589256"/>
                <a:ext cx="4128116" cy="2308324"/>
              </a:xfrm>
              <a:prstGeom prst="rect">
                <a:avLst/>
              </a:prstGeom>
              <a:blipFill>
                <a:blip r:embed="rId3"/>
                <a:stretch>
                  <a:fillRect l="-2363" t="-211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uva 7">
            <a:extLst>
              <a:ext uri="{FF2B5EF4-FFF2-40B4-BE49-F238E27FC236}">
                <a16:creationId xmlns:a16="http://schemas.microsoft.com/office/drawing/2014/main" id="{447DEC20-4301-424E-AEEF-7A8D04ED4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208" y="1474151"/>
            <a:ext cx="3253592" cy="2115105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FF86E1FA-1CE8-47E0-986C-3FDD7751C5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827" y="4765442"/>
            <a:ext cx="3208034" cy="131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38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9A1EBD-4248-4F50-B955-618516412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Graafinen 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61557D-FBDC-4599-AC43-75FA9CFD1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Koordinaatistosta puhuttaessa käytetään seuraavia ilmaisuja, joista kaikki tarkoittaa samaa asiaa.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D705718-3098-4AC7-ABF9-AD42872C9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239" y="2795468"/>
            <a:ext cx="7254453" cy="1654962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3BD6A29-F097-47DE-AE09-A7B82B931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2731" y="2675820"/>
            <a:ext cx="3457549" cy="363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33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645</Words>
  <Application>Microsoft Office PowerPoint</Application>
  <PresentationFormat>Laajakuva</PresentationFormat>
  <Paragraphs>118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Office-teema</vt:lpstr>
      <vt:lpstr>Kertausta 2</vt:lpstr>
      <vt:lpstr>Perusvuorovaikutukset</vt:lpstr>
      <vt:lpstr>Suure</vt:lpstr>
      <vt:lpstr>SI-järjestelmä</vt:lpstr>
      <vt:lpstr>Suoraan- ja kääntäen verrannollisuus</vt:lpstr>
      <vt:lpstr>Suuret ja pienet luvut</vt:lpstr>
      <vt:lpstr>Merkitsevät numerot</vt:lpstr>
      <vt:lpstr>Absoluuttinen ja suhteellinen virhe</vt:lpstr>
      <vt:lpstr>Graafinen malli</vt:lpstr>
      <vt:lpstr>Kuvaajan piirtäminen</vt:lpstr>
      <vt:lpstr>Energian säilymislaki eli energiaperiaate</vt:lpstr>
      <vt:lpstr>Sidottu ja vapaa energia</vt:lpstr>
      <vt:lpstr>Sidottu ja vapaa energia</vt:lpstr>
      <vt:lpstr>Energiakaavio</vt:lpstr>
      <vt:lpstr>Uusiutuvat ja uusiutumattomat energialähteet.</vt:lpstr>
      <vt:lpstr>PowerPoint-esitys</vt:lpstr>
      <vt:lpstr>PowerPoint-esitys</vt:lpstr>
      <vt:lpstr>Tuuli ja ydinvoimala</vt:lpstr>
      <vt:lpstr>PowerPoint-esitys</vt:lpstr>
      <vt:lpstr>PowerPoint-esitys</vt:lpstr>
    </vt:vector>
  </TitlesOfParts>
  <Company>Töölön yhteiskoulu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-</dc:creator>
  <cp:lastModifiedBy>Opettaja</cp:lastModifiedBy>
  <cp:revision>9</cp:revision>
  <dcterms:created xsi:type="dcterms:W3CDTF">2024-12-11T13:50:05Z</dcterms:created>
  <dcterms:modified xsi:type="dcterms:W3CDTF">2024-12-11T17:59:54Z</dcterms:modified>
</cp:coreProperties>
</file>