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4"/>
    <p:sldMasterId id="2147483671" r:id="rId5"/>
  </p:sldMasterIdLst>
  <p:notesMasterIdLst>
    <p:notesMasterId r:id="rId16"/>
  </p:notesMasterIdLst>
  <p:sldIdLst>
    <p:sldId id="271" r:id="rId6"/>
    <p:sldId id="272" r:id="rId7"/>
    <p:sldId id="283" r:id="rId8"/>
    <p:sldId id="284" r:id="rId9"/>
    <p:sldId id="285" r:id="rId10"/>
    <p:sldId id="275" r:id="rId11"/>
    <p:sldId id="287" r:id="rId12"/>
    <p:sldId id="288" r:id="rId13"/>
    <p:sldId id="289" r:id="rId14"/>
    <p:sldId id="290" r:id="rId15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94FDA7-2643-47B1-AF2D-E20C1F16A54C}" v="270" dt="2020-06-16T13:56:53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60" d="100"/>
          <a:sy n="160" d="100"/>
        </p:scale>
        <p:origin x="29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nen Henri" userId="fd3b207c-c6a3-466a-abfa-4fc86693bee5" providerId="ADAL" clId="{59E75A08-00D1-4359-B136-4AEFA171B694}"/>
    <pc:docChg chg="undo addSld delSld modSld sldOrd">
      <pc:chgData name="Harinen Henri" userId="fd3b207c-c6a3-466a-abfa-4fc86693bee5" providerId="ADAL" clId="{59E75A08-00D1-4359-B136-4AEFA171B694}" dt="2020-03-26T14:40:23.606" v="71" actId="2696"/>
      <pc:docMkLst>
        <pc:docMk/>
      </pc:docMkLst>
      <pc:sldChg chg="del">
        <pc:chgData name="Harinen Henri" userId="fd3b207c-c6a3-466a-abfa-4fc86693bee5" providerId="ADAL" clId="{59E75A08-00D1-4359-B136-4AEFA171B694}" dt="2020-03-26T14:40:17.164" v="64" actId="2696"/>
        <pc:sldMkLst>
          <pc:docMk/>
          <pc:sldMk cId="0" sldId="274"/>
        </pc:sldMkLst>
      </pc:sldChg>
      <pc:sldChg chg="modSp ord modAnim">
        <pc:chgData name="Harinen Henri" userId="fd3b207c-c6a3-466a-abfa-4fc86693bee5" providerId="ADAL" clId="{59E75A08-00D1-4359-B136-4AEFA171B694}" dt="2020-03-26T14:18:51.854" v="15" actId="255"/>
        <pc:sldMkLst>
          <pc:docMk/>
          <pc:sldMk cId="0" sldId="275"/>
        </pc:sldMkLst>
        <pc:spChg chg="mod">
          <ac:chgData name="Harinen Henri" userId="fd3b207c-c6a3-466a-abfa-4fc86693bee5" providerId="ADAL" clId="{59E75A08-00D1-4359-B136-4AEFA171B694}" dt="2020-03-26T14:15:50.310" v="9" actId="14100"/>
          <ac:spMkLst>
            <pc:docMk/>
            <pc:sldMk cId="0" sldId="275"/>
            <ac:spMk id="3" creationId="{ED3B41C6-E20E-421D-859F-4D1D3185FC75}"/>
          </ac:spMkLst>
        </pc:spChg>
        <pc:spChg chg="mod">
          <ac:chgData name="Harinen Henri" userId="fd3b207c-c6a3-466a-abfa-4fc86693bee5" providerId="ADAL" clId="{59E75A08-00D1-4359-B136-4AEFA171B694}" dt="2020-03-26T14:16:07.091" v="10" actId="14100"/>
          <ac:spMkLst>
            <pc:docMk/>
            <pc:sldMk cId="0" sldId="275"/>
            <ac:spMk id="4" creationId="{7F2ACB9C-D5F5-4A09-A011-D8944C8ED2B0}"/>
          </ac:spMkLst>
        </pc:spChg>
        <pc:spChg chg="mod">
          <ac:chgData name="Harinen Henri" userId="fd3b207c-c6a3-466a-abfa-4fc86693bee5" providerId="ADAL" clId="{59E75A08-00D1-4359-B136-4AEFA171B694}" dt="2020-03-26T14:18:51.854" v="15" actId="255"/>
          <ac:spMkLst>
            <pc:docMk/>
            <pc:sldMk cId="0" sldId="275"/>
            <ac:spMk id="9218" creationId="{B354E79A-9448-4811-ABD7-496CD9F5D926}"/>
          </ac:spMkLst>
        </pc:spChg>
      </pc:sldChg>
      <pc:sldChg chg="del">
        <pc:chgData name="Harinen Henri" userId="fd3b207c-c6a3-466a-abfa-4fc86693bee5" providerId="ADAL" clId="{59E75A08-00D1-4359-B136-4AEFA171B694}" dt="2020-03-26T14:40:18.164" v="65" actId="2696"/>
        <pc:sldMkLst>
          <pc:docMk/>
          <pc:sldMk cId="0" sldId="276"/>
        </pc:sldMkLst>
      </pc:sldChg>
      <pc:sldChg chg="del">
        <pc:chgData name="Harinen Henri" userId="fd3b207c-c6a3-466a-abfa-4fc86693bee5" providerId="ADAL" clId="{59E75A08-00D1-4359-B136-4AEFA171B694}" dt="2020-03-26T14:40:19.007" v="66" actId="2696"/>
        <pc:sldMkLst>
          <pc:docMk/>
          <pc:sldMk cId="0" sldId="277"/>
        </pc:sldMkLst>
      </pc:sldChg>
      <pc:sldChg chg="del">
        <pc:chgData name="Harinen Henri" userId="fd3b207c-c6a3-466a-abfa-4fc86693bee5" providerId="ADAL" clId="{59E75A08-00D1-4359-B136-4AEFA171B694}" dt="2020-03-26T14:40:19.967" v="67" actId="2696"/>
        <pc:sldMkLst>
          <pc:docMk/>
          <pc:sldMk cId="0" sldId="278"/>
        </pc:sldMkLst>
      </pc:sldChg>
      <pc:sldChg chg="del">
        <pc:chgData name="Harinen Henri" userId="fd3b207c-c6a3-466a-abfa-4fc86693bee5" providerId="ADAL" clId="{59E75A08-00D1-4359-B136-4AEFA171B694}" dt="2020-03-26T14:40:21.013" v="68" actId="2696"/>
        <pc:sldMkLst>
          <pc:docMk/>
          <pc:sldMk cId="0" sldId="279"/>
        </pc:sldMkLst>
      </pc:sldChg>
      <pc:sldChg chg="del">
        <pc:chgData name="Harinen Henri" userId="fd3b207c-c6a3-466a-abfa-4fc86693bee5" providerId="ADAL" clId="{59E75A08-00D1-4359-B136-4AEFA171B694}" dt="2020-03-26T14:40:21.681" v="69" actId="2696"/>
        <pc:sldMkLst>
          <pc:docMk/>
          <pc:sldMk cId="0" sldId="280"/>
        </pc:sldMkLst>
      </pc:sldChg>
      <pc:sldChg chg="del">
        <pc:chgData name="Harinen Henri" userId="fd3b207c-c6a3-466a-abfa-4fc86693bee5" providerId="ADAL" clId="{59E75A08-00D1-4359-B136-4AEFA171B694}" dt="2020-03-26T14:40:22.658" v="70" actId="2696"/>
        <pc:sldMkLst>
          <pc:docMk/>
          <pc:sldMk cId="0" sldId="281"/>
        </pc:sldMkLst>
      </pc:sldChg>
      <pc:sldChg chg="del">
        <pc:chgData name="Harinen Henri" userId="fd3b207c-c6a3-466a-abfa-4fc86693bee5" providerId="ADAL" clId="{59E75A08-00D1-4359-B136-4AEFA171B694}" dt="2020-03-26T14:40:23.606" v="71" actId="2696"/>
        <pc:sldMkLst>
          <pc:docMk/>
          <pc:sldMk cId="0" sldId="282"/>
        </pc:sldMkLst>
      </pc:sldChg>
      <pc:sldChg chg="modSp add del modAnim">
        <pc:chgData name="Harinen Henri" userId="fd3b207c-c6a3-466a-abfa-4fc86693bee5" providerId="ADAL" clId="{59E75A08-00D1-4359-B136-4AEFA171B694}" dt="2020-03-26T14:40:09.851" v="63" actId="2696"/>
        <pc:sldMkLst>
          <pc:docMk/>
          <pc:sldMk cId="1770225789" sldId="286"/>
        </pc:sldMkLst>
        <pc:spChg chg="mod">
          <ac:chgData name="Harinen Henri" userId="fd3b207c-c6a3-466a-abfa-4fc86693bee5" providerId="ADAL" clId="{59E75A08-00D1-4359-B136-4AEFA171B694}" dt="2020-03-26T14:26:02.961" v="26"/>
          <ac:spMkLst>
            <pc:docMk/>
            <pc:sldMk cId="1770225789" sldId="286"/>
            <ac:spMk id="3" creationId="{ED3B41C6-E20E-421D-859F-4D1D3185FC75}"/>
          </ac:spMkLst>
        </pc:spChg>
      </pc:sldChg>
      <pc:sldChg chg="modSp add modAnim">
        <pc:chgData name="Harinen Henri" userId="fd3b207c-c6a3-466a-abfa-4fc86693bee5" providerId="ADAL" clId="{59E75A08-00D1-4359-B136-4AEFA171B694}" dt="2020-03-26T14:19:50.148" v="17"/>
        <pc:sldMkLst>
          <pc:docMk/>
          <pc:sldMk cId="197482475" sldId="287"/>
        </pc:sldMkLst>
        <pc:spChg chg="mod">
          <ac:chgData name="Harinen Henri" userId="fd3b207c-c6a3-466a-abfa-4fc86693bee5" providerId="ADAL" clId="{59E75A08-00D1-4359-B136-4AEFA171B694}" dt="2020-03-26T14:19:35.185" v="16"/>
          <ac:spMkLst>
            <pc:docMk/>
            <pc:sldMk cId="197482475" sldId="287"/>
            <ac:spMk id="3" creationId="{ED3B41C6-E20E-421D-859F-4D1D3185FC75}"/>
          </ac:spMkLst>
        </pc:spChg>
        <pc:spChg chg="mod">
          <ac:chgData name="Harinen Henri" userId="fd3b207c-c6a3-466a-abfa-4fc86693bee5" providerId="ADAL" clId="{59E75A08-00D1-4359-B136-4AEFA171B694}" dt="2020-03-26T14:19:50.148" v="17"/>
          <ac:spMkLst>
            <pc:docMk/>
            <pc:sldMk cId="197482475" sldId="287"/>
            <ac:spMk id="4" creationId="{7F2ACB9C-D5F5-4A09-A011-D8944C8ED2B0}"/>
          </ac:spMkLst>
        </pc:spChg>
        <pc:spChg chg="mod">
          <ac:chgData name="Harinen Henri" userId="fd3b207c-c6a3-466a-abfa-4fc86693bee5" providerId="ADAL" clId="{59E75A08-00D1-4359-B136-4AEFA171B694}" dt="2020-03-26T14:18:43.381" v="14" actId="255"/>
          <ac:spMkLst>
            <pc:docMk/>
            <pc:sldMk cId="197482475" sldId="287"/>
            <ac:spMk id="9218" creationId="{B354E79A-9448-4811-ABD7-496CD9F5D926}"/>
          </ac:spMkLst>
        </pc:spChg>
      </pc:sldChg>
      <pc:sldChg chg="modSp add del modAnim">
        <pc:chgData name="Harinen Henri" userId="fd3b207c-c6a3-466a-abfa-4fc86693bee5" providerId="ADAL" clId="{59E75A08-00D1-4359-B136-4AEFA171B694}" dt="2020-03-26T14:31:30.265" v="41" actId="20577"/>
        <pc:sldMkLst>
          <pc:docMk/>
          <pc:sldMk cId="858413216" sldId="288"/>
        </pc:sldMkLst>
        <pc:spChg chg="mod">
          <ac:chgData name="Harinen Henri" userId="fd3b207c-c6a3-466a-abfa-4fc86693bee5" providerId="ADAL" clId="{59E75A08-00D1-4359-B136-4AEFA171B694}" dt="2020-03-26T14:22:42.466" v="21" actId="20577"/>
          <ac:spMkLst>
            <pc:docMk/>
            <pc:sldMk cId="858413216" sldId="288"/>
            <ac:spMk id="3" creationId="{ED3B41C6-E20E-421D-859F-4D1D3185FC75}"/>
          </ac:spMkLst>
        </pc:spChg>
        <pc:spChg chg="mod">
          <ac:chgData name="Harinen Henri" userId="fd3b207c-c6a3-466a-abfa-4fc86693bee5" providerId="ADAL" clId="{59E75A08-00D1-4359-B136-4AEFA171B694}" dt="2020-03-26T14:31:30.265" v="41" actId="20577"/>
          <ac:spMkLst>
            <pc:docMk/>
            <pc:sldMk cId="858413216" sldId="288"/>
            <ac:spMk id="4" creationId="{7F2ACB9C-D5F5-4A09-A011-D8944C8ED2B0}"/>
          </ac:spMkLst>
        </pc:spChg>
      </pc:sldChg>
      <pc:sldChg chg="modSp add modAnim">
        <pc:chgData name="Harinen Henri" userId="fd3b207c-c6a3-466a-abfa-4fc86693bee5" providerId="ADAL" clId="{59E75A08-00D1-4359-B136-4AEFA171B694}" dt="2020-03-26T14:36:25.520" v="49" actId="255"/>
        <pc:sldMkLst>
          <pc:docMk/>
          <pc:sldMk cId="3039166127" sldId="289"/>
        </pc:sldMkLst>
        <pc:spChg chg="mod">
          <ac:chgData name="Harinen Henri" userId="fd3b207c-c6a3-466a-abfa-4fc86693bee5" providerId="ADAL" clId="{59E75A08-00D1-4359-B136-4AEFA171B694}" dt="2020-03-26T14:36:25.520" v="49" actId="255"/>
          <ac:spMkLst>
            <pc:docMk/>
            <pc:sldMk cId="3039166127" sldId="289"/>
            <ac:spMk id="3" creationId="{ED3B41C6-E20E-421D-859F-4D1D3185FC75}"/>
          </ac:spMkLst>
        </pc:spChg>
        <pc:spChg chg="mod">
          <ac:chgData name="Harinen Henri" userId="fd3b207c-c6a3-466a-abfa-4fc86693bee5" providerId="ADAL" clId="{59E75A08-00D1-4359-B136-4AEFA171B694}" dt="2020-03-26T14:29:28.899" v="39" actId="255"/>
          <ac:spMkLst>
            <pc:docMk/>
            <pc:sldMk cId="3039166127" sldId="289"/>
            <ac:spMk id="4" creationId="{7F2ACB9C-D5F5-4A09-A011-D8944C8ED2B0}"/>
          </ac:spMkLst>
        </pc:spChg>
        <pc:spChg chg="mod">
          <ac:chgData name="Harinen Henri" userId="fd3b207c-c6a3-466a-abfa-4fc86693bee5" providerId="ADAL" clId="{59E75A08-00D1-4359-B136-4AEFA171B694}" dt="2020-03-26T14:25:31.440" v="25"/>
          <ac:spMkLst>
            <pc:docMk/>
            <pc:sldMk cId="3039166127" sldId="289"/>
            <ac:spMk id="9218" creationId="{B354E79A-9448-4811-ABD7-496CD9F5D926}"/>
          </ac:spMkLst>
        </pc:spChg>
      </pc:sldChg>
      <pc:sldChg chg="modSp add modAnim">
        <pc:chgData name="Harinen Henri" userId="fd3b207c-c6a3-466a-abfa-4fc86693bee5" providerId="ADAL" clId="{59E75A08-00D1-4359-B136-4AEFA171B694}" dt="2020-03-26T14:39:13.493" v="62" actId="14100"/>
        <pc:sldMkLst>
          <pc:docMk/>
          <pc:sldMk cId="3786531491" sldId="290"/>
        </pc:sldMkLst>
        <pc:spChg chg="mod">
          <ac:chgData name="Harinen Henri" userId="fd3b207c-c6a3-466a-abfa-4fc86693bee5" providerId="ADAL" clId="{59E75A08-00D1-4359-B136-4AEFA171B694}" dt="2020-03-26T14:39:13.493" v="62" actId="14100"/>
          <ac:spMkLst>
            <pc:docMk/>
            <pc:sldMk cId="3786531491" sldId="290"/>
            <ac:spMk id="3" creationId="{ED3B41C6-E20E-421D-859F-4D1D3185FC75}"/>
          </ac:spMkLst>
        </pc:spChg>
        <pc:spChg chg="mod">
          <ac:chgData name="Harinen Henri" userId="fd3b207c-c6a3-466a-abfa-4fc86693bee5" providerId="ADAL" clId="{59E75A08-00D1-4359-B136-4AEFA171B694}" dt="2020-03-26T14:38:43.073" v="60" actId="20577"/>
          <ac:spMkLst>
            <pc:docMk/>
            <pc:sldMk cId="3786531491" sldId="290"/>
            <ac:spMk id="4" creationId="{7F2ACB9C-D5F5-4A09-A011-D8944C8ED2B0}"/>
          </ac:spMkLst>
        </pc:spChg>
      </pc:sldChg>
    </pc:docChg>
  </pc:docChgLst>
  <pc:docChgLst>
    <pc:chgData name="Harinen Henri" userId="fd3b207c-c6a3-466a-abfa-4fc86693bee5" providerId="ADAL" clId="{3B94FDA7-2643-47B1-AF2D-E20C1F16A54C}"/>
    <pc:docChg chg="modSld">
      <pc:chgData name="Harinen Henri" userId="fd3b207c-c6a3-466a-abfa-4fc86693bee5" providerId="ADAL" clId="{3B94FDA7-2643-47B1-AF2D-E20C1F16A54C}" dt="2020-06-16T13:56:53.326" v="262" actId="14100"/>
      <pc:docMkLst>
        <pc:docMk/>
      </pc:docMkLst>
      <pc:sldChg chg="modSp modTransition">
        <pc:chgData name="Harinen Henri" userId="fd3b207c-c6a3-466a-abfa-4fc86693bee5" providerId="ADAL" clId="{3B94FDA7-2643-47B1-AF2D-E20C1F16A54C}" dt="2020-06-16T13:27:45.855" v="5"/>
        <pc:sldMkLst>
          <pc:docMk/>
          <pc:sldMk cId="0" sldId="271"/>
        </pc:sldMkLst>
        <pc:spChg chg="mod">
          <ac:chgData name="Harinen Henri" userId="fd3b207c-c6a3-466a-abfa-4fc86693bee5" providerId="ADAL" clId="{3B94FDA7-2643-47B1-AF2D-E20C1F16A54C}" dt="2020-06-16T13:27:34.827" v="4" actId="14100"/>
          <ac:spMkLst>
            <pc:docMk/>
            <pc:sldMk cId="0" sldId="271"/>
            <ac:spMk id="4099" creationId="{09EDB95B-A0B5-4A15-98DD-F0F85FF67CE3}"/>
          </ac:spMkLst>
        </pc:spChg>
      </pc:sldChg>
      <pc:sldChg chg="modSp modAnim">
        <pc:chgData name="Harinen Henri" userId="fd3b207c-c6a3-466a-abfa-4fc86693bee5" providerId="ADAL" clId="{3B94FDA7-2643-47B1-AF2D-E20C1F16A54C}" dt="2020-06-16T13:53:28.941" v="254"/>
        <pc:sldMkLst>
          <pc:docMk/>
          <pc:sldMk cId="0" sldId="275"/>
        </pc:sldMkLst>
        <pc:spChg chg="mod">
          <ac:chgData name="Harinen Henri" userId="fd3b207c-c6a3-466a-abfa-4fc86693bee5" providerId="ADAL" clId="{3B94FDA7-2643-47B1-AF2D-E20C1F16A54C}" dt="2020-06-16T13:38:20.460" v="176" actId="20577"/>
          <ac:spMkLst>
            <pc:docMk/>
            <pc:sldMk cId="0" sldId="275"/>
            <ac:spMk id="3" creationId="{ED3B41C6-E20E-421D-859F-4D1D3185FC75}"/>
          </ac:spMkLst>
        </pc:spChg>
        <pc:spChg chg="mod">
          <ac:chgData name="Harinen Henri" userId="fd3b207c-c6a3-466a-abfa-4fc86693bee5" providerId="ADAL" clId="{3B94FDA7-2643-47B1-AF2D-E20C1F16A54C}" dt="2020-06-16T13:37:06.317" v="79" actId="14100"/>
          <ac:spMkLst>
            <pc:docMk/>
            <pc:sldMk cId="0" sldId="275"/>
            <ac:spMk id="4" creationId="{7F2ACB9C-D5F5-4A09-A011-D8944C8ED2B0}"/>
          </ac:spMkLst>
        </pc:spChg>
        <pc:spChg chg="mod">
          <ac:chgData name="Harinen Henri" userId="fd3b207c-c6a3-466a-abfa-4fc86693bee5" providerId="ADAL" clId="{3B94FDA7-2643-47B1-AF2D-E20C1F16A54C}" dt="2020-06-16T13:32:54.860" v="61" actId="14100"/>
          <ac:spMkLst>
            <pc:docMk/>
            <pc:sldMk cId="0" sldId="275"/>
            <ac:spMk id="9218" creationId="{B354E79A-9448-4811-ABD7-496CD9F5D926}"/>
          </ac:spMkLst>
        </pc:spChg>
      </pc:sldChg>
      <pc:sldChg chg="modSp">
        <pc:chgData name="Harinen Henri" userId="fd3b207c-c6a3-466a-abfa-4fc86693bee5" providerId="ADAL" clId="{3B94FDA7-2643-47B1-AF2D-E20C1F16A54C}" dt="2020-06-16T13:28:43.319" v="8" actId="255"/>
        <pc:sldMkLst>
          <pc:docMk/>
          <pc:sldMk cId="2761197353" sldId="283"/>
        </pc:sldMkLst>
        <pc:spChg chg="mod">
          <ac:chgData name="Harinen Henri" userId="fd3b207c-c6a3-466a-abfa-4fc86693bee5" providerId="ADAL" clId="{3B94FDA7-2643-47B1-AF2D-E20C1F16A54C}" dt="2020-06-16T13:28:43.319" v="8" actId="255"/>
          <ac:spMkLst>
            <pc:docMk/>
            <pc:sldMk cId="2761197353" sldId="283"/>
            <ac:spMk id="170" creationId="{A2D5B4F4-10BF-4ABC-840F-35BE639D4074}"/>
          </ac:spMkLst>
        </pc:spChg>
      </pc:sldChg>
      <pc:sldChg chg="modSp">
        <pc:chgData name="Harinen Henri" userId="fd3b207c-c6a3-466a-abfa-4fc86693bee5" providerId="ADAL" clId="{3B94FDA7-2643-47B1-AF2D-E20C1F16A54C}" dt="2020-06-16T13:29:12.983" v="13" actId="255"/>
        <pc:sldMkLst>
          <pc:docMk/>
          <pc:sldMk cId="518502482" sldId="284"/>
        </pc:sldMkLst>
        <pc:spChg chg="mod">
          <ac:chgData name="Harinen Henri" userId="fd3b207c-c6a3-466a-abfa-4fc86693bee5" providerId="ADAL" clId="{3B94FDA7-2643-47B1-AF2D-E20C1F16A54C}" dt="2020-06-16T13:29:12.983" v="13" actId="255"/>
          <ac:spMkLst>
            <pc:docMk/>
            <pc:sldMk cId="518502482" sldId="284"/>
            <ac:spMk id="170" creationId="{A2D5B4F4-10BF-4ABC-840F-35BE639D4074}"/>
          </ac:spMkLst>
        </pc:spChg>
      </pc:sldChg>
      <pc:sldChg chg="modSp">
        <pc:chgData name="Harinen Henri" userId="fd3b207c-c6a3-466a-abfa-4fc86693bee5" providerId="ADAL" clId="{3B94FDA7-2643-47B1-AF2D-E20C1F16A54C}" dt="2020-06-16T13:29:35.440" v="18" actId="255"/>
        <pc:sldMkLst>
          <pc:docMk/>
          <pc:sldMk cId="3429704609" sldId="285"/>
        </pc:sldMkLst>
        <pc:spChg chg="mod">
          <ac:chgData name="Harinen Henri" userId="fd3b207c-c6a3-466a-abfa-4fc86693bee5" providerId="ADAL" clId="{3B94FDA7-2643-47B1-AF2D-E20C1F16A54C}" dt="2020-06-16T13:29:35.440" v="18" actId="255"/>
          <ac:spMkLst>
            <pc:docMk/>
            <pc:sldMk cId="3429704609" sldId="285"/>
            <ac:spMk id="170" creationId="{A2D5B4F4-10BF-4ABC-840F-35BE639D4074}"/>
          </ac:spMkLst>
        </pc:spChg>
      </pc:sldChg>
      <pc:sldChg chg="modSp modAnim">
        <pc:chgData name="Harinen Henri" userId="fd3b207c-c6a3-466a-abfa-4fc86693bee5" providerId="ADAL" clId="{3B94FDA7-2643-47B1-AF2D-E20C1F16A54C}" dt="2020-06-16T13:54:01.352" v="255"/>
        <pc:sldMkLst>
          <pc:docMk/>
          <pc:sldMk cId="197482475" sldId="287"/>
        </pc:sldMkLst>
        <pc:spChg chg="mod">
          <ac:chgData name="Harinen Henri" userId="fd3b207c-c6a3-466a-abfa-4fc86693bee5" providerId="ADAL" clId="{3B94FDA7-2643-47B1-AF2D-E20C1F16A54C}" dt="2020-06-16T13:39:15.470" v="182" actId="14100"/>
          <ac:spMkLst>
            <pc:docMk/>
            <pc:sldMk cId="197482475" sldId="287"/>
            <ac:spMk id="3" creationId="{ED3B41C6-E20E-421D-859F-4D1D3185FC75}"/>
          </ac:spMkLst>
        </pc:spChg>
        <pc:spChg chg="mod">
          <ac:chgData name="Harinen Henri" userId="fd3b207c-c6a3-466a-abfa-4fc86693bee5" providerId="ADAL" clId="{3B94FDA7-2643-47B1-AF2D-E20C1F16A54C}" dt="2020-06-16T13:40:56.785" v="205" actId="14100"/>
          <ac:spMkLst>
            <pc:docMk/>
            <pc:sldMk cId="197482475" sldId="287"/>
            <ac:spMk id="4" creationId="{7F2ACB9C-D5F5-4A09-A011-D8944C8ED2B0}"/>
          </ac:spMkLst>
        </pc:spChg>
        <pc:spChg chg="mod">
          <ac:chgData name="Harinen Henri" userId="fd3b207c-c6a3-466a-abfa-4fc86693bee5" providerId="ADAL" clId="{3B94FDA7-2643-47B1-AF2D-E20C1F16A54C}" dt="2020-06-16T13:38:42.830" v="177" actId="255"/>
          <ac:spMkLst>
            <pc:docMk/>
            <pc:sldMk cId="197482475" sldId="287"/>
            <ac:spMk id="9218" creationId="{B354E79A-9448-4811-ABD7-496CD9F5D926}"/>
          </ac:spMkLst>
        </pc:spChg>
      </pc:sldChg>
      <pc:sldChg chg="modSp modAnim">
        <pc:chgData name="Harinen Henri" userId="fd3b207c-c6a3-466a-abfa-4fc86693bee5" providerId="ADAL" clId="{3B94FDA7-2643-47B1-AF2D-E20C1F16A54C}" dt="2020-06-16T13:54:06.047" v="256"/>
        <pc:sldMkLst>
          <pc:docMk/>
          <pc:sldMk cId="858413216" sldId="288"/>
        </pc:sldMkLst>
        <pc:spChg chg="mod">
          <ac:chgData name="Harinen Henri" userId="fd3b207c-c6a3-466a-abfa-4fc86693bee5" providerId="ADAL" clId="{3B94FDA7-2643-47B1-AF2D-E20C1F16A54C}" dt="2020-06-16T13:40:36.606" v="203" actId="20577"/>
          <ac:spMkLst>
            <pc:docMk/>
            <pc:sldMk cId="858413216" sldId="288"/>
            <ac:spMk id="3" creationId="{ED3B41C6-E20E-421D-859F-4D1D3185FC75}"/>
          </ac:spMkLst>
        </pc:spChg>
        <pc:spChg chg="mod">
          <ac:chgData name="Harinen Henri" userId="fd3b207c-c6a3-466a-abfa-4fc86693bee5" providerId="ADAL" clId="{3B94FDA7-2643-47B1-AF2D-E20C1F16A54C}" dt="2020-06-16T13:40:42.870" v="204" actId="14100"/>
          <ac:spMkLst>
            <pc:docMk/>
            <pc:sldMk cId="858413216" sldId="288"/>
            <ac:spMk id="4" creationId="{7F2ACB9C-D5F5-4A09-A011-D8944C8ED2B0}"/>
          </ac:spMkLst>
        </pc:spChg>
        <pc:spChg chg="mod">
          <ac:chgData name="Harinen Henri" userId="fd3b207c-c6a3-466a-abfa-4fc86693bee5" providerId="ADAL" clId="{3B94FDA7-2643-47B1-AF2D-E20C1F16A54C}" dt="2020-06-16T13:41:30.958" v="206" actId="255"/>
          <ac:spMkLst>
            <pc:docMk/>
            <pc:sldMk cId="858413216" sldId="288"/>
            <ac:spMk id="9218" creationId="{B354E79A-9448-4811-ABD7-496CD9F5D926}"/>
          </ac:spMkLst>
        </pc:spChg>
      </pc:sldChg>
      <pc:sldChg chg="modSp modAnim">
        <pc:chgData name="Harinen Henri" userId="fd3b207c-c6a3-466a-abfa-4fc86693bee5" providerId="ADAL" clId="{3B94FDA7-2643-47B1-AF2D-E20C1F16A54C}" dt="2020-06-16T13:54:26.209" v="257"/>
        <pc:sldMkLst>
          <pc:docMk/>
          <pc:sldMk cId="3039166127" sldId="289"/>
        </pc:sldMkLst>
        <pc:spChg chg="mod">
          <ac:chgData name="Harinen Henri" userId="fd3b207c-c6a3-466a-abfa-4fc86693bee5" providerId="ADAL" clId="{3B94FDA7-2643-47B1-AF2D-E20C1F16A54C}" dt="2020-06-16T13:48:33.571" v="223" actId="255"/>
          <ac:spMkLst>
            <pc:docMk/>
            <pc:sldMk cId="3039166127" sldId="289"/>
            <ac:spMk id="3" creationId="{ED3B41C6-E20E-421D-859F-4D1D3185FC75}"/>
          </ac:spMkLst>
        </pc:spChg>
        <pc:spChg chg="mod">
          <ac:chgData name="Harinen Henri" userId="fd3b207c-c6a3-466a-abfa-4fc86693bee5" providerId="ADAL" clId="{3B94FDA7-2643-47B1-AF2D-E20C1F16A54C}" dt="2020-06-16T13:51:13.091" v="235" actId="255"/>
          <ac:spMkLst>
            <pc:docMk/>
            <pc:sldMk cId="3039166127" sldId="289"/>
            <ac:spMk id="4" creationId="{7F2ACB9C-D5F5-4A09-A011-D8944C8ED2B0}"/>
          </ac:spMkLst>
        </pc:spChg>
        <pc:spChg chg="mod">
          <ac:chgData name="Harinen Henri" userId="fd3b207c-c6a3-466a-abfa-4fc86693bee5" providerId="ADAL" clId="{3B94FDA7-2643-47B1-AF2D-E20C1F16A54C}" dt="2020-06-16T13:44:22.513" v="207" actId="255"/>
          <ac:spMkLst>
            <pc:docMk/>
            <pc:sldMk cId="3039166127" sldId="289"/>
            <ac:spMk id="9218" creationId="{B354E79A-9448-4811-ABD7-496CD9F5D926}"/>
          </ac:spMkLst>
        </pc:spChg>
      </pc:sldChg>
      <pc:sldChg chg="modSp modAnim">
        <pc:chgData name="Harinen Henri" userId="fd3b207c-c6a3-466a-abfa-4fc86693bee5" providerId="ADAL" clId="{3B94FDA7-2643-47B1-AF2D-E20C1F16A54C}" dt="2020-06-16T13:56:53.326" v="262" actId="14100"/>
        <pc:sldMkLst>
          <pc:docMk/>
          <pc:sldMk cId="3786531491" sldId="290"/>
        </pc:sldMkLst>
        <pc:spChg chg="mod">
          <ac:chgData name="Harinen Henri" userId="fd3b207c-c6a3-466a-abfa-4fc86693bee5" providerId="ADAL" clId="{3B94FDA7-2643-47B1-AF2D-E20C1F16A54C}" dt="2020-06-16T13:56:43.238" v="259" actId="20577"/>
          <ac:spMkLst>
            <pc:docMk/>
            <pc:sldMk cId="3786531491" sldId="290"/>
            <ac:spMk id="3" creationId="{ED3B41C6-E20E-421D-859F-4D1D3185FC75}"/>
          </ac:spMkLst>
        </pc:spChg>
        <pc:spChg chg="mod">
          <ac:chgData name="Harinen Henri" userId="fd3b207c-c6a3-466a-abfa-4fc86693bee5" providerId="ADAL" clId="{3B94FDA7-2643-47B1-AF2D-E20C1F16A54C}" dt="2020-06-16T13:56:53.326" v="262" actId="14100"/>
          <ac:spMkLst>
            <pc:docMk/>
            <pc:sldMk cId="3786531491" sldId="290"/>
            <ac:spMk id="4" creationId="{7F2ACB9C-D5F5-4A09-A011-D8944C8ED2B0}"/>
          </ac:spMkLst>
        </pc:spChg>
        <pc:spChg chg="mod">
          <ac:chgData name="Harinen Henri" userId="fd3b207c-c6a3-466a-abfa-4fc86693bee5" providerId="ADAL" clId="{3B94FDA7-2643-47B1-AF2D-E20C1F16A54C}" dt="2020-06-16T13:51:41.301" v="236" actId="255"/>
          <ac:spMkLst>
            <pc:docMk/>
            <pc:sldMk cId="3786531491" sldId="290"/>
            <ac:spMk id="9218" creationId="{B354E79A-9448-4811-ABD7-496CD9F5D9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3">
            <a:extLst>
              <a:ext uri="{FF2B5EF4-FFF2-40B4-BE49-F238E27FC236}">
                <a16:creationId xmlns:a16="http://schemas.microsoft.com/office/drawing/2014/main" id="{F41B7E93-45D1-4C18-9EA6-92B3162B4942}"/>
              </a:ext>
            </a:extLst>
          </p:cNvPr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5" name="Shape 4">
            <a:extLst>
              <a:ext uri="{FF2B5EF4-FFF2-40B4-BE49-F238E27FC236}">
                <a16:creationId xmlns:a16="http://schemas.microsoft.com/office/drawing/2014/main" id="{E5445EE6-922D-43AA-AABB-9C81DA1AF620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6" name="Shape 5">
            <a:extLst>
              <a:ext uri="{FF2B5EF4-FFF2-40B4-BE49-F238E27FC236}">
                <a16:creationId xmlns:a16="http://schemas.microsoft.com/office/drawing/2014/main" id="{EC644E51-390D-48A2-B8E4-877D84C913A4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685800" y="1143000"/>
            <a:ext cx="5486400" cy="30861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" name="Shape 6">
            <a:extLst>
              <a:ext uri="{FF2B5EF4-FFF2-40B4-BE49-F238E27FC236}">
                <a16:creationId xmlns:a16="http://schemas.microsoft.com/office/drawing/2014/main" id="{544BFCF0-280D-4F9D-9CD0-7BD55F623A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078" name="Shape 7">
            <a:extLst>
              <a:ext uri="{FF2B5EF4-FFF2-40B4-BE49-F238E27FC236}">
                <a16:creationId xmlns:a16="http://schemas.microsoft.com/office/drawing/2014/main" id="{4A578EE2-E984-4969-BC3B-70E1107D93DC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9" name="Shape 8">
            <a:extLst>
              <a:ext uri="{FF2B5EF4-FFF2-40B4-BE49-F238E27FC236}">
                <a16:creationId xmlns:a16="http://schemas.microsoft.com/office/drawing/2014/main" id="{D4753D5E-FD3D-475B-86DE-29A4D382DE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25000"/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6776987-E8D5-49A3-A782-CB3DFEA59B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hape 160">
            <a:extLst>
              <a:ext uri="{FF2B5EF4-FFF2-40B4-BE49-F238E27FC236}">
                <a16:creationId xmlns:a16="http://schemas.microsoft.com/office/drawing/2014/main" id="{46F23C0D-D21A-48D9-BA1E-D45EC60F091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45700" bIns="45700" numCol="1" anchor="ctr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5123" name="Shape 161">
            <a:extLst>
              <a:ext uri="{FF2B5EF4-FFF2-40B4-BE49-F238E27FC236}">
                <a16:creationId xmlns:a16="http://schemas.microsoft.com/office/drawing/2014/main" id="{46FC6F14-7BE5-460C-880D-B84D8369144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66">
            <a:extLst>
              <a:ext uri="{FF2B5EF4-FFF2-40B4-BE49-F238E27FC236}">
                <a16:creationId xmlns:a16="http://schemas.microsoft.com/office/drawing/2014/main" id="{E8D156FB-4A9A-486A-98D3-4752ADE76C8D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1" name="Shape 167">
            <a:extLst>
              <a:ext uri="{FF2B5EF4-FFF2-40B4-BE49-F238E27FC236}">
                <a16:creationId xmlns:a16="http://schemas.microsoft.com/office/drawing/2014/main" id="{9A8E5BC5-7524-4265-83D8-A54C7CAF41E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66">
            <a:extLst>
              <a:ext uri="{FF2B5EF4-FFF2-40B4-BE49-F238E27FC236}">
                <a16:creationId xmlns:a16="http://schemas.microsoft.com/office/drawing/2014/main" id="{E8D156FB-4A9A-486A-98D3-4752ADE76C8D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1" name="Shape 167">
            <a:extLst>
              <a:ext uri="{FF2B5EF4-FFF2-40B4-BE49-F238E27FC236}">
                <a16:creationId xmlns:a16="http://schemas.microsoft.com/office/drawing/2014/main" id="{9A8E5BC5-7524-4265-83D8-A54C7CAF41E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59509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66">
            <a:extLst>
              <a:ext uri="{FF2B5EF4-FFF2-40B4-BE49-F238E27FC236}">
                <a16:creationId xmlns:a16="http://schemas.microsoft.com/office/drawing/2014/main" id="{E8D156FB-4A9A-486A-98D3-4752ADE76C8D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1" name="Shape 167">
            <a:extLst>
              <a:ext uri="{FF2B5EF4-FFF2-40B4-BE49-F238E27FC236}">
                <a16:creationId xmlns:a16="http://schemas.microsoft.com/office/drawing/2014/main" id="{9A8E5BC5-7524-4265-83D8-A54C7CAF41E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53754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66">
            <a:extLst>
              <a:ext uri="{FF2B5EF4-FFF2-40B4-BE49-F238E27FC236}">
                <a16:creationId xmlns:a16="http://schemas.microsoft.com/office/drawing/2014/main" id="{E8D156FB-4A9A-486A-98D3-4752ADE76C8D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1" name="Shape 167">
            <a:extLst>
              <a:ext uri="{FF2B5EF4-FFF2-40B4-BE49-F238E27FC236}">
                <a16:creationId xmlns:a16="http://schemas.microsoft.com/office/drawing/2014/main" id="{9A8E5BC5-7524-4265-83D8-A54C7CAF41E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6232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ECAA5058-0DD9-45D8-A6E4-A1155CA63FA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8B5B91B5-8943-4D78-8049-CCCDEB97EF4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8B4350DB-8C6D-498D-A579-418C2E6809B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7F4C9-2D7F-4F5E-B52E-805C3E441A8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0097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D33616D9-35F2-4E98-AC2F-EC40B7B1CD3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19634A20-6939-4ED4-823D-A301374B355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3D8A2FEC-FAD9-4604-B0CD-F6514110273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15047-AC64-4A62-BD5E-F3306403FF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8035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E398CFE1-3F36-4ADD-941B-5BDF0FB658C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08AC00BB-352B-4AF5-8A97-6530ADEF319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7C88AD4B-974B-4D42-8C79-0DB08A78CEE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06F8-32E9-40D8-946D-2235E2658D5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06427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7">
            <a:extLst>
              <a:ext uri="{FF2B5EF4-FFF2-40B4-BE49-F238E27FC236}">
                <a16:creationId xmlns:a16="http://schemas.microsoft.com/office/drawing/2014/main" id="{3255D2DD-45F8-4B75-8E53-D9D57886A69C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8">
            <a:extLst>
              <a:ext uri="{FF2B5EF4-FFF2-40B4-BE49-F238E27FC236}">
                <a16:creationId xmlns:a16="http://schemas.microsoft.com/office/drawing/2014/main" id="{C3A5B167-5D53-4120-8E4B-5C347FB9698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89">
            <a:extLst>
              <a:ext uri="{FF2B5EF4-FFF2-40B4-BE49-F238E27FC236}">
                <a16:creationId xmlns:a16="http://schemas.microsoft.com/office/drawing/2014/main" id="{FDB3B63B-414E-4349-BCB4-D937359F886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13576-5746-43C3-B8C6-BA4759639F7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14593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45755C7D-63F1-47A8-89DF-6FB38076DAD9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D7C7788C-5E90-48B7-83AD-2614EB485C2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BEE557E8-0A12-41FF-A2E0-4D4ECA92BAE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80B9B-1F0F-463F-833E-AC1DA1233AA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14738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52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●"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○"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■"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○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■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○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■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9F7E88C6-4831-423D-9490-1195C5853E8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8B9B429B-F8F2-4221-BCC7-354EFE3D912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DED1F330-426E-428B-BE75-F4DA71872B2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B955F-C9AA-423E-BE2C-606E94CDDB0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16887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7">
            <a:extLst>
              <a:ext uri="{FF2B5EF4-FFF2-40B4-BE49-F238E27FC236}">
                <a16:creationId xmlns:a16="http://schemas.microsoft.com/office/drawing/2014/main" id="{483A57CB-38F0-4428-9715-62EAF4C8BF1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Shape 88">
            <a:extLst>
              <a:ext uri="{FF2B5EF4-FFF2-40B4-BE49-F238E27FC236}">
                <a16:creationId xmlns:a16="http://schemas.microsoft.com/office/drawing/2014/main" id="{FEBC1873-86FA-4B9C-9B15-1E4009BBB8F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hape 89">
            <a:extLst>
              <a:ext uri="{FF2B5EF4-FFF2-40B4-BE49-F238E27FC236}">
                <a16:creationId xmlns:a16="http://schemas.microsoft.com/office/drawing/2014/main" id="{81E53627-59DA-4777-AFB5-D8EE6A5FEFB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BFCE7-46A6-4143-B810-3F1E9B13695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30457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" name="Shape 87">
            <a:extLst>
              <a:ext uri="{FF2B5EF4-FFF2-40B4-BE49-F238E27FC236}">
                <a16:creationId xmlns:a16="http://schemas.microsoft.com/office/drawing/2014/main" id="{11C1AF86-81B3-4F54-886A-28FA5B40144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88">
            <a:extLst>
              <a:ext uri="{FF2B5EF4-FFF2-40B4-BE49-F238E27FC236}">
                <a16:creationId xmlns:a16="http://schemas.microsoft.com/office/drawing/2014/main" id="{842E558B-C4AB-4F45-A5C5-D6C935DBB7F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9">
            <a:extLst>
              <a:ext uri="{FF2B5EF4-FFF2-40B4-BE49-F238E27FC236}">
                <a16:creationId xmlns:a16="http://schemas.microsoft.com/office/drawing/2014/main" id="{5F45FA62-E96F-4E1E-B026-98B3816C085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7BD5B-6012-4A3F-AF6B-083FBB5499D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40172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7">
            <a:extLst>
              <a:ext uri="{FF2B5EF4-FFF2-40B4-BE49-F238E27FC236}">
                <a16:creationId xmlns:a16="http://schemas.microsoft.com/office/drawing/2014/main" id="{42CCE8F6-F1E8-4D49-BCCB-AA15FFE6DF7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Shape 88">
            <a:extLst>
              <a:ext uri="{FF2B5EF4-FFF2-40B4-BE49-F238E27FC236}">
                <a16:creationId xmlns:a16="http://schemas.microsoft.com/office/drawing/2014/main" id="{0E56734F-EB66-4DC1-8431-2387BC6BECD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89">
            <a:extLst>
              <a:ext uri="{FF2B5EF4-FFF2-40B4-BE49-F238E27FC236}">
                <a16:creationId xmlns:a16="http://schemas.microsoft.com/office/drawing/2014/main" id="{C5257C30-199D-4521-8C25-527DBD3E18B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B55CE-D38B-48EA-8681-51648D6C10F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23941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88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7">
            <a:extLst>
              <a:ext uri="{FF2B5EF4-FFF2-40B4-BE49-F238E27FC236}">
                <a16:creationId xmlns:a16="http://schemas.microsoft.com/office/drawing/2014/main" id="{338DCA5F-9774-4F50-93F4-6BF2519AA8B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8">
            <a:extLst>
              <a:ext uri="{FF2B5EF4-FFF2-40B4-BE49-F238E27FC236}">
                <a16:creationId xmlns:a16="http://schemas.microsoft.com/office/drawing/2014/main" id="{88DCD5BD-88F1-4490-AD9E-A751305CB20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89">
            <a:extLst>
              <a:ext uri="{FF2B5EF4-FFF2-40B4-BE49-F238E27FC236}">
                <a16:creationId xmlns:a16="http://schemas.microsoft.com/office/drawing/2014/main" id="{0711D668-B243-40FC-9DB4-C488FF61A72E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2761-7393-4593-91C9-F2800531A5D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94857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88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7">
            <a:extLst>
              <a:ext uri="{FF2B5EF4-FFF2-40B4-BE49-F238E27FC236}">
                <a16:creationId xmlns:a16="http://schemas.microsoft.com/office/drawing/2014/main" id="{82A0DF50-3568-41A1-8F97-1FDA9BC06E8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8">
            <a:extLst>
              <a:ext uri="{FF2B5EF4-FFF2-40B4-BE49-F238E27FC236}">
                <a16:creationId xmlns:a16="http://schemas.microsoft.com/office/drawing/2014/main" id="{28FFACCD-8D3A-41A6-8206-A6FADCBEA975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89">
            <a:extLst>
              <a:ext uri="{FF2B5EF4-FFF2-40B4-BE49-F238E27FC236}">
                <a16:creationId xmlns:a16="http://schemas.microsoft.com/office/drawing/2014/main" id="{441832D2-9068-4EB2-A967-CB6EB141673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4C44C-272D-4148-AED0-DF7F2499B80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850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75F797AA-7D51-4943-B87B-BF5941B037B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4EAD8555-5D22-44B3-A6F9-59512FAA64D5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1C3A3B76-8D09-4F84-9D3E-7C3E1146FB5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4EA65-C4E5-4165-89F2-5549C1E8B89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86537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EFABF431-DFE8-4D3B-892B-EEE088F43FC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9BCA4755-D252-4AED-BDE6-20827B6C080D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780947A3-B810-4160-847E-F4AB82D0ECD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7D5BC-31CA-4CE8-AB87-0CDA374B647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121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38730F37-2341-476F-89C5-4BD91888B3B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2172C960-9F51-4B7F-9F8B-2DB0F8284E9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F93A751D-49BB-4D67-BAEF-CC8A2BF852E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F40F8-AA38-46A6-B214-27EAED53B3C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4733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●"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○"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■"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○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■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○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■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BC525A85-8BC2-4619-92C8-951E468A2DE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E747A0D3-1C40-4B53-AD40-287B5BA6D76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3814FFA8-1AA4-4FB8-9F8D-F7891D7991C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4879F-0F35-4DE6-AD0C-B6813335CEF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0393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12">
            <a:extLst>
              <a:ext uri="{FF2B5EF4-FFF2-40B4-BE49-F238E27FC236}">
                <a16:creationId xmlns:a16="http://schemas.microsoft.com/office/drawing/2014/main" id="{1C765513-4820-4D87-B706-F798509DAF3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Shape 13">
            <a:extLst>
              <a:ext uri="{FF2B5EF4-FFF2-40B4-BE49-F238E27FC236}">
                <a16:creationId xmlns:a16="http://schemas.microsoft.com/office/drawing/2014/main" id="{02E6AD11-076A-4AD2-886E-0846836EBCF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hape 14">
            <a:extLst>
              <a:ext uri="{FF2B5EF4-FFF2-40B4-BE49-F238E27FC236}">
                <a16:creationId xmlns:a16="http://schemas.microsoft.com/office/drawing/2014/main" id="{8B2105D6-92E3-4D18-AE78-0D5FD138C2F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C5859-8632-4A96-A590-4A44C41B0A1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2845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1F225060-CC94-4590-A3E5-20EF86DAAF7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6BF37459-E522-4211-93A8-067BCDD1050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4">
            <a:extLst>
              <a:ext uri="{FF2B5EF4-FFF2-40B4-BE49-F238E27FC236}">
                <a16:creationId xmlns:a16="http://schemas.microsoft.com/office/drawing/2014/main" id="{F7157D08-2D1F-4B74-9F75-48A5D242347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61C08-B131-4F17-82DF-099DC13D63E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4079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CACC839-8338-4551-88C1-81D5A0BD1A5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Shape 13">
            <a:extLst>
              <a:ext uri="{FF2B5EF4-FFF2-40B4-BE49-F238E27FC236}">
                <a16:creationId xmlns:a16="http://schemas.microsoft.com/office/drawing/2014/main" id="{AD67913C-C10E-489E-B84F-46423ADCACD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14">
            <a:extLst>
              <a:ext uri="{FF2B5EF4-FFF2-40B4-BE49-F238E27FC236}">
                <a16:creationId xmlns:a16="http://schemas.microsoft.com/office/drawing/2014/main" id="{23A92727-161F-4B70-AB0F-61DCEB1997E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91986-FAC8-4C8E-BA16-3FAEDA12F0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706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45D134C8-6D5F-42BF-86F7-593D07FA0B6A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3">
            <a:extLst>
              <a:ext uri="{FF2B5EF4-FFF2-40B4-BE49-F238E27FC236}">
                <a16:creationId xmlns:a16="http://schemas.microsoft.com/office/drawing/2014/main" id="{4AF5B4C0-FE04-45C5-BDCE-7D4349E39C3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14">
            <a:extLst>
              <a:ext uri="{FF2B5EF4-FFF2-40B4-BE49-F238E27FC236}">
                <a16:creationId xmlns:a16="http://schemas.microsoft.com/office/drawing/2014/main" id="{191FEE4E-2C85-4E14-B1B8-C9711E2EFDD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C888-51CB-4E85-A764-394782E6A8F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5386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endParaRPr noProof="0">
              <a:sym typeface="Arial"/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F28882BE-E6D7-4771-93B9-4704AD557E3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3">
            <a:extLst>
              <a:ext uri="{FF2B5EF4-FFF2-40B4-BE49-F238E27FC236}">
                <a16:creationId xmlns:a16="http://schemas.microsoft.com/office/drawing/2014/main" id="{F9D25547-CAA3-46BF-82E7-B4C70002232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14">
            <a:extLst>
              <a:ext uri="{FF2B5EF4-FFF2-40B4-BE49-F238E27FC236}">
                <a16:creationId xmlns:a16="http://schemas.microsoft.com/office/drawing/2014/main" id="{9A6B3798-481D-4612-8F12-70826E60DAA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11C27-0C20-496A-AFD4-A5B64F9612B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5105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0" y="-1256504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334EBC4C-BBC5-4EED-B7D9-61B2F9048A1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88203282-7C06-41E9-BC03-3E4ED656B85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548C93FD-CBE5-4F28-B88C-C5397BC8B25C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8202E-66B8-4973-9C76-1BC37864DA4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5698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">
            <a:extLst>
              <a:ext uri="{FF2B5EF4-FFF2-40B4-BE49-F238E27FC236}">
                <a16:creationId xmlns:a16="http://schemas.microsoft.com/office/drawing/2014/main" id="{88077295-7BDC-47D9-B8A6-F835E3F9DADE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1027" name="Shape 11">
            <a:extLst>
              <a:ext uri="{FF2B5EF4-FFF2-40B4-BE49-F238E27FC236}">
                <a16:creationId xmlns:a16="http://schemas.microsoft.com/office/drawing/2014/main" id="{96E0F6FD-40F9-49EF-BEFE-ACE3082464F9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1028" name="Shape 12">
            <a:extLst>
              <a:ext uri="{FF2B5EF4-FFF2-40B4-BE49-F238E27FC236}">
                <a16:creationId xmlns:a16="http://schemas.microsoft.com/office/drawing/2014/main" id="{27DFAB79-32EC-4822-B8DA-4D87A4935085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Shape 13">
            <a:extLst>
              <a:ext uri="{FF2B5EF4-FFF2-40B4-BE49-F238E27FC236}">
                <a16:creationId xmlns:a16="http://schemas.microsoft.com/office/drawing/2014/main" id="{68DF3721-E998-4479-BD07-434985FF6E4A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30" name="Shape 14">
            <a:extLst>
              <a:ext uri="{FF2B5EF4-FFF2-40B4-BE49-F238E27FC236}">
                <a16:creationId xmlns:a16="http://schemas.microsoft.com/office/drawing/2014/main" id="{35B2B28D-C2A6-468A-820B-C7B9C2D90EB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88888"/>
              </a:buClr>
              <a:buSzPct val="25000"/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471D166A-D766-426D-A618-6D4A6F2B8B5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85">
            <a:extLst>
              <a:ext uri="{FF2B5EF4-FFF2-40B4-BE49-F238E27FC236}">
                <a16:creationId xmlns:a16="http://schemas.microsoft.com/office/drawing/2014/main" id="{D14D3222-02F1-4A17-94B2-D31CAFAFD48D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2051" name="Shape 86">
            <a:extLst>
              <a:ext uri="{FF2B5EF4-FFF2-40B4-BE49-F238E27FC236}">
                <a16:creationId xmlns:a16="http://schemas.microsoft.com/office/drawing/2014/main" id="{BD8CE179-89A5-4E87-827E-D13A93F4AAF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2052" name="Shape 87">
            <a:extLst>
              <a:ext uri="{FF2B5EF4-FFF2-40B4-BE49-F238E27FC236}">
                <a16:creationId xmlns:a16="http://schemas.microsoft.com/office/drawing/2014/main" id="{9FF0B16B-47C7-47CB-9B30-4442E7ACFB72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3" name="Shape 88">
            <a:extLst>
              <a:ext uri="{FF2B5EF4-FFF2-40B4-BE49-F238E27FC236}">
                <a16:creationId xmlns:a16="http://schemas.microsoft.com/office/drawing/2014/main" id="{5830B173-4E1F-4FD8-9B45-A4BE7AF4F348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4" name="Shape 89">
            <a:extLst>
              <a:ext uri="{FF2B5EF4-FFF2-40B4-BE49-F238E27FC236}">
                <a16:creationId xmlns:a16="http://schemas.microsoft.com/office/drawing/2014/main" id="{6AC894FD-0634-45DD-A48B-7344B151F0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88888"/>
              </a:buClr>
              <a:buSzPct val="25000"/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DC9943DB-2A94-467F-B9EE-EC528149F5A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163">
            <a:extLst>
              <a:ext uri="{FF2B5EF4-FFF2-40B4-BE49-F238E27FC236}">
                <a16:creationId xmlns:a16="http://schemas.microsoft.com/office/drawing/2014/main" id="{0D2F0FF3-BB31-4B2E-A71B-8D06D2B5B9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br>
              <a:rPr lang="fi-FI" altLang="fi-FI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099" name="Shape 164">
            <a:extLst>
              <a:ext uri="{FF2B5EF4-FFF2-40B4-BE49-F238E27FC236}">
                <a16:creationId xmlns:a16="http://schemas.microsoft.com/office/drawing/2014/main" id="{09EDB95B-A0B5-4A15-98DD-F0F85FF67C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2524125"/>
            <a:ext cx="9568262" cy="3703638"/>
          </a:xfrm>
        </p:spPr>
        <p:txBody>
          <a:bodyPr tIns="45700" bIns="45700"/>
          <a:lstStyle/>
          <a:p>
            <a:pPr marL="0" indent="0"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  <a:buFontTx/>
              <a:buNone/>
            </a:pPr>
            <a:r>
              <a:rPr lang="fi-FI" altLang="fi-FI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Partisiipin perfekti       </a:t>
            </a:r>
          </a:p>
        </p:txBody>
      </p:sp>
      <p:sp>
        <p:nvSpPr>
          <p:cNvPr id="4100" name="Tekstiruutu 1">
            <a:extLst>
              <a:ext uri="{FF2B5EF4-FFF2-40B4-BE49-F238E27FC236}">
                <a16:creationId xmlns:a16="http://schemas.microsoft.com/office/drawing/2014/main" id="{5D7D61C4-7CB0-44FF-9A04-0DC3E19E7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75" y="1338263"/>
            <a:ext cx="5176838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buClr>
                <a:srgbClr val="000000"/>
              </a:buClr>
              <a:buSzPct val="25000"/>
            </a:pPr>
            <a:r>
              <a:rPr lang="fi-FI" altLang="fi-FI" sz="10600" dirty="0">
                <a:latin typeface="MS Gothic" panose="020B0609070205080204" pitchFamily="49" charset="-128"/>
                <a:ea typeface="MS Gothic" panose="020B0609070205080204" pitchFamily="49" charset="-128"/>
                <a:sym typeface="Calibri" panose="020F0502020204030204" pitchFamily="34" charset="0"/>
              </a:rPr>
              <a:t>FOKUS</a:t>
            </a:r>
          </a:p>
          <a:p>
            <a:pPr algn="ctr" eaLnBrk="1" hangingPunct="1">
              <a:lnSpc>
                <a:spcPct val="50000"/>
              </a:lnSpc>
              <a:buClr>
                <a:srgbClr val="000000"/>
              </a:buClr>
              <a:buSzPct val="25000"/>
            </a:pPr>
            <a:r>
              <a:rPr lang="fi-FI" altLang="fi-FI" sz="5400" i="1" dirty="0" err="1">
                <a:latin typeface="Calibri" panose="020F0502020204030204" pitchFamily="34" charset="0"/>
                <a:sym typeface="Calibri" panose="020F0502020204030204" pitchFamily="34" charset="0"/>
              </a:rPr>
              <a:t>grammatik</a:t>
            </a:r>
            <a:endParaRPr lang="fi-FI" altLang="fi-FI" sz="5400" i="1" dirty="0"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B354E79A-9448-4811-ABD7-496CD9F5D9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Täydennä.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3B41C6-E20E-421D-859F-4D1D3185F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509204"/>
            <a:ext cx="4624528" cy="4667759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i-FI" sz="2400" dirty="0"/>
              <a:t>Vi </a:t>
            </a:r>
            <a:r>
              <a:rPr lang="fi-FI" sz="2400" dirty="0" err="1"/>
              <a:t>måste</a:t>
            </a:r>
            <a:r>
              <a:rPr lang="fi-FI" sz="2400" dirty="0"/>
              <a:t> </a:t>
            </a:r>
            <a:r>
              <a:rPr lang="fi-FI" sz="2400" dirty="0" err="1"/>
              <a:t>köpa</a:t>
            </a:r>
            <a:r>
              <a:rPr lang="fi-FI" sz="2400" dirty="0"/>
              <a:t> </a:t>
            </a:r>
            <a:r>
              <a:rPr lang="fi-FI" sz="2400" dirty="0" err="1"/>
              <a:t>ekologiskt</a:t>
            </a:r>
            <a:r>
              <a:rPr lang="fi-FI" sz="2400" dirty="0"/>
              <a:t> 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etiskt</a:t>
            </a:r>
            <a:r>
              <a:rPr lang="fi-FI" sz="2400" dirty="0"/>
              <a:t> </a:t>
            </a:r>
            <a:r>
              <a:rPr lang="fi-FI" sz="2400" i="1" dirty="0"/>
              <a:t>(valmistettu)</a:t>
            </a:r>
            <a:r>
              <a:rPr lang="fi-FI" sz="2400" dirty="0"/>
              <a:t> </a:t>
            </a:r>
            <a:r>
              <a:rPr lang="fi-FI" sz="2400" dirty="0" err="1"/>
              <a:t>produkter</a:t>
            </a:r>
            <a:r>
              <a:rPr lang="fi-FI" sz="2400" dirty="0"/>
              <a:t>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i-FI" sz="2400" dirty="0" err="1"/>
              <a:t>Blir</a:t>
            </a:r>
            <a:r>
              <a:rPr lang="fi-FI" sz="2400" dirty="0"/>
              <a:t> alla </a:t>
            </a:r>
            <a:r>
              <a:rPr lang="fi-FI" sz="2400" dirty="0" err="1"/>
              <a:t>våra</a:t>
            </a:r>
            <a:r>
              <a:rPr lang="fi-FI" sz="2400" dirty="0"/>
              <a:t> </a:t>
            </a:r>
            <a:r>
              <a:rPr lang="fi-FI" sz="2400" dirty="0" err="1"/>
              <a:t>regnskogar</a:t>
            </a:r>
            <a:r>
              <a:rPr lang="fi-FI" sz="2400" dirty="0"/>
              <a:t> </a:t>
            </a:r>
            <a:r>
              <a:rPr lang="fi-FI" sz="2400" i="1" dirty="0"/>
              <a:t>(tuhottu) </a:t>
            </a:r>
            <a:r>
              <a:rPr lang="fi-FI" sz="2400" dirty="0"/>
              <a:t>av </a:t>
            </a:r>
            <a:r>
              <a:rPr lang="fi-FI" sz="2400" dirty="0" err="1"/>
              <a:t>människor</a:t>
            </a:r>
            <a:r>
              <a:rPr lang="fi-FI" sz="2400" dirty="0"/>
              <a:t>?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i-FI" sz="2400" dirty="0" err="1"/>
              <a:t>Miljöaktivister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i="1" dirty="0"/>
              <a:t>(huolestunut) </a:t>
            </a:r>
            <a:r>
              <a:rPr lang="fi-FI" sz="2400" dirty="0"/>
              <a:t>för </a:t>
            </a:r>
            <a:r>
              <a:rPr lang="fi-FI" sz="2400" dirty="0" err="1"/>
              <a:t>jordens</a:t>
            </a:r>
            <a:r>
              <a:rPr lang="fi-FI" sz="2400" dirty="0"/>
              <a:t> </a:t>
            </a:r>
            <a:r>
              <a:rPr lang="fi-FI" sz="2400" dirty="0" err="1"/>
              <a:t>framtid</a:t>
            </a:r>
            <a:r>
              <a:rPr lang="fi-FI" sz="2400" dirty="0"/>
              <a:t>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i-FI" sz="2400" dirty="0"/>
              <a:t>Greta </a:t>
            </a:r>
            <a:r>
              <a:rPr lang="fi-FI" sz="2400" dirty="0" err="1"/>
              <a:t>Thunberg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en </a:t>
            </a:r>
            <a:r>
              <a:rPr lang="fi-FI" sz="2400" i="1" dirty="0"/>
              <a:t>(tunnettu) </a:t>
            </a:r>
            <a:r>
              <a:rPr lang="fi-FI" sz="2400" dirty="0" err="1"/>
              <a:t>miljökämpe</a:t>
            </a:r>
            <a:r>
              <a:rPr lang="fi-FI" sz="2400" dirty="0"/>
              <a:t>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i-FI" sz="2400" dirty="0" err="1"/>
              <a:t>Hon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blivit</a:t>
            </a:r>
            <a:r>
              <a:rPr lang="fi-FI" sz="2400" dirty="0"/>
              <a:t> </a:t>
            </a:r>
            <a:r>
              <a:rPr lang="fi-FI" sz="2400" i="1" dirty="0"/>
              <a:t>(kutsuttu) </a:t>
            </a:r>
            <a:r>
              <a:rPr lang="fi-FI" sz="2400" dirty="0" err="1"/>
              <a:t>till</a:t>
            </a:r>
            <a:r>
              <a:rPr lang="fi-FI" sz="2400" dirty="0"/>
              <a:t> </a:t>
            </a:r>
            <a:r>
              <a:rPr lang="fi-FI" sz="2400" dirty="0" err="1"/>
              <a:t>miljökonferenser</a:t>
            </a:r>
            <a:r>
              <a:rPr lang="fi-FI" sz="2400" dirty="0"/>
              <a:t>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i-FI" sz="2400" dirty="0" err="1"/>
              <a:t>Hon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dock</a:t>
            </a:r>
            <a:r>
              <a:rPr lang="fi-FI" sz="2400" dirty="0"/>
              <a:t> </a:t>
            </a:r>
            <a:r>
              <a:rPr lang="fi-FI" sz="2400" dirty="0" err="1"/>
              <a:t>inte</a:t>
            </a:r>
            <a:r>
              <a:rPr lang="fi-FI" sz="2400" dirty="0"/>
              <a:t> </a:t>
            </a:r>
            <a:r>
              <a:rPr lang="fi-FI" sz="2400" i="1" dirty="0"/>
              <a:t>(pidetty) </a:t>
            </a:r>
            <a:r>
              <a:rPr lang="fi-FI" sz="2400" dirty="0"/>
              <a:t>av alla.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69318" y="1509204"/>
            <a:ext cx="5084482" cy="466775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Vi </a:t>
            </a:r>
            <a:r>
              <a:rPr lang="fi-FI" sz="2400" dirty="0" err="1"/>
              <a:t>måste</a:t>
            </a:r>
            <a:r>
              <a:rPr lang="fi-FI" sz="2400" dirty="0"/>
              <a:t> </a:t>
            </a:r>
            <a:r>
              <a:rPr lang="fi-FI" sz="2400" dirty="0" err="1"/>
              <a:t>köpa</a:t>
            </a:r>
            <a:r>
              <a:rPr lang="fi-FI" sz="2400" dirty="0"/>
              <a:t> </a:t>
            </a:r>
            <a:r>
              <a:rPr lang="fi-FI" sz="2400" dirty="0" err="1"/>
              <a:t>ekologiskt</a:t>
            </a:r>
            <a:r>
              <a:rPr lang="fi-FI" sz="2400" dirty="0"/>
              <a:t>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etiskt</a:t>
            </a:r>
            <a:r>
              <a:rPr lang="fi-FI" sz="2400" dirty="0"/>
              <a:t> </a:t>
            </a:r>
            <a:r>
              <a:rPr lang="fi-FI" sz="2400" b="1" dirty="0" err="1"/>
              <a:t>tillverkade</a:t>
            </a:r>
            <a:r>
              <a:rPr lang="fi-FI" sz="2400" dirty="0"/>
              <a:t> </a:t>
            </a:r>
            <a:r>
              <a:rPr lang="fi-FI" sz="2400" dirty="0" err="1"/>
              <a:t>produkter</a:t>
            </a:r>
            <a:r>
              <a:rPr lang="fi-FI" sz="2400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 err="1"/>
              <a:t>Blir</a:t>
            </a:r>
            <a:r>
              <a:rPr lang="fi-FI" sz="2400" dirty="0"/>
              <a:t> alla </a:t>
            </a:r>
            <a:r>
              <a:rPr lang="fi-FI" sz="2400" dirty="0" err="1"/>
              <a:t>våra</a:t>
            </a:r>
            <a:r>
              <a:rPr lang="fi-FI" sz="2400" dirty="0"/>
              <a:t> </a:t>
            </a:r>
            <a:r>
              <a:rPr lang="fi-FI" sz="2400" dirty="0" err="1"/>
              <a:t>regnskogar</a:t>
            </a:r>
            <a:r>
              <a:rPr lang="fi-FI" sz="2400" dirty="0"/>
              <a:t> </a:t>
            </a:r>
            <a:r>
              <a:rPr lang="fi-FI" sz="2400" b="1" dirty="0" err="1"/>
              <a:t>förstörda</a:t>
            </a:r>
            <a:r>
              <a:rPr lang="fi-FI" sz="2400" i="1" dirty="0"/>
              <a:t> </a:t>
            </a:r>
            <a:r>
              <a:rPr lang="fi-FI" sz="2400" dirty="0"/>
              <a:t>av </a:t>
            </a:r>
            <a:r>
              <a:rPr lang="fi-FI" sz="2400" dirty="0" err="1"/>
              <a:t>människor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 err="1"/>
              <a:t>Miljöaktivister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oroade</a:t>
            </a:r>
            <a:r>
              <a:rPr lang="fi-FI" sz="2400" i="1" dirty="0"/>
              <a:t> </a:t>
            </a:r>
            <a:r>
              <a:rPr lang="fi-FI" sz="2400" dirty="0"/>
              <a:t>för </a:t>
            </a:r>
            <a:r>
              <a:rPr lang="fi-FI" sz="2400" dirty="0" err="1"/>
              <a:t>jordens</a:t>
            </a:r>
            <a:r>
              <a:rPr lang="fi-FI" sz="2400" dirty="0"/>
              <a:t> </a:t>
            </a:r>
            <a:r>
              <a:rPr lang="fi-FI" sz="2400" dirty="0" err="1"/>
              <a:t>framtid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Greta </a:t>
            </a:r>
            <a:r>
              <a:rPr lang="fi-FI" sz="2400" dirty="0" err="1"/>
              <a:t>Thunberg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en </a:t>
            </a:r>
            <a:r>
              <a:rPr lang="fi-FI" sz="2400" b="1" dirty="0" err="1"/>
              <a:t>känd</a:t>
            </a:r>
            <a:r>
              <a:rPr lang="fi-FI" sz="2400" dirty="0"/>
              <a:t> </a:t>
            </a:r>
            <a:r>
              <a:rPr lang="fi-FI" sz="2400" dirty="0" err="1"/>
              <a:t>miljökämpe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 err="1"/>
              <a:t>Hon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blivit</a:t>
            </a:r>
            <a:r>
              <a:rPr lang="fi-FI" sz="2400" dirty="0"/>
              <a:t> </a:t>
            </a:r>
            <a:r>
              <a:rPr lang="fi-FI" sz="2400" b="1" dirty="0" err="1"/>
              <a:t>inbjuden</a:t>
            </a:r>
            <a:r>
              <a:rPr lang="fi-FI" sz="2400" i="1" dirty="0"/>
              <a:t> </a:t>
            </a:r>
            <a:r>
              <a:rPr lang="fi-FI" sz="2400" dirty="0" err="1"/>
              <a:t>till</a:t>
            </a:r>
            <a:r>
              <a:rPr lang="fi-FI" sz="2400" dirty="0"/>
              <a:t> </a:t>
            </a:r>
            <a:r>
              <a:rPr lang="fi-FI" sz="2400" dirty="0" err="1"/>
              <a:t>miljökonferenser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 err="1"/>
              <a:t>Hon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dock</a:t>
            </a:r>
            <a:r>
              <a:rPr lang="fi-FI" sz="2400" dirty="0"/>
              <a:t> </a:t>
            </a:r>
            <a:r>
              <a:rPr lang="fi-FI" sz="2400" dirty="0" err="1"/>
              <a:t>inte</a:t>
            </a:r>
            <a:r>
              <a:rPr lang="fi-FI" sz="2400" dirty="0"/>
              <a:t> </a:t>
            </a:r>
            <a:r>
              <a:rPr lang="fi-FI" sz="2400" b="1" dirty="0" err="1"/>
              <a:t>omtyckt</a:t>
            </a:r>
            <a:r>
              <a:rPr lang="fi-FI" sz="2400" i="1" dirty="0"/>
              <a:t> </a:t>
            </a:r>
            <a:r>
              <a:rPr lang="fi-FI" sz="2400" dirty="0"/>
              <a:t>av alla.</a:t>
            </a:r>
          </a:p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653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69">
            <a:extLst>
              <a:ext uri="{FF2B5EF4-FFF2-40B4-BE49-F238E27FC236}">
                <a16:creationId xmlns:a16="http://schemas.microsoft.com/office/drawing/2014/main" id="{A830F820-D495-40AD-BC26-727C37FE50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</a:pPr>
            <a:r>
              <a:rPr lang="fi-FI" altLang="fi-FI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Partisiipin perfekti</a:t>
            </a:r>
          </a:p>
        </p:txBody>
      </p:sp>
      <p:sp>
        <p:nvSpPr>
          <p:cNvPr id="170" name="Shape 170">
            <a:extLst>
              <a:ext uri="{FF2B5EF4-FFF2-40B4-BE49-F238E27FC236}">
                <a16:creationId xmlns:a16="http://schemas.microsoft.com/office/drawing/2014/main" id="{A2D5B4F4-10BF-4ABC-840F-35BE639D40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65188" y="1690688"/>
            <a:ext cx="10169756" cy="4351337"/>
          </a:xfrm>
        </p:spPr>
        <p:txBody>
          <a:bodyPr tIns="45700" bIns="45700"/>
          <a:lstStyle/>
          <a:p>
            <a:pPr marL="0" indent="0"/>
            <a:r>
              <a:rPr lang="fi-FI" sz="2400" b="1" dirty="0"/>
              <a:t>Partisiipin perfektimuodot ovat verbistä muodostettuja adjektiiveja.</a:t>
            </a:r>
          </a:p>
          <a:p>
            <a:pPr marL="0" indent="0"/>
            <a:endParaRPr lang="fi-FI" sz="2400" b="1" dirty="0"/>
          </a:p>
          <a:p>
            <a:pPr marL="0" indent="0"/>
            <a:r>
              <a:rPr lang="fi-FI" sz="2400" dirty="0" err="1"/>
              <a:t>förälsk</a:t>
            </a:r>
            <a:r>
              <a:rPr lang="fi-FI" sz="2400" b="1" dirty="0" err="1"/>
              <a:t>ad</a:t>
            </a:r>
            <a:r>
              <a:rPr lang="fi-FI" sz="2400" dirty="0"/>
              <a:t>, </a:t>
            </a:r>
            <a:r>
              <a:rPr lang="fi-FI" sz="2400" dirty="0" err="1"/>
              <a:t>förälsk</a:t>
            </a:r>
            <a:r>
              <a:rPr lang="fi-FI" sz="2400" b="1" dirty="0" err="1"/>
              <a:t>at</a:t>
            </a:r>
            <a:r>
              <a:rPr lang="fi-FI" sz="2400" dirty="0"/>
              <a:t>, </a:t>
            </a:r>
            <a:r>
              <a:rPr lang="fi-FI" sz="2400" dirty="0" err="1"/>
              <a:t>förälsk</a:t>
            </a:r>
            <a:r>
              <a:rPr lang="fi-FI" sz="2400" b="1" dirty="0" err="1"/>
              <a:t>ade</a:t>
            </a:r>
            <a:r>
              <a:rPr lang="fi-FI" sz="2400" dirty="0"/>
              <a:t>		</a:t>
            </a:r>
            <a:r>
              <a:rPr lang="fi-FI" sz="2400" i="1" dirty="0"/>
              <a:t>rakastunut</a:t>
            </a:r>
          </a:p>
          <a:p>
            <a:pPr marL="0" indent="0"/>
            <a:r>
              <a:rPr lang="fi-FI" sz="2400" dirty="0" err="1"/>
              <a:t>kän</a:t>
            </a:r>
            <a:r>
              <a:rPr lang="fi-FI" sz="2400" b="1" dirty="0" err="1"/>
              <a:t>d</a:t>
            </a:r>
            <a:r>
              <a:rPr lang="fi-FI" sz="2400" dirty="0"/>
              <a:t>, </a:t>
            </a:r>
            <a:r>
              <a:rPr lang="fi-FI" sz="2400" dirty="0" err="1"/>
              <a:t>kän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kän</a:t>
            </a:r>
            <a:r>
              <a:rPr lang="fi-FI" sz="2400" b="1" dirty="0" err="1"/>
              <a:t>da</a:t>
            </a:r>
            <a:r>
              <a:rPr lang="fi-FI" sz="2400" dirty="0"/>
              <a:t>				</a:t>
            </a:r>
            <a:r>
              <a:rPr lang="fi-FI" sz="2400" i="1" dirty="0"/>
              <a:t>tunnettu</a:t>
            </a:r>
          </a:p>
          <a:p>
            <a:pPr marL="0" indent="0"/>
            <a:r>
              <a:rPr lang="fi-FI" sz="2400" dirty="0" err="1"/>
              <a:t>omtyck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omtyck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omtyck</a:t>
            </a:r>
            <a:r>
              <a:rPr lang="fi-FI" sz="2400" b="1" dirty="0" err="1"/>
              <a:t>ta</a:t>
            </a:r>
            <a:r>
              <a:rPr lang="fi-FI" sz="2400" dirty="0"/>
              <a:t>			</a:t>
            </a:r>
            <a:r>
              <a:rPr lang="fi-FI" sz="2400" i="1" dirty="0"/>
              <a:t>pidetty</a:t>
            </a:r>
          </a:p>
          <a:p>
            <a:pPr marL="0" indent="0"/>
            <a:r>
              <a:rPr lang="fi-FI" sz="2400" dirty="0" err="1"/>
              <a:t>välklä</a:t>
            </a:r>
            <a:r>
              <a:rPr lang="fi-FI" sz="2400" b="1" dirty="0" err="1"/>
              <a:t>dd</a:t>
            </a:r>
            <a:r>
              <a:rPr lang="fi-FI" sz="2400" dirty="0"/>
              <a:t>, </a:t>
            </a:r>
            <a:r>
              <a:rPr lang="fi-FI" sz="2400" dirty="0" err="1"/>
              <a:t>välklä</a:t>
            </a:r>
            <a:r>
              <a:rPr lang="fi-FI" sz="2400" b="1" dirty="0" err="1"/>
              <a:t>tt</a:t>
            </a:r>
            <a:r>
              <a:rPr lang="fi-FI" sz="2400" dirty="0"/>
              <a:t>, </a:t>
            </a:r>
            <a:r>
              <a:rPr lang="fi-FI" sz="2400" dirty="0" err="1"/>
              <a:t>välklä</a:t>
            </a:r>
            <a:r>
              <a:rPr lang="fi-FI" sz="2400" b="1" dirty="0" err="1"/>
              <a:t>dda</a:t>
            </a:r>
            <a:r>
              <a:rPr lang="fi-FI" sz="2400" dirty="0"/>
              <a:t>			</a:t>
            </a:r>
            <a:r>
              <a:rPr lang="fi-FI" sz="2400" i="1" dirty="0"/>
              <a:t>hyvin pukeutunut</a:t>
            </a:r>
          </a:p>
          <a:p>
            <a:pPr marL="0" indent="0"/>
            <a:r>
              <a:rPr lang="fi-FI" sz="2400" dirty="0" err="1"/>
              <a:t>försvunn</a:t>
            </a:r>
            <a:r>
              <a:rPr lang="fi-FI" sz="2400" b="1" dirty="0" err="1"/>
              <a:t>en</a:t>
            </a:r>
            <a:r>
              <a:rPr lang="fi-FI" sz="2400" dirty="0"/>
              <a:t>, </a:t>
            </a:r>
            <a:r>
              <a:rPr lang="fi-FI" sz="2400" dirty="0" err="1"/>
              <a:t>försvunn</a:t>
            </a:r>
            <a:r>
              <a:rPr lang="fi-FI" sz="2400" b="1" dirty="0" err="1"/>
              <a:t>et</a:t>
            </a:r>
            <a:r>
              <a:rPr lang="fi-FI" sz="2400" dirty="0"/>
              <a:t>, </a:t>
            </a:r>
            <a:r>
              <a:rPr lang="fi-FI" sz="2400" dirty="0" err="1"/>
              <a:t>försvun</a:t>
            </a:r>
            <a:r>
              <a:rPr lang="fi-FI" sz="2400" b="1" dirty="0" err="1"/>
              <a:t>na</a:t>
            </a:r>
            <a:r>
              <a:rPr lang="fi-FI" sz="2400" dirty="0"/>
              <a:t>		</a:t>
            </a:r>
            <a:r>
              <a:rPr lang="fi-FI" sz="2400" i="1" dirty="0"/>
              <a:t>kadonnut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69">
            <a:extLst>
              <a:ext uri="{FF2B5EF4-FFF2-40B4-BE49-F238E27FC236}">
                <a16:creationId xmlns:a16="http://schemas.microsoft.com/office/drawing/2014/main" id="{A830F820-D495-40AD-BC26-727C37FE50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</a:pPr>
            <a:r>
              <a:rPr lang="fi-FI" altLang="fi-FI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Partisiipin perfekti</a:t>
            </a:r>
          </a:p>
        </p:txBody>
      </p:sp>
      <p:sp>
        <p:nvSpPr>
          <p:cNvPr id="170" name="Shape 170">
            <a:extLst>
              <a:ext uri="{FF2B5EF4-FFF2-40B4-BE49-F238E27FC236}">
                <a16:creationId xmlns:a16="http://schemas.microsoft.com/office/drawing/2014/main" id="{A2D5B4F4-10BF-4ABC-840F-35BE639D40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65188" y="1690688"/>
            <a:ext cx="10196389" cy="4351337"/>
          </a:xfrm>
        </p:spPr>
        <p:txBody>
          <a:bodyPr tIns="45700" bIns="45700"/>
          <a:lstStyle/>
          <a:p>
            <a:pPr marL="0" indent="0"/>
            <a:r>
              <a:rPr lang="fi-FI" sz="2400" b="1" dirty="0"/>
              <a:t>Partisiipin perfekti ilmaisee toiminnan lopputulosta ja olotilaa.</a:t>
            </a:r>
          </a:p>
          <a:p>
            <a:pPr marL="0" indent="0"/>
            <a:endParaRPr lang="fi-FI" sz="800" b="1" dirty="0"/>
          </a:p>
          <a:p>
            <a:pPr marL="0" indent="0"/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städat</a:t>
            </a:r>
            <a:r>
              <a:rPr lang="fi-FI" sz="2400" dirty="0"/>
              <a:t> </a:t>
            </a:r>
            <a:r>
              <a:rPr lang="fi-FI" sz="2400" dirty="0" err="1"/>
              <a:t>hallen</a:t>
            </a:r>
            <a:r>
              <a:rPr lang="fi-FI" sz="2400" dirty="0"/>
              <a:t>.			</a:t>
            </a:r>
            <a:r>
              <a:rPr lang="fi-FI" sz="2400" dirty="0" err="1"/>
              <a:t>Nu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b="1" dirty="0" err="1"/>
              <a:t>städad</a:t>
            </a:r>
            <a:r>
              <a:rPr lang="fi-FI" sz="2400" dirty="0"/>
              <a:t>.</a:t>
            </a:r>
          </a:p>
          <a:p>
            <a:pPr marL="0" indent="0"/>
            <a:r>
              <a:rPr lang="fi-FI" sz="2000" i="1" dirty="0"/>
              <a:t>Olen siivonnut eteisen.			Nyt se on </a:t>
            </a:r>
            <a:r>
              <a:rPr lang="fi-FI" sz="2000" b="1" i="1" dirty="0"/>
              <a:t>siivottu</a:t>
            </a:r>
            <a:r>
              <a:rPr lang="fi-FI" sz="2000" i="1" dirty="0"/>
              <a:t>.</a:t>
            </a:r>
          </a:p>
          <a:p>
            <a:pPr marL="0" indent="0"/>
            <a:endParaRPr lang="fi-FI" sz="800" dirty="0"/>
          </a:p>
          <a:p>
            <a:pPr marL="0" indent="0"/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städat</a:t>
            </a:r>
            <a:r>
              <a:rPr lang="fi-FI" sz="2400" dirty="0"/>
              <a:t> </a:t>
            </a:r>
            <a:r>
              <a:rPr lang="fi-FI" sz="2400" dirty="0" err="1"/>
              <a:t>köket</a:t>
            </a:r>
            <a:r>
              <a:rPr lang="fi-FI" sz="2400" dirty="0"/>
              <a:t>.			</a:t>
            </a:r>
            <a:r>
              <a:rPr lang="fi-FI" sz="2400" dirty="0" err="1"/>
              <a:t>Nu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det</a:t>
            </a:r>
            <a:r>
              <a:rPr lang="fi-FI" sz="2400" dirty="0"/>
              <a:t> </a:t>
            </a:r>
            <a:r>
              <a:rPr lang="fi-FI" sz="2400" b="1" dirty="0" err="1"/>
              <a:t>städat</a:t>
            </a:r>
            <a:r>
              <a:rPr lang="fi-FI" sz="2400" dirty="0"/>
              <a:t>.</a:t>
            </a:r>
          </a:p>
          <a:p>
            <a:pPr marL="0" indent="0"/>
            <a:r>
              <a:rPr lang="fi-FI" sz="2000" i="1" dirty="0"/>
              <a:t>Olen siivonnut keittiön.			Nyt se on </a:t>
            </a:r>
            <a:r>
              <a:rPr lang="fi-FI" sz="2000" b="1" i="1" dirty="0"/>
              <a:t>siivottu</a:t>
            </a:r>
            <a:r>
              <a:rPr lang="fi-FI" sz="2000" i="1" dirty="0"/>
              <a:t>.</a:t>
            </a:r>
          </a:p>
          <a:p>
            <a:pPr marL="0" indent="0"/>
            <a:endParaRPr lang="fi-FI" sz="800" dirty="0"/>
          </a:p>
          <a:p>
            <a:pPr marL="0" indent="0"/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städat</a:t>
            </a:r>
            <a:r>
              <a:rPr lang="fi-FI" sz="2400" dirty="0"/>
              <a:t> </a:t>
            </a:r>
            <a:r>
              <a:rPr lang="fi-FI" sz="2400" dirty="0" err="1"/>
              <a:t>sovrummen</a:t>
            </a:r>
            <a:r>
              <a:rPr lang="fi-FI" sz="2400" dirty="0"/>
              <a:t>.		</a:t>
            </a:r>
            <a:r>
              <a:rPr lang="fi-FI" sz="2400" dirty="0" err="1"/>
              <a:t>Nu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de </a:t>
            </a:r>
            <a:r>
              <a:rPr lang="fi-FI" sz="2400" b="1" dirty="0" err="1"/>
              <a:t>städade</a:t>
            </a:r>
            <a:r>
              <a:rPr lang="fi-FI" sz="2400" dirty="0"/>
              <a:t>.</a:t>
            </a:r>
          </a:p>
          <a:p>
            <a:pPr marL="0" indent="0"/>
            <a:r>
              <a:rPr lang="fi-FI" sz="2000" i="1" dirty="0"/>
              <a:t>Olen siivonnut makuuhuoneet.		Nyt ne ovat </a:t>
            </a:r>
            <a:r>
              <a:rPr lang="fi-FI" sz="2000" b="1" i="1" dirty="0"/>
              <a:t>siivotut</a:t>
            </a:r>
            <a:r>
              <a:rPr lang="fi-FI" sz="2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119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69">
            <a:extLst>
              <a:ext uri="{FF2B5EF4-FFF2-40B4-BE49-F238E27FC236}">
                <a16:creationId xmlns:a16="http://schemas.microsoft.com/office/drawing/2014/main" id="{A830F820-D495-40AD-BC26-727C37FE50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</a:pPr>
            <a:r>
              <a:rPr lang="fi-FI" altLang="fi-FI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Partisiipin perfekti</a:t>
            </a:r>
          </a:p>
        </p:txBody>
      </p:sp>
      <p:sp>
        <p:nvSpPr>
          <p:cNvPr id="170" name="Shape 170">
            <a:extLst>
              <a:ext uri="{FF2B5EF4-FFF2-40B4-BE49-F238E27FC236}">
                <a16:creationId xmlns:a16="http://schemas.microsoft.com/office/drawing/2014/main" id="{A2D5B4F4-10BF-4ABC-840F-35BE639D40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65187" y="1690688"/>
            <a:ext cx="10187511" cy="4351337"/>
          </a:xfrm>
        </p:spPr>
        <p:txBody>
          <a:bodyPr tIns="45700" bIns="45700"/>
          <a:lstStyle/>
          <a:p>
            <a:pPr marL="0" indent="0"/>
            <a:r>
              <a:rPr lang="fi-FI" sz="2400" b="1" dirty="0"/>
              <a:t>Partisiipin perfekti muodostetaan verbin imperfekti- tai supiinimuodosta. </a:t>
            </a:r>
          </a:p>
          <a:p>
            <a:pPr marL="0" indent="0"/>
            <a:endParaRPr lang="fi-FI" sz="800" b="1" dirty="0"/>
          </a:p>
          <a:p>
            <a:pPr marL="0" indent="0"/>
            <a:r>
              <a:rPr lang="fi-FI" sz="2400" dirty="0" err="1"/>
              <a:t>tvättad</a:t>
            </a:r>
            <a:r>
              <a:rPr lang="fi-FI" sz="2400" strike="sngStrike" dirty="0" err="1"/>
              <a:t>e</a:t>
            </a:r>
            <a:r>
              <a:rPr lang="fi-FI" sz="2400" dirty="0"/>
              <a:t>		</a:t>
            </a:r>
            <a:r>
              <a:rPr lang="fi-FI" sz="2400" dirty="0" err="1"/>
              <a:t>tvätt</a:t>
            </a:r>
            <a:r>
              <a:rPr lang="fi-FI" sz="2400" b="1" dirty="0" err="1"/>
              <a:t>ad</a:t>
            </a:r>
            <a:r>
              <a:rPr lang="fi-FI" sz="2400" dirty="0"/>
              <a:t>, </a:t>
            </a:r>
            <a:r>
              <a:rPr lang="fi-FI" sz="2400" dirty="0" err="1"/>
              <a:t>tvätt</a:t>
            </a:r>
            <a:r>
              <a:rPr lang="fi-FI" sz="2400" b="1" dirty="0" err="1"/>
              <a:t>at</a:t>
            </a:r>
            <a:r>
              <a:rPr lang="fi-FI" sz="2400" dirty="0"/>
              <a:t>, </a:t>
            </a:r>
            <a:r>
              <a:rPr lang="fi-FI" sz="2400" dirty="0" err="1"/>
              <a:t>tvätt</a:t>
            </a:r>
            <a:r>
              <a:rPr lang="fi-FI" sz="2400" b="1" dirty="0" err="1"/>
              <a:t>ade</a:t>
            </a:r>
            <a:r>
              <a:rPr lang="fi-FI" sz="2400" dirty="0"/>
              <a:t>		</a:t>
            </a:r>
            <a:r>
              <a:rPr lang="fi-FI" sz="2400" i="1" dirty="0"/>
              <a:t>pesty</a:t>
            </a:r>
            <a:endParaRPr lang="fi-FI" sz="2400" strike="sngStrike" dirty="0"/>
          </a:p>
          <a:p>
            <a:pPr marL="0" indent="0"/>
            <a:r>
              <a:rPr lang="fi-FI" sz="2400" dirty="0" err="1"/>
              <a:t>stängd</a:t>
            </a:r>
            <a:r>
              <a:rPr lang="fi-FI" sz="2400" strike="sngStrike" dirty="0" err="1"/>
              <a:t>e</a:t>
            </a:r>
            <a:r>
              <a:rPr lang="fi-FI" sz="2400" dirty="0"/>
              <a:t>		</a:t>
            </a:r>
            <a:r>
              <a:rPr lang="fi-FI" sz="2400" dirty="0" err="1"/>
              <a:t>stäng</a:t>
            </a:r>
            <a:r>
              <a:rPr lang="fi-FI" sz="2400" b="1" dirty="0" err="1"/>
              <a:t>d</a:t>
            </a:r>
            <a:r>
              <a:rPr lang="fi-FI" sz="2400" dirty="0"/>
              <a:t>, </a:t>
            </a:r>
            <a:r>
              <a:rPr lang="fi-FI" sz="2400" dirty="0" err="1"/>
              <a:t>stäng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stäng</a:t>
            </a:r>
            <a:r>
              <a:rPr lang="fi-FI" sz="2400" b="1" dirty="0" err="1"/>
              <a:t>da</a:t>
            </a:r>
            <a:r>
              <a:rPr lang="fi-FI" sz="2400" dirty="0"/>
              <a:t>		</a:t>
            </a:r>
            <a:r>
              <a:rPr lang="fi-FI" sz="2400" i="1" dirty="0"/>
              <a:t>suljettu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låst</a:t>
            </a:r>
            <a:r>
              <a:rPr lang="fi-FI" sz="2400" strike="sngStrike" dirty="0" err="1"/>
              <a:t>e</a:t>
            </a:r>
            <a:r>
              <a:rPr lang="fi-FI" sz="2400" dirty="0"/>
              <a:t>			</a:t>
            </a:r>
            <a:r>
              <a:rPr lang="fi-FI" sz="2400" dirty="0" err="1"/>
              <a:t>lås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lås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lås</a:t>
            </a:r>
            <a:r>
              <a:rPr lang="fi-FI" sz="2400" b="1" dirty="0" err="1"/>
              <a:t>ta</a:t>
            </a:r>
            <a:r>
              <a:rPr lang="fi-FI" sz="2400" dirty="0"/>
              <a:t>				</a:t>
            </a:r>
            <a:r>
              <a:rPr lang="fi-FI" sz="2400" i="1" dirty="0"/>
              <a:t>lukittu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klädd</a:t>
            </a:r>
            <a:r>
              <a:rPr lang="fi-FI" sz="2400" strike="sngStrike" dirty="0" err="1"/>
              <a:t>e</a:t>
            </a:r>
            <a:r>
              <a:rPr lang="fi-FI" sz="2400" strike="sngStrike" dirty="0"/>
              <a:t> </a:t>
            </a:r>
            <a:r>
              <a:rPr lang="fi-FI" sz="2400" strike="sngStrike" dirty="0" err="1"/>
              <a:t>sig</a:t>
            </a:r>
            <a:r>
              <a:rPr lang="fi-FI" sz="2400" dirty="0"/>
              <a:t>		</a:t>
            </a:r>
            <a:r>
              <a:rPr lang="fi-FI" sz="2400" dirty="0" err="1"/>
              <a:t>klä</a:t>
            </a:r>
            <a:r>
              <a:rPr lang="fi-FI" sz="2400" b="1" dirty="0" err="1"/>
              <a:t>dd</a:t>
            </a:r>
            <a:r>
              <a:rPr lang="fi-FI" sz="2400" dirty="0"/>
              <a:t>, </a:t>
            </a:r>
            <a:r>
              <a:rPr lang="fi-FI" sz="2400" dirty="0" err="1"/>
              <a:t>klä</a:t>
            </a:r>
            <a:r>
              <a:rPr lang="fi-FI" sz="2400" b="1" dirty="0" err="1"/>
              <a:t>tt</a:t>
            </a:r>
            <a:r>
              <a:rPr lang="fi-FI" sz="2400" dirty="0"/>
              <a:t>, </a:t>
            </a:r>
            <a:r>
              <a:rPr lang="fi-FI" sz="2400" dirty="0" err="1"/>
              <a:t>klä</a:t>
            </a:r>
            <a:r>
              <a:rPr lang="fi-FI" sz="2400" b="1" dirty="0" err="1"/>
              <a:t>dda</a:t>
            </a:r>
            <a:r>
              <a:rPr lang="fi-FI" sz="2400" dirty="0"/>
              <a:t>			</a:t>
            </a:r>
            <a:r>
              <a:rPr lang="fi-FI" sz="2400" i="1" dirty="0"/>
              <a:t>pukeutunut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såld</a:t>
            </a:r>
            <a:r>
              <a:rPr lang="fi-FI" sz="2400" strike="sngStrike" dirty="0" err="1"/>
              <a:t>e</a:t>
            </a:r>
            <a:r>
              <a:rPr lang="fi-FI" sz="2400" dirty="0"/>
              <a:t>			</a:t>
            </a:r>
            <a:r>
              <a:rPr lang="fi-FI" sz="2400" dirty="0" err="1"/>
              <a:t>sål</a:t>
            </a:r>
            <a:r>
              <a:rPr lang="fi-FI" sz="2400" b="1" dirty="0" err="1"/>
              <a:t>d</a:t>
            </a:r>
            <a:r>
              <a:rPr lang="fi-FI" sz="2400" dirty="0"/>
              <a:t>, </a:t>
            </a:r>
            <a:r>
              <a:rPr lang="fi-FI" sz="2400" dirty="0" err="1"/>
              <a:t>sål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sål</a:t>
            </a:r>
            <a:r>
              <a:rPr lang="fi-FI" sz="2400" b="1" dirty="0" err="1"/>
              <a:t>da</a:t>
            </a:r>
            <a:r>
              <a:rPr lang="fi-FI" sz="2400" dirty="0"/>
              <a:t>			</a:t>
            </a:r>
            <a:r>
              <a:rPr lang="fi-FI" sz="2400" i="1" dirty="0"/>
              <a:t>myyty</a:t>
            </a:r>
            <a:endParaRPr lang="fi-FI" sz="2400" i="1" strike="sngStrike" dirty="0"/>
          </a:p>
          <a:p>
            <a:pPr marL="0" indent="0"/>
            <a:endParaRPr lang="fi-FI" sz="800" dirty="0"/>
          </a:p>
          <a:p>
            <a:pPr marL="0" indent="0"/>
            <a:r>
              <a:rPr lang="fi-FI" sz="2400" dirty="0" err="1"/>
              <a:t>försvunn</a:t>
            </a:r>
            <a:r>
              <a:rPr lang="fi-FI" sz="2400" strike="sngStrike" dirty="0" err="1"/>
              <a:t>it</a:t>
            </a:r>
            <a:r>
              <a:rPr lang="fi-FI" sz="2400" dirty="0"/>
              <a:t>		</a:t>
            </a:r>
            <a:r>
              <a:rPr lang="fi-FI" sz="2400" dirty="0" err="1"/>
              <a:t>försvunn</a:t>
            </a:r>
            <a:r>
              <a:rPr lang="fi-FI" sz="2400" b="1" dirty="0" err="1"/>
              <a:t>en</a:t>
            </a:r>
            <a:r>
              <a:rPr lang="fi-FI" sz="2400" dirty="0"/>
              <a:t>, </a:t>
            </a:r>
            <a:r>
              <a:rPr lang="fi-FI" sz="2400" dirty="0" err="1"/>
              <a:t>försvunn</a:t>
            </a:r>
            <a:r>
              <a:rPr lang="fi-FI" sz="2400" b="1" dirty="0" err="1"/>
              <a:t>et</a:t>
            </a:r>
            <a:r>
              <a:rPr lang="fi-FI" sz="2400" dirty="0"/>
              <a:t>, </a:t>
            </a:r>
            <a:r>
              <a:rPr lang="fi-FI" sz="2400" dirty="0" err="1"/>
              <a:t>försvun</a:t>
            </a:r>
            <a:r>
              <a:rPr lang="fi-FI" sz="2400" b="1" dirty="0" err="1"/>
              <a:t>na</a:t>
            </a:r>
            <a:r>
              <a:rPr lang="fi-FI" sz="2400" dirty="0"/>
              <a:t>	</a:t>
            </a:r>
            <a:r>
              <a:rPr lang="fi-FI" sz="2400" i="1" dirty="0"/>
              <a:t>kadonnut</a:t>
            </a:r>
            <a:endParaRPr lang="fi-FI" sz="2400" i="1" strike="sngStrike" dirty="0"/>
          </a:p>
        </p:txBody>
      </p:sp>
    </p:spTree>
    <p:extLst>
      <p:ext uri="{BB962C8B-B14F-4D97-AF65-F5344CB8AC3E}">
        <p14:creationId xmlns:p14="http://schemas.microsoft.com/office/powerpoint/2010/main" val="5185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69">
            <a:extLst>
              <a:ext uri="{FF2B5EF4-FFF2-40B4-BE49-F238E27FC236}">
                <a16:creationId xmlns:a16="http://schemas.microsoft.com/office/drawing/2014/main" id="{A830F820-D495-40AD-BC26-727C37FE50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</a:pPr>
            <a:r>
              <a:rPr lang="fi-FI" altLang="fi-FI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Partisiipin perfekti</a:t>
            </a:r>
          </a:p>
        </p:txBody>
      </p:sp>
      <p:sp>
        <p:nvSpPr>
          <p:cNvPr id="170" name="Shape 170">
            <a:extLst>
              <a:ext uri="{FF2B5EF4-FFF2-40B4-BE49-F238E27FC236}">
                <a16:creationId xmlns:a16="http://schemas.microsoft.com/office/drawing/2014/main" id="{A2D5B4F4-10BF-4ABC-840F-35BE639D40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65188" y="1690688"/>
            <a:ext cx="10205266" cy="4351337"/>
          </a:xfrm>
        </p:spPr>
        <p:txBody>
          <a:bodyPr tIns="45700" bIns="45700"/>
          <a:lstStyle/>
          <a:p>
            <a:pPr marL="0" indent="0"/>
            <a:r>
              <a:rPr lang="fi-FI" sz="2400" b="1" dirty="0"/>
              <a:t>Partisiipin perfektin voi päätellä myös supiinimuodon perusteella.</a:t>
            </a:r>
          </a:p>
          <a:p>
            <a:pPr marL="0" indent="0"/>
            <a:endParaRPr lang="fi-FI" sz="800" b="1" dirty="0"/>
          </a:p>
          <a:p>
            <a:pPr marL="0" indent="0"/>
            <a:r>
              <a:rPr lang="fi-FI" sz="2400" dirty="0" err="1"/>
              <a:t>tvättat</a:t>
            </a:r>
            <a:r>
              <a:rPr lang="fi-FI" sz="2400" dirty="0"/>
              <a:t>			</a:t>
            </a:r>
            <a:r>
              <a:rPr lang="fi-FI" sz="2400" dirty="0" err="1"/>
              <a:t>tvätt</a:t>
            </a:r>
            <a:r>
              <a:rPr lang="fi-FI" sz="2400" b="1" dirty="0" err="1"/>
              <a:t>ad</a:t>
            </a:r>
            <a:r>
              <a:rPr lang="fi-FI" sz="2400" dirty="0"/>
              <a:t>, </a:t>
            </a:r>
            <a:r>
              <a:rPr lang="fi-FI" sz="2400" u="sng" dirty="0" err="1"/>
              <a:t>tvätt</a:t>
            </a:r>
            <a:r>
              <a:rPr lang="fi-FI" sz="2400" b="1" u="sng" dirty="0" err="1"/>
              <a:t>at</a:t>
            </a:r>
            <a:r>
              <a:rPr lang="fi-FI" sz="2400" dirty="0"/>
              <a:t>, </a:t>
            </a:r>
            <a:r>
              <a:rPr lang="fi-FI" sz="2400" dirty="0" err="1"/>
              <a:t>tvätt</a:t>
            </a:r>
            <a:r>
              <a:rPr lang="fi-FI" sz="2400" b="1" dirty="0" err="1"/>
              <a:t>ade</a:t>
            </a:r>
            <a:r>
              <a:rPr lang="fi-FI" sz="2400" b="1" dirty="0"/>
              <a:t>		</a:t>
            </a:r>
            <a:r>
              <a:rPr lang="fi-FI" sz="2400" i="1" dirty="0"/>
              <a:t>pesty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stängt</a:t>
            </a:r>
            <a:r>
              <a:rPr lang="fi-FI" sz="2400" dirty="0"/>
              <a:t>			</a:t>
            </a:r>
            <a:r>
              <a:rPr lang="fi-FI" sz="2400" dirty="0" err="1"/>
              <a:t>stäng</a:t>
            </a:r>
            <a:r>
              <a:rPr lang="fi-FI" sz="2400" b="1" dirty="0" err="1"/>
              <a:t>d</a:t>
            </a:r>
            <a:r>
              <a:rPr lang="fi-FI" sz="2400" dirty="0"/>
              <a:t>, </a:t>
            </a:r>
            <a:r>
              <a:rPr lang="fi-FI" sz="2400" u="sng" dirty="0" err="1"/>
              <a:t>stäng</a:t>
            </a:r>
            <a:r>
              <a:rPr lang="fi-FI" sz="2400" b="1" u="sng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stäng</a:t>
            </a:r>
            <a:r>
              <a:rPr lang="fi-FI" sz="2400" b="1" dirty="0" err="1"/>
              <a:t>da</a:t>
            </a:r>
            <a:r>
              <a:rPr lang="fi-FI" sz="2400" b="1" dirty="0"/>
              <a:t>		</a:t>
            </a:r>
            <a:r>
              <a:rPr lang="fi-FI" sz="2400" i="1" dirty="0"/>
              <a:t>suljettu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låst</a:t>
            </a:r>
            <a:r>
              <a:rPr lang="fi-FI" sz="2400" dirty="0"/>
              <a:t>			</a:t>
            </a:r>
            <a:r>
              <a:rPr lang="fi-FI" sz="2400" dirty="0" err="1"/>
              <a:t>lås</a:t>
            </a:r>
            <a:r>
              <a:rPr lang="fi-FI" sz="2400" b="1" dirty="0" err="1"/>
              <a:t>t</a:t>
            </a:r>
            <a:r>
              <a:rPr lang="fi-FI" sz="2400" dirty="0"/>
              <a:t>, </a:t>
            </a:r>
            <a:r>
              <a:rPr lang="fi-FI" sz="2400" u="sng" dirty="0" err="1"/>
              <a:t>lås</a:t>
            </a:r>
            <a:r>
              <a:rPr lang="fi-FI" sz="2400" b="1" u="sng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lås</a:t>
            </a:r>
            <a:r>
              <a:rPr lang="fi-FI" sz="2400" b="1" dirty="0" err="1"/>
              <a:t>ta</a:t>
            </a:r>
            <a:r>
              <a:rPr lang="fi-FI" sz="2400" b="1" dirty="0"/>
              <a:t>				</a:t>
            </a:r>
            <a:r>
              <a:rPr lang="fi-FI" sz="2400" i="1" dirty="0"/>
              <a:t>lukittu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klätt</a:t>
            </a:r>
            <a:r>
              <a:rPr lang="fi-FI" sz="2400" dirty="0"/>
              <a:t> </a:t>
            </a:r>
            <a:r>
              <a:rPr lang="fi-FI" sz="2400" strike="sngStrike" dirty="0" err="1"/>
              <a:t>sig</a:t>
            </a:r>
            <a:r>
              <a:rPr lang="fi-FI" sz="2400" dirty="0"/>
              <a:t>		</a:t>
            </a:r>
            <a:r>
              <a:rPr lang="fi-FI" sz="2400" dirty="0" err="1"/>
              <a:t>klä</a:t>
            </a:r>
            <a:r>
              <a:rPr lang="fi-FI" sz="2400" b="1" dirty="0" err="1"/>
              <a:t>dd</a:t>
            </a:r>
            <a:r>
              <a:rPr lang="fi-FI" sz="2400" dirty="0"/>
              <a:t>, </a:t>
            </a:r>
            <a:r>
              <a:rPr lang="fi-FI" sz="2400" u="sng" dirty="0" err="1"/>
              <a:t>klä</a:t>
            </a:r>
            <a:r>
              <a:rPr lang="fi-FI" sz="2400" b="1" u="sng" dirty="0" err="1"/>
              <a:t>tt</a:t>
            </a:r>
            <a:r>
              <a:rPr lang="fi-FI" sz="2400" dirty="0"/>
              <a:t>, </a:t>
            </a:r>
            <a:r>
              <a:rPr lang="fi-FI" sz="2400" dirty="0" err="1"/>
              <a:t>klä</a:t>
            </a:r>
            <a:r>
              <a:rPr lang="fi-FI" sz="2400" b="1" dirty="0" err="1"/>
              <a:t>dda</a:t>
            </a:r>
            <a:r>
              <a:rPr lang="fi-FI" sz="2400" b="1" dirty="0"/>
              <a:t>			</a:t>
            </a:r>
            <a:r>
              <a:rPr lang="fi-FI" sz="2400" i="1" dirty="0"/>
              <a:t>pukeutunut</a:t>
            </a:r>
            <a:endParaRPr lang="fi-FI" sz="2400" i="1" strike="sngStrike" dirty="0"/>
          </a:p>
          <a:p>
            <a:pPr marL="0" indent="0"/>
            <a:r>
              <a:rPr lang="fi-FI" sz="2400" dirty="0" err="1"/>
              <a:t>sålt</a:t>
            </a:r>
            <a:r>
              <a:rPr lang="fi-FI" sz="2400" dirty="0"/>
              <a:t>			</a:t>
            </a:r>
            <a:r>
              <a:rPr lang="fi-FI" sz="2400" dirty="0" err="1"/>
              <a:t>sål</a:t>
            </a:r>
            <a:r>
              <a:rPr lang="fi-FI" sz="2400" b="1" dirty="0" err="1"/>
              <a:t>d</a:t>
            </a:r>
            <a:r>
              <a:rPr lang="fi-FI" sz="2400" dirty="0"/>
              <a:t>, </a:t>
            </a:r>
            <a:r>
              <a:rPr lang="fi-FI" sz="2400" u="sng" dirty="0" err="1"/>
              <a:t>sål</a:t>
            </a:r>
            <a:r>
              <a:rPr lang="fi-FI" sz="2400" b="1" u="sng" dirty="0" err="1"/>
              <a:t>t</a:t>
            </a:r>
            <a:r>
              <a:rPr lang="fi-FI" sz="2400" dirty="0"/>
              <a:t>, </a:t>
            </a:r>
            <a:r>
              <a:rPr lang="fi-FI" sz="2400" dirty="0" err="1"/>
              <a:t>sål</a:t>
            </a:r>
            <a:r>
              <a:rPr lang="fi-FI" sz="2400" b="1" dirty="0" err="1"/>
              <a:t>da</a:t>
            </a:r>
            <a:r>
              <a:rPr lang="fi-FI" sz="2400" b="1" dirty="0"/>
              <a:t>			</a:t>
            </a:r>
            <a:r>
              <a:rPr lang="fi-FI" sz="2400" i="1" dirty="0"/>
              <a:t>myyty</a:t>
            </a:r>
            <a:endParaRPr lang="fi-FI" sz="2400" i="1" strike="sngStrike" dirty="0"/>
          </a:p>
          <a:p>
            <a:pPr marL="0" indent="0"/>
            <a:endParaRPr lang="fi-FI" sz="800" dirty="0"/>
          </a:p>
          <a:p>
            <a:pPr marL="0" indent="0"/>
            <a:r>
              <a:rPr lang="fi-FI" sz="2400" dirty="0" err="1"/>
              <a:t>försvunn</a:t>
            </a:r>
            <a:r>
              <a:rPr lang="fi-FI" sz="2400" strike="sngStrike" dirty="0" err="1"/>
              <a:t>it</a:t>
            </a:r>
            <a:r>
              <a:rPr lang="fi-FI" sz="2400" dirty="0"/>
              <a:t>		</a:t>
            </a:r>
            <a:r>
              <a:rPr lang="fi-FI" sz="2400" dirty="0" err="1"/>
              <a:t>försvunn</a:t>
            </a:r>
            <a:r>
              <a:rPr lang="fi-FI" sz="2400" b="1" dirty="0" err="1"/>
              <a:t>en</a:t>
            </a:r>
            <a:r>
              <a:rPr lang="fi-FI" sz="2400" dirty="0"/>
              <a:t>, </a:t>
            </a:r>
            <a:r>
              <a:rPr lang="fi-FI" sz="2400" dirty="0" err="1"/>
              <a:t>försvunn</a:t>
            </a:r>
            <a:r>
              <a:rPr lang="fi-FI" sz="2400" b="1" dirty="0" err="1"/>
              <a:t>et</a:t>
            </a:r>
            <a:r>
              <a:rPr lang="fi-FI" sz="2400" dirty="0"/>
              <a:t>, </a:t>
            </a:r>
            <a:r>
              <a:rPr lang="fi-FI" sz="2400" dirty="0" err="1"/>
              <a:t>försvun</a:t>
            </a:r>
            <a:r>
              <a:rPr lang="fi-FI" sz="2400" b="1" dirty="0" err="1"/>
              <a:t>na</a:t>
            </a:r>
            <a:r>
              <a:rPr lang="fi-FI" sz="2400" b="1" dirty="0"/>
              <a:t>	</a:t>
            </a:r>
            <a:r>
              <a:rPr lang="fi-FI" sz="2400" i="1" dirty="0"/>
              <a:t>kadonnut</a:t>
            </a:r>
            <a:endParaRPr lang="fi-FI" sz="2400" i="1" strike="sngStrike" dirty="0"/>
          </a:p>
        </p:txBody>
      </p:sp>
    </p:spTree>
    <p:extLst>
      <p:ext uri="{BB962C8B-B14F-4D97-AF65-F5344CB8AC3E}">
        <p14:creationId xmlns:p14="http://schemas.microsoft.com/office/powerpoint/2010/main" val="342970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B354E79A-9448-4811-ABD7-496CD9F5D9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578772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Suomenna.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3B41C6-E20E-421D-859F-4D1D3185F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9572" y="1144476"/>
            <a:ext cx="5155109" cy="503248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1. </a:t>
            </a:r>
            <a:r>
              <a:rPr lang="fi-FI" sz="2400" dirty="0" err="1"/>
              <a:t>Vet</a:t>
            </a:r>
            <a:r>
              <a:rPr lang="fi-FI" sz="2400" dirty="0"/>
              <a:t> du </a:t>
            </a:r>
            <a:r>
              <a:rPr lang="fi-FI" sz="2400" dirty="0" err="1"/>
              <a:t>var</a:t>
            </a:r>
            <a:r>
              <a:rPr lang="fi-FI" sz="2400" dirty="0"/>
              <a:t>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hur</a:t>
            </a:r>
            <a:r>
              <a:rPr lang="fi-FI" sz="2400" dirty="0"/>
              <a:t> </a:t>
            </a:r>
            <a:r>
              <a:rPr lang="fi-FI" sz="2400" dirty="0" err="1"/>
              <a:t>dina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br>
              <a:rPr lang="fi-FI" sz="2400" dirty="0"/>
            </a:br>
            <a:r>
              <a:rPr lang="fi-FI" sz="2400" dirty="0"/>
              <a:t>     </a:t>
            </a:r>
            <a:r>
              <a:rPr lang="fi-FI" sz="2400" b="1" dirty="0" err="1"/>
              <a:t>tillverkade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2. </a:t>
            </a:r>
            <a:r>
              <a:rPr lang="fi-FI" sz="2400" dirty="0" err="1"/>
              <a:t>Vad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Finland </a:t>
            </a:r>
            <a:r>
              <a:rPr lang="fi-FI" sz="2400" b="1" dirty="0" err="1"/>
              <a:t>känt</a:t>
            </a:r>
            <a:r>
              <a:rPr lang="fi-FI" sz="2400" dirty="0"/>
              <a:t> för?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3. </a:t>
            </a:r>
            <a:r>
              <a:rPr lang="fi-FI" sz="2400" dirty="0" err="1"/>
              <a:t>Har</a:t>
            </a:r>
            <a:r>
              <a:rPr lang="fi-FI" sz="2400" dirty="0"/>
              <a:t> du </a:t>
            </a:r>
            <a:r>
              <a:rPr lang="fi-FI" sz="2400" dirty="0" err="1"/>
              <a:t>någonsin</a:t>
            </a:r>
            <a:r>
              <a:rPr lang="fi-FI" sz="2400" dirty="0"/>
              <a:t> </a:t>
            </a:r>
            <a:r>
              <a:rPr lang="fi-FI" sz="2400" dirty="0" err="1"/>
              <a:t>blivit</a:t>
            </a:r>
            <a:r>
              <a:rPr lang="fi-FI" sz="2400" dirty="0"/>
              <a:t> </a:t>
            </a:r>
            <a:r>
              <a:rPr lang="fi-FI" sz="2400" b="1" dirty="0" err="1"/>
              <a:t>missförstådd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4. </a:t>
            </a:r>
            <a:r>
              <a:rPr lang="fi-FI" sz="2400" dirty="0" err="1"/>
              <a:t>Har</a:t>
            </a:r>
            <a:r>
              <a:rPr lang="fi-FI" sz="2400" dirty="0"/>
              <a:t> du </a:t>
            </a:r>
            <a:r>
              <a:rPr lang="fi-FI" sz="2400" dirty="0" err="1"/>
              <a:t>någonsin</a:t>
            </a:r>
            <a:r>
              <a:rPr lang="fi-FI" sz="2400" dirty="0"/>
              <a:t> </a:t>
            </a:r>
            <a:r>
              <a:rPr lang="fi-FI" sz="2400" dirty="0" err="1"/>
              <a:t>känt</a:t>
            </a:r>
            <a:r>
              <a:rPr lang="fi-FI" sz="2400" dirty="0"/>
              <a:t> </a:t>
            </a:r>
            <a:r>
              <a:rPr lang="fi-FI" sz="2400" dirty="0" err="1"/>
              <a:t>dig</a:t>
            </a:r>
            <a:r>
              <a:rPr lang="fi-FI" sz="2400" dirty="0"/>
              <a:t> </a:t>
            </a:r>
            <a:r>
              <a:rPr lang="fi-FI" sz="2400" b="1" dirty="0" err="1"/>
              <a:t>misslyckad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5. </a:t>
            </a:r>
            <a:r>
              <a:rPr lang="fi-FI" sz="2400" dirty="0" err="1"/>
              <a:t>Hur</a:t>
            </a:r>
            <a:r>
              <a:rPr lang="fi-FI" sz="2400" dirty="0"/>
              <a:t> </a:t>
            </a:r>
            <a:r>
              <a:rPr lang="fi-FI" sz="2400" dirty="0" err="1"/>
              <a:t>ska</a:t>
            </a:r>
            <a:r>
              <a:rPr lang="fi-FI" sz="2400" dirty="0"/>
              <a:t> </a:t>
            </a:r>
            <a:r>
              <a:rPr lang="fi-FI" sz="2400" dirty="0" err="1"/>
              <a:t>man</a:t>
            </a:r>
            <a:r>
              <a:rPr lang="fi-FI" sz="2400" dirty="0"/>
              <a:t> vara </a:t>
            </a:r>
            <a:r>
              <a:rPr lang="fi-FI" sz="2400" b="1" dirty="0" err="1"/>
              <a:t>klädd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en    </a:t>
            </a:r>
            <a:br>
              <a:rPr lang="fi-FI" sz="2400" dirty="0"/>
            </a:br>
            <a:r>
              <a:rPr lang="fi-FI" sz="2400" dirty="0"/>
              <a:t>     </a:t>
            </a:r>
            <a:r>
              <a:rPr lang="fi-FI" sz="2400" dirty="0" err="1"/>
              <a:t>jobbintervju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6. </a:t>
            </a:r>
            <a:r>
              <a:rPr lang="fi-FI" sz="2400" dirty="0" err="1"/>
              <a:t>Får</a:t>
            </a:r>
            <a:r>
              <a:rPr lang="fi-FI" sz="2400" dirty="0"/>
              <a:t> du </a:t>
            </a:r>
            <a:r>
              <a:rPr lang="fi-FI" sz="2400" dirty="0" err="1"/>
              <a:t>alltid</a:t>
            </a:r>
            <a:r>
              <a:rPr lang="fi-FI" sz="2400" dirty="0"/>
              <a:t> </a:t>
            </a:r>
            <a:r>
              <a:rPr lang="fi-FI" sz="2400" dirty="0" err="1"/>
              <a:t>dina</a:t>
            </a:r>
            <a:r>
              <a:rPr lang="fi-FI" sz="2400" dirty="0"/>
              <a:t> </a:t>
            </a:r>
            <a:r>
              <a:rPr lang="fi-FI" sz="2400" dirty="0" err="1"/>
              <a:t>skolarbeten</a:t>
            </a:r>
            <a:r>
              <a:rPr lang="fi-FI" sz="2400" dirty="0"/>
              <a:t> </a:t>
            </a:r>
            <a:r>
              <a:rPr lang="fi-FI" sz="2400" b="1" dirty="0" err="1"/>
              <a:t>gjorda</a:t>
            </a:r>
            <a:r>
              <a:rPr lang="fi-FI" sz="2400" dirty="0"/>
              <a:t> </a:t>
            </a:r>
            <a:br>
              <a:rPr lang="fi-FI" sz="2400" dirty="0"/>
            </a:br>
            <a:r>
              <a:rPr lang="fi-FI" sz="2400" dirty="0"/>
              <a:t>     i  </a:t>
            </a:r>
            <a:r>
              <a:rPr lang="fi-FI" sz="2400" dirty="0" err="1"/>
              <a:t>tid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7. </a:t>
            </a:r>
            <a:r>
              <a:rPr lang="fi-FI" sz="2400" dirty="0" err="1"/>
              <a:t>Vad</a:t>
            </a:r>
            <a:r>
              <a:rPr lang="fi-FI" sz="2400" dirty="0"/>
              <a:t> för </a:t>
            </a:r>
            <a:r>
              <a:rPr lang="fi-FI" sz="2400" dirty="0" err="1"/>
              <a:t>slags</a:t>
            </a:r>
            <a:r>
              <a:rPr lang="fi-FI" sz="2400" dirty="0"/>
              <a:t> </a:t>
            </a:r>
            <a:r>
              <a:rPr lang="fi-FI" sz="2400" dirty="0" err="1"/>
              <a:t>dataspel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förbjudna</a:t>
            </a:r>
            <a:br>
              <a:rPr lang="fi-FI" sz="2400" dirty="0"/>
            </a:br>
            <a:r>
              <a:rPr lang="fi-FI" sz="2400" dirty="0"/>
              <a:t>     för </a:t>
            </a:r>
            <a:r>
              <a:rPr lang="fi-FI" sz="2400" dirty="0" err="1"/>
              <a:t>barn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8. </a:t>
            </a:r>
            <a:r>
              <a:rPr lang="fi-FI" sz="2400" dirty="0" err="1"/>
              <a:t>Borde</a:t>
            </a:r>
            <a:r>
              <a:rPr lang="fi-FI" sz="2400" dirty="0"/>
              <a:t> </a:t>
            </a:r>
            <a:r>
              <a:rPr lang="fi-FI" sz="2400" dirty="0" err="1"/>
              <a:t>det</a:t>
            </a:r>
            <a:r>
              <a:rPr lang="fi-FI" sz="2400" dirty="0"/>
              <a:t> vara </a:t>
            </a:r>
            <a:r>
              <a:rPr lang="fi-FI" sz="2400" b="1" dirty="0" err="1"/>
              <a:t>tillåtet</a:t>
            </a:r>
            <a:r>
              <a:rPr lang="fi-FI" sz="2400" dirty="0"/>
              <a:t> för 16-åringar</a:t>
            </a:r>
            <a:br>
              <a:rPr lang="fi-FI" sz="2400" dirty="0"/>
            </a:br>
            <a:r>
              <a:rPr lang="fi-FI" sz="2400" dirty="0"/>
              <a:t>     </a:t>
            </a:r>
            <a:r>
              <a:rPr lang="fi-FI" sz="2400" dirty="0" err="1"/>
              <a:t>att</a:t>
            </a:r>
            <a:r>
              <a:rPr lang="fi-FI" sz="2400" dirty="0"/>
              <a:t> </a:t>
            </a:r>
            <a:r>
              <a:rPr lang="fi-FI" sz="2400" dirty="0" err="1"/>
              <a:t>ta</a:t>
            </a:r>
            <a:r>
              <a:rPr lang="fi-FI" sz="2400" dirty="0"/>
              <a:t> </a:t>
            </a:r>
            <a:r>
              <a:rPr lang="fi-FI" sz="2400" dirty="0" err="1"/>
              <a:t>körkort</a:t>
            </a:r>
            <a:r>
              <a:rPr lang="fi-FI" sz="2400" dirty="0"/>
              <a:t>?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576047" y="1144476"/>
            <a:ext cx="6547128" cy="503248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Tiedätkö, missä ja miten vaatteesi on </a:t>
            </a:r>
            <a:r>
              <a:rPr lang="fi-FI" sz="2400" b="1" dirty="0"/>
              <a:t>valmistettu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br>
              <a:rPr lang="fi-FI" sz="2400" dirty="0"/>
            </a:br>
            <a:r>
              <a:rPr lang="fi-FI" sz="2400" dirty="0"/>
              <a:t>Mistä Suomi on </a:t>
            </a:r>
            <a:r>
              <a:rPr lang="fi-FI" sz="2400" b="1" dirty="0"/>
              <a:t>tunnettu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Oletko koskaan tullut </a:t>
            </a:r>
            <a:r>
              <a:rPr lang="fi-FI" sz="2400" b="1" dirty="0"/>
              <a:t>väärinymmärretyksi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Oletko koskaan tuntenut itseäsi </a:t>
            </a:r>
            <a:r>
              <a:rPr lang="fi-FI" sz="2400" b="1" dirty="0"/>
              <a:t>epäonnistuneeksi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Miten pitää olla </a:t>
            </a:r>
            <a:r>
              <a:rPr lang="fi-FI" sz="2400" b="1" dirty="0"/>
              <a:t>pukeutunut</a:t>
            </a:r>
            <a:r>
              <a:rPr lang="fi-FI" sz="2400" dirty="0"/>
              <a:t> työhaastatteluun?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br>
              <a:rPr lang="fi-FI" sz="2400" dirty="0"/>
            </a:br>
            <a:r>
              <a:rPr lang="fi-FI" sz="2400" dirty="0"/>
              <a:t>Saatko aina koulutyösi </a:t>
            </a:r>
            <a:r>
              <a:rPr lang="fi-FI" sz="2400" b="1" dirty="0"/>
              <a:t>tehdyksi</a:t>
            </a:r>
            <a:r>
              <a:rPr lang="fi-FI" sz="2400" dirty="0"/>
              <a:t> ajoissa?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br>
              <a:rPr lang="fi-FI" sz="2400" dirty="0"/>
            </a:br>
            <a:r>
              <a:rPr lang="fi-FI" sz="2400" dirty="0"/>
              <a:t>Millaiset tietokonepelit ovat </a:t>
            </a:r>
            <a:r>
              <a:rPr lang="fi-FI" sz="2400" b="1" dirty="0"/>
              <a:t>kiellettyjä</a:t>
            </a:r>
            <a:r>
              <a:rPr lang="fi-FI" sz="2400" dirty="0"/>
              <a:t> lapsilta?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br>
              <a:rPr lang="fi-FI" sz="2400" dirty="0"/>
            </a:br>
            <a:r>
              <a:rPr lang="fi-FI" sz="2400" dirty="0"/>
              <a:t>Pitäisikö olla </a:t>
            </a:r>
            <a:r>
              <a:rPr lang="fi-FI" sz="2400" b="1" dirty="0"/>
              <a:t>sallittua</a:t>
            </a:r>
            <a:r>
              <a:rPr lang="fi-FI" sz="2400" dirty="0"/>
              <a:t> 16-vuotiaille suorittaa ajokortti?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B354E79A-9448-4811-ABD7-496CD9F5D9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Muodosta verbistä partisiipin perfekti.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3B41C6-E20E-421D-859F-4D1D3185F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4988511" cy="448627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tillverka</a:t>
            </a:r>
            <a:r>
              <a:rPr lang="fi-FI" sz="2400" dirty="0"/>
              <a:t> I 		</a:t>
            </a:r>
            <a:r>
              <a:rPr lang="fi-FI" sz="2400" i="1" dirty="0"/>
              <a:t>(valmistettu)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renovera</a:t>
            </a:r>
            <a:r>
              <a:rPr lang="fi-FI" sz="2400" dirty="0"/>
              <a:t> I 		</a:t>
            </a:r>
            <a:r>
              <a:rPr lang="fi-FI" sz="2400" i="1" dirty="0"/>
              <a:t>(remontoitu)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oroa</a:t>
            </a:r>
            <a:r>
              <a:rPr lang="fi-FI" sz="2400" dirty="0"/>
              <a:t> I </a:t>
            </a:r>
            <a:r>
              <a:rPr lang="fi-FI" sz="2400" dirty="0" err="1"/>
              <a:t>sig</a:t>
            </a:r>
            <a:r>
              <a:rPr lang="fi-FI" sz="2400" i="1" dirty="0"/>
              <a:t>		(huolestunut)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stänga</a:t>
            </a:r>
            <a:r>
              <a:rPr lang="fi-FI" sz="2400" dirty="0"/>
              <a:t> II av	</a:t>
            </a:r>
            <a:r>
              <a:rPr lang="fi-FI" sz="2400" i="1" dirty="0"/>
              <a:t>(suljettu)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känna</a:t>
            </a:r>
            <a:r>
              <a:rPr lang="fi-FI" sz="2400" dirty="0"/>
              <a:t> II 	 	</a:t>
            </a:r>
            <a:r>
              <a:rPr lang="fi-FI" sz="2400" i="1" dirty="0"/>
              <a:t>(tunnettu)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förstöra</a:t>
            </a:r>
            <a:r>
              <a:rPr lang="fi-FI" sz="2400" dirty="0"/>
              <a:t> II 		</a:t>
            </a:r>
            <a:r>
              <a:rPr lang="fi-FI" sz="2400" i="1" dirty="0"/>
              <a:t>(tuhoutunut)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tycka</a:t>
            </a:r>
            <a:r>
              <a:rPr lang="fi-FI" sz="2400" dirty="0"/>
              <a:t> II </a:t>
            </a:r>
            <a:r>
              <a:rPr lang="fi-FI" sz="2400" dirty="0" err="1"/>
              <a:t>om</a:t>
            </a:r>
            <a:r>
              <a:rPr lang="fi-FI" sz="2400" dirty="0"/>
              <a:t> 	</a:t>
            </a:r>
            <a:r>
              <a:rPr lang="fi-FI" sz="2400" i="1" dirty="0"/>
              <a:t>(pidetty)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uppnå</a:t>
            </a:r>
            <a:r>
              <a:rPr lang="fi-FI" sz="2400" dirty="0"/>
              <a:t> III		</a:t>
            </a:r>
            <a:r>
              <a:rPr lang="fi-FI" sz="2400" i="1" dirty="0"/>
              <a:t>(saavutettu)</a:t>
            </a:r>
            <a:endParaRPr lang="fi-FI" sz="2400" dirty="0"/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bebo</a:t>
            </a:r>
            <a:r>
              <a:rPr lang="fi-FI" sz="2400" dirty="0"/>
              <a:t> III 		</a:t>
            </a:r>
            <a:r>
              <a:rPr lang="fi-FI" sz="2400" i="1" dirty="0"/>
              <a:t>(asutettu)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365292" y="1690688"/>
            <a:ext cx="5140168" cy="4486275"/>
          </a:xfrm>
        </p:spPr>
        <p:txBody>
          <a:bodyPr/>
          <a:lstStyle/>
          <a:p>
            <a:pPr marL="0" indent="0"/>
            <a:r>
              <a:rPr lang="fi-FI" sz="2400" dirty="0" err="1"/>
              <a:t>tillverkad</a:t>
            </a:r>
            <a:r>
              <a:rPr lang="fi-FI" sz="2400" dirty="0"/>
              <a:t>, </a:t>
            </a:r>
            <a:r>
              <a:rPr lang="fi-FI" sz="2400" dirty="0" err="1"/>
              <a:t>tillverkat</a:t>
            </a:r>
            <a:r>
              <a:rPr lang="fi-FI" sz="2400" dirty="0"/>
              <a:t>, </a:t>
            </a:r>
            <a:r>
              <a:rPr lang="fi-FI" sz="2400" dirty="0" err="1"/>
              <a:t>tillverkade</a:t>
            </a:r>
            <a:endParaRPr lang="fi-FI" sz="2400" dirty="0"/>
          </a:p>
          <a:p>
            <a:pPr marL="0" indent="0"/>
            <a:r>
              <a:rPr lang="fi-FI" sz="2400" dirty="0" err="1"/>
              <a:t>renoverad</a:t>
            </a:r>
            <a:r>
              <a:rPr lang="fi-FI" sz="2400" dirty="0"/>
              <a:t>, </a:t>
            </a:r>
            <a:r>
              <a:rPr lang="fi-FI" sz="2400" dirty="0" err="1"/>
              <a:t>renoverat</a:t>
            </a:r>
            <a:r>
              <a:rPr lang="fi-FI" sz="2400" dirty="0"/>
              <a:t>, </a:t>
            </a:r>
            <a:r>
              <a:rPr lang="fi-FI" sz="2400" dirty="0" err="1"/>
              <a:t>renoverade</a:t>
            </a:r>
            <a:endParaRPr lang="fi-FI" sz="2400" dirty="0"/>
          </a:p>
          <a:p>
            <a:pPr marL="0" indent="0"/>
            <a:r>
              <a:rPr lang="fi-FI" sz="2400" dirty="0" err="1"/>
              <a:t>oroad</a:t>
            </a:r>
            <a:r>
              <a:rPr lang="fi-FI" sz="2400" dirty="0"/>
              <a:t>, </a:t>
            </a:r>
            <a:r>
              <a:rPr lang="fi-FI" sz="2400" dirty="0" err="1"/>
              <a:t>oroat</a:t>
            </a:r>
            <a:r>
              <a:rPr lang="fi-FI" sz="2400" dirty="0"/>
              <a:t>, </a:t>
            </a:r>
            <a:r>
              <a:rPr lang="fi-FI" sz="2400" dirty="0" err="1"/>
              <a:t>oroade</a:t>
            </a:r>
            <a:endParaRPr lang="fi-FI" sz="2400" dirty="0"/>
          </a:p>
          <a:p>
            <a:pPr marL="0" indent="0"/>
            <a:r>
              <a:rPr lang="fi-FI" sz="2400" dirty="0" err="1"/>
              <a:t>avstängd</a:t>
            </a:r>
            <a:r>
              <a:rPr lang="fi-FI" sz="2400" dirty="0"/>
              <a:t>, </a:t>
            </a:r>
            <a:r>
              <a:rPr lang="fi-FI" sz="2400" dirty="0" err="1"/>
              <a:t>avstängt</a:t>
            </a:r>
            <a:r>
              <a:rPr lang="fi-FI" sz="2400" dirty="0"/>
              <a:t>, </a:t>
            </a:r>
            <a:r>
              <a:rPr lang="fi-FI" sz="2400" dirty="0" err="1"/>
              <a:t>avstängda</a:t>
            </a:r>
            <a:endParaRPr lang="fi-FI" sz="2400" dirty="0"/>
          </a:p>
          <a:p>
            <a:pPr marL="0" indent="0"/>
            <a:r>
              <a:rPr lang="fi-FI" sz="2400" dirty="0" err="1"/>
              <a:t>känd</a:t>
            </a:r>
            <a:r>
              <a:rPr lang="fi-FI" sz="2400" dirty="0"/>
              <a:t>, </a:t>
            </a:r>
            <a:r>
              <a:rPr lang="fi-FI" sz="2400" dirty="0" err="1"/>
              <a:t>känt</a:t>
            </a:r>
            <a:r>
              <a:rPr lang="fi-FI" sz="2400" dirty="0"/>
              <a:t>, </a:t>
            </a:r>
            <a:r>
              <a:rPr lang="fi-FI" sz="2400" dirty="0" err="1"/>
              <a:t>kända</a:t>
            </a:r>
            <a:endParaRPr lang="fi-FI" sz="2400" dirty="0"/>
          </a:p>
          <a:p>
            <a:pPr marL="0" indent="0"/>
            <a:r>
              <a:rPr lang="fi-FI" sz="2400" dirty="0" err="1"/>
              <a:t>förstörd</a:t>
            </a:r>
            <a:r>
              <a:rPr lang="fi-FI" sz="2400" dirty="0"/>
              <a:t>, </a:t>
            </a:r>
            <a:r>
              <a:rPr lang="fi-FI" sz="2400" dirty="0" err="1"/>
              <a:t>förstört</a:t>
            </a:r>
            <a:r>
              <a:rPr lang="fi-FI" sz="2400" dirty="0"/>
              <a:t>, </a:t>
            </a:r>
            <a:r>
              <a:rPr lang="fi-FI" sz="2400" dirty="0" err="1"/>
              <a:t>förstörda</a:t>
            </a:r>
            <a:endParaRPr lang="fi-FI" sz="2400" dirty="0"/>
          </a:p>
          <a:p>
            <a:pPr marL="0" indent="0"/>
            <a:r>
              <a:rPr lang="fi-FI" sz="2400" dirty="0" err="1"/>
              <a:t>omtyckt</a:t>
            </a:r>
            <a:r>
              <a:rPr lang="fi-FI" sz="2400" dirty="0"/>
              <a:t>, </a:t>
            </a:r>
            <a:r>
              <a:rPr lang="fi-FI" sz="2400" dirty="0" err="1"/>
              <a:t>omtyckt</a:t>
            </a:r>
            <a:r>
              <a:rPr lang="fi-FI" sz="2400" dirty="0"/>
              <a:t>, </a:t>
            </a:r>
            <a:r>
              <a:rPr lang="fi-FI" sz="2400" dirty="0" err="1"/>
              <a:t>omtyckta</a:t>
            </a:r>
            <a:endParaRPr lang="fi-FI" sz="2400" dirty="0"/>
          </a:p>
          <a:p>
            <a:pPr marL="0" indent="0"/>
            <a:r>
              <a:rPr lang="fi-FI" sz="2400" dirty="0" err="1"/>
              <a:t>uppnådd</a:t>
            </a:r>
            <a:r>
              <a:rPr lang="fi-FI" sz="2400" dirty="0"/>
              <a:t>, </a:t>
            </a:r>
            <a:r>
              <a:rPr lang="fi-FI" sz="2400" dirty="0" err="1"/>
              <a:t>uppnått</a:t>
            </a:r>
            <a:r>
              <a:rPr lang="fi-FI" sz="2400" dirty="0"/>
              <a:t>, </a:t>
            </a:r>
            <a:r>
              <a:rPr lang="fi-FI" sz="2400" dirty="0" err="1"/>
              <a:t>uppnådda</a:t>
            </a:r>
            <a:endParaRPr lang="fi-FI" sz="2400" dirty="0"/>
          </a:p>
          <a:p>
            <a:pPr marL="0" indent="0"/>
            <a:r>
              <a:rPr lang="fi-FI" sz="2400" dirty="0" err="1"/>
              <a:t>bebodd</a:t>
            </a:r>
            <a:r>
              <a:rPr lang="fi-FI" sz="2400" dirty="0"/>
              <a:t>, </a:t>
            </a:r>
            <a:r>
              <a:rPr lang="fi-FI" sz="2400" dirty="0" err="1"/>
              <a:t>bebott</a:t>
            </a:r>
            <a:r>
              <a:rPr lang="fi-FI" sz="2400" dirty="0"/>
              <a:t>, </a:t>
            </a:r>
            <a:r>
              <a:rPr lang="fi-FI" sz="2400" dirty="0" err="1"/>
              <a:t>bebodda</a:t>
            </a:r>
            <a:endParaRPr lang="fi-FI" sz="2400" dirty="0"/>
          </a:p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48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B354E79A-9448-4811-ABD7-496CD9F5D9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Muodosta verbistä partisiipin perfekti.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3B41C6-E20E-421D-859F-4D1D3185F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5383307" cy="448627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göra</a:t>
            </a:r>
            <a:r>
              <a:rPr lang="fi-FI" sz="2400" dirty="0"/>
              <a:t> IV 		</a:t>
            </a:r>
            <a:r>
              <a:rPr lang="fi-FI" sz="2400" i="1" dirty="0"/>
              <a:t>(tehty)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säga</a:t>
            </a:r>
            <a:r>
              <a:rPr lang="fi-FI" sz="2400" dirty="0"/>
              <a:t> IV		</a:t>
            </a:r>
            <a:r>
              <a:rPr lang="fi-FI" sz="2400" i="1" dirty="0"/>
              <a:t>(sanottu)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sälja</a:t>
            </a:r>
            <a:r>
              <a:rPr lang="fi-FI" sz="2400" i="1" dirty="0"/>
              <a:t> </a:t>
            </a:r>
            <a:r>
              <a:rPr lang="fi-FI" sz="2400" dirty="0"/>
              <a:t>IV</a:t>
            </a:r>
            <a:r>
              <a:rPr lang="fi-FI" sz="2400" i="1" dirty="0"/>
              <a:t>		(myyty)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missförstå</a:t>
            </a:r>
            <a:r>
              <a:rPr lang="fi-FI" sz="2400" dirty="0"/>
              <a:t> IV 	(</a:t>
            </a:r>
            <a:r>
              <a:rPr lang="fi-FI" sz="2400" i="1" dirty="0"/>
              <a:t>väärinymmärretty</a:t>
            </a:r>
            <a:r>
              <a:rPr lang="fi-FI" sz="24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skriva</a:t>
            </a:r>
            <a:r>
              <a:rPr lang="fi-FI" sz="2400" dirty="0"/>
              <a:t> IV		(</a:t>
            </a:r>
            <a:r>
              <a:rPr lang="fi-FI" sz="2400" i="1" dirty="0"/>
              <a:t>kirjoitettu</a:t>
            </a:r>
            <a:r>
              <a:rPr lang="fi-FI" sz="24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försvinna</a:t>
            </a:r>
            <a:r>
              <a:rPr lang="fi-FI" sz="2400" dirty="0"/>
              <a:t> IV 	</a:t>
            </a:r>
            <a:r>
              <a:rPr lang="fi-FI" sz="2400" i="1" dirty="0"/>
              <a:t>(kadonnut)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bjuda</a:t>
            </a:r>
            <a:r>
              <a:rPr lang="fi-FI" sz="2400" dirty="0"/>
              <a:t> IV in 	</a:t>
            </a:r>
            <a:r>
              <a:rPr lang="fi-FI" sz="2400" i="1" dirty="0"/>
              <a:t>(kutsuttu)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/>
              <a:t>springa</a:t>
            </a:r>
            <a:r>
              <a:rPr lang="fi-FI" sz="2400" dirty="0"/>
              <a:t> IV </a:t>
            </a:r>
            <a:r>
              <a:rPr lang="fi-FI" sz="2400" dirty="0" err="1"/>
              <a:t>bort</a:t>
            </a:r>
            <a:r>
              <a:rPr lang="fi-FI" sz="2400" i="1" dirty="0"/>
              <a:t>	(karannut)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426199" y="1690688"/>
            <a:ext cx="5484907" cy="4486275"/>
          </a:xfrm>
        </p:spPr>
        <p:txBody>
          <a:bodyPr/>
          <a:lstStyle/>
          <a:p>
            <a:pPr marL="0" indent="0"/>
            <a:r>
              <a:rPr lang="fi-FI" sz="2400" dirty="0" err="1"/>
              <a:t>gjord</a:t>
            </a:r>
            <a:r>
              <a:rPr lang="fi-FI" sz="2400" dirty="0"/>
              <a:t>, </a:t>
            </a:r>
            <a:r>
              <a:rPr lang="fi-FI" sz="2400" dirty="0" err="1"/>
              <a:t>gjort</a:t>
            </a:r>
            <a:r>
              <a:rPr lang="fi-FI" sz="2400" dirty="0"/>
              <a:t>, </a:t>
            </a:r>
            <a:r>
              <a:rPr lang="fi-FI" sz="2400" dirty="0" err="1"/>
              <a:t>gjorda</a:t>
            </a:r>
            <a:endParaRPr lang="fi-FI" sz="2400" dirty="0"/>
          </a:p>
          <a:p>
            <a:pPr marL="0" indent="0"/>
            <a:r>
              <a:rPr lang="fi-FI" sz="2400" dirty="0" err="1"/>
              <a:t>sagd</a:t>
            </a:r>
            <a:r>
              <a:rPr lang="fi-FI" sz="2400" dirty="0"/>
              <a:t>, </a:t>
            </a:r>
            <a:r>
              <a:rPr lang="fi-FI" sz="2400" dirty="0" err="1"/>
              <a:t>sagt</a:t>
            </a:r>
            <a:r>
              <a:rPr lang="fi-FI" sz="2400" dirty="0"/>
              <a:t>, </a:t>
            </a:r>
            <a:r>
              <a:rPr lang="fi-FI" sz="2400" dirty="0" err="1"/>
              <a:t>sagda</a:t>
            </a:r>
            <a:endParaRPr lang="fi-FI" sz="2400" dirty="0"/>
          </a:p>
          <a:p>
            <a:pPr marL="0" indent="0"/>
            <a:r>
              <a:rPr lang="fi-FI" sz="2400" dirty="0" err="1"/>
              <a:t>såld</a:t>
            </a:r>
            <a:r>
              <a:rPr lang="fi-FI" sz="2400" dirty="0"/>
              <a:t>, </a:t>
            </a:r>
            <a:r>
              <a:rPr lang="fi-FI" sz="2400" dirty="0" err="1"/>
              <a:t>sålt</a:t>
            </a:r>
            <a:r>
              <a:rPr lang="fi-FI" sz="2400" dirty="0"/>
              <a:t>, </a:t>
            </a:r>
            <a:r>
              <a:rPr lang="fi-FI" sz="2400" dirty="0" err="1"/>
              <a:t>sålda</a:t>
            </a:r>
            <a:endParaRPr lang="fi-FI" sz="2400" dirty="0"/>
          </a:p>
          <a:p>
            <a:pPr marL="0" indent="0"/>
            <a:r>
              <a:rPr lang="fi-FI" sz="2400" dirty="0" err="1"/>
              <a:t>missförstådd</a:t>
            </a:r>
            <a:r>
              <a:rPr lang="fi-FI" sz="2400" dirty="0"/>
              <a:t>, </a:t>
            </a:r>
            <a:r>
              <a:rPr lang="fi-FI" sz="2400" dirty="0" err="1"/>
              <a:t>missförstått</a:t>
            </a:r>
            <a:r>
              <a:rPr lang="fi-FI" sz="2400" dirty="0"/>
              <a:t>, </a:t>
            </a:r>
            <a:r>
              <a:rPr lang="fi-FI" sz="2400" dirty="0" err="1"/>
              <a:t>missförstådda</a:t>
            </a:r>
            <a:endParaRPr lang="fi-FI" sz="2400" dirty="0"/>
          </a:p>
          <a:p>
            <a:pPr marL="0" indent="0"/>
            <a:r>
              <a:rPr lang="fi-FI" sz="2400" dirty="0" err="1"/>
              <a:t>skriven</a:t>
            </a:r>
            <a:r>
              <a:rPr lang="fi-FI" sz="2400" dirty="0"/>
              <a:t>, </a:t>
            </a:r>
            <a:r>
              <a:rPr lang="fi-FI" sz="2400" dirty="0" err="1"/>
              <a:t>skrivet</a:t>
            </a:r>
            <a:r>
              <a:rPr lang="fi-FI" sz="2400" dirty="0"/>
              <a:t>, </a:t>
            </a:r>
            <a:r>
              <a:rPr lang="fi-FI" sz="2400" dirty="0" err="1"/>
              <a:t>skrivna</a:t>
            </a:r>
            <a:endParaRPr lang="fi-FI" sz="2400" dirty="0"/>
          </a:p>
          <a:p>
            <a:pPr marL="0" indent="0"/>
            <a:r>
              <a:rPr lang="fi-FI" sz="2400" dirty="0" err="1"/>
              <a:t>försvunnen</a:t>
            </a:r>
            <a:r>
              <a:rPr lang="fi-FI" sz="2400" dirty="0"/>
              <a:t>, </a:t>
            </a:r>
            <a:r>
              <a:rPr lang="fi-FI" sz="2400" dirty="0" err="1"/>
              <a:t>försvunnet</a:t>
            </a:r>
            <a:r>
              <a:rPr lang="fi-FI" sz="2400" dirty="0"/>
              <a:t>, </a:t>
            </a:r>
            <a:r>
              <a:rPr lang="fi-FI" sz="2400" dirty="0" err="1"/>
              <a:t>försvunna</a:t>
            </a:r>
            <a:endParaRPr lang="fi-FI" sz="2400" dirty="0"/>
          </a:p>
          <a:p>
            <a:pPr marL="0" indent="0"/>
            <a:r>
              <a:rPr lang="fi-FI" sz="2400" dirty="0" err="1"/>
              <a:t>inbjuden</a:t>
            </a:r>
            <a:r>
              <a:rPr lang="fi-FI" sz="2400" dirty="0"/>
              <a:t>, </a:t>
            </a:r>
            <a:r>
              <a:rPr lang="fi-FI" sz="2400" dirty="0" err="1"/>
              <a:t>inbjudet</a:t>
            </a:r>
            <a:r>
              <a:rPr lang="fi-FI" sz="2400" dirty="0"/>
              <a:t>, </a:t>
            </a:r>
            <a:r>
              <a:rPr lang="fi-FI" sz="2400" dirty="0" err="1"/>
              <a:t>inbjudna</a:t>
            </a:r>
            <a:endParaRPr lang="fi-FI" sz="2400" dirty="0"/>
          </a:p>
          <a:p>
            <a:pPr marL="0" indent="0"/>
            <a:r>
              <a:rPr lang="fi-FI" sz="2400" dirty="0" err="1"/>
              <a:t>bortsprungen</a:t>
            </a:r>
            <a:r>
              <a:rPr lang="fi-FI" sz="2400" dirty="0"/>
              <a:t>, </a:t>
            </a:r>
            <a:r>
              <a:rPr lang="fi-FI" sz="2400" dirty="0" err="1"/>
              <a:t>bortsprunget</a:t>
            </a:r>
            <a:r>
              <a:rPr lang="fi-FI" sz="2400" dirty="0"/>
              <a:t>, </a:t>
            </a:r>
            <a:r>
              <a:rPr lang="fi-FI" sz="2400" dirty="0" err="1"/>
              <a:t>bortsprungna</a:t>
            </a:r>
            <a:endParaRPr lang="fi-FI" sz="2400" dirty="0"/>
          </a:p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841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B354E79A-9448-4811-ABD7-496CD9F5D9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Täydennä.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3B41C6-E20E-421D-859F-4D1D3185F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509204"/>
            <a:ext cx="4988511" cy="466775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Vi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renoverat</a:t>
            </a:r>
            <a:r>
              <a:rPr lang="fi-FI" sz="2400" dirty="0"/>
              <a:t> </a:t>
            </a:r>
            <a:r>
              <a:rPr lang="fi-FI" sz="2400" dirty="0" err="1"/>
              <a:t>vår</a:t>
            </a:r>
            <a:r>
              <a:rPr lang="fi-FI" sz="2400" dirty="0"/>
              <a:t> </a:t>
            </a:r>
            <a:r>
              <a:rPr lang="fi-FI" sz="2400" dirty="0" err="1"/>
              <a:t>lägenhet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1. Alla </a:t>
            </a:r>
            <a:r>
              <a:rPr lang="fi-FI" sz="2400" dirty="0" err="1"/>
              <a:t>rum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modernt</a:t>
            </a:r>
            <a:r>
              <a:rPr lang="fi-FI" sz="2400" dirty="0"/>
              <a:t> </a:t>
            </a:r>
            <a:r>
              <a:rPr lang="fi-FI" sz="2400" i="1" dirty="0"/>
              <a:t>(remontoitu).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</a:pPr>
            <a:r>
              <a:rPr lang="fi-FI" sz="2400" dirty="0" err="1"/>
              <a:t>Har</a:t>
            </a:r>
            <a:r>
              <a:rPr lang="fi-FI" sz="2400" dirty="0"/>
              <a:t> du </a:t>
            </a:r>
            <a:r>
              <a:rPr lang="fi-FI" sz="2400" dirty="0" err="1"/>
              <a:t>stängt</a:t>
            </a:r>
            <a:r>
              <a:rPr lang="fi-FI" sz="2400" dirty="0"/>
              <a:t> av </a:t>
            </a:r>
            <a:r>
              <a:rPr lang="fi-FI" sz="2400" dirty="0" err="1"/>
              <a:t>din</a:t>
            </a:r>
            <a:r>
              <a:rPr lang="fi-FI" sz="2400" dirty="0"/>
              <a:t> </a:t>
            </a:r>
            <a:r>
              <a:rPr lang="fi-FI" sz="2400" dirty="0" err="1"/>
              <a:t>telefon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2. Ja,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i="1" dirty="0"/>
              <a:t>(suljettu).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uppnått</a:t>
            </a:r>
            <a:r>
              <a:rPr lang="fi-FI" sz="2400" dirty="0"/>
              <a:t> </a:t>
            </a:r>
            <a:r>
              <a:rPr lang="fi-FI" sz="2400" dirty="0" err="1"/>
              <a:t>mitt</a:t>
            </a:r>
            <a:r>
              <a:rPr lang="fi-FI" sz="2400" dirty="0"/>
              <a:t> </a:t>
            </a:r>
            <a:r>
              <a:rPr lang="fi-FI" sz="2400" dirty="0" err="1"/>
              <a:t>mål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3. </a:t>
            </a:r>
            <a:r>
              <a:rPr lang="fi-FI" sz="2400" dirty="0" err="1"/>
              <a:t>Målet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i="1" dirty="0"/>
              <a:t>(saavutettu).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</a:pPr>
            <a:r>
              <a:rPr lang="fi-FI" sz="2400" dirty="0" err="1"/>
              <a:t>Har</a:t>
            </a:r>
            <a:r>
              <a:rPr lang="fi-FI" sz="2400" dirty="0"/>
              <a:t> du </a:t>
            </a:r>
            <a:r>
              <a:rPr lang="fi-FI" sz="2400" dirty="0" err="1"/>
              <a:t>sålt</a:t>
            </a:r>
            <a:r>
              <a:rPr lang="fi-FI" sz="2400" dirty="0"/>
              <a:t> </a:t>
            </a:r>
            <a:r>
              <a:rPr lang="fi-FI" sz="2400" dirty="0" err="1"/>
              <a:t>din</a:t>
            </a:r>
            <a:r>
              <a:rPr lang="fi-FI" sz="2400" dirty="0"/>
              <a:t> </a:t>
            </a:r>
            <a:r>
              <a:rPr lang="fi-FI" sz="2400" dirty="0" err="1"/>
              <a:t>bil</a:t>
            </a:r>
            <a:r>
              <a:rPr lang="fi-FI" sz="2400" dirty="0"/>
              <a:t>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4. </a:t>
            </a:r>
            <a:r>
              <a:rPr lang="fi-FI" sz="2400" dirty="0" err="1"/>
              <a:t>Nej</a:t>
            </a:r>
            <a:r>
              <a:rPr lang="fi-FI" sz="2400" dirty="0"/>
              <a:t>,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inte</a:t>
            </a:r>
            <a:r>
              <a:rPr lang="fi-FI" sz="2400" dirty="0"/>
              <a:t> </a:t>
            </a:r>
            <a:r>
              <a:rPr lang="fi-FI" sz="2400" i="1" dirty="0"/>
              <a:t>(myyty) </a:t>
            </a:r>
            <a:r>
              <a:rPr lang="fi-FI" sz="2400" dirty="0" err="1"/>
              <a:t>än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</a:pPr>
            <a:r>
              <a:rPr lang="fi-FI" sz="2400" dirty="0" err="1"/>
              <a:t>Vår</a:t>
            </a:r>
            <a:r>
              <a:rPr lang="fi-FI" sz="2400" dirty="0"/>
              <a:t> </a:t>
            </a:r>
            <a:r>
              <a:rPr lang="fi-FI" sz="2400" dirty="0" err="1"/>
              <a:t>katt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sprungit</a:t>
            </a:r>
            <a:r>
              <a:rPr lang="fi-FI" sz="2400" dirty="0"/>
              <a:t> </a:t>
            </a:r>
            <a:r>
              <a:rPr lang="fi-FI" sz="2400" dirty="0" err="1"/>
              <a:t>bort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r>
              <a:rPr lang="fi-FI" sz="2400" dirty="0"/>
              <a:t>5. </a:t>
            </a:r>
            <a:r>
              <a:rPr lang="fi-FI" sz="2400" dirty="0" err="1"/>
              <a:t>Hur</a:t>
            </a:r>
            <a:r>
              <a:rPr lang="fi-FI" sz="2400" dirty="0"/>
              <a:t> </a:t>
            </a:r>
            <a:r>
              <a:rPr lang="fi-FI" sz="2400" dirty="0" err="1"/>
              <a:t>ser</a:t>
            </a:r>
            <a:r>
              <a:rPr lang="fi-FI" sz="2400" dirty="0"/>
              <a:t>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i="1" dirty="0"/>
              <a:t>(karannut) </a:t>
            </a:r>
            <a:r>
              <a:rPr lang="fi-FI" sz="2400" dirty="0" err="1"/>
              <a:t>katten</a:t>
            </a:r>
            <a:r>
              <a:rPr lang="fi-FI" sz="2400" dirty="0"/>
              <a:t> </a:t>
            </a:r>
            <a:r>
              <a:rPr lang="fi-FI" sz="2400" dirty="0" err="1"/>
              <a:t>ut</a:t>
            </a:r>
            <a:r>
              <a:rPr lang="fi-FI" sz="2400" dirty="0"/>
              <a:t>?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01305" y="1559859"/>
            <a:ext cx="5504155" cy="4617104"/>
          </a:xfrm>
        </p:spPr>
        <p:txBody>
          <a:bodyPr/>
          <a:lstStyle/>
          <a:p>
            <a:pPr marL="0" indent="0"/>
            <a:endParaRPr lang="fi-FI" sz="2400" dirty="0"/>
          </a:p>
          <a:p>
            <a:pPr marL="0" indent="0"/>
            <a:r>
              <a:rPr lang="fi-FI" sz="2400" dirty="0"/>
              <a:t>Alla </a:t>
            </a:r>
            <a:r>
              <a:rPr lang="fi-FI" sz="2400" dirty="0" err="1"/>
              <a:t>rum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modernt</a:t>
            </a:r>
            <a:r>
              <a:rPr lang="fi-FI" sz="2400" dirty="0"/>
              <a:t> </a:t>
            </a:r>
            <a:r>
              <a:rPr lang="fi-FI" sz="2400" b="1" dirty="0" err="1"/>
              <a:t>renoverade</a:t>
            </a:r>
            <a:r>
              <a:rPr lang="fi-FI" sz="2400" dirty="0"/>
              <a:t>.</a:t>
            </a:r>
          </a:p>
          <a:p>
            <a:pPr marL="0" indent="0"/>
            <a:endParaRPr lang="fi-FI" sz="2600" dirty="0"/>
          </a:p>
          <a:p>
            <a:pPr marL="0" indent="0"/>
            <a:r>
              <a:rPr lang="fi-FI" sz="2400" dirty="0"/>
              <a:t>Ja,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avstängd</a:t>
            </a:r>
            <a:r>
              <a:rPr lang="fi-FI" sz="2400" dirty="0"/>
              <a:t>.</a:t>
            </a:r>
          </a:p>
          <a:p>
            <a:pPr marL="0" indent="0"/>
            <a:endParaRPr lang="fi-FI" sz="2600" dirty="0"/>
          </a:p>
          <a:p>
            <a:pPr marL="0" indent="0"/>
            <a:r>
              <a:rPr lang="fi-FI" sz="2400" dirty="0" err="1"/>
              <a:t>Målet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uppnått</a:t>
            </a:r>
            <a:r>
              <a:rPr lang="fi-FI" sz="2400" dirty="0"/>
              <a:t>.</a:t>
            </a:r>
          </a:p>
          <a:p>
            <a:pPr marL="0" indent="0"/>
            <a:endParaRPr lang="fi-FI" sz="2600" dirty="0"/>
          </a:p>
          <a:p>
            <a:pPr marL="0" indent="0"/>
            <a:r>
              <a:rPr lang="fi-FI" sz="2400" dirty="0" err="1"/>
              <a:t>Nej</a:t>
            </a:r>
            <a:r>
              <a:rPr lang="fi-FI" sz="2400" dirty="0"/>
              <a:t>,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inte</a:t>
            </a:r>
            <a:r>
              <a:rPr lang="fi-FI" sz="2400" dirty="0"/>
              <a:t> </a:t>
            </a:r>
            <a:r>
              <a:rPr lang="fi-FI" sz="2400" b="1" dirty="0" err="1"/>
              <a:t>såld</a:t>
            </a:r>
            <a:r>
              <a:rPr lang="fi-FI" sz="2400" dirty="0"/>
              <a:t> </a:t>
            </a:r>
            <a:r>
              <a:rPr lang="fi-FI" sz="2400" dirty="0" err="1"/>
              <a:t>än</a:t>
            </a:r>
            <a:r>
              <a:rPr lang="fi-FI" sz="2400" dirty="0"/>
              <a:t>.</a:t>
            </a:r>
          </a:p>
          <a:p>
            <a:pPr marL="0" indent="0"/>
            <a:endParaRPr lang="fi-FI" sz="2600" dirty="0"/>
          </a:p>
          <a:p>
            <a:pPr marL="0" indent="0"/>
            <a:r>
              <a:rPr lang="fi-FI" sz="2400" dirty="0" err="1"/>
              <a:t>Hur</a:t>
            </a:r>
            <a:r>
              <a:rPr lang="fi-FI" sz="2400" dirty="0"/>
              <a:t> </a:t>
            </a:r>
            <a:r>
              <a:rPr lang="fi-FI" sz="2400" dirty="0" err="1"/>
              <a:t>ser</a:t>
            </a:r>
            <a:r>
              <a:rPr lang="fi-FI" sz="2400" dirty="0"/>
              <a:t> </a:t>
            </a:r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b="1" dirty="0" err="1"/>
              <a:t>bortsprungna</a:t>
            </a:r>
            <a:r>
              <a:rPr lang="fi-FI" sz="2400" dirty="0"/>
              <a:t> </a:t>
            </a:r>
            <a:r>
              <a:rPr lang="fi-FI" sz="2400" dirty="0" err="1"/>
              <a:t>katten</a:t>
            </a:r>
            <a:r>
              <a:rPr lang="fi-FI" sz="2400" dirty="0"/>
              <a:t> </a:t>
            </a:r>
            <a:r>
              <a:rPr lang="fi-FI" sz="2400" dirty="0" err="1"/>
              <a:t>ut</a:t>
            </a:r>
            <a:r>
              <a:rPr lang="fi-FI" sz="2400" dirty="0"/>
              <a:t>?</a:t>
            </a:r>
          </a:p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916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2_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A10F540BCFD73498C5287788A42AF86" ma:contentTypeVersion="10" ma:contentTypeDescription="Luo uusi asiakirja." ma:contentTypeScope="" ma:versionID="bbc4dd251b7253d68480054f2f88ce4d">
  <xsd:schema xmlns:xsd="http://www.w3.org/2001/XMLSchema" xmlns:xs="http://www.w3.org/2001/XMLSchema" xmlns:p="http://schemas.microsoft.com/office/2006/metadata/properties" xmlns:ns3="e3e1b5a8-2fe4-4eeb-9f27-4cc0a8a55167" xmlns:ns4="71ab168a-e945-43f5-b28f-5956cebc55ca" targetNamespace="http://schemas.microsoft.com/office/2006/metadata/properties" ma:root="true" ma:fieldsID="d7952100132edd0651f11728c5c1396a" ns3:_="" ns4:_="">
    <xsd:import namespace="e3e1b5a8-2fe4-4eeb-9f27-4cc0a8a55167"/>
    <xsd:import namespace="71ab168a-e945-43f5-b28f-5956cebc55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1b5a8-2fe4-4eeb-9f27-4cc0a8a55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b168a-e945-43f5-b28f-5956cebc55c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5681B0-8671-47A2-A806-358BD81D5D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5CA2D3-7F60-4E16-8AE0-2CA1B20562F4}">
  <ds:schemaRefs>
    <ds:schemaRef ds:uri="http://schemas.microsoft.com/office/2006/documentManagement/types"/>
    <ds:schemaRef ds:uri="http://www.w3.org/XML/1998/namespace"/>
    <ds:schemaRef ds:uri="http://purl.org/dc/terms/"/>
    <ds:schemaRef ds:uri="71ab168a-e945-43f5-b28f-5956cebc55ca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e3e1b5a8-2fe4-4eeb-9f27-4cc0a8a55167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547CE4-73C2-4D27-B378-5D79C2B84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e1b5a8-2fe4-4eeb-9f27-4cc0a8a55167"/>
    <ds:schemaRef ds:uri="71ab168a-e945-43f5-b28f-5956cebc55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393</Words>
  <Application>Microsoft Office PowerPoint</Application>
  <PresentationFormat>Laajakuva</PresentationFormat>
  <Paragraphs>130</Paragraphs>
  <Slides>10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MS Gothic</vt:lpstr>
      <vt:lpstr>Arial</vt:lpstr>
      <vt:lpstr>Calibri</vt:lpstr>
      <vt:lpstr>2_Office-teema</vt:lpstr>
      <vt:lpstr>Office-teema</vt:lpstr>
      <vt:lpstr> </vt:lpstr>
      <vt:lpstr>Partisiipin perfekti</vt:lpstr>
      <vt:lpstr>Partisiipin perfekti</vt:lpstr>
      <vt:lpstr>Partisiipin perfekti</vt:lpstr>
      <vt:lpstr>Partisiipin perfekti</vt:lpstr>
      <vt:lpstr>Suomenna.</vt:lpstr>
      <vt:lpstr>Muodosta verbistä partisiipin perfekti.</vt:lpstr>
      <vt:lpstr>Muodosta verbistä partisiipin perfekti.</vt:lpstr>
      <vt:lpstr>Täydennä.</vt:lpstr>
      <vt:lpstr>Täydennä.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Valkama Anu</dc:creator>
  <cp:lastModifiedBy>Harinen Henri</cp:lastModifiedBy>
  <cp:revision>28</cp:revision>
  <dcterms:modified xsi:type="dcterms:W3CDTF">2020-06-16T13:56:55Z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0x010100FA10F540BCFD73498C5287788A42AF86</vt:lpwstr>
  </property>
</Properties>
</file>