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4"/>
    <p:sldMasterId id="2147483671" r:id="rId5"/>
  </p:sldMasterIdLst>
  <p:notesMasterIdLst>
    <p:notesMasterId r:id="rId17"/>
  </p:notesMasterIdLst>
  <p:sldIdLst>
    <p:sldId id="271" r:id="rId6"/>
    <p:sldId id="272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</p:sldIdLst>
  <p:sldSz cx="12192000" cy="6858000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D2A2D1-7C51-4E53-AF77-CCAFBBDB6880}" v="262" dt="2020-06-16T13:25:49.3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62" d="100"/>
          <a:sy n="162" d="100"/>
        </p:scale>
        <p:origin x="21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inen Henri" userId="fd3b207c-c6a3-466a-abfa-4fc86693bee5" providerId="ADAL" clId="{9BD2A2D1-7C51-4E53-AF77-CCAFBBDB6880}"/>
    <pc:docChg chg="modSld">
      <pc:chgData name="Harinen Henri" userId="fd3b207c-c6a3-466a-abfa-4fc86693bee5" providerId="ADAL" clId="{9BD2A2D1-7C51-4E53-AF77-CCAFBBDB6880}" dt="2020-06-16T13:25:49.344" v="258"/>
      <pc:docMkLst>
        <pc:docMk/>
      </pc:docMkLst>
      <pc:sldChg chg="modTransition">
        <pc:chgData name="Harinen Henri" userId="fd3b207c-c6a3-466a-abfa-4fc86693bee5" providerId="ADAL" clId="{9BD2A2D1-7C51-4E53-AF77-CCAFBBDB6880}" dt="2020-06-16T13:21:17.552" v="221"/>
        <pc:sldMkLst>
          <pc:docMk/>
          <pc:sldMk cId="0" sldId="271"/>
        </pc:sldMkLst>
      </pc:sldChg>
      <pc:sldChg chg="modSp">
        <pc:chgData name="Harinen Henri" userId="fd3b207c-c6a3-466a-abfa-4fc86693bee5" providerId="ADAL" clId="{9BD2A2D1-7C51-4E53-AF77-CCAFBBDB6880}" dt="2020-06-16T12:28:27.487" v="0" actId="113"/>
        <pc:sldMkLst>
          <pc:docMk/>
          <pc:sldMk cId="0" sldId="272"/>
        </pc:sldMkLst>
        <pc:spChg chg="mod">
          <ac:chgData name="Harinen Henri" userId="fd3b207c-c6a3-466a-abfa-4fc86693bee5" providerId="ADAL" clId="{9BD2A2D1-7C51-4E53-AF77-CCAFBBDB6880}" dt="2020-06-16T12:28:27.487" v="0" actId="113"/>
          <ac:spMkLst>
            <pc:docMk/>
            <pc:sldMk cId="0" sldId="272"/>
            <ac:spMk id="170" creationId="{3CBC0C65-25B7-46A8-9CAD-93877FE059FB}"/>
          </ac:spMkLst>
        </pc:spChg>
      </pc:sldChg>
      <pc:sldChg chg="modSp modAnim">
        <pc:chgData name="Harinen Henri" userId="fd3b207c-c6a3-466a-abfa-4fc86693bee5" providerId="ADAL" clId="{9BD2A2D1-7C51-4E53-AF77-CCAFBBDB6880}" dt="2020-06-16T13:21:43.601" v="222"/>
        <pc:sldMkLst>
          <pc:docMk/>
          <pc:sldMk cId="0" sldId="274"/>
        </pc:sldMkLst>
        <pc:spChg chg="mod">
          <ac:chgData name="Harinen Henri" userId="fd3b207c-c6a3-466a-abfa-4fc86693bee5" providerId="ADAL" clId="{9BD2A2D1-7C51-4E53-AF77-CCAFBBDB6880}" dt="2020-06-16T13:18:00.676" v="173" actId="20577"/>
          <ac:spMkLst>
            <pc:docMk/>
            <pc:sldMk cId="0" sldId="274"/>
            <ac:spMk id="3" creationId="{976FEF7F-FEF1-42CE-B937-A7866D0A768C}"/>
          </ac:spMkLst>
        </pc:spChg>
        <pc:spChg chg="mod">
          <ac:chgData name="Harinen Henri" userId="fd3b207c-c6a3-466a-abfa-4fc86693bee5" providerId="ADAL" clId="{9BD2A2D1-7C51-4E53-AF77-CCAFBBDB6880}" dt="2020-06-16T12:34:33.799" v="114" actId="20577"/>
          <ac:spMkLst>
            <pc:docMk/>
            <pc:sldMk cId="0" sldId="274"/>
            <ac:spMk id="4" creationId="{7F2ACB9C-D5F5-4A09-A011-D8944C8ED2B0}"/>
          </ac:spMkLst>
        </pc:spChg>
        <pc:spChg chg="mod">
          <ac:chgData name="Harinen Henri" userId="fd3b207c-c6a3-466a-abfa-4fc86693bee5" providerId="ADAL" clId="{9BD2A2D1-7C51-4E53-AF77-CCAFBBDB6880}" dt="2020-06-16T12:28:46.399" v="1" actId="255"/>
          <ac:spMkLst>
            <pc:docMk/>
            <pc:sldMk cId="0" sldId="274"/>
            <ac:spMk id="8194" creationId="{F43812E6-2101-48CB-AEC3-3958A44EAF08}"/>
          </ac:spMkLst>
        </pc:spChg>
      </pc:sldChg>
      <pc:sldChg chg="modSp modAnim">
        <pc:chgData name="Harinen Henri" userId="fd3b207c-c6a3-466a-abfa-4fc86693bee5" providerId="ADAL" clId="{9BD2A2D1-7C51-4E53-AF77-CCAFBBDB6880}" dt="2020-06-16T13:24:02.863" v="231"/>
        <pc:sldMkLst>
          <pc:docMk/>
          <pc:sldMk cId="0" sldId="275"/>
        </pc:sldMkLst>
        <pc:spChg chg="mod">
          <ac:chgData name="Harinen Henri" userId="fd3b207c-c6a3-466a-abfa-4fc86693bee5" providerId="ADAL" clId="{9BD2A2D1-7C51-4E53-AF77-CCAFBBDB6880}" dt="2020-06-16T12:33:09.353" v="110" actId="14100"/>
          <ac:spMkLst>
            <pc:docMk/>
            <pc:sldMk cId="0" sldId="275"/>
            <ac:spMk id="3" creationId="{2321B135-4778-412C-8382-D352D974E145}"/>
          </ac:spMkLst>
        </pc:spChg>
        <pc:spChg chg="mod">
          <ac:chgData name="Harinen Henri" userId="fd3b207c-c6a3-466a-abfa-4fc86693bee5" providerId="ADAL" clId="{9BD2A2D1-7C51-4E53-AF77-CCAFBBDB6880}" dt="2020-06-16T12:38:35.208" v="122" actId="14100"/>
          <ac:spMkLst>
            <pc:docMk/>
            <pc:sldMk cId="0" sldId="275"/>
            <ac:spMk id="4" creationId="{7F2ACB9C-D5F5-4A09-A011-D8944C8ED2B0}"/>
          </ac:spMkLst>
        </pc:spChg>
        <pc:spChg chg="mod">
          <ac:chgData name="Harinen Henri" userId="fd3b207c-c6a3-466a-abfa-4fc86693bee5" providerId="ADAL" clId="{9BD2A2D1-7C51-4E53-AF77-CCAFBBDB6880}" dt="2020-06-16T12:39:23.146" v="123" actId="255"/>
          <ac:spMkLst>
            <pc:docMk/>
            <pc:sldMk cId="0" sldId="275"/>
            <ac:spMk id="9218" creationId="{5ED0DA33-FE0C-41E6-A551-5D47770D0495}"/>
          </ac:spMkLst>
        </pc:spChg>
      </pc:sldChg>
      <pc:sldChg chg="modSp modAnim">
        <pc:chgData name="Harinen Henri" userId="fd3b207c-c6a3-466a-abfa-4fc86693bee5" providerId="ADAL" clId="{9BD2A2D1-7C51-4E53-AF77-CCAFBBDB6880}" dt="2020-06-16T13:24:19.619" v="232"/>
        <pc:sldMkLst>
          <pc:docMk/>
          <pc:sldMk cId="0" sldId="276"/>
        </pc:sldMkLst>
        <pc:spChg chg="mod">
          <ac:chgData name="Harinen Henri" userId="fd3b207c-c6a3-466a-abfa-4fc86693bee5" providerId="ADAL" clId="{9BD2A2D1-7C51-4E53-AF77-CCAFBBDB6880}" dt="2020-06-16T12:39:38.690" v="125" actId="255"/>
          <ac:spMkLst>
            <pc:docMk/>
            <pc:sldMk cId="0" sldId="276"/>
            <ac:spMk id="3" creationId="{0C3A77A6-C647-4FBC-A404-BC4747D7F146}"/>
          </ac:spMkLst>
        </pc:spChg>
        <pc:spChg chg="mod">
          <ac:chgData name="Harinen Henri" userId="fd3b207c-c6a3-466a-abfa-4fc86693bee5" providerId="ADAL" clId="{9BD2A2D1-7C51-4E53-AF77-CCAFBBDB6880}" dt="2020-06-16T12:39:42.749" v="126" actId="255"/>
          <ac:spMkLst>
            <pc:docMk/>
            <pc:sldMk cId="0" sldId="276"/>
            <ac:spMk id="4" creationId="{7F2ACB9C-D5F5-4A09-A011-D8944C8ED2B0}"/>
          </ac:spMkLst>
        </pc:spChg>
        <pc:spChg chg="mod">
          <ac:chgData name="Harinen Henri" userId="fd3b207c-c6a3-466a-abfa-4fc86693bee5" providerId="ADAL" clId="{9BD2A2D1-7C51-4E53-AF77-CCAFBBDB6880}" dt="2020-06-16T12:39:33.266" v="124" actId="255"/>
          <ac:spMkLst>
            <pc:docMk/>
            <pc:sldMk cId="0" sldId="276"/>
            <ac:spMk id="10242" creationId="{32AB0F3D-BC32-4E7D-BFF4-AE8802AF08EF}"/>
          </ac:spMkLst>
        </pc:spChg>
      </pc:sldChg>
      <pc:sldChg chg="modSp modAnim">
        <pc:chgData name="Harinen Henri" userId="fd3b207c-c6a3-466a-abfa-4fc86693bee5" providerId="ADAL" clId="{9BD2A2D1-7C51-4E53-AF77-CCAFBBDB6880}" dt="2020-06-16T13:24:32.568" v="233"/>
        <pc:sldMkLst>
          <pc:docMk/>
          <pc:sldMk cId="0" sldId="277"/>
        </pc:sldMkLst>
        <pc:spChg chg="mod">
          <ac:chgData name="Harinen Henri" userId="fd3b207c-c6a3-466a-abfa-4fc86693bee5" providerId="ADAL" clId="{9BD2A2D1-7C51-4E53-AF77-CCAFBBDB6880}" dt="2020-06-16T13:04:00.856" v="131" actId="14100"/>
          <ac:spMkLst>
            <pc:docMk/>
            <pc:sldMk cId="0" sldId="277"/>
            <ac:spMk id="3" creationId="{9E176D9C-35D7-4137-850F-CE031CD97480}"/>
          </ac:spMkLst>
        </pc:spChg>
        <pc:spChg chg="mod">
          <ac:chgData name="Harinen Henri" userId="fd3b207c-c6a3-466a-abfa-4fc86693bee5" providerId="ADAL" clId="{9BD2A2D1-7C51-4E53-AF77-CCAFBBDB6880}" dt="2020-06-16T13:10:18.063" v="155" actId="14100"/>
          <ac:spMkLst>
            <pc:docMk/>
            <pc:sldMk cId="0" sldId="277"/>
            <ac:spMk id="4" creationId="{7F2ACB9C-D5F5-4A09-A011-D8944C8ED2B0}"/>
          </ac:spMkLst>
        </pc:spChg>
        <pc:spChg chg="mod">
          <ac:chgData name="Harinen Henri" userId="fd3b207c-c6a3-466a-abfa-4fc86693bee5" providerId="ADAL" clId="{9BD2A2D1-7C51-4E53-AF77-CCAFBBDB6880}" dt="2020-06-16T13:03:31.242" v="127" actId="255"/>
          <ac:spMkLst>
            <pc:docMk/>
            <pc:sldMk cId="0" sldId="277"/>
            <ac:spMk id="11266" creationId="{68AA3B7E-7EBB-4F31-8AC4-BCFBBE088678}"/>
          </ac:spMkLst>
        </pc:spChg>
      </pc:sldChg>
      <pc:sldChg chg="modSp modAnim">
        <pc:chgData name="Harinen Henri" userId="fd3b207c-c6a3-466a-abfa-4fc86693bee5" providerId="ADAL" clId="{9BD2A2D1-7C51-4E53-AF77-CCAFBBDB6880}" dt="2020-06-16T13:24:43.115" v="234"/>
        <pc:sldMkLst>
          <pc:docMk/>
          <pc:sldMk cId="0" sldId="278"/>
        </pc:sldMkLst>
        <pc:spChg chg="mod">
          <ac:chgData name="Harinen Henri" userId="fd3b207c-c6a3-466a-abfa-4fc86693bee5" providerId="ADAL" clId="{9BD2A2D1-7C51-4E53-AF77-CCAFBBDB6880}" dt="2020-06-16T13:04:36.680" v="134" actId="255"/>
          <ac:spMkLst>
            <pc:docMk/>
            <pc:sldMk cId="0" sldId="278"/>
            <ac:spMk id="3" creationId="{6B3C4BC4-C2E8-450E-A44A-912899811E0C}"/>
          </ac:spMkLst>
        </pc:spChg>
        <pc:spChg chg="mod">
          <ac:chgData name="Harinen Henri" userId="fd3b207c-c6a3-466a-abfa-4fc86693bee5" providerId="ADAL" clId="{9BD2A2D1-7C51-4E53-AF77-CCAFBBDB6880}" dt="2020-06-16T13:04:41.820" v="135" actId="255"/>
          <ac:spMkLst>
            <pc:docMk/>
            <pc:sldMk cId="0" sldId="278"/>
            <ac:spMk id="4" creationId="{7F2ACB9C-D5F5-4A09-A011-D8944C8ED2B0}"/>
          </ac:spMkLst>
        </pc:spChg>
        <pc:spChg chg="mod">
          <ac:chgData name="Harinen Henri" userId="fd3b207c-c6a3-466a-abfa-4fc86693bee5" providerId="ADAL" clId="{9BD2A2D1-7C51-4E53-AF77-CCAFBBDB6880}" dt="2020-06-16T13:04:32.202" v="133" actId="255"/>
          <ac:spMkLst>
            <pc:docMk/>
            <pc:sldMk cId="0" sldId="278"/>
            <ac:spMk id="12290" creationId="{D0E5C9AD-E72F-43CB-8F56-2F6B92E3249B}"/>
          </ac:spMkLst>
        </pc:spChg>
      </pc:sldChg>
      <pc:sldChg chg="modSp modAnim">
        <pc:chgData name="Harinen Henri" userId="fd3b207c-c6a3-466a-abfa-4fc86693bee5" providerId="ADAL" clId="{9BD2A2D1-7C51-4E53-AF77-CCAFBBDB6880}" dt="2020-06-16T13:24:58.967" v="241"/>
        <pc:sldMkLst>
          <pc:docMk/>
          <pc:sldMk cId="0" sldId="279"/>
        </pc:sldMkLst>
        <pc:spChg chg="mod">
          <ac:chgData name="Harinen Henri" userId="fd3b207c-c6a3-466a-abfa-4fc86693bee5" providerId="ADAL" clId="{9BD2A2D1-7C51-4E53-AF77-CCAFBBDB6880}" dt="2020-06-16T13:05:14.310" v="137" actId="255"/>
          <ac:spMkLst>
            <pc:docMk/>
            <pc:sldMk cId="0" sldId="279"/>
            <ac:spMk id="3" creationId="{325FD9A8-89B4-4A58-989D-AE72C0AB2365}"/>
          </ac:spMkLst>
        </pc:spChg>
        <pc:spChg chg="mod">
          <ac:chgData name="Harinen Henri" userId="fd3b207c-c6a3-466a-abfa-4fc86693bee5" providerId="ADAL" clId="{9BD2A2D1-7C51-4E53-AF77-CCAFBBDB6880}" dt="2020-06-16T13:06:55.481" v="146" actId="14100"/>
          <ac:spMkLst>
            <pc:docMk/>
            <pc:sldMk cId="0" sldId="279"/>
            <ac:spMk id="4" creationId="{7F2ACB9C-D5F5-4A09-A011-D8944C8ED2B0}"/>
          </ac:spMkLst>
        </pc:spChg>
        <pc:spChg chg="mod">
          <ac:chgData name="Harinen Henri" userId="fd3b207c-c6a3-466a-abfa-4fc86693bee5" providerId="ADAL" clId="{9BD2A2D1-7C51-4E53-AF77-CCAFBBDB6880}" dt="2020-06-16T13:05:09.151" v="136" actId="255"/>
          <ac:spMkLst>
            <pc:docMk/>
            <pc:sldMk cId="0" sldId="279"/>
            <ac:spMk id="13314" creationId="{A3EC0E57-97C4-4042-A806-A388FABB10CF}"/>
          </ac:spMkLst>
        </pc:spChg>
      </pc:sldChg>
      <pc:sldChg chg="modSp modAnim">
        <pc:chgData name="Harinen Henri" userId="fd3b207c-c6a3-466a-abfa-4fc86693bee5" providerId="ADAL" clId="{9BD2A2D1-7C51-4E53-AF77-CCAFBBDB6880}" dt="2020-06-16T13:25:20.005" v="249"/>
        <pc:sldMkLst>
          <pc:docMk/>
          <pc:sldMk cId="0" sldId="280"/>
        </pc:sldMkLst>
        <pc:spChg chg="mod">
          <ac:chgData name="Harinen Henri" userId="fd3b207c-c6a3-466a-abfa-4fc86693bee5" providerId="ADAL" clId="{9BD2A2D1-7C51-4E53-AF77-CCAFBBDB6880}" dt="2020-06-16T13:10:03.246" v="153" actId="14100"/>
          <ac:spMkLst>
            <pc:docMk/>
            <pc:sldMk cId="0" sldId="280"/>
            <ac:spMk id="3" creationId="{325FD9A8-89B4-4A58-989D-AE72C0AB2365}"/>
          </ac:spMkLst>
        </pc:spChg>
        <pc:spChg chg="mod">
          <ac:chgData name="Harinen Henri" userId="fd3b207c-c6a3-466a-abfa-4fc86693bee5" providerId="ADAL" clId="{9BD2A2D1-7C51-4E53-AF77-CCAFBBDB6880}" dt="2020-06-16T13:11:09.104" v="157" actId="14100"/>
          <ac:spMkLst>
            <pc:docMk/>
            <pc:sldMk cId="0" sldId="280"/>
            <ac:spMk id="4" creationId="{7F2ACB9C-D5F5-4A09-A011-D8944C8ED2B0}"/>
          </ac:spMkLst>
        </pc:spChg>
        <pc:spChg chg="mod">
          <ac:chgData name="Harinen Henri" userId="fd3b207c-c6a3-466a-abfa-4fc86693bee5" providerId="ADAL" clId="{9BD2A2D1-7C51-4E53-AF77-CCAFBBDB6880}" dt="2020-06-16T13:07:13.347" v="147" actId="255"/>
          <ac:spMkLst>
            <pc:docMk/>
            <pc:sldMk cId="0" sldId="280"/>
            <ac:spMk id="14338" creationId="{2B7EEF56-E5A8-47ED-AE32-8A26A118410A}"/>
          </ac:spMkLst>
        </pc:spChg>
      </pc:sldChg>
      <pc:sldChg chg="modSp modAnim">
        <pc:chgData name="Harinen Henri" userId="fd3b207c-c6a3-466a-abfa-4fc86693bee5" providerId="ADAL" clId="{9BD2A2D1-7C51-4E53-AF77-CCAFBBDB6880}" dt="2020-06-16T13:25:30.933" v="250"/>
        <pc:sldMkLst>
          <pc:docMk/>
          <pc:sldMk cId="0" sldId="281"/>
        </pc:sldMkLst>
        <pc:spChg chg="mod">
          <ac:chgData name="Harinen Henri" userId="fd3b207c-c6a3-466a-abfa-4fc86693bee5" providerId="ADAL" clId="{9BD2A2D1-7C51-4E53-AF77-CCAFBBDB6880}" dt="2020-06-16T13:11:30.671" v="159" actId="255"/>
          <ac:spMkLst>
            <pc:docMk/>
            <pc:sldMk cId="0" sldId="281"/>
            <ac:spMk id="3" creationId="{21DE884D-6AFA-431E-8958-8419ADF86D1C}"/>
          </ac:spMkLst>
        </pc:spChg>
        <pc:spChg chg="mod">
          <ac:chgData name="Harinen Henri" userId="fd3b207c-c6a3-466a-abfa-4fc86693bee5" providerId="ADAL" clId="{9BD2A2D1-7C51-4E53-AF77-CCAFBBDB6880}" dt="2020-06-16T13:11:55.035" v="161" actId="14100"/>
          <ac:spMkLst>
            <pc:docMk/>
            <pc:sldMk cId="0" sldId="281"/>
            <ac:spMk id="4" creationId="{1941515D-AA3D-4881-98CB-70EF679EFF36}"/>
          </ac:spMkLst>
        </pc:spChg>
        <pc:spChg chg="mod">
          <ac:chgData name="Harinen Henri" userId="fd3b207c-c6a3-466a-abfa-4fc86693bee5" providerId="ADAL" clId="{9BD2A2D1-7C51-4E53-AF77-CCAFBBDB6880}" dt="2020-06-16T13:11:26.057" v="158" actId="255"/>
          <ac:spMkLst>
            <pc:docMk/>
            <pc:sldMk cId="0" sldId="281"/>
            <ac:spMk id="15362" creationId="{8A71D535-3852-4307-BAFA-EA5A750ABD63}"/>
          </ac:spMkLst>
        </pc:spChg>
      </pc:sldChg>
      <pc:sldChg chg="modSp modAnim">
        <pc:chgData name="Harinen Henri" userId="fd3b207c-c6a3-466a-abfa-4fc86693bee5" providerId="ADAL" clId="{9BD2A2D1-7C51-4E53-AF77-CCAFBBDB6880}" dt="2020-06-16T13:25:49.344" v="258"/>
        <pc:sldMkLst>
          <pc:docMk/>
          <pc:sldMk cId="0" sldId="282"/>
        </pc:sldMkLst>
        <pc:spChg chg="mod">
          <ac:chgData name="Harinen Henri" userId="fd3b207c-c6a3-466a-abfa-4fc86693bee5" providerId="ADAL" clId="{9BD2A2D1-7C51-4E53-AF77-CCAFBBDB6880}" dt="2020-06-16T13:20:53.038" v="220" actId="14100"/>
          <ac:spMkLst>
            <pc:docMk/>
            <pc:sldMk cId="0" sldId="282"/>
            <ac:spMk id="3" creationId="{325FD9A8-89B4-4A58-989D-AE72C0AB2365}"/>
          </ac:spMkLst>
        </pc:spChg>
        <pc:spChg chg="mod">
          <ac:chgData name="Harinen Henri" userId="fd3b207c-c6a3-466a-abfa-4fc86693bee5" providerId="ADAL" clId="{9BD2A2D1-7C51-4E53-AF77-CCAFBBDB6880}" dt="2020-06-16T13:20:41.285" v="219" actId="20577"/>
          <ac:spMkLst>
            <pc:docMk/>
            <pc:sldMk cId="0" sldId="282"/>
            <ac:spMk id="4" creationId="{539E9CDF-E1A9-4362-87E5-B529C7B7E06E}"/>
          </ac:spMkLst>
        </pc:spChg>
        <pc:spChg chg="mod">
          <ac:chgData name="Harinen Henri" userId="fd3b207c-c6a3-466a-abfa-4fc86693bee5" providerId="ADAL" clId="{9BD2A2D1-7C51-4E53-AF77-CCAFBBDB6880}" dt="2020-06-16T13:17:35.615" v="162" actId="255"/>
          <ac:spMkLst>
            <pc:docMk/>
            <pc:sldMk cId="0" sldId="282"/>
            <ac:spMk id="16386" creationId="{6638596B-E12D-4F74-819B-4864BD6FB54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hape 3">
            <a:extLst>
              <a:ext uri="{FF2B5EF4-FFF2-40B4-BE49-F238E27FC236}">
                <a16:creationId xmlns:a16="http://schemas.microsoft.com/office/drawing/2014/main" id="{F41B7E93-45D1-4C18-9EA6-92B3162B4942}"/>
              </a:ext>
            </a:extLst>
          </p:cNvPr>
          <p:cNvSpPr txBox="1">
            <a:spLocks noGrp="1"/>
          </p:cNvSpPr>
          <p:nvPr>
            <p:ph type="hdr" idx="2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Font typeface="Calibri" panose="020F0502020204030204" pitchFamily="34" charset="0"/>
              <a:buNone/>
              <a:defRPr sz="12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3075" name="Shape 4">
            <a:extLst>
              <a:ext uri="{FF2B5EF4-FFF2-40B4-BE49-F238E27FC236}">
                <a16:creationId xmlns:a16="http://schemas.microsoft.com/office/drawing/2014/main" id="{E5445EE6-922D-43AA-AABB-9C81DA1AF620}"/>
              </a:ext>
            </a:extLst>
          </p:cNvPr>
          <p:cNvSpPr txBox="1">
            <a:spLocks noGrp="1"/>
          </p:cNvSpPr>
          <p:nvPr>
            <p:ph type="dt" idx="10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Font typeface="Calibri" panose="020F0502020204030204" pitchFamily="34" charset="0"/>
              <a:buNone/>
              <a:defRPr sz="12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3076" name="Shape 5">
            <a:extLst>
              <a:ext uri="{FF2B5EF4-FFF2-40B4-BE49-F238E27FC236}">
                <a16:creationId xmlns:a16="http://schemas.microsoft.com/office/drawing/2014/main" id="{66834672-6332-45BA-94FE-A02570A36C09}"/>
              </a:ext>
            </a:extLst>
          </p:cNvPr>
          <p:cNvSpPr>
            <a:spLocks noGrp="1" noRot="1" noChangeAspect="1"/>
          </p:cNvSpPr>
          <p:nvPr>
            <p:ph type="sldImg" idx="3"/>
          </p:nvPr>
        </p:nvSpPr>
        <p:spPr bwMode="auto">
          <a:xfrm>
            <a:off x="685800" y="1143000"/>
            <a:ext cx="5486400" cy="3086100"/>
          </a:xfrm>
          <a:custGeom>
            <a:avLst/>
            <a:gdLst>
              <a:gd name="T0" fmla="*/ 0 w 120000"/>
              <a:gd name="T1" fmla="*/ 0 h 120000"/>
              <a:gd name="T2" fmla="*/ 250838208 w 120000"/>
              <a:gd name="T3" fmla="*/ 0 h 120000"/>
              <a:gd name="T4" fmla="*/ 250838208 w 120000"/>
              <a:gd name="T5" fmla="*/ 79366777 h 120000"/>
              <a:gd name="T6" fmla="*/ 0 w 120000"/>
              <a:gd name="T7" fmla="*/ 79366777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" name="Shape 6">
            <a:extLst>
              <a:ext uri="{FF2B5EF4-FFF2-40B4-BE49-F238E27FC236}">
                <a16:creationId xmlns:a16="http://schemas.microsoft.com/office/drawing/2014/main" id="{544BFCF0-280D-4F9D-9CD0-7BD55F623A8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762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762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762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762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762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762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762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762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762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endParaRPr noProof="0">
              <a:sym typeface="Calibri"/>
            </a:endParaRPr>
          </a:p>
        </p:txBody>
      </p:sp>
      <p:sp>
        <p:nvSpPr>
          <p:cNvPr id="3078" name="Shape 7">
            <a:extLst>
              <a:ext uri="{FF2B5EF4-FFF2-40B4-BE49-F238E27FC236}">
                <a16:creationId xmlns:a16="http://schemas.microsoft.com/office/drawing/2014/main" id="{4A578EE2-E984-4969-BC3B-70E1107D93DC}"/>
              </a:ext>
            </a:extLst>
          </p:cNvPr>
          <p:cNvSpPr txBox="1">
            <a:spLocks noGrp="1"/>
          </p:cNvSpPr>
          <p:nvPr>
            <p:ph type="ftr" idx="11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Font typeface="Calibri" panose="020F0502020204030204" pitchFamily="34" charset="0"/>
              <a:buNone/>
              <a:defRPr sz="12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3079" name="Shape 8">
            <a:extLst>
              <a:ext uri="{FF2B5EF4-FFF2-40B4-BE49-F238E27FC236}">
                <a16:creationId xmlns:a16="http://schemas.microsoft.com/office/drawing/2014/main" id="{D4753D5E-FD3D-475B-86DE-29A4D382DE4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25000"/>
              <a:buFont typeface="Calibri" panose="020F0502020204030204" pitchFamily="34" charset="0"/>
              <a:buNone/>
              <a:defRPr sz="12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fld id="{A779A9F2-CD80-48F1-B694-B8F668A5676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indent="76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indent="76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indent="76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indent="76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indent="76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hape 160">
            <a:extLst>
              <a:ext uri="{FF2B5EF4-FFF2-40B4-BE49-F238E27FC236}">
                <a16:creationId xmlns:a16="http://schemas.microsoft.com/office/drawing/2014/main" id="{592394AD-9CE0-4602-A2FA-A5DEC7E68894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tIns="45700" bIns="45700" numCol="1" anchor="ctr" compatLnSpc="1">
            <a:prstTxWarp prst="textNoShape">
              <a:avLst/>
            </a:prstTxWarp>
          </a:bodyPr>
          <a:lstStyle/>
          <a:p>
            <a:pPr indent="0" eaLnBrk="1" hangingPunct="1">
              <a:spcBef>
                <a:spcPct val="0"/>
              </a:spcBef>
              <a:buClr>
                <a:srgbClr val="000000"/>
              </a:buClr>
              <a:buSzPct val="25000"/>
              <a:buFont typeface="Calibri" panose="020F0502020204030204" pitchFamily="34" charset="0"/>
              <a:buNone/>
            </a:pPr>
            <a:endParaRPr lang="fi-FI" altLang="fi-FI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5123" name="Shape 161">
            <a:extLst>
              <a:ext uri="{FF2B5EF4-FFF2-40B4-BE49-F238E27FC236}">
                <a16:creationId xmlns:a16="http://schemas.microsoft.com/office/drawing/2014/main" id="{2F938B10-F03B-4ECB-901D-8558233DF316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309676800 w 120000"/>
              <a:gd name="T3" fmla="*/ 0 h 120000"/>
              <a:gd name="T4" fmla="*/ 309676800 w 120000"/>
              <a:gd name="T5" fmla="*/ 97983675 h 120000"/>
              <a:gd name="T6" fmla="*/ 0 w 120000"/>
              <a:gd name="T7" fmla="*/ 97983675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hape 166">
            <a:extLst>
              <a:ext uri="{FF2B5EF4-FFF2-40B4-BE49-F238E27FC236}">
                <a16:creationId xmlns:a16="http://schemas.microsoft.com/office/drawing/2014/main" id="{0ACA9654-16DB-4D32-B085-953606D9D575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compatLnSpc="1">
            <a:prstTxWarp prst="textNoShape">
              <a:avLst/>
            </a:prstTxWarp>
          </a:bodyPr>
          <a:lstStyle/>
          <a:p>
            <a:pPr indent="0" eaLnBrk="1" hangingPunct="1">
              <a:spcBef>
                <a:spcPct val="0"/>
              </a:spcBef>
              <a:buClr>
                <a:srgbClr val="000000"/>
              </a:buClr>
              <a:buSzPct val="25000"/>
              <a:buFont typeface="Calibri" panose="020F0502020204030204" pitchFamily="34" charset="0"/>
              <a:buNone/>
            </a:pPr>
            <a:endParaRPr lang="fi-FI" altLang="fi-FI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1" name="Shape 167">
            <a:extLst>
              <a:ext uri="{FF2B5EF4-FFF2-40B4-BE49-F238E27FC236}">
                <a16:creationId xmlns:a16="http://schemas.microsoft.com/office/drawing/2014/main" id="{46E5F87D-3BE0-477D-8626-979C265538E1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127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12">
            <a:extLst>
              <a:ext uri="{FF2B5EF4-FFF2-40B4-BE49-F238E27FC236}">
                <a16:creationId xmlns:a16="http://schemas.microsoft.com/office/drawing/2014/main" id="{5DBB48BC-3094-4034-A820-54A589B4DA64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Shape 13">
            <a:extLst>
              <a:ext uri="{FF2B5EF4-FFF2-40B4-BE49-F238E27FC236}">
                <a16:creationId xmlns:a16="http://schemas.microsoft.com/office/drawing/2014/main" id="{057574F8-B670-46A2-820D-95AB0F8FF878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14">
            <a:extLst>
              <a:ext uri="{FF2B5EF4-FFF2-40B4-BE49-F238E27FC236}">
                <a16:creationId xmlns:a16="http://schemas.microsoft.com/office/drawing/2014/main" id="{6D1774BB-90E9-49D6-A2E6-01402C503E7E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8C172-F948-4569-8573-3639F3319FA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52074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Pystysuora otsikko ja teksti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7133430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1799430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127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12">
            <a:extLst>
              <a:ext uri="{FF2B5EF4-FFF2-40B4-BE49-F238E27FC236}">
                <a16:creationId xmlns:a16="http://schemas.microsoft.com/office/drawing/2014/main" id="{BE38B0E0-ACF5-4CEB-BC8B-E90E6EBD93C5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Shape 13">
            <a:extLst>
              <a:ext uri="{FF2B5EF4-FFF2-40B4-BE49-F238E27FC236}">
                <a16:creationId xmlns:a16="http://schemas.microsoft.com/office/drawing/2014/main" id="{55DF7A28-316B-4976-B34C-0FCD4E465598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14">
            <a:extLst>
              <a:ext uri="{FF2B5EF4-FFF2-40B4-BE49-F238E27FC236}">
                <a16:creationId xmlns:a16="http://schemas.microsoft.com/office/drawing/2014/main" id="{E3B7FAB1-A006-4F9D-9C53-BFCDEB5D238E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D1AC-64D5-4296-8E31-A7C4DBD32A3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25546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7">
            <a:extLst>
              <a:ext uri="{FF2B5EF4-FFF2-40B4-BE49-F238E27FC236}">
                <a16:creationId xmlns:a16="http://schemas.microsoft.com/office/drawing/2014/main" id="{83709364-EED8-43BF-8056-A9FCCDE85BC6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Shape 88">
            <a:extLst>
              <a:ext uri="{FF2B5EF4-FFF2-40B4-BE49-F238E27FC236}">
                <a16:creationId xmlns:a16="http://schemas.microsoft.com/office/drawing/2014/main" id="{61F42D29-46A7-4C8E-96A9-B774D3B078D1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89">
            <a:extLst>
              <a:ext uri="{FF2B5EF4-FFF2-40B4-BE49-F238E27FC236}">
                <a16:creationId xmlns:a16="http://schemas.microsoft.com/office/drawing/2014/main" id="{F6E680C3-D3D4-479B-9D4B-F9D12260C135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E47AC-B311-4818-B167-AEE5060828B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895894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87">
            <a:extLst>
              <a:ext uri="{FF2B5EF4-FFF2-40B4-BE49-F238E27FC236}">
                <a16:creationId xmlns:a16="http://schemas.microsoft.com/office/drawing/2014/main" id="{4359F7CB-34D4-4154-9D93-620502A8BD49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88">
            <a:extLst>
              <a:ext uri="{FF2B5EF4-FFF2-40B4-BE49-F238E27FC236}">
                <a16:creationId xmlns:a16="http://schemas.microsoft.com/office/drawing/2014/main" id="{D55ADACC-2D2E-41CD-A32E-9246658C35AA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7" name="Shape 89">
            <a:extLst>
              <a:ext uri="{FF2B5EF4-FFF2-40B4-BE49-F238E27FC236}">
                <a16:creationId xmlns:a16="http://schemas.microsoft.com/office/drawing/2014/main" id="{34A80E1D-0658-4664-AAAA-90A6231AA711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13511-E2B4-4AD7-9BCC-BE672134A9AF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657822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7">
            <a:extLst>
              <a:ext uri="{FF2B5EF4-FFF2-40B4-BE49-F238E27FC236}">
                <a16:creationId xmlns:a16="http://schemas.microsoft.com/office/drawing/2014/main" id="{CC24152D-52E1-4351-A887-67A3289373F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Shape 88">
            <a:extLst>
              <a:ext uri="{FF2B5EF4-FFF2-40B4-BE49-F238E27FC236}">
                <a16:creationId xmlns:a16="http://schemas.microsoft.com/office/drawing/2014/main" id="{D77EBCC0-7325-4EBB-AEC4-55738F827F21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89">
            <a:extLst>
              <a:ext uri="{FF2B5EF4-FFF2-40B4-BE49-F238E27FC236}">
                <a16:creationId xmlns:a16="http://schemas.microsoft.com/office/drawing/2014/main" id="{D443F974-4A1F-4873-9BD0-010C173F0FA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BADA9-6A26-40CE-A091-511A2C3DD904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870368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Osan ylätunniste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152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Char char="●"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Char char="○"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Char char="■"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Char char="●"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Char char="○"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Char char="■"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Char char="●"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Char char="○"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Char char="■"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7">
            <a:extLst>
              <a:ext uri="{FF2B5EF4-FFF2-40B4-BE49-F238E27FC236}">
                <a16:creationId xmlns:a16="http://schemas.microsoft.com/office/drawing/2014/main" id="{6FABC0D3-EBC0-4114-A53A-A0312F8CB7E8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Shape 88">
            <a:extLst>
              <a:ext uri="{FF2B5EF4-FFF2-40B4-BE49-F238E27FC236}">
                <a16:creationId xmlns:a16="http://schemas.microsoft.com/office/drawing/2014/main" id="{B179E61E-5CD4-4D46-B257-235469A7E91F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89">
            <a:extLst>
              <a:ext uri="{FF2B5EF4-FFF2-40B4-BE49-F238E27FC236}">
                <a16:creationId xmlns:a16="http://schemas.microsoft.com/office/drawing/2014/main" id="{10BC6FD8-4AE8-4732-BCE0-D588AA9D2F94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BDEE4-6DAA-456C-B845-A129758548DE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61791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tailu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152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○"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■"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○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■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○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■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152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○"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■"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○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■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○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■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87">
            <a:extLst>
              <a:ext uri="{FF2B5EF4-FFF2-40B4-BE49-F238E27FC236}">
                <a16:creationId xmlns:a16="http://schemas.microsoft.com/office/drawing/2014/main" id="{300D7FB4-2130-42F0-BE1C-4FE0176D0538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8" name="Shape 88">
            <a:extLst>
              <a:ext uri="{FF2B5EF4-FFF2-40B4-BE49-F238E27FC236}">
                <a16:creationId xmlns:a16="http://schemas.microsoft.com/office/drawing/2014/main" id="{E1A10CB3-1B00-4754-B84D-7C8E7B264B54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9" name="Shape 89">
            <a:extLst>
              <a:ext uri="{FF2B5EF4-FFF2-40B4-BE49-F238E27FC236}">
                <a16:creationId xmlns:a16="http://schemas.microsoft.com/office/drawing/2014/main" id="{351DE5A9-6B40-48FA-AA69-C6B972B3A2BB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008CB-8F77-4B0A-9457-53AF9D67F4E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107915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3" name="Shape 87">
            <a:extLst>
              <a:ext uri="{FF2B5EF4-FFF2-40B4-BE49-F238E27FC236}">
                <a16:creationId xmlns:a16="http://schemas.microsoft.com/office/drawing/2014/main" id="{64522E45-9A15-4A02-B4BA-AF353C41BF12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4" name="Shape 88">
            <a:extLst>
              <a:ext uri="{FF2B5EF4-FFF2-40B4-BE49-F238E27FC236}">
                <a16:creationId xmlns:a16="http://schemas.microsoft.com/office/drawing/2014/main" id="{29C78DA7-6329-4C1F-B63E-60BE8946A6B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Shape 89">
            <a:extLst>
              <a:ext uri="{FF2B5EF4-FFF2-40B4-BE49-F238E27FC236}">
                <a16:creationId xmlns:a16="http://schemas.microsoft.com/office/drawing/2014/main" id="{46BE48D4-EC6E-456C-B27C-AD9AD604AF27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1E4DD-A148-4285-9861-747DE55C8ADB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9733323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7">
            <a:extLst>
              <a:ext uri="{FF2B5EF4-FFF2-40B4-BE49-F238E27FC236}">
                <a16:creationId xmlns:a16="http://schemas.microsoft.com/office/drawing/2014/main" id="{45382B7B-5E71-4971-98CD-DB06020EA177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3" name="Shape 88">
            <a:extLst>
              <a:ext uri="{FF2B5EF4-FFF2-40B4-BE49-F238E27FC236}">
                <a16:creationId xmlns:a16="http://schemas.microsoft.com/office/drawing/2014/main" id="{5DCAFB51-8E3F-4A50-80CA-52B627545524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4" name="Shape 89">
            <a:extLst>
              <a:ext uri="{FF2B5EF4-FFF2-40B4-BE49-F238E27FC236}">
                <a16:creationId xmlns:a16="http://schemas.microsoft.com/office/drawing/2014/main" id="{3631DEB3-B9B9-467E-904A-62BCD3DEC594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23265-55B3-4592-A4A6-039E2A9B4A66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9012016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tsikollinen sisältö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101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88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○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○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■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○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■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87">
            <a:extLst>
              <a:ext uri="{FF2B5EF4-FFF2-40B4-BE49-F238E27FC236}">
                <a16:creationId xmlns:a16="http://schemas.microsoft.com/office/drawing/2014/main" id="{FF1826AF-8BCA-46F4-9429-D26566428BB2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88">
            <a:extLst>
              <a:ext uri="{FF2B5EF4-FFF2-40B4-BE49-F238E27FC236}">
                <a16:creationId xmlns:a16="http://schemas.microsoft.com/office/drawing/2014/main" id="{3B5727A0-D948-4FD1-B21B-3B2389D392D2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7" name="Shape 89">
            <a:extLst>
              <a:ext uri="{FF2B5EF4-FFF2-40B4-BE49-F238E27FC236}">
                <a16:creationId xmlns:a16="http://schemas.microsoft.com/office/drawing/2014/main" id="{0F58C8F5-F353-456A-9567-EE2CF4EF5A57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F893C-53ED-4C93-9B60-DB7CECF8FC4F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955122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tsikollinen kuva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42" name="Shape 142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endParaRPr noProof="0">
              <a:sym typeface="Calibri"/>
            </a:endParaRPr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101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88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○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○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■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○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63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■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87">
            <a:extLst>
              <a:ext uri="{FF2B5EF4-FFF2-40B4-BE49-F238E27FC236}">
                <a16:creationId xmlns:a16="http://schemas.microsoft.com/office/drawing/2014/main" id="{5D1A1649-EC17-499E-8ACB-8326827EC52F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88">
            <a:extLst>
              <a:ext uri="{FF2B5EF4-FFF2-40B4-BE49-F238E27FC236}">
                <a16:creationId xmlns:a16="http://schemas.microsoft.com/office/drawing/2014/main" id="{3C63C646-72ED-410D-9649-81DD2752ACF8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7" name="Shape 89">
            <a:extLst>
              <a:ext uri="{FF2B5EF4-FFF2-40B4-BE49-F238E27FC236}">
                <a16:creationId xmlns:a16="http://schemas.microsoft.com/office/drawing/2014/main" id="{A5C80418-422C-4C25-BF97-28385EBE2B3D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0A911-F299-430D-BDD5-E798EADDD2F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106536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12">
            <a:extLst>
              <a:ext uri="{FF2B5EF4-FFF2-40B4-BE49-F238E27FC236}">
                <a16:creationId xmlns:a16="http://schemas.microsoft.com/office/drawing/2014/main" id="{0CAF8E0D-F76D-4440-B7DC-668368127AF0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Shape 13">
            <a:extLst>
              <a:ext uri="{FF2B5EF4-FFF2-40B4-BE49-F238E27FC236}">
                <a16:creationId xmlns:a16="http://schemas.microsoft.com/office/drawing/2014/main" id="{96F5B646-130A-4E0A-998B-1AF824E80A49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14">
            <a:extLst>
              <a:ext uri="{FF2B5EF4-FFF2-40B4-BE49-F238E27FC236}">
                <a16:creationId xmlns:a16="http://schemas.microsoft.com/office/drawing/2014/main" id="{B2227FCA-E6A3-477D-AED5-3AC968D41F95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4800D-9F2A-4002-B302-BF2691221A14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1698420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Otsikko ja pystysuora teksti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7">
            <a:extLst>
              <a:ext uri="{FF2B5EF4-FFF2-40B4-BE49-F238E27FC236}">
                <a16:creationId xmlns:a16="http://schemas.microsoft.com/office/drawing/2014/main" id="{D9E71B8B-E240-4638-BECC-5F3DAEED95A8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Shape 88">
            <a:extLst>
              <a:ext uri="{FF2B5EF4-FFF2-40B4-BE49-F238E27FC236}">
                <a16:creationId xmlns:a16="http://schemas.microsoft.com/office/drawing/2014/main" id="{352674C6-10EC-4441-8C3B-30A19CAA4B66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89">
            <a:extLst>
              <a:ext uri="{FF2B5EF4-FFF2-40B4-BE49-F238E27FC236}">
                <a16:creationId xmlns:a16="http://schemas.microsoft.com/office/drawing/2014/main" id="{7F6152B6-3998-4CCA-AE32-C4A78341EDD8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FC25F-17C6-457B-B34B-734B83F3D973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7783475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Pystysuora otsikko ja teksti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7">
            <a:extLst>
              <a:ext uri="{FF2B5EF4-FFF2-40B4-BE49-F238E27FC236}">
                <a16:creationId xmlns:a16="http://schemas.microsoft.com/office/drawing/2014/main" id="{56F652DF-8FBC-41EC-97CC-C60C0BFC7DE1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Shape 88">
            <a:extLst>
              <a:ext uri="{FF2B5EF4-FFF2-40B4-BE49-F238E27FC236}">
                <a16:creationId xmlns:a16="http://schemas.microsoft.com/office/drawing/2014/main" id="{F0BCAA14-74B2-405B-A225-0B49DFC72CA2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89">
            <a:extLst>
              <a:ext uri="{FF2B5EF4-FFF2-40B4-BE49-F238E27FC236}">
                <a16:creationId xmlns:a16="http://schemas.microsoft.com/office/drawing/2014/main" id="{A51777F3-62D0-4506-9419-1441137AD9B4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A7832-8FF0-413B-B856-A276545EA60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659666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Osan ylätunniste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Calibri"/>
              <a:buChar char="●"/>
              <a:defRPr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Calibri"/>
              <a:buChar char="○"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Calibri"/>
              <a:buChar char="■"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Calibri"/>
              <a:buChar char="●"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Calibri"/>
              <a:buChar char="○"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Calibri"/>
              <a:buChar char="■"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Calibri"/>
              <a:buChar char="●"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Calibri"/>
              <a:buChar char="○"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Calibri"/>
              <a:buChar char="■"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12">
            <a:extLst>
              <a:ext uri="{FF2B5EF4-FFF2-40B4-BE49-F238E27FC236}">
                <a16:creationId xmlns:a16="http://schemas.microsoft.com/office/drawing/2014/main" id="{687D9A4E-26FC-4F5E-8D44-373125328A54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Shape 13">
            <a:extLst>
              <a:ext uri="{FF2B5EF4-FFF2-40B4-BE49-F238E27FC236}">
                <a16:creationId xmlns:a16="http://schemas.microsoft.com/office/drawing/2014/main" id="{B758652C-1FE6-441F-9041-65A4F6B24B98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14">
            <a:extLst>
              <a:ext uri="{FF2B5EF4-FFF2-40B4-BE49-F238E27FC236}">
                <a16:creationId xmlns:a16="http://schemas.microsoft.com/office/drawing/2014/main" id="{1B5B9517-9020-4852-9E0E-D4FF358C7D88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CF2BE-1EDB-4CEA-9140-7DED00097C94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92016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tailu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  <a:defRPr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○"/>
              <a:defRPr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■"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○"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■"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○"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■"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127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6" cy="823912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  <a:defRPr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○"/>
              <a:defRPr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■"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○"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■"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○"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■"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6" cy="368458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127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12">
            <a:extLst>
              <a:ext uri="{FF2B5EF4-FFF2-40B4-BE49-F238E27FC236}">
                <a16:creationId xmlns:a16="http://schemas.microsoft.com/office/drawing/2014/main" id="{B82E12C1-30EF-49FD-9B90-CE94E2F4AF6D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8" name="Shape 13">
            <a:extLst>
              <a:ext uri="{FF2B5EF4-FFF2-40B4-BE49-F238E27FC236}">
                <a16:creationId xmlns:a16="http://schemas.microsoft.com/office/drawing/2014/main" id="{B008F2AD-20B0-4409-B98B-24CADAD5E067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9" name="Shape 14">
            <a:extLst>
              <a:ext uri="{FF2B5EF4-FFF2-40B4-BE49-F238E27FC236}">
                <a16:creationId xmlns:a16="http://schemas.microsoft.com/office/drawing/2014/main" id="{632573B4-9A0C-4559-A2DF-F96EC90F47D3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68433-8784-4D68-98A6-241FA15454E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609648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" name="Shape 12">
            <a:extLst>
              <a:ext uri="{FF2B5EF4-FFF2-40B4-BE49-F238E27FC236}">
                <a16:creationId xmlns:a16="http://schemas.microsoft.com/office/drawing/2014/main" id="{AD2D067E-15FE-436C-A839-F5A4968ED645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4" name="Shape 13">
            <a:extLst>
              <a:ext uri="{FF2B5EF4-FFF2-40B4-BE49-F238E27FC236}">
                <a16:creationId xmlns:a16="http://schemas.microsoft.com/office/drawing/2014/main" id="{90E5BA0E-A3CA-4ED3-8682-C7F95113A4F2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Shape 14">
            <a:extLst>
              <a:ext uri="{FF2B5EF4-FFF2-40B4-BE49-F238E27FC236}">
                <a16:creationId xmlns:a16="http://schemas.microsoft.com/office/drawing/2014/main" id="{8DEBC4E7-E060-4097-950E-B2F8F3E1E755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06B8C-7692-4947-B9E1-62DFBC743F79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82823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2">
            <a:extLst>
              <a:ext uri="{FF2B5EF4-FFF2-40B4-BE49-F238E27FC236}">
                <a16:creationId xmlns:a16="http://schemas.microsoft.com/office/drawing/2014/main" id="{A4E2FF9F-0767-445D-9948-418E3FA16C24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3" name="Shape 13">
            <a:extLst>
              <a:ext uri="{FF2B5EF4-FFF2-40B4-BE49-F238E27FC236}">
                <a16:creationId xmlns:a16="http://schemas.microsoft.com/office/drawing/2014/main" id="{55600A73-0481-4D69-9457-31545E67E150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4" name="Shape 14">
            <a:extLst>
              <a:ext uri="{FF2B5EF4-FFF2-40B4-BE49-F238E27FC236}">
                <a16:creationId xmlns:a16="http://schemas.microsoft.com/office/drawing/2014/main" id="{9E69540E-AD24-4C69-BB31-69FEF72CC130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3FC2E-3425-4623-97C0-47923213B2BF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746559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tsikollinen sisältö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8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203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○"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○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■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○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■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76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63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63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○"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63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■"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63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63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○"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63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■"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12">
            <a:extLst>
              <a:ext uri="{FF2B5EF4-FFF2-40B4-BE49-F238E27FC236}">
                <a16:creationId xmlns:a16="http://schemas.microsoft.com/office/drawing/2014/main" id="{618F2CFA-AD2D-4CD0-A4F2-23044C4CE138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13">
            <a:extLst>
              <a:ext uri="{FF2B5EF4-FFF2-40B4-BE49-F238E27FC236}">
                <a16:creationId xmlns:a16="http://schemas.microsoft.com/office/drawing/2014/main" id="{5A929D5D-5BB5-4C9D-BC39-C939BC155EDA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7" name="Shape 14">
            <a:extLst>
              <a:ext uri="{FF2B5EF4-FFF2-40B4-BE49-F238E27FC236}">
                <a16:creationId xmlns:a16="http://schemas.microsoft.com/office/drawing/2014/main" id="{A8E302AD-35EC-4C28-813E-20CFA9FD90CD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FB85D-BE7C-4D7E-943F-0FB2ED74D294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34349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tsikollinen kuva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8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3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endParaRPr noProof="0">
              <a:sym typeface="Arial"/>
            </a:endParaRPr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76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■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63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63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○"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63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■"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63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●"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63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○"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63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Char char="■"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12">
            <a:extLst>
              <a:ext uri="{FF2B5EF4-FFF2-40B4-BE49-F238E27FC236}">
                <a16:creationId xmlns:a16="http://schemas.microsoft.com/office/drawing/2014/main" id="{08503B5B-3468-4D6E-9111-517A9C761403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13">
            <a:extLst>
              <a:ext uri="{FF2B5EF4-FFF2-40B4-BE49-F238E27FC236}">
                <a16:creationId xmlns:a16="http://schemas.microsoft.com/office/drawing/2014/main" id="{CF309F2C-B260-4CFB-85A7-01D20F882F74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7" name="Shape 14">
            <a:extLst>
              <a:ext uri="{FF2B5EF4-FFF2-40B4-BE49-F238E27FC236}">
                <a16:creationId xmlns:a16="http://schemas.microsoft.com/office/drawing/2014/main" id="{CB0FFDA8-F8AC-4BCD-9C16-3CC6986F5242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80FC6-8156-4C93-96CD-F29AA260A9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288290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Otsikko ja pystysuora teksti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3920330" y="-1256504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marR="0" lvl="0" indent="127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12">
            <a:extLst>
              <a:ext uri="{FF2B5EF4-FFF2-40B4-BE49-F238E27FC236}">
                <a16:creationId xmlns:a16="http://schemas.microsoft.com/office/drawing/2014/main" id="{08D177A7-4325-443F-A3F7-AA5AA68C41DF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Shape 13">
            <a:extLst>
              <a:ext uri="{FF2B5EF4-FFF2-40B4-BE49-F238E27FC236}">
                <a16:creationId xmlns:a16="http://schemas.microsoft.com/office/drawing/2014/main" id="{79807DE1-6758-46F4-9EBB-E2DEC2F1B39E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Shape 14">
            <a:extLst>
              <a:ext uri="{FF2B5EF4-FFF2-40B4-BE49-F238E27FC236}">
                <a16:creationId xmlns:a16="http://schemas.microsoft.com/office/drawing/2014/main" id="{AF370A4B-F4EB-43A3-B7BC-D23B23404D45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9BBCA-4F15-4BBA-B649-C0044E6ACBCE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277380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10">
            <a:extLst>
              <a:ext uri="{FF2B5EF4-FFF2-40B4-BE49-F238E27FC236}">
                <a16:creationId xmlns:a16="http://schemas.microsoft.com/office/drawing/2014/main" id="{97B1FE93-D210-4139-92CE-471B83F24806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i-FI" altLang="fi-FI">
              <a:sym typeface="Arial" panose="020B0604020202020204" pitchFamily="34" charset="0"/>
            </a:endParaRPr>
          </a:p>
        </p:txBody>
      </p:sp>
      <p:sp>
        <p:nvSpPr>
          <p:cNvPr id="1027" name="Shape 11">
            <a:extLst>
              <a:ext uri="{FF2B5EF4-FFF2-40B4-BE49-F238E27FC236}">
                <a16:creationId xmlns:a16="http://schemas.microsoft.com/office/drawing/2014/main" id="{477F1DDF-0ED3-49FD-8CC9-DB5B09A3582C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fi-FI" altLang="fi-FI">
              <a:sym typeface="Arial" panose="020B0604020202020204" pitchFamily="34" charset="0"/>
            </a:endParaRPr>
          </a:p>
        </p:txBody>
      </p:sp>
      <p:sp>
        <p:nvSpPr>
          <p:cNvPr id="1028" name="Shape 12">
            <a:extLst>
              <a:ext uri="{FF2B5EF4-FFF2-40B4-BE49-F238E27FC236}">
                <a16:creationId xmlns:a16="http://schemas.microsoft.com/office/drawing/2014/main" id="{27DFAB79-32EC-4822-B8DA-4D87A4935085}"/>
              </a:ext>
            </a:extLst>
          </p:cNvPr>
          <p:cNvSpPr txBox="1">
            <a:spLocks noGrp="1"/>
          </p:cNvSpPr>
          <p:nvPr>
            <p:ph type="dt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888888"/>
              </a:buClr>
              <a:buFont typeface="Calibri" panose="020F0502020204030204" pitchFamily="34" charset="0"/>
              <a:buNone/>
              <a:defRPr sz="1200">
                <a:solidFill>
                  <a:srgbClr val="888888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1029" name="Shape 13">
            <a:extLst>
              <a:ext uri="{FF2B5EF4-FFF2-40B4-BE49-F238E27FC236}">
                <a16:creationId xmlns:a16="http://schemas.microsoft.com/office/drawing/2014/main" id="{68DF3721-E998-4479-BD07-434985FF6E4A}"/>
              </a:ext>
            </a:extLst>
          </p:cNvPr>
          <p:cNvSpPr txBox="1">
            <a:spLocks noGrp="1"/>
          </p:cNvSpPr>
          <p:nvPr>
            <p:ph type="ft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Clr>
                <a:srgbClr val="888888"/>
              </a:buClr>
              <a:buFont typeface="Calibri" panose="020F0502020204030204" pitchFamily="34" charset="0"/>
              <a:buNone/>
              <a:defRPr sz="1200">
                <a:solidFill>
                  <a:srgbClr val="888888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1030" name="Shape 14">
            <a:extLst>
              <a:ext uri="{FF2B5EF4-FFF2-40B4-BE49-F238E27FC236}">
                <a16:creationId xmlns:a16="http://schemas.microsoft.com/office/drawing/2014/main" id="{35B2B28D-C2A6-468A-820B-C7B9C2D90EB4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888888"/>
              </a:buClr>
              <a:buSzPct val="25000"/>
              <a:buFont typeface="Calibri" panose="020F0502020204030204" pitchFamily="34" charset="0"/>
              <a:buNone/>
              <a:defRPr sz="1200">
                <a:solidFill>
                  <a:srgbClr val="888888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fld id="{B7722FF2-0EBA-44B3-B93E-E5ED73890879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85">
            <a:extLst>
              <a:ext uri="{FF2B5EF4-FFF2-40B4-BE49-F238E27FC236}">
                <a16:creationId xmlns:a16="http://schemas.microsoft.com/office/drawing/2014/main" id="{864C2D05-E70F-4887-8BF3-F1E08B28B520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i-FI" altLang="fi-FI">
              <a:sym typeface="Arial" panose="020B0604020202020204" pitchFamily="34" charset="0"/>
            </a:endParaRPr>
          </a:p>
        </p:txBody>
      </p:sp>
      <p:sp>
        <p:nvSpPr>
          <p:cNvPr id="2051" name="Shape 86">
            <a:extLst>
              <a:ext uri="{FF2B5EF4-FFF2-40B4-BE49-F238E27FC236}">
                <a16:creationId xmlns:a16="http://schemas.microsoft.com/office/drawing/2014/main" id="{D0A2C40D-EE89-46EC-A558-38D6053C04D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fi-FI" altLang="fi-FI">
              <a:sym typeface="Arial" panose="020B0604020202020204" pitchFamily="34" charset="0"/>
            </a:endParaRPr>
          </a:p>
        </p:txBody>
      </p:sp>
      <p:sp>
        <p:nvSpPr>
          <p:cNvPr id="2052" name="Shape 87">
            <a:extLst>
              <a:ext uri="{FF2B5EF4-FFF2-40B4-BE49-F238E27FC236}">
                <a16:creationId xmlns:a16="http://schemas.microsoft.com/office/drawing/2014/main" id="{9FF0B16B-47C7-47CB-9B30-4442E7ACFB72}"/>
              </a:ext>
            </a:extLst>
          </p:cNvPr>
          <p:cNvSpPr txBox="1">
            <a:spLocks noGrp="1"/>
          </p:cNvSpPr>
          <p:nvPr>
            <p:ph type="dt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888888"/>
              </a:buClr>
              <a:buFont typeface="Calibri" panose="020F0502020204030204" pitchFamily="34" charset="0"/>
              <a:buNone/>
              <a:defRPr sz="1200">
                <a:solidFill>
                  <a:srgbClr val="888888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2053" name="Shape 88">
            <a:extLst>
              <a:ext uri="{FF2B5EF4-FFF2-40B4-BE49-F238E27FC236}">
                <a16:creationId xmlns:a16="http://schemas.microsoft.com/office/drawing/2014/main" id="{5830B173-4E1F-4FD8-9B45-A4BE7AF4F348}"/>
              </a:ext>
            </a:extLst>
          </p:cNvPr>
          <p:cNvSpPr txBox="1">
            <a:spLocks noGrp="1"/>
          </p:cNvSpPr>
          <p:nvPr>
            <p:ph type="ft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Clr>
                <a:srgbClr val="888888"/>
              </a:buClr>
              <a:buFont typeface="Calibri" panose="020F0502020204030204" pitchFamily="34" charset="0"/>
              <a:buNone/>
              <a:defRPr sz="1200">
                <a:solidFill>
                  <a:srgbClr val="888888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2054" name="Shape 89">
            <a:extLst>
              <a:ext uri="{FF2B5EF4-FFF2-40B4-BE49-F238E27FC236}">
                <a16:creationId xmlns:a16="http://schemas.microsoft.com/office/drawing/2014/main" id="{6AC894FD-0634-45DD-A48B-7344B151F0DD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888888"/>
              </a:buClr>
              <a:buSzPct val="25000"/>
              <a:buFont typeface="Calibri" panose="020F0502020204030204" pitchFamily="34" charset="0"/>
              <a:buNone/>
              <a:defRPr sz="1200">
                <a:solidFill>
                  <a:srgbClr val="888888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fld id="{17A06C8D-89B9-49EC-AD03-376671FA63B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hape 163">
            <a:extLst>
              <a:ext uri="{FF2B5EF4-FFF2-40B4-BE49-F238E27FC236}">
                <a16:creationId xmlns:a16="http://schemas.microsoft.com/office/drawing/2014/main" id="{D6F973AC-7F14-424A-9EFE-1FEA461A853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tIns="45700" bIns="45700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25000"/>
              <a:buFont typeface="Calibri" panose="020F0502020204030204" pitchFamily="34" charset="0"/>
              <a:buNone/>
            </a:pPr>
            <a:br>
              <a:rPr lang="fi-FI" altLang="fi-FI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</a:br>
            <a:endParaRPr lang="fi-FI" altLang="fi-FI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099" name="Shape 164">
            <a:extLst>
              <a:ext uri="{FF2B5EF4-FFF2-40B4-BE49-F238E27FC236}">
                <a16:creationId xmlns:a16="http://schemas.microsoft.com/office/drawing/2014/main" id="{18E84655-7832-43EE-B8EF-29275022CD2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0" y="2524125"/>
            <a:ext cx="10515600" cy="3703638"/>
          </a:xfrm>
        </p:spPr>
        <p:txBody>
          <a:bodyPr tIns="45700" bIns="45700"/>
          <a:lstStyle/>
          <a:p>
            <a:pPr marL="0" indent="0" algn="ctr" ea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25000"/>
              <a:buFontTx/>
              <a:buNone/>
            </a:pPr>
            <a:r>
              <a:rPr lang="fi-FI" altLang="fi-FI" sz="36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Adverbit       </a:t>
            </a:r>
          </a:p>
        </p:txBody>
      </p:sp>
      <p:sp>
        <p:nvSpPr>
          <p:cNvPr id="4100" name="Tekstiruutu 1">
            <a:extLst>
              <a:ext uri="{FF2B5EF4-FFF2-40B4-BE49-F238E27FC236}">
                <a16:creationId xmlns:a16="http://schemas.microsoft.com/office/drawing/2014/main" id="{46D4C9E5-D215-43C0-936F-94CC5219E1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375" y="1338263"/>
            <a:ext cx="5176838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buClr>
                <a:srgbClr val="000000"/>
              </a:buClr>
              <a:buSzPct val="25000"/>
            </a:pPr>
            <a:r>
              <a:rPr lang="fi-FI" altLang="fi-FI" sz="10600">
                <a:latin typeface="MS Gothic" panose="020B0609070205080204" pitchFamily="49" charset="-128"/>
                <a:ea typeface="MS Gothic" panose="020B0609070205080204" pitchFamily="49" charset="-128"/>
                <a:sym typeface="Calibri" panose="020F0502020204030204" pitchFamily="34" charset="0"/>
              </a:rPr>
              <a:t>FOKUS</a:t>
            </a:r>
          </a:p>
          <a:p>
            <a:pPr algn="ctr" eaLnBrk="1" hangingPunct="1">
              <a:lnSpc>
                <a:spcPct val="50000"/>
              </a:lnSpc>
              <a:buClr>
                <a:srgbClr val="000000"/>
              </a:buClr>
              <a:buSzPct val="25000"/>
            </a:pPr>
            <a:r>
              <a:rPr lang="fi-FI" altLang="fi-FI" sz="5400" i="1">
                <a:latin typeface="Calibri" panose="020F0502020204030204" pitchFamily="34" charset="0"/>
                <a:sym typeface="Calibri" panose="020F0502020204030204" pitchFamily="34" charset="0"/>
              </a:rPr>
              <a:t>grammatik</a:t>
            </a:r>
          </a:p>
          <a:p>
            <a:pPr eaLnBrk="1" hangingPunct="1"/>
            <a:endParaRPr lang="fi-FI" altLang="fi-FI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>
            <a:extLst>
              <a:ext uri="{FF2B5EF4-FFF2-40B4-BE49-F238E27FC236}">
                <a16:creationId xmlns:a16="http://schemas.microsoft.com/office/drawing/2014/main" id="{8A71D535-3852-4307-BAFA-EA5A750ABD6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Muunna lausetta suomennoksen perusteella.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1DE884D-6AFA-431E-8958-8419ADF86D1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4826000" cy="4351338"/>
          </a:xfrm>
        </p:spPr>
        <p:txBody>
          <a:bodyPr/>
          <a:lstStyle/>
          <a:p>
            <a:pPr marL="514350" indent="-51435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Olet luultavasti oikeassa.</a:t>
            </a:r>
          </a:p>
          <a:p>
            <a:pPr marL="514350" indent="-51435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Olet kai oikeassa.</a:t>
            </a:r>
          </a:p>
          <a:p>
            <a:pPr marL="514350" indent="-51435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Olet varmasti oikeassa.</a:t>
            </a:r>
          </a:p>
          <a:p>
            <a:pPr marL="514350" indent="-51435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Olet kylläkin oikeassa.</a:t>
            </a:r>
          </a:p>
          <a:p>
            <a:pPr marL="514350" indent="-51435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Olet todellakin oikeassa.</a:t>
            </a:r>
          </a:p>
          <a:p>
            <a:pPr marL="514350" indent="-51435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Sinähän olet oikeassa.</a:t>
            </a:r>
          </a:p>
          <a:p>
            <a:pPr marL="514350" indent="-51435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Olet valitettavasti oikeassa.</a:t>
            </a:r>
          </a:p>
          <a:p>
            <a:pPr marL="514350" indent="-514350"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endParaRPr lang="fi-FI" altLang="fi-FI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941515D-AA3D-4881-98CB-70EF679EFF3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035675" y="1825625"/>
            <a:ext cx="5318125" cy="4351338"/>
          </a:xfrm>
        </p:spPr>
        <p:txBody>
          <a:bodyPr/>
          <a:lstStyle/>
          <a:p>
            <a:pPr mar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Du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har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troligen</a:t>
            </a:r>
            <a:r>
              <a:rPr lang="fi-FI" altLang="fi-FI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troligtvis</a:t>
            </a:r>
            <a:r>
              <a:rPr lang="fi-FI" altLang="fi-FI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rätt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Du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har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väl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rätt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Du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har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säkert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rätt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Du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har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nog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rätt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Du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har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verkligen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faktiskt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rätt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Du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har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ju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rätt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Du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har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tyvärr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rätt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tsikko 1">
            <a:extLst>
              <a:ext uri="{FF2B5EF4-FFF2-40B4-BE49-F238E27FC236}">
                <a16:creationId xmlns:a16="http://schemas.microsoft.com/office/drawing/2014/main" id="{6638596B-E12D-4F74-819B-4864BD6FB54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Muunna lausetta suomennoksen perusteella.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25FD9A8-89B4-4A58-989D-AE72C0AB2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3784" y="1825625"/>
            <a:ext cx="5924211" cy="4351338"/>
          </a:xfrm>
        </p:spPr>
        <p:txBody>
          <a:bodyPr/>
          <a:lstStyle/>
          <a:p>
            <a:pPr marL="0" indent="0"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Vi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måste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ändra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våra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vanor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.</a:t>
            </a:r>
            <a:br>
              <a:rPr lang="fi-FI" altLang="fi-FI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</a:br>
            <a:endParaRPr lang="fi-FI" altLang="fi-FI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Meidän täytyy </a:t>
            </a:r>
            <a:r>
              <a:rPr lang="fi-FI" altLang="fi-FI" sz="2400" b="1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myös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muuttaa tapojamme.</a:t>
            </a:r>
          </a:p>
          <a:p>
            <a:pPr mar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Meidän täytyy </a:t>
            </a:r>
            <a:r>
              <a:rPr lang="fi-FI" altLang="fi-FI" sz="2400" b="1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siis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muuttaa tapojamme.</a:t>
            </a:r>
          </a:p>
          <a:p>
            <a:pPr mar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Meidän täytyy </a:t>
            </a:r>
            <a:r>
              <a:rPr lang="fi-FI" altLang="fi-FI" sz="2400" b="1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sen lisäksi 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muuttaa tapojamme. </a:t>
            </a:r>
          </a:p>
          <a:p>
            <a:pPr mar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Meidän täytyy </a:t>
            </a:r>
            <a:r>
              <a:rPr lang="fi-FI" altLang="fi-FI" sz="2400" b="1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jopa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muuttaa tapojamme.</a:t>
            </a:r>
          </a:p>
          <a:p>
            <a:pPr mar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Meidän täytyy </a:t>
            </a:r>
            <a:r>
              <a:rPr lang="fi-FI" altLang="fi-FI" sz="2400" b="1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tietysti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muuttaa tapojamme.</a:t>
            </a:r>
          </a:p>
          <a:p>
            <a:pPr mar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Meidän täytyy </a:t>
            </a:r>
            <a:r>
              <a:rPr lang="fi-FI" altLang="fi-FI" sz="2400" b="1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ehdottomasti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muuttaa tapojamme.</a:t>
            </a:r>
          </a:p>
          <a:p>
            <a:pPr marL="0" indent="0"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endParaRPr lang="fi-FI" altLang="fi-FI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39E9CDF-E1A9-4362-87E5-B529C7B7E06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689868" y="1875995"/>
            <a:ext cx="5085243" cy="4300968"/>
          </a:xfrm>
        </p:spPr>
        <p:txBody>
          <a:bodyPr/>
          <a:lstStyle/>
          <a:p>
            <a:pPr marL="0" indent="0"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br>
              <a:rPr lang="fi-FI" altLang="fi-FI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</a:br>
            <a:endParaRPr lang="fi-FI" altLang="fi-FI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Vi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måste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också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ändra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våra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vanor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Vi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måste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alltså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ändra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våra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vanor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Vi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måste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dessutom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ändra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våra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vanor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b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</a:b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Vi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måste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till</a:t>
            </a:r>
            <a:r>
              <a:rPr lang="fi-FI" altLang="fi-FI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och</a:t>
            </a:r>
            <a:r>
              <a:rPr lang="fi-FI" altLang="fi-FI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med</a:t>
            </a:r>
            <a:r>
              <a:rPr lang="fi-FI" altLang="fi-FI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ändra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våra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vanor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Vi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måste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förstås</a:t>
            </a:r>
            <a:r>
              <a:rPr lang="fi-FI" altLang="fi-FI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/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naturligtvis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ändra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våra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vanor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Vi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måste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absolut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ändra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våra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vanor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hape 169">
            <a:extLst>
              <a:ext uri="{FF2B5EF4-FFF2-40B4-BE49-F238E27FC236}">
                <a16:creationId xmlns:a16="http://schemas.microsoft.com/office/drawing/2014/main" id="{55F0BCCA-7952-417A-A2AE-ADA45E2D7C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tIns="45700" bIns="45700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25000"/>
              <a:buFont typeface="Calibri" panose="020F0502020204030204" pitchFamily="34" charset="0"/>
              <a:buNone/>
            </a:pPr>
            <a:r>
              <a:rPr lang="fi-FI" altLang="fi-FI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Adverbit</a:t>
            </a:r>
          </a:p>
        </p:txBody>
      </p:sp>
      <p:sp>
        <p:nvSpPr>
          <p:cNvPr id="170" name="Shape 170">
            <a:extLst>
              <a:ext uri="{FF2B5EF4-FFF2-40B4-BE49-F238E27FC236}">
                <a16:creationId xmlns:a16="http://schemas.microsoft.com/office/drawing/2014/main" id="{3CBC0C65-25B7-46A8-9CAD-93877FE059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65188" y="1690688"/>
            <a:ext cx="10515600" cy="4351337"/>
          </a:xfrm>
        </p:spPr>
        <p:txBody>
          <a:bodyPr tIns="45700" bIns="45700"/>
          <a:lstStyle/>
          <a:p>
            <a:pPr marL="0" indent="0"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Adverbit ovat taipumattomia sanoja.</a:t>
            </a:r>
          </a:p>
          <a:p>
            <a:pPr marL="0" indent="0"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Ne ilmaisevat mm. aikaa (</a:t>
            </a:r>
            <a:r>
              <a:rPr lang="fi-FI" altLang="fi-FI" sz="2400" b="1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alltid</a:t>
            </a:r>
            <a:r>
              <a:rPr lang="fi-FI" altLang="fi-FI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), paikkaa (</a:t>
            </a:r>
            <a:r>
              <a:rPr lang="fi-FI" altLang="fi-FI" sz="2400" b="1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hemma</a:t>
            </a:r>
            <a:r>
              <a:rPr lang="fi-FI" altLang="fi-FI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) ja tapaa (</a:t>
            </a:r>
            <a:r>
              <a:rPr lang="fi-FI" altLang="fi-FI" sz="2400" b="1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vackert</a:t>
            </a:r>
            <a:r>
              <a:rPr lang="fi-FI" altLang="fi-FI" sz="2400" b="1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).</a:t>
            </a:r>
          </a:p>
          <a:p>
            <a:pPr marL="0" indent="0"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Adjektiivin </a:t>
            </a:r>
            <a:r>
              <a:rPr lang="fi-FI" altLang="fi-FI" sz="2400" b="1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ett</a:t>
            </a:r>
            <a:r>
              <a:rPr lang="fi-FI" altLang="fi-FI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-suvun muotoa voi käyttää tapaa ilmaisevana adverbina.</a:t>
            </a:r>
          </a:p>
          <a:p>
            <a:pPr marL="0" indent="0"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endParaRPr lang="fi-FI" altLang="fi-FI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0" indent="0"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Hurdan</a:t>
            </a:r>
            <a:r>
              <a:rPr lang="fi-FI" altLang="fi-FI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? 	</a:t>
            </a:r>
            <a:r>
              <a:rPr lang="fi-FI" altLang="fi-FI" sz="2400" b="1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Millainen</a:t>
            </a:r>
            <a:r>
              <a:rPr lang="fi-FI" altLang="fi-FI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? 		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Hur</a:t>
            </a:r>
            <a:r>
              <a:rPr lang="fi-FI" altLang="fi-FI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? 		</a:t>
            </a:r>
            <a:r>
              <a:rPr lang="fi-FI" altLang="fi-FI" sz="2400" b="1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Miten</a:t>
            </a:r>
            <a:r>
              <a:rPr lang="fi-FI" altLang="fi-FI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?</a:t>
            </a:r>
          </a:p>
          <a:p>
            <a:pPr marL="0" indent="0"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vacker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		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kaunis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			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vacker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	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kaunii</a:t>
            </a:r>
            <a:r>
              <a:rPr lang="fi-FI" altLang="fi-FI" sz="2400" b="1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sti</a:t>
            </a:r>
          </a:p>
          <a:p>
            <a:pPr marL="0" indent="0"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målmedveten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	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määrätietoinen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	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målmedvete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	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määrätietoise</a:t>
            </a:r>
            <a:r>
              <a:rPr lang="fi-FI" altLang="fi-FI" sz="2400" b="1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sti</a:t>
            </a:r>
          </a:p>
          <a:p>
            <a:pPr marL="0" indent="0"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fokuserad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	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keskittynyt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		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fokusera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</a:t>
            </a:r>
            <a:r>
              <a:rPr lang="fi-FI" altLang="fi-FI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	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keskittynee</a:t>
            </a:r>
            <a:r>
              <a:rPr lang="fi-FI" altLang="fi-FI" sz="2400" b="1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tsikko 1">
            <a:extLst>
              <a:ext uri="{FF2B5EF4-FFF2-40B4-BE49-F238E27FC236}">
                <a16:creationId xmlns:a16="http://schemas.microsoft.com/office/drawing/2014/main" id="{F43812E6-2101-48CB-AEC3-3958A44EAF0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Muodosta adjektiivista adverbi ja suomenna lause.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76FEF7F-FEF1-42CE-B937-A7866D0A768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46076" y="1581028"/>
            <a:ext cx="3624190" cy="4595936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</a:pP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1. Man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ska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äta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(</a:t>
            </a:r>
            <a:r>
              <a:rPr lang="fi-FI" altLang="fi-FI" sz="24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nyttig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).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</a:pP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2. Man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ska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sova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(</a:t>
            </a:r>
            <a:r>
              <a:rPr lang="fi-FI" altLang="fi-FI" sz="24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tillräcklig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).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</a:pP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3.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Då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kan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man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tänka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(</a:t>
            </a:r>
            <a:r>
              <a:rPr lang="fi-FI" altLang="fi-FI" sz="24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klar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).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</a:pP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4. Man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ska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tänka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(</a:t>
            </a:r>
            <a:r>
              <a:rPr lang="fi-FI" altLang="fi-FI" sz="24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positiv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).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</a:pP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5. Man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ska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plugga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          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(</a:t>
            </a:r>
            <a:r>
              <a:rPr lang="fi-FI" altLang="fi-FI" sz="24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koncentrerad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).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</a:pP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6.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Jobba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(</a:t>
            </a:r>
            <a:r>
              <a:rPr lang="fi-FI" altLang="fi-FI" sz="24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målmedveten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)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!</a:t>
            </a:r>
            <a:endParaRPr lang="fi-FI" altLang="fi-FI" sz="2400" i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</a:pP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7.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Träna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inte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för 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(</a:t>
            </a:r>
            <a:r>
              <a:rPr lang="fi-FI" altLang="fi-FI" sz="24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hård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)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!</a:t>
            </a:r>
            <a:endParaRPr lang="fi-FI" altLang="fi-FI" sz="2400" i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</a:pP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8.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Börja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(</a:t>
            </a:r>
            <a:r>
              <a:rPr lang="fi-FI" altLang="fi-FI" sz="2400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försiktig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)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!</a:t>
            </a:r>
            <a:endParaRPr lang="fi-FI" altLang="fi-FI" sz="2400" i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514350" indent="-514350"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endParaRPr lang="fi-FI" altLang="fi-FI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F2ACB9C-D5F5-4A09-A011-D8944C8ED2B0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088252" y="1581027"/>
            <a:ext cx="7757671" cy="4595936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defRPr/>
            </a:pPr>
            <a:r>
              <a:rPr lang="fi-FI" sz="2400" dirty="0"/>
              <a:t>Man </a:t>
            </a:r>
            <a:r>
              <a:rPr lang="fi-FI" sz="2400" dirty="0" err="1"/>
              <a:t>ska</a:t>
            </a:r>
            <a:r>
              <a:rPr lang="fi-FI" sz="2400" dirty="0"/>
              <a:t> </a:t>
            </a:r>
            <a:r>
              <a:rPr lang="fi-FI" sz="2400" dirty="0" err="1"/>
              <a:t>äta</a:t>
            </a:r>
            <a:r>
              <a:rPr lang="fi-FI" sz="2400" dirty="0"/>
              <a:t> </a:t>
            </a:r>
            <a:r>
              <a:rPr lang="fi-FI" sz="2400" b="1" dirty="0" err="1"/>
              <a:t>nyttigt</a:t>
            </a:r>
            <a:r>
              <a:rPr lang="fi-FI" sz="2400" dirty="0"/>
              <a:t>. 		</a:t>
            </a:r>
            <a:r>
              <a:rPr lang="fi-FI" sz="2400" i="1" dirty="0"/>
              <a:t>Pitää syödä </a:t>
            </a:r>
            <a:r>
              <a:rPr lang="fi-FI" sz="2400" b="1" i="1" dirty="0"/>
              <a:t>terveellisesti</a:t>
            </a:r>
            <a:r>
              <a:rPr lang="fi-FI" sz="24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defRPr/>
            </a:pPr>
            <a:r>
              <a:rPr lang="fi-FI" sz="2400" dirty="0"/>
              <a:t>Man </a:t>
            </a:r>
            <a:r>
              <a:rPr lang="fi-FI" sz="2400" dirty="0" err="1"/>
              <a:t>ska</a:t>
            </a:r>
            <a:r>
              <a:rPr lang="fi-FI" sz="2400" dirty="0"/>
              <a:t> </a:t>
            </a:r>
            <a:r>
              <a:rPr lang="fi-FI" sz="2400" dirty="0" err="1"/>
              <a:t>sova</a:t>
            </a:r>
            <a:r>
              <a:rPr lang="fi-FI" sz="2400" dirty="0"/>
              <a:t> </a:t>
            </a:r>
            <a:r>
              <a:rPr lang="fi-FI" sz="2400" b="1" dirty="0" err="1"/>
              <a:t>tillräckligt</a:t>
            </a:r>
            <a:r>
              <a:rPr lang="fi-FI" sz="2400" dirty="0"/>
              <a:t>. 	</a:t>
            </a:r>
            <a:r>
              <a:rPr lang="fi-FI" sz="2400" i="1" dirty="0"/>
              <a:t>Pitää nukkua </a:t>
            </a:r>
            <a:r>
              <a:rPr lang="fi-FI" sz="2400" b="1" i="1" dirty="0"/>
              <a:t>riittävästi</a:t>
            </a:r>
            <a:r>
              <a:rPr lang="fi-FI" sz="2400" i="1" dirty="0"/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defRPr/>
            </a:pPr>
            <a:r>
              <a:rPr lang="fi-FI" sz="2400" dirty="0" err="1"/>
              <a:t>Då</a:t>
            </a:r>
            <a:r>
              <a:rPr lang="fi-FI" sz="2400" dirty="0"/>
              <a:t> </a:t>
            </a:r>
            <a:r>
              <a:rPr lang="fi-FI" sz="2400" dirty="0" err="1"/>
              <a:t>kan</a:t>
            </a:r>
            <a:r>
              <a:rPr lang="fi-FI" sz="2400" dirty="0"/>
              <a:t> </a:t>
            </a:r>
            <a:r>
              <a:rPr lang="fi-FI" sz="2400" dirty="0" err="1"/>
              <a:t>man</a:t>
            </a:r>
            <a:r>
              <a:rPr lang="fi-FI" sz="2400" dirty="0"/>
              <a:t> </a:t>
            </a:r>
            <a:r>
              <a:rPr lang="fi-FI" sz="2400" dirty="0" err="1"/>
              <a:t>tänka</a:t>
            </a:r>
            <a:r>
              <a:rPr lang="fi-FI" sz="2400" dirty="0"/>
              <a:t> </a:t>
            </a:r>
            <a:r>
              <a:rPr lang="fi-FI" sz="2400" b="1" dirty="0" err="1"/>
              <a:t>klart</a:t>
            </a:r>
            <a:r>
              <a:rPr lang="fi-FI" sz="2400" dirty="0"/>
              <a:t>. 	</a:t>
            </a:r>
            <a:r>
              <a:rPr lang="fi-FI" sz="2400" i="1" dirty="0"/>
              <a:t>Silloin voi ajatella </a:t>
            </a:r>
            <a:r>
              <a:rPr lang="fi-FI" sz="2400" b="1" i="1" dirty="0"/>
              <a:t>selkeästi</a:t>
            </a:r>
            <a:r>
              <a:rPr lang="fi-FI" sz="2400" i="1" dirty="0"/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defRPr/>
            </a:pPr>
            <a:r>
              <a:rPr lang="fi-FI" sz="2400" dirty="0"/>
              <a:t>Man </a:t>
            </a:r>
            <a:r>
              <a:rPr lang="fi-FI" sz="2400" dirty="0" err="1"/>
              <a:t>ska</a:t>
            </a:r>
            <a:r>
              <a:rPr lang="fi-FI" sz="2400" dirty="0"/>
              <a:t> </a:t>
            </a:r>
            <a:r>
              <a:rPr lang="fi-FI" sz="2400" dirty="0" err="1"/>
              <a:t>tänka</a:t>
            </a:r>
            <a:r>
              <a:rPr lang="fi-FI" sz="2400" dirty="0"/>
              <a:t> </a:t>
            </a:r>
            <a:r>
              <a:rPr lang="fi-FI" sz="2400" b="1" dirty="0" err="1"/>
              <a:t>positivt</a:t>
            </a:r>
            <a:r>
              <a:rPr lang="fi-FI" sz="2400" dirty="0"/>
              <a:t>. 	</a:t>
            </a:r>
            <a:r>
              <a:rPr lang="fi-FI" sz="2400" i="1" dirty="0"/>
              <a:t>Pitää ajatella </a:t>
            </a:r>
            <a:r>
              <a:rPr lang="fi-FI" sz="2400" b="1" i="1" dirty="0"/>
              <a:t>positiivisesti</a:t>
            </a:r>
            <a:r>
              <a:rPr lang="fi-FI" sz="2400" i="1" dirty="0"/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defRPr/>
            </a:pPr>
            <a:r>
              <a:rPr lang="fi-FI" sz="2400" dirty="0"/>
              <a:t>Man </a:t>
            </a:r>
            <a:r>
              <a:rPr lang="fi-FI" sz="2400" dirty="0" err="1"/>
              <a:t>ska</a:t>
            </a:r>
            <a:r>
              <a:rPr lang="fi-FI" sz="2400" dirty="0"/>
              <a:t> </a:t>
            </a:r>
            <a:r>
              <a:rPr lang="fi-FI" sz="2400" dirty="0" err="1"/>
              <a:t>plugga</a:t>
            </a:r>
            <a:r>
              <a:rPr lang="fi-FI" sz="2400" dirty="0"/>
              <a:t> 		</a:t>
            </a:r>
            <a:r>
              <a:rPr lang="fi-FI" sz="2400" i="1" dirty="0"/>
              <a:t>Pitää opiskella </a:t>
            </a:r>
            <a:br>
              <a:rPr lang="fi-FI" sz="2400" dirty="0"/>
            </a:br>
            <a:r>
              <a:rPr lang="fi-FI" sz="2400" b="1" dirty="0" err="1"/>
              <a:t>koncentrerat</a:t>
            </a:r>
            <a:r>
              <a:rPr lang="fi-FI" sz="2400" dirty="0"/>
              <a:t>.</a:t>
            </a:r>
            <a:r>
              <a:rPr lang="fi-FI" sz="2400" i="1" dirty="0"/>
              <a:t> 			</a:t>
            </a:r>
            <a:r>
              <a:rPr lang="fi-FI" sz="2400" b="1" i="1" dirty="0"/>
              <a:t>keskittyneesti</a:t>
            </a:r>
            <a:r>
              <a:rPr lang="fi-FI" sz="2400" i="1" dirty="0"/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defRPr/>
            </a:pPr>
            <a:r>
              <a:rPr lang="fi-FI" sz="2400" dirty="0" err="1"/>
              <a:t>Jobba</a:t>
            </a:r>
            <a:r>
              <a:rPr lang="fi-FI" sz="2400" dirty="0"/>
              <a:t> </a:t>
            </a:r>
            <a:r>
              <a:rPr lang="fi-FI" sz="2400" b="1" dirty="0" err="1"/>
              <a:t>målmedvetet</a:t>
            </a:r>
            <a:r>
              <a:rPr lang="fi-FI" sz="2400" dirty="0"/>
              <a:t>!		</a:t>
            </a:r>
            <a:r>
              <a:rPr lang="fi-FI" sz="2400" i="1" dirty="0"/>
              <a:t>Työskentele </a:t>
            </a:r>
            <a:r>
              <a:rPr lang="fi-FI" sz="2400" b="1" i="1" dirty="0"/>
              <a:t>määrätietoisesti!</a:t>
            </a:r>
            <a:endParaRPr lang="fi-FI" sz="2400" i="1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defRPr/>
            </a:pPr>
            <a:r>
              <a:rPr lang="fi-FI" sz="2400" dirty="0" err="1"/>
              <a:t>Träna</a:t>
            </a:r>
            <a:r>
              <a:rPr lang="fi-FI" sz="2400" dirty="0"/>
              <a:t> </a:t>
            </a:r>
            <a:r>
              <a:rPr lang="fi-FI" sz="2400" dirty="0" err="1"/>
              <a:t>inte</a:t>
            </a:r>
            <a:r>
              <a:rPr lang="fi-FI" sz="2400" dirty="0"/>
              <a:t> för </a:t>
            </a:r>
            <a:r>
              <a:rPr lang="fi-FI" sz="2400" b="1" dirty="0" err="1"/>
              <a:t>hårt</a:t>
            </a:r>
            <a:r>
              <a:rPr lang="fi-FI" sz="2400" dirty="0"/>
              <a:t>! 		</a:t>
            </a:r>
            <a:r>
              <a:rPr lang="fi-FI" sz="2400" i="1" dirty="0"/>
              <a:t>Älä treenaa liian </a:t>
            </a:r>
            <a:r>
              <a:rPr lang="fi-FI" sz="2400" b="1" i="1" dirty="0"/>
              <a:t>kovaa</a:t>
            </a:r>
            <a:r>
              <a:rPr lang="fi-FI" sz="2400" i="1" dirty="0"/>
              <a:t>!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defRPr/>
            </a:pPr>
            <a:r>
              <a:rPr lang="fi-FI" sz="2400" dirty="0" err="1"/>
              <a:t>Börja</a:t>
            </a:r>
            <a:r>
              <a:rPr lang="fi-FI" sz="2400" dirty="0"/>
              <a:t> </a:t>
            </a:r>
            <a:r>
              <a:rPr lang="fi-FI" sz="2400" b="1" dirty="0" err="1"/>
              <a:t>försiktigt</a:t>
            </a:r>
            <a:r>
              <a:rPr lang="fi-FI" sz="2400" dirty="0"/>
              <a:t>! 		</a:t>
            </a:r>
            <a:r>
              <a:rPr lang="fi-FI" sz="2400" i="1" dirty="0"/>
              <a:t>Aloita </a:t>
            </a:r>
            <a:r>
              <a:rPr lang="fi-FI" sz="2400" b="1" i="1" dirty="0"/>
              <a:t>varovasti</a:t>
            </a:r>
            <a:r>
              <a:rPr lang="fi-FI" sz="2400" i="1" dirty="0"/>
              <a:t>!</a:t>
            </a:r>
          </a:p>
          <a:p>
            <a:pPr>
              <a:defRPr/>
            </a:pP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tsikko 1">
            <a:extLst>
              <a:ext uri="{FF2B5EF4-FFF2-40B4-BE49-F238E27FC236}">
                <a16:creationId xmlns:a16="http://schemas.microsoft.com/office/drawing/2014/main" id="{5ED0DA33-FE0C-41E6-A551-5D47770D049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Muunna lausetta suomennoksen perusteella.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321B135-4778-412C-8382-D352D974E14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26048" cy="4351338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Jag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handlar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kläder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på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loppis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.</a:t>
            </a:r>
            <a:b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</a:br>
            <a:endParaRPr lang="fi-FI" altLang="fi-FI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En koskaan osta vaatteita kirpparilta.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Ostan harvoin vaatteita kirpparilta.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Ostan joskus vaatteita kirpparilta.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Ostan usein vaatteita kirpparilta.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Ostan aina vaatteita kirpparilta.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Ostatko sinä koskaan vaatteita kirpparilta?</a:t>
            </a:r>
          </a:p>
          <a:p>
            <a:pPr marL="0" indent="0"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endParaRPr lang="fi-FI" altLang="fi-FI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F2ACB9C-D5F5-4A09-A011-D8944C8ED2B0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270624" y="1929089"/>
            <a:ext cx="5083175" cy="4247874"/>
          </a:xfrm>
        </p:spPr>
        <p:txBody>
          <a:bodyPr/>
          <a:lstStyle/>
          <a:p>
            <a:pPr marL="0" indent="0">
              <a:defRPr/>
            </a:pPr>
            <a:endParaRPr lang="fi-FI" sz="2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defRPr/>
            </a:pPr>
            <a:br>
              <a:rPr lang="fi-FI" sz="2000" dirty="0"/>
            </a:br>
            <a:r>
              <a:rPr lang="fi-FI" sz="2400" dirty="0" err="1"/>
              <a:t>Jag</a:t>
            </a:r>
            <a:r>
              <a:rPr lang="fi-FI" sz="2400" dirty="0"/>
              <a:t> </a:t>
            </a:r>
            <a:r>
              <a:rPr lang="fi-FI" sz="2400" dirty="0" err="1"/>
              <a:t>handlar</a:t>
            </a:r>
            <a:r>
              <a:rPr lang="fi-FI" sz="2400" dirty="0"/>
              <a:t> </a:t>
            </a:r>
            <a:r>
              <a:rPr lang="fi-FI" sz="2400" b="1" dirty="0" err="1"/>
              <a:t>aldrig</a:t>
            </a:r>
            <a:r>
              <a:rPr lang="fi-FI" sz="2400" dirty="0"/>
              <a:t> </a:t>
            </a:r>
            <a:r>
              <a:rPr lang="fi-FI" sz="2400" dirty="0" err="1"/>
              <a:t>kläder</a:t>
            </a:r>
            <a:r>
              <a:rPr lang="fi-FI" sz="2400" dirty="0"/>
              <a:t> </a:t>
            </a:r>
            <a:r>
              <a:rPr lang="fi-FI" sz="2400" dirty="0" err="1"/>
              <a:t>på</a:t>
            </a:r>
            <a:r>
              <a:rPr lang="fi-FI" sz="2400" dirty="0"/>
              <a:t> </a:t>
            </a:r>
            <a:r>
              <a:rPr lang="fi-FI" sz="2400" dirty="0" err="1"/>
              <a:t>loppis</a:t>
            </a:r>
            <a:r>
              <a:rPr lang="fi-FI" sz="24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defRPr/>
            </a:pPr>
            <a:r>
              <a:rPr lang="fi-FI" sz="2400" dirty="0" err="1"/>
              <a:t>Jag</a:t>
            </a:r>
            <a:r>
              <a:rPr lang="fi-FI" sz="2400" dirty="0"/>
              <a:t> </a:t>
            </a:r>
            <a:r>
              <a:rPr lang="fi-FI" sz="2400" dirty="0" err="1"/>
              <a:t>handlar</a:t>
            </a:r>
            <a:r>
              <a:rPr lang="fi-FI" sz="2400" dirty="0"/>
              <a:t> </a:t>
            </a:r>
            <a:r>
              <a:rPr lang="fi-FI" sz="2400" b="1" dirty="0" err="1"/>
              <a:t>sällan</a:t>
            </a:r>
            <a:r>
              <a:rPr lang="fi-FI" sz="2400" dirty="0"/>
              <a:t> </a:t>
            </a:r>
            <a:r>
              <a:rPr lang="fi-FI" sz="2400" dirty="0" err="1"/>
              <a:t>kläder</a:t>
            </a:r>
            <a:r>
              <a:rPr lang="fi-FI" sz="2400" dirty="0"/>
              <a:t> </a:t>
            </a:r>
            <a:r>
              <a:rPr lang="fi-FI" sz="2400" dirty="0" err="1"/>
              <a:t>på</a:t>
            </a:r>
            <a:r>
              <a:rPr lang="fi-FI" sz="2400" dirty="0"/>
              <a:t> </a:t>
            </a:r>
            <a:r>
              <a:rPr lang="fi-FI" sz="2400" dirty="0" err="1"/>
              <a:t>loppis</a:t>
            </a:r>
            <a:r>
              <a:rPr lang="fi-FI" sz="24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defRPr/>
            </a:pPr>
            <a:r>
              <a:rPr lang="fi-FI" sz="2400" dirty="0" err="1"/>
              <a:t>Jag</a:t>
            </a:r>
            <a:r>
              <a:rPr lang="fi-FI" sz="2400" dirty="0"/>
              <a:t> </a:t>
            </a:r>
            <a:r>
              <a:rPr lang="fi-FI" sz="2400" dirty="0" err="1"/>
              <a:t>handlar</a:t>
            </a:r>
            <a:r>
              <a:rPr lang="fi-FI" sz="2400" dirty="0"/>
              <a:t> </a:t>
            </a:r>
            <a:r>
              <a:rPr lang="fi-FI" sz="2400" b="1" dirty="0" err="1"/>
              <a:t>ibland</a:t>
            </a:r>
            <a:r>
              <a:rPr lang="fi-FI" sz="2400" dirty="0"/>
              <a:t> </a:t>
            </a:r>
            <a:r>
              <a:rPr lang="fi-FI" sz="2400" dirty="0" err="1"/>
              <a:t>kläder</a:t>
            </a:r>
            <a:r>
              <a:rPr lang="fi-FI" sz="2400" dirty="0"/>
              <a:t> </a:t>
            </a:r>
            <a:r>
              <a:rPr lang="fi-FI" sz="2400" dirty="0" err="1"/>
              <a:t>på</a:t>
            </a:r>
            <a:r>
              <a:rPr lang="fi-FI" sz="2400" dirty="0"/>
              <a:t> </a:t>
            </a:r>
            <a:r>
              <a:rPr lang="fi-FI" sz="2400" dirty="0" err="1"/>
              <a:t>loppis</a:t>
            </a:r>
            <a:r>
              <a:rPr lang="fi-FI" sz="24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defRPr/>
            </a:pPr>
            <a:r>
              <a:rPr lang="fi-FI" sz="2400" dirty="0" err="1"/>
              <a:t>Jag</a:t>
            </a:r>
            <a:r>
              <a:rPr lang="fi-FI" sz="2400" dirty="0"/>
              <a:t> </a:t>
            </a:r>
            <a:r>
              <a:rPr lang="fi-FI" sz="2400" dirty="0" err="1"/>
              <a:t>handlar</a:t>
            </a:r>
            <a:r>
              <a:rPr lang="fi-FI" sz="2400" dirty="0"/>
              <a:t> </a:t>
            </a:r>
            <a:r>
              <a:rPr lang="fi-FI" sz="2400" b="1" dirty="0" err="1"/>
              <a:t>ofta</a:t>
            </a:r>
            <a:r>
              <a:rPr lang="fi-FI" sz="2400" dirty="0"/>
              <a:t> </a:t>
            </a:r>
            <a:r>
              <a:rPr lang="fi-FI" sz="2400" dirty="0" err="1"/>
              <a:t>kläder</a:t>
            </a:r>
            <a:r>
              <a:rPr lang="fi-FI" sz="2400" dirty="0"/>
              <a:t> </a:t>
            </a:r>
            <a:r>
              <a:rPr lang="fi-FI" sz="2400" dirty="0" err="1"/>
              <a:t>på</a:t>
            </a:r>
            <a:r>
              <a:rPr lang="fi-FI" sz="2400" dirty="0"/>
              <a:t> </a:t>
            </a:r>
            <a:r>
              <a:rPr lang="fi-FI" sz="2400" dirty="0" err="1"/>
              <a:t>loppis</a:t>
            </a:r>
            <a:r>
              <a:rPr lang="fi-FI" sz="24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defRPr/>
            </a:pPr>
            <a:r>
              <a:rPr lang="fi-FI" sz="2400" dirty="0" err="1"/>
              <a:t>Jag</a:t>
            </a:r>
            <a:r>
              <a:rPr lang="fi-FI" sz="2400" dirty="0"/>
              <a:t> </a:t>
            </a:r>
            <a:r>
              <a:rPr lang="fi-FI" sz="2400" dirty="0" err="1"/>
              <a:t>handlar</a:t>
            </a:r>
            <a:r>
              <a:rPr lang="fi-FI" sz="2400" dirty="0"/>
              <a:t> </a:t>
            </a:r>
            <a:r>
              <a:rPr lang="fi-FI" sz="2400" b="1" dirty="0" err="1"/>
              <a:t>alltid</a:t>
            </a:r>
            <a:r>
              <a:rPr lang="fi-FI" sz="2400" dirty="0"/>
              <a:t> </a:t>
            </a:r>
            <a:r>
              <a:rPr lang="fi-FI" sz="2400" dirty="0" err="1"/>
              <a:t>kläder</a:t>
            </a:r>
            <a:r>
              <a:rPr lang="fi-FI" sz="2400" dirty="0"/>
              <a:t> </a:t>
            </a:r>
            <a:r>
              <a:rPr lang="fi-FI" sz="2400" dirty="0" err="1"/>
              <a:t>på</a:t>
            </a:r>
            <a:r>
              <a:rPr lang="fi-FI" sz="2400" dirty="0"/>
              <a:t> </a:t>
            </a:r>
            <a:r>
              <a:rPr lang="fi-FI" sz="2400" dirty="0" err="1"/>
              <a:t>loppis</a:t>
            </a:r>
            <a:r>
              <a:rPr lang="fi-FI" sz="24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defRPr/>
            </a:pPr>
            <a:r>
              <a:rPr lang="fi-FI" sz="2400" dirty="0" err="1"/>
              <a:t>Handlar</a:t>
            </a:r>
            <a:r>
              <a:rPr lang="fi-FI" sz="2400" dirty="0"/>
              <a:t> du </a:t>
            </a:r>
            <a:r>
              <a:rPr lang="fi-FI" sz="2400" b="1" dirty="0" err="1"/>
              <a:t>någonsin</a:t>
            </a:r>
            <a:r>
              <a:rPr lang="fi-FI" sz="2400" dirty="0"/>
              <a:t> </a:t>
            </a:r>
            <a:r>
              <a:rPr lang="fi-FI" sz="2400" dirty="0" err="1"/>
              <a:t>kläder</a:t>
            </a:r>
            <a:r>
              <a:rPr lang="fi-FI" sz="2400" dirty="0"/>
              <a:t> </a:t>
            </a:r>
            <a:r>
              <a:rPr lang="fi-FI" sz="2400" dirty="0" err="1"/>
              <a:t>på</a:t>
            </a:r>
            <a:r>
              <a:rPr lang="fi-FI" sz="2400" dirty="0"/>
              <a:t> </a:t>
            </a:r>
            <a:r>
              <a:rPr lang="fi-FI" sz="2400" dirty="0" err="1"/>
              <a:t>loppis</a:t>
            </a:r>
            <a:r>
              <a:rPr lang="fi-FI" sz="2400" dirty="0"/>
              <a:t>?</a:t>
            </a:r>
          </a:p>
          <a:p>
            <a:pPr>
              <a:defRPr/>
            </a:pP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tsikko 1">
            <a:extLst>
              <a:ext uri="{FF2B5EF4-FFF2-40B4-BE49-F238E27FC236}">
                <a16:creationId xmlns:a16="http://schemas.microsoft.com/office/drawing/2014/main" id="{32AB0F3D-BC32-4E7D-BFF4-AE8802AF08E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Lisää sulkeissa oleva adverbi lauseeseen.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C3A77A6-C647-4FBC-A404-BC4747D7F14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287392" cy="4351338"/>
          </a:xfrm>
        </p:spPr>
        <p:txBody>
          <a:bodyPr/>
          <a:lstStyle/>
          <a:p>
            <a:pPr marL="457200" indent="-457200"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Var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bor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du? 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(nykyään)</a:t>
            </a:r>
          </a:p>
          <a:p>
            <a:pPr marL="457200" indent="-457200"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Bor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du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hemma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hos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dina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föräldrar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? 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(edelleen)</a:t>
            </a:r>
          </a:p>
          <a:p>
            <a:pPr marL="457200" indent="-457200"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Har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du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hittat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studieplats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? 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(jo)</a:t>
            </a:r>
          </a:p>
          <a:p>
            <a:pPr marL="457200" indent="-457200"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Jag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har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flyttat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hemifrån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. 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(vihdoin)</a:t>
            </a:r>
          </a:p>
          <a:p>
            <a:pPr marL="457200" indent="-457200"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Jag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har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blivit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vuxen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på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riktigt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. 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(nyt)</a:t>
            </a:r>
          </a:p>
          <a:p>
            <a:pPr marL="457200" indent="-457200"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Jag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blir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klar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med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studierna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. </a:t>
            </a: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(pian)</a:t>
            </a:r>
          </a:p>
          <a:p>
            <a:pPr marL="457200" indent="-457200"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endParaRPr lang="fi-FI" altLang="fi-FI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F2ACB9C-D5F5-4A09-A011-D8944C8ED2B0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533964" y="1825625"/>
            <a:ext cx="5015885" cy="4351338"/>
          </a:xfrm>
        </p:spPr>
        <p:txBody>
          <a:bodyPr/>
          <a:lstStyle/>
          <a:p>
            <a:pPr marL="0" indent="0">
              <a:defRPr/>
            </a:pPr>
            <a:r>
              <a:rPr lang="fi-FI" sz="2400" dirty="0" err="1"/>
              <a:t>Var</a:t>
            </a:r>
            <a:r>
              <a:rPr lang="fi-FI" sz="2400" dirty="0"/>
              <a:t> </a:t>
            </a:r>
            <a:r>
              <a:rPr lang="fi-FI" sz="2400" dirty="0" err="1"/>
              <a:t>bor</a:t>
            </a:r>
            <a:r>
              <a:rPr lang="fi-FI" sz="2400" dirty="0"/>
              <a:t> du </a:t>
            </a:r>
            <a:r>
              <a:rPr lang="fi-FI" sz="2400" b="1" dirty="0" err="1"/>
              <a:t>nuförtiden</a:t>
            </a:r>
            <a:r>
              <a:rPr lang="fi-FI" sz="2400" b="1" dirty="0"/>
              <a:t>/</a:t>
            </a:r>
            <a:r>
              <a:rPr lang="fi-FI" sz="2400" b="1" dirty="0" err="1"/>
              <a:t>numera</a:t>
            </a:r>
            <a:r>
              <a:rPr lang="fi-FI" sz="2400" dirty="0"/>
              <a:t>?</a:t>
            </a:r>
          </a:p>
          <a:p>
            <a:pPr marL="0" indent="0">
              <a:defRPr/>
            </a:pPr>
            <a:r>
              <a:rPr lang="fi-FI" sz="2400" dirty="0" err="1"/>
              <a:t>Bor</a:t>
            </a:r>
            <a:r>
              <a:rPr lang="fi-FI" sz="2400" dirty="0"/>
              <a:t> du </a:t>
            </a:r>
            <a:r>
              <a:rPr lang="fi-FI" sz="2400" b="1" dirty="0" err="1"/>
              <a:t>fortfarande</a:t>
            </a:r>
            <a:r>
              <a:rPr lang="fi-FI" sz="2400" dirty="0"/>
              <a:t> </a:t>
            </a:r>
            <a:r>
              <a:rPr lang="fi-FI" sz="2400" dirty="0" err="1"/>
              <a:t>hemma</a:t>
            </a:r>
            <a:r>
              <a:rPr lang="fi-FI" sz="2400" dirty="0"/>
              <a:t> </a:t>
            </a:r>
            <a:r>
              <a:rPr lang="fi-FI" sz="2400" dirty="0" err="1"/>
              <a:t>hos</a:t>
            </a:r>
            <a:r>
              <a:rPr lang="fi-FI" sz="2400" dirty="0"/>
              <a:t> </a:t>
            </a:r>
            <a:r>
              <a:rPr lang="fi-FI" sz="2400" dirty="0" err="1"/>
              <a:t>dina</a:t>
            </a:r>
            <a:r>
              <a:rPr lang="fi-FI" sz="2400" dirty="0"/>
              <a:t> </a:t>
            </a:r>
            <a:r>
              <a:rPr lang="fi-FI" sz="2400" dirty="0" err="1"/>
              <a:t>föräldrar</a:t>
            </a:r>
            <a:r>
              <a:rPr lang="fi-FI" sz="2400" dirty="0"/>
              <a:t>?</a:t>
            </a:r>
          </a:p>
          <a:p>
            <a:pPr marL="0" indent="0">
              <a:defRPr/>
            </a:pPr>
            <a:r>
              <a:rPr lang="fi-FI" sz="2400" dirty="0" err="1"/>
              <a:t>Har</a:t>
            </a:r>
            <a:r>
              <a:rPr lang="fi-FI" sz="2400" dirty="0"/>
              <a:t> du </a:t>
            </a:r>
            <a:r>
              <a:rPr lang="fi-FI" sz="2400" b="1" dirty="0" err="1"/>
              <a:t>redan</a:t>
            </a:r>
            <a:r>
              <a:rPr lang="fi-FI" sz="2400" dirty="0"/>
              <a:t> </a:t>
            </a:r>
            <a:r>
              <a:rPr lang="fi-FI" sz="2400" dirty="0" err="1"/>
              <a:t>hittat</a:t>
            </a:r>
            <a:r>
              <a:rPr lang="fi-FI" sz="2400" dirty="0"/>
              <a:t> en </a:t>
            </a:r>
            <a:r>
              <a:rPr lang="fi-FI" sz="2400" dirty="0" err="1"/>
              <a:t>studieplats</a:t>
            </a:r>
            <a:r>
              <a:rPr lang="fi-FI" sz="2400" dirty="0"/>
              <a:t>?</a:t>
            </a:r>
          </a:p>
          <a:p>
            <a:pPr marL="0" indent="0">
              <a:defRPr/>
            </a:pPr>
            <a:r>
              <a:rPr lang="fi-FI" sz="2400" dirty="0" err="1"/>
              <a:t>Jag</a:t>
            </a:r>
            <a:r>
              <a:rPr lang="fi-FI" sz="2400" dirty="0"/>
              <a:t> </a:t>
            </a:r>
            <a:r>
              <a:rPr lang="fi-FI" sz="2400" dirty="0" err="1"/>
              <a:t>har</a:t>
            </a:r>
            <a:r>
              <a:rPr lang="fi-FI" sz="2400" dirty="0"/>
              <a:t> </a:t>
            </a:r>
            <a:r>
              <a:rPr lang="fi-FI" sz="2400" b="1" dirty="0" err="1"/>
              <a:t>äntligen</a:t>
            </a:r>
            <a:r>
              <a:rPr lang="fi-FI" sz="2400" dirty="0"/>
              <a:t> </a:t>
            </a:r>
            <a:r>
              <a:rPr lang="fi-FI" sz="2400" dirty="0" err="1"/>
              <a:t>flyttat</a:t>
            </a:r>
            <a:r>
              <a:rPr lang="fi-FI" sz="2400" dirty="0"/>
              <a:t> </a:t>
            </a:r>
            <a:r>
              <a:rPr lang="fi-FI" sz="2400" dirty="0" err="1"/>
              <a:t>hemifrån</a:t>
            </a:r>
            <a:r>
              <a:rPr lang="fi-FI" sz="2400" dirty="0"/>
              <a:t>.</a:t>
            </a:r>
          </a:p>
          <a:p>
            <a:pPr marL="0" indent="0">
              <a:defRPr/>
            </a:pPr>
            <a:r>
              <a:rPr lang="fi-FI" sz="2400" dirty="0" err="1"/>
              <a:t>Jag</a:t>
            </a:r>
            <a:r>
              <a:rPr lang="fi-FI" sz="2400" dirty="0"/>
              <a:t> </a:t>
            </a:r>
            <a:r>
              <a:rPr lang="fi-FI" sz="2400" dirty="0" err="1"/>
              <a:t>har</a:t>
            </a:r>
            <a:r>
              <a:rPr lang="fi-FI" sz="2400" dirty="0"/>
              <a:t> </a:t>
            </a:r>
            <a:r>
              <a:rPr lang="fi-FI" sz="2400" b="1" dirty="0" err="1"/>
              <a:t>nu</a:t>
            </a:r>
            <a:r>
              <a:rPr lang="fi-FI" sz="2400" dirty="0"/>
              <a:t> </a:t>
            </a:r>
            <a:r>
              <a:rPr lang="fi-FI" sz="2400" dirty="0" err="1"/>
              <a:t>blivit</a:t>
            </a:r>
            <a:r>
              <a:rPr lang="fi-FI" sz="2400" dirty="0"/>
              <a:t> </a:t>
            </a:r>
            <a:r>
              <a:rPr lang="fi-FI" sz="2400" dirty="0" err="1"/>
              <a:t>vuxen</a:t>
            </a:r>
            <a:r>
              <a:rPr lang="fi-FI" sz="2400" dirty="0"/>
              <a:t> </a:t>
            </a:r>
            <a:r>
              <a:rPr lang="fi-FI" sz="2400" dirty="0" err="1"/>
              <a:t>på</a:t>
            </a:r>
            <a:r>
              <a:rPr lang="fi-FI" sz="2400" dirty="0"/>
              <a:t> </a:t>
            </a:r>
            <a:r>
              <a:rPr lang="fi-FI" sz="2400" dirty="0" err="1"/>
              <a:t>riktigt</a:t>
            </a:r>
            <a:r>
              <a:rPr lang="fi-FI" sz="2400" dirty="0"/>
              <a:t>.</a:t>
            </a:r>
          </a:p>
          <a:p>
            <a:pPr marL="0" indent="0">
              <a:defRPr/>
            </a:pPr>
            <a:r>
              <a:rPr lang="fi-FI" sz="2400" dirty="0" err="1"/>
              <a:t>Jag</a:t>
            </a:r>
            <a:r>
              <a:rPr lang="fi-FI" sz="2400" dirty="0"/>
              <a:t> </a:t>
            </a:r>
            <a:r>
              <a:rPr lang="fi-FI" sz="2400" dirty="0" err="1"/>
              <a:t>blir</a:t>
            </a:r>
            <a:r>
              <a:rPr lang="fi-FI" sz="2400" dirty="0"/>
              <a:t> </a:t>
            </a:r>
            <a:r>
              <a:rPr lang="fi-FI" sz="2400" b="1" dirty="0" err="1"/>
              <a:t>snart</a:t>
            </a:r>
            <a:r>
              <a:rPr lang="fi-FI" sz="2400" dirty="0"/>
              <a:t> </a:t>
            </a:r>
            <a:r>
              <a:rPr lang="fi-FI" sz="2400" dirty="0" err="1"/>
              <a:t>klar</a:t>
            </a:r>
            <a:r>
              <a:rPr lang="fi-FI" sz="2400" dirty="0"/>
              <a:t> </a:t>
            </a:r>
            <a:r>
              <a:rPr lang="fi-FI" sz="2400" dirty="0" err="1"/>
              <a:t>med</a:t>
            </a:r>
            <a:r>
              <a:rPr lang="fi-FI" sz="2400" dirty="0"/>
              <a:t> </a:t>
            </a:r>
            <a:r>
              <a:rPr lang="fi-FI" sz="2400" dirty="0" err="1"/>
              <a:t>studierna</a:t>
            </a:r>
            <a:r>
              <a:rPr lang="fi-FI" sz="2400" dirty="0"/>
              <a:t>.</a:t>
            </a:r>
          </a:p>
          <a:p>
            <a:pPr>
              <a:defRPr/>
            </a:pP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tsikko 1">
            <a:extLst>
              <a:ext uri="{FF2B5EF4-FFF2-40B4-BE49-F238E27FC236}">
                <a16:creationId xmlns:a16="http://schemas.microsoft.com/office/drawing/2014/main" id="{68AA3B7E-7EBB-4F31-8AC4-BCFBBE08867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Käännä.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E176D9C-35D7-4137-850F-CE031CD9748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4783885" cy="4351338"/>
          </a:xfrm>
        </p:spPr>
        <p:txBody>
          <a:bodyPr/>
          <a:lstStyle/>
          <a:p>
            <a:pPr marL="514350" indent="-514350"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Joskus aion muuttaa ulkomaille.</a:t>
            </a:r>
          </a:p>
          <a:p>
            <a:pPr marL="514350" indent="-514350"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Pian voin asua ulkomailla.</a:t>
            </a:r>
          </a:p>
          <a:p>
            <a:pPr marL="514350" indent="-514350"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Nyt minun täytyy mennä kotiin.</a:t>
            </a:r>
          </a:p>
          <a:p>
            <a:pPr marL="514350" indent="-514350"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Vihdoinkin saan olla kotona.</a:t>
            </a:r>
          </a:p>
          <a:p>
            <a:pPr marL="514350" indent="-514350"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Haluatko istua tässä vai tuolla?</a:t>
            </a:r>
          </a:p>
          <a:p>
            <a:pPr marL="514350" indent="-514350"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Olen ehkä nähnyt hänet jossakin.</a:t>
            </a:r>
          </a:p>
          <a:p>
            <a:pPr marL="514350" indent="-514350"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Nykyään hän on tunnettu kaikkialla.</a:t>
            </a:r>
          </a:p>
          <a:p>
            <a:pPr marL="514350" indent="-514350"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endParaRPr lang="fi-FI" altLang="fi-FI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F2ACB9C-D5F5-4A09-A011-D8944C8ED2B0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035675" y="1825625"/>
            <a:ext cx="5061011" cy="4351338"/>
          </a:xfrm>
        </p:spPr>
        <p:txBody>
          <a:bodyPr/>
          <a:lstStyle/>
          <a:p>
            <a:pPr marL="0" indent="0">
              <a:defRPr/>
            </a:pPr>
            <a:r>
              <a:rPr lang="fi-FI" sz="2400" dirty="0" err="1"/>
              <a:t>Någon</a:t>
            </a:r>
            <a:r>
              <a:rPr lang="fi-FI" sz="2400" dirty="0"/>
              <a:t> </a:t>
            </a:r>
            <a:r>
              <a:rPr lang="fi-FI" sz="2400" dirty="0" err="1"/>
              <a:t>gång</a:t>
            </a:r>
            <a:r>
              <a:rPr lang="fi-FI" sz="2400" dirty="0"/>
              <a:t> </a:t>
            </a:r>
            <a:r>
              <a:rPr lang="fi-FI" sz="2400" dirty="0" err="1"/>
              <a:t>ska</a:t>
            </a:r>
            <a:r>
              <a:rPr lang="fi-FI" sz="2400" dirty="0"/>
              <a:t> </a:t>
            </a:r>
            <a:r>
              <a:rPr lang="fi-FI" sz="2400" dirty="0" err="1"/>
              <a:t>jag</a:t>
            </a:r>
            <a:r>
              <a:rPr lang="fi-FI" sz="2400" dirty="0"/>
              <a:t> </a:t>
            </a:r>
            <a:r>
              <a:rPr lang="fi-FI" sz="2400" dirty="0" err="1"/>
              <a:t>flytta</a:t>
            </a:r>
            <a:r>
              <a:rPr lang="fi-FI" sz="2400" dirty="0"/>
              <a:t> </a:t>
            </a:r>
            <a:r>
              <a:rPr lang="fi-FI" sz="2400" dirty="0" err="1"/>
              <a:t>utomlands</a:t>
            </a:r>
            <a:r>
              <a:rPr lang="fi-FI" sz="2400" dirty="0"/>
              <a:t>.</a:t>
            </a:r>
          </a:p>
          <a:p>
            <a:pPr marL="0" indent="0">
              <a:defRPr/>
            </a:pPr>
            <a:r>
              <a:rPr lang="fi-FI" sz="2400" dirty="0" err="1"/>
              <a:t>Snart</a:t>
            </a:r>
            <a:r>
              <a:rPr lang="fi-FI" sz="2400" dirty="0"/>
              <a:t> </a:t>
            </a:r>
            <a:r>
              <a:rPr lang="fi-FI" sz="2400" dirty="0" err="1"/>
              <a:t>kan</a:t>
            </a:r>
            <a:r>
              <a:rPr lang="fi-FI" sz="2400" dirty="0"/>
              <a:t> </a:t>
            </a:r>
            <a:r>
              <a:rPr lang="fi-FI" sz="2400" dirty="0" err="1"/>
              <a:t>jag</a:t>
            </a:r>
            <a:r>
              <a:rPr lang="fi-FI" sz="2400" dirty="0"/>
              <a:t> </a:t>
            </a:r>
            <a:r>
              <a:rPr lang="fi-FI" sz="2400" dirty="0" err="1"/>
              <a:t>bo</a:t>
            </a:r>
            <a:r>
              <a:rPr lang="fi-FI" sz="2400" dirty="0"/>
              <a:t> </a:t>
            </a:r>
            <a:r>
              <a:rPr lang="fi-FI" sz="2400" dirty="0" err="1"/>
              <a:t>utomlands</a:t>
            </a:r>
            <a:r>
              <a:rPr lang="fi-FI" sz="2400" dirty="0"/>
              <a:t>.</a:t>
            </a:r>
          </a:p>
          <a:p>
            <a:pPr marL="0" indent="0">
              <a:defRPr/>
            </a:pPr>
            <a:r>
              <a:rPr lang="fi-FI" sz="2400" dirty="0" err="1"/>
              <a:t>Nu</a:t>
            </a:r>
            <a:r>
              <a:rPr lang="fi-FI" sz="2400" dirty="0"/>
              <a:t> </a:t>
            </a:r>
            <a:r>
              <a:rPr lang="fi-FI" sz="2400" dirty="0" err="1"/>
              <a:t>måste</a:t>
            </a:r>
            <a:r>
              <a:rPr lang="fi-FI" sz="2400" dirty="0"/>
              <a:t> </a:t>
            </a:r>
            <a:r>
              <a:rPr lang="fi-FI" sz="2400" dirty="0" err="1"/>
              <a:t>jag</a:t>
            </a:r>
            <a:r>
              <a:rPr lang="fi-FI" sz="2400" dirty="0"/>
              <a:t> </a:t>
            </a:r>
            <a:r>
              <a:rPr lang="fi-FI" sz="2400" dirty="0" err="1"/>
              <a:t>gå</a:t>
            </a:r>
            <a:r>
              <a:rPr lang="fi-FI" sz="2400" dirty="0"/>
              <a:t> </a:t>
            </a:r>
            <a:r>
              <a:rPr lang="fi-FI" sz="2400" dirty="0" err="1"/>
              <a:t>hem</a:t>
            </a:r>
            <a:r>
              <a:rPr lang="fi-FI" sz="2400" dirty="0"/>
              <a:t>.</a:t>
            </a:r>
          </a:p>
          <a:p>
            <a:pPr marL="0" indent="0">
              <a:defRPr/>
            </a:pPr>
            <a:r>
              <a:rPr lang="fi-FI" sz="2400" dirty="0" err="1"/>
              <a:t>Äntligen</a:t>
            </a:r>
            <a:r>
              <a:rPr lang="fi-FI" sz="2400" dirty="0"/>
              <a:t> </a:t>
            </a:r>
            <a:r>
              <a:rPr lang="fi-FI" sz="2400" dirty="0" err="1"/>
              <a:t>får</a:t>
            </a:r>
            <a:r>
              <a:rPr lang="fi-FI" sz="2400" dirty="0"/>
              <a:t> </a:t>
            </a:r>
            <a:r>
              <a:rPr lang="fi-FI" sz="2400" dirty="0" err="1"/>
              <a:t>jag</a:t>
            </a:r>
            <a:r>
              <a:rPr lang="fi-FI" sz="2400" dirty="0"/>
              <a:t> vara </a:t>
            </a:r>
            <a:r>
              <a:rPr lang="fi-FI" sz="2400" dirty="0" err="1"/>
              <a:t>hemma</a:t>
            </a:r>
            <a:r>
              <a:rPr lang="fi-FI" sz="2400" dirty="0"/>
              <a:t>.</a:t>
            </a:r>
          </a:p>
          <a:p>
            <a:pPr marL="0" indent="0">
              <a:defRPr/>
            </a:pPr>
            <a:r>
              <a:rPr lang="fi-FI" sz="2400" dirty="0" err="1"/>
              <a:t>Vill</a:t>
            </a:r>
            <a:r>
              <a:rPr lang="fi-FI" sz="2400" dirty="0"/>
              <a:t> du </a:t>
            </a:r>
            <a:r>
              <a:rPr lang="fi-FI" sz="2400" dirty="0" err="1"/>
              <a:t>sitta</a:t>
            </a:r>
            <a:r>
              <a:rPr lang="fi-FI" sz="2400" dirty="0"/>
              <a:t> </a:t>
            </a:r>
            <a:r>
              <a:rPr lang="fi-FI" sz="2400" dirty="0" err="1"/>
              <a:t>här</a:t>
            </a:r>
            <a:r>
              <a:rPr lang="fi-FI" sz="2400" dirty="0"/>
              <a:t> </a:t>
            </a:r>
            <a:r>
              <a:rPr lang="fi-FI" sz="2400" dirty="0" err="1"/>
              <a:t>eller</a:t>
            </a:r>
            <a:r>
              <a:rPr lang="fi-FI" sz="2400" dirty="0"/>
              <a:t> </a:t>
            </a:r>
            <a:r>
              <a:rPr lang="fi-FI" sz="2400" dirty="0" err="1"/>
              <a:t>där</a:t>
            </a:r>
            <a:r>
              <a:rPr lang="fi-FI" sz="2400" dirty="0"/>
              <a:t>?</a:t>
            </a:r>
          </a:p>
          <a:p>
            <a:pPr marL="0" indent="0">
              <a:defRPr/>
            </a:pPr>
            <a:r>
              <a:rPr lang="fi-FI" sz="2400" dirty="0" err="1"/>
              <a:t>Jag</a:t>
            </a:r>
            <a:r>
              <a:rPr lang="fi-FI" sz="2400" dirty="0"/>
              <a:t> </a:t>
            </a:r>
            <a:r>
              <a:rPr lang="fi-FI" sz="2400" dirty="0" err="1"/>
              <a:t>har</a:t>
            </a:r>
            <a:r>
              <a:rPr lang="fi-FI" sz="2400" dirty="0"/>
              <a:t> </a:t>
            </a:r>
            <a:r>
              <a:rPr lang="fi-FI" sz="2400" dirty="0" err="1"/>
              <a:t>kanske</a:t>
            </a:r>
            <a:r>
              <a:rPr lang="fi-FI" sz="2400" dirty="0"/>
              <a:t> </a:t>
            </a:r>
            <a:r>
              <a:rPr lang="fi-FI" sz="2400" dirty="0" err="1"/>
              <a:t>sett</a:t>
            </a:r>
            <a:r>
              <a:rPr lang="fi-FI" sz="2400" dirty="0"/>
              <a:t> </a:t>
            </a:r>
            <a:r>
              <a:rPr lang="fi-FI" sz="2400" dirty="0" err="1"/>
              <a:t>honom</a:t>
            </a:r>
            <a:r>
              <a:rPr lang="fi-FI" sz="2400" dirty="0"/>
              <a:t>/</a:t>
            </a:r>
            <a:r>
              <a:rPr lang="fi-FI" sz="2400" dirty="0" err="1"/>
              <a:t>henne</a:t>
            </a:r>
            <a:r>
              <a:rPr lang="fi-FI" sz="2400" dirty="0"/>
              <a:t> </a:t>
            </a:r>
            <a:r>
              <a:rPr lang="fi-FI" sz="2400" dirty="0" err="1"/>
              <a:t>någonstans</a:t>
            </a:r>
            <a:r>
              <a:rPr lang="fi-FI" sz="2400" dirty="0"/>
              <a:t>.</a:t>
            </a:r>
          </a:p>
          <a:p>
            <a:pPr marL="0" indent="0">
              <a:defRPr/>
            </a:pPr>
            <a:r>
              <a:rPr lang="fi-FI" sz="2400" dirty="0" err="1"/>
              <a:t>Nuförtiden</a:t>
            </a:r>
            <a:r>
              <a:rPr lang="fi-FI" sz="2400" dirty="0"/>
              <a:t>/</a:t>
            </a:r>
            <a:r>
              <a:rPr lang="fi-FI" sz="2400" dirty="0" err="1"/>
              <a:t>Numera</a:t>
            </a:r>
            <a:r>
              <a:rPr lang="fi-FI" sz="2400" dirty="0"/>
              <a:t> </a:t>
            </a:r>
            <a:r>
              <a:rPr lang="fi-FI" sz="2400" dirty="0" err="1"/>
              <a:t>är</a:t>
            </a:r>
            <a:r>
              <a:rPr lang="fi-FI" sz="2400" dirty="0"/>
              <a:t> </a:t>
            </a:r>
            <a:r>
              <a:rPr lang="fi-FI" sz="2400" dirty="0" err="1"/>
              <a:t>han</a:t>
            </a:r>
            <a:r>
              <a:rPr lang="fi-FI" sz="2400" dirty="0"/>
              <a:t>/</a:t>
            </a:r>
            <a:r>
              <a:rPr lang="fi-FI" sz="2400" dirty="0" err="1"/>
              <a:t>hon</a:t>
            </a:r>
            <a:r>
              <a:rPr lang="fi-FI" sz="2400" dirty="0"/>
              <a:t> </a:t>
            </a:r>
            <a:r>
              <a:rPr lang="fi-FI" sz="2400" dirty="0" err="1"/>
              <a:t>känd</a:t>
            </a:r>
            <a:r>
              <a:rPr lang="fi-FI" sz="2400" dirty="0"/>
              <a:t> </a:t>
            </a:r>
            <a:r>
              <a:rPr lang="fi-FI" sz="2400" dirty="0" err="1"/>
              <a:t>överallt</a:t>
            </a:r>
            <a:r>
              <a:rPr lang="fi-FI" sz="2400" dirty="0"/>
              <a:t>.</a:t>
            </a:r>
          </a:p>
          <a:p>
            <a:pPr>
              <a:defRPr/>
            </a:pP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tsikko 1">
            <a:extLst>
              <a:ext uri="{FF2B5EF4-FFF2-40B4-BE49-F238E27FC236}">
                <a16:creationId xmlns:a16="http://schemas.microsoft.com/office/drawing/2014/main" id="{D0E5C9AD-E72F-43CB-8F56-2F6B92E3249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Korvaa korostettu sana vastakohdalla.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B3C4BC4-C2E8-450E-A44A-912899811E0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4826000" cy="4351338"/>
          </a:xfrm>
        </p:spPr>
        <p:txBody>
          <a:bodyPr/>
          <a:lstStyle/>
          <a:p>
            <a:pPr marL="514350" indent="-514350"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Han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är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alltid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sen.</a:t>
            </a:r>
          </a:p>
          <a:p>
            <a:pPr marL="514350" indent="-514350"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Han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är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ofta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på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gott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humör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.</a:t>
            </a:r>
          </a:p>
          <a:p>
            <a:pPr marL="514350" indent="-514350"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Jag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vaknar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tidigt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.</a:t>
            </a:r>
          </a:p>
          <a:p>
            <a:pPr marL="514350" indent="-514350"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Vi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var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ute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hela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dagen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.</a:t>
            </a:r>
          </a:p>
          <a:p>
            <a:pPr marL="514350" indent="-514350"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Det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ligger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ganska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långt</a:t>
            </a:r>
            <a:r>
              <a:rPr lang="fi-FI" altLang="fi-FI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borta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.</a:t>
            </a:r>
          </a:p>
          <a:p>
            <a:pPr marL="514350" indent="-514350"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Jag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är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lite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besviken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.</a:t>
            </a:r>
          </a:p>
          <a:p>
            <a:pPr marL="514350" indent="-514350"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Aktiekurserna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har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gått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upp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.</a:t>
            </a:r>
            <a:endParaRPr lang="fi-FI" altLang="fi-FI" sz="24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514350" indent="-514350"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Jag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mår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bra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.</a:t>
            </a:r>
          </a:p>
          <a:p>
            <a:pPr marL="514350" indent="-514350"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endParaRPr lang="fi-FI" altLang="fi-FI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F2ACB9C-D5F5-4A09-A011-D8944C8ED2B0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035675" y="1825625"/>
            <a:ext cx="5318125" cy="4351338"/>
          </a:xfrm>
        </p:spPr>
        <p:txBody>
          <a:bodyPr/>
          <a:lstStyle/>
          <a:p>
            <a:pPr marL="0" indent="0">
              <a:defRPr/>
            </a:pPr>
            <a:r>
              <a:rPr lang="fi-FI" sz="2400" dirty="0" err="1"/>
              <a:t>Han</a:t>
            </a:r>
            <a:r>
              <a:rPr lang="fi-FI" sz="2400" dirty="0"/>
              <a:t> </a:t>
            </a:r>
            <a:r>
              <a:rPr lang="fi-FI" sz="2400" dirty="0" err="1"/>
              <a:t>är</a:t>
            </a:r>
            <a:r>
              <a:rPr lang="fi-FI" sz="2400" dirty="0"/>
              <a:t> </a:t>
            </a:r>
            <a:r>
              <a:rPr lang="fi-FI" sz="2400" b="1" dirty="0" err="1"/>
              <a:t>aldrig</a:t>
            </a:r>
            <a:r>
              <a:rPr lang="fi-FI" sz="2400" dirty="0"/>
              <a:t> sen.</a:t>
            </a:r>
          </a:p>
          <a:p>
            <a:pPr marL="0" indent="0">
              <a:defRPr/>
            </a:pPr>
            <a:r>
              <a:rPr lang="fi-FI" sz="2400" dirty="0" err="1"/>
              <a:t>Han</a:t>
            </a:r>
            <a:r>
              <a:rPr lang="fi-FI" sz="2400" dirty="0"/>
              <a:t> </a:t>
            </a:r>
            <a:r>
              <a:rPr lang="fi-FI" sz="2400" dirty="0" err="1"/>
              <a:t>är</a:t>
            </a:r>
            <a:r>
              <a:rPr lang="fi-FI" sz="2400" dirty="0"/>
              <a:t> </a:t>
            </a:r>
            <a:r>
              <a:rPr lang="fi-FI" sz="2400" b="1" dirty="0" err="1"/>
              <a:t>sällan</a:t>
            </a:r>
            <a:r>
              <a:rPr lang="fi-FI" sz="2400" dirty="0"/>
              <a:t> </a:t>
            </a:r>
            <a:r>
              <a:rPr lang="fi-FI" sz="2400" dirty="0" err="1"/>
              <a:t>på</a:t>
            </a:r>
            <a:r>
              <a:rPr lang="fi-FI" sz="2400" dirty="0"/>
              <a:t> </a:t>
            </a:r>
            <a:r>
              <a:rPr lang="fi-FI" sz="2400" dirty="0" err="1"/>
              <a:t>gott</a:t>
            </a:r>
            <a:r>
              <a:rPr lang="fi-FI" sz="2400" dirty="0"/>
              <a:t> </a:t>
            </a:r>
            <a:r>
              <a:rPr lang="fi-FI" sz="2400" dirty="0" err="1"/>
              <a:t>humör</a:t>
            </a:r>
            <a:r>
              <a:rPr lang="fi-FI" sz="2400" dirty="0"/>
              <a:t>.</a:t>
            </a:r>
          </a:p>
          <a:p>
            <a:pPr marL="0" indent="0">
              <a:defRPr/>
            </a:pPr>
            <a:r>
              <a:rPr lang="fi-FI" sz="2400" dirty="0" err="1"/>
              <a:t>Jag</a:t>
            </a:r>
            <a:r>
              <a:rPr lang="fi-FI" sz="2400" dirty="0"/>
              <a:t> </a:t>
            </a:r>
            <a:r>
              <a:rPr lang="fi-FI" sz="2400" dirty="0" err="1"/>
              <a:t>vaknar</a:t>
            </a:r>
            <a:r>
              <a:rPr lang="fi-FI" sz="2400" dirty="0"/>
              <a:t> </a:t>
            </a:r>
            <a:r>
              <a:rPr lang="fi-FI" sz="2400" b="1" dirty="0" err="1"/>
              <a:t>sent</a:t>
            </a:r>
            <a:r>
              <a:rPr lang="fi-FI" sz="2400" dirty="0"/>
              <a:t>.</a:t>
            </a:r>
          </a:p>
          <a:p>
            <a:pPr marL="0" indent="0">
              <a:defRPr/>
            </a:pPr>
            <a:r>
              <a:rPr lang="fi-FI" sz="2400" dirty="0"/>
              <a:t>Vi </a:t>
            </a:r>
            <a:r>
              <a:rPr lang="fi-FI" sz="2400" dirty="0" err="1"/>
              <a:t>var</a:t>
            </a:r>
            <a:r>
              <a:rPr lang="fi-FI" sz="2400" dirty="0"/>
              <a:t> </a:t>
            </a:r>
            <a:r>
              <a:rPr lang="fi-FI" sz="2400" b="1" dirty="0" err="1"/>
              <a:t>inne</a:t>
            </a:r>
            <a:r>
              <a:rPr lang="fi-FI" sz="2400" dirty="0"/>
              <a:t> hela </a:t>
            </a:r>
            <a:r>
              <a:rPr lang="fi-FI" sz="2400" dirty="0" err="1"/>
              <a:t>dagen</a:t>
            </a:r>
            <a:r>
              <a:rPr lang="fi-FI" sz="2400" dirty="0"/>
              <a:t>.</a:t>
            </a:r>
          </a:p>
          <a:p>
            <a:pPr marL="0" indent="0">
              <a:defRPr/>
            </a:pPr>
            <a:r>
              <a:rPr lang="fi-FI" sz="2400" dirty="0" err="1"/>
              <a:t>Det</a:t>
            </a:r>
            <a:r>
              <a:rPr lang="fi-FI" sz="2400" dirty="0"/>
              <a:t> </a:t>
            </a:r>
            <a:r>
              <a:rPr lang="fi-FI" sz="2400" dirty="0" err="1"/>
              <a:t>ligger</a:t>
            </a:r>
            <a:r>
              <a:rPr lang="fi-FI" sz="2400" dirty="0"/>
              <a:t> </a:t>
            </a:r>
            <a:r>
              <a:rPr lang="fi-FI" sz="2400" dirty="0" err="1"/>
              <a:t>ganska</a:t>
            </a:r>
            <a:r>
              <a:rPr lang="fi-FI" sz="2400" dirty="0"/>
              <a:t> </a:t>
            </a:r>
            <a:r>
              <a:rPr lang="fi-FI" sz="2400" b="1" dirty="0" err="1"/>
              <a:t>nära</a:t>
            </a:r>
            <a:r>
              <a:rPr lang="fi-FI" sz="2400" dirty="0"/>
              <a:t>.</a:t>
            </a:r>
          </a:p>
          <a:p>
            <a:pPr marL="0" indent="0">
              <a:defRPr/>
            </a:pPr>
            <a:r>
              <a:rPr lang="fi-FI" sz="2400" dirty="0" err="1"/>
              <a:t>Jag</a:t>
            </a:r>
            <a:r>
              <a:rPr lang="fi-FI" sz="2400" dirty="0"/>
              <a:t> </a:t>
            </a:r>
            <a:r>
              <a:rPr lang="fi-FI" sz="2400" dirty="0" err="1"/>
              <a:t>är</a:t>
            </a:r>
            <a:r>
              <a:rPr lang="fi-FI" sz="2400" dirty="0"/>
              <a:t> </a:t>
            </a:r>
            <a:r>
              <a:rPr lang="fi-FI" sz="2400" b="1" dirty="0" err="1"/>
              <a:t>mycket</a:t>
            </a:r>
            <a:r>
              <a:rPr lang="fi-FI" sz="2400" b="1" dirty="0"/>
              <a:t>/</a:t>
            </a:r>
            <a:r>
              <a:rPr lang="fi-FI" sz="2400" b="1" dirty="0" err="1"/>
              <a:t>väldigt</a:t>
            </a:r>
            <a:r>
              <a:rPr lang="fi-FI" sz="2400" b="1" dirty="0"/>
              <a:t> </a:t>
            </a:r>
            <a:r>
              <a:rPr lang="fi-FI" sz="2400" dirty="0" err="1"/>
              <a:t>besviken</a:t>
            </a:r>
            <a:r>
              <a:rPr lang="fi-FI" sz="2400" dirty="0"/>
              <a:t>.</a:t>
            </a:r>
          </a:p>
          <a:p>
            <a:pPr marL="0" indent="0">
              <a:defRPr/>
            </a:pPr>
            <a:r>
              <a:rPr lang="fi-FI" sz="2400" dirty="0" err="1"/>
              <a:t>Aktiekurserna</a:t>
            </a:r>
            <a:r>
              <a:rPr lang="fi-FI" sz="2400" dirty="0"/>
              <a:t> </a:t>
            </a:r>
            <a:r>
              <a:rPr lang="fi-FI" sz="2400" dirty="0" err="1"/>
              <a:t>har</a:t>
            </a:r>
            <a:r>
              <a:rPr lang="fi-FI" sz="2400" dirty="0"/>
              <a:t> </a:t>
            </a:r>
            <a:r>
              <a:rPr lang="fi-FI" sz="2400" dirty="0" err="1"/>
              <a:t>gått</a:t>
            </a:r>
            <a:r>
              <a:rPr lang="fi-FI" sz="2400" dirty="0"/>
              <a:t> </a:t>
            </a:r>
            <a:r>
              <a:rPr lang="fi-FI" sz="2400" b="1" dirty="0" err="1"/>
              <a:t>ner</a:t>
            </a:r>
            <a:r>
              <a:rPr lang="fi-FI" sz="2400" dirty="0"/>
              <a:t>.</a:t>
            </a:r>
          </a:p>
          <a:p>
            <a:pPr marL="0" indent="0">
              <a:defRPr/>
            </a:pPr>
            <a:r>
              <a:rPr lang="fi-FI" sz="2400" dirty="0" err="1"/>
              <a:t>Jag</a:t>
            </a:r>
            <a:r>
              <a:rPr lang="fi-FI" sz="2400" dirty="0"/>
              <a:t> </a:t>
            </a:r>
            <a:r>
              <a:rPr lang="fi-FI" sz="2400" dirty="0" err="1"/>
              <a:t>mår</a:t>
            </a:r>
            <a:r>
              <a:rPr lang="fi-FI" sz="2400" dirty="0"/>
              <a:t> </a:t>
            </a:r>
            <a:r>
              <a:rPr lang="fi-FI" sz="2400" b="1" dirty="0" err="1"/>
              <a:t>illa</a:t>
            </a:r>
            <a:r>
              <a:rPr lang="fi-FI" sz="2400" b="1" dirty="0"/>
              <a:t>/</a:t>
            </a:r>
            <a:r>
              <a:rPr lang="fi-FI" sz="2400" b="1" dirty="0" err="1"/>
              <a:t>dåligt</a:t>
            </a:r>
            <a:r>
              <a:rPr lang="fi-FI" sz="2400" dirty="0"/>
              <a:t>.</a:t>
            </a:r>
          </a:p>
          <a:p>
            <a:pPr>
              <a:defRPr/>
            </a:pP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tsikko 1">
            <a:extLst>
              <a:ext uri="{FF2B5EF4-FFF2-40B4-BE49-F238E27FC236}">
                <a16:creationId xmlns:a16="http://schemas.microsoft.com/office/drawing/2014/main" id="{A3EC0E57-97C4-4042-A806-A388FABB10C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Muunna lausetta suomennoksen perusteella.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25FD9A8-89B4-4A58-989D-AE72C0AB2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4826000" cy="4351338"/>
          </a:xfrm>
        </p:spPr>
        <p:txBody>
          <a:bodyPr/>
          <a:lstStyle/>
          <a:p>
            <a:pPr marL="0" indent="0"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Vi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konsumerar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fi-FI" altLang="fi-FI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mycket</a:t>
            </a:r>
            <a: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.</a:t>
            </a:r>
            <a:br>
              <a:rPr lang="fi-FI" altLang="fi-FI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</a:br>
            <a:endParaRPr lang="fi-FI" altLang="fi-FI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    Kulutamme melko paljon.</a:t>
            </a:r>
          </a:p>
          <a:p>
            <a:pPr mar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    Kulutamme valtavan paljon.</a:t>
            </a:r>
          </a:p>
          <a:p>
            <a:pPr mar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    Kulutamme hirvittävän paljon.</a:t>
            </a:r>
          </a:p>
          <a:p>
            <a:pPr mar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    Kulutamme liikaa.</a:t>
            </a:r>
          </a:p>
          <a:p>
            <a:pPr marL="0" indent="0">
              <a:lnSpc>
                <a:spcPct val="100000"/>
              </a:lnSpc>
              <a:spcAft>
                <a:spcPct val="0"/>
              </a:spcAft>
              <a:buClr>
                <a:srgbClr val="000000"/>
              </a:buClr>
              <a:buFontTx/>
              <a:buAutoNum type="arabicPeriod"/>
            </a:pPr>
            <a:r>
              <a:rPr lang="fi-FI" altLang="fi-FI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    Kulutamme aivan liikaa.</a:t>
            </a:r>
          </a:p>
          <a:p>
            <a:pPr marL="0" indent="0"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endParaRPr lang="fi-FI" altLang="fi-FI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F2ACB9C-D5F5-4A09-A011-D8944C8ED2B0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035675" y="1825625"/>
            <a:ext cx="5733538" cy="4351338"/>
          </a:xfrm>
        </p:spPr>
        <p:txBody>
          <a:bodyPr/>
          <a:lstStyle/>
          <a:p>
            <a:pPr marL="0" indent="0">
              <a:defRPr/>
            </a:pPr>
            <a:endParaRPr lang="fi-FI" sz="2400" dirty="0"/>
          </a:p>
          <a:p>
            <a:pPr marL="0" indent="0">
              <a:lnSpc>
                <a:spcPct val="100000"/>
              </a:lnSpc>
              <a:defRPr/>
            </a:pPr>
            <a:br>
              <a:rPr lang="fi-FI" sz="2000" dirty="0"/>
            </a:br>
            <a:r>
              <a:rPr lang="fi-FI" sz="2400" dirty="0"/>
              <a:t>Vi </a:t>
            </a:r>
            <a:r>
              <a:rPr lang="fi-FI" sz="2400" dirty="0" err="1"/>
              <a:t>konsumerar</a:t>
            </a:r>
            <a:r>
              <a:rPr lang="fi-FI" sz="2400" dirty="0"/>
              <a:t> </a:t>
            </a:r>
            <a:r>
              <a:rPr lang="fi-FI" sz="2400" b="1" dirty="0" err="1"/>
              <a:t>ganska</a:t>
            </a:r>
            <a:r>
              <a:rPr lang="fi-FI" sz="2400" dirty="0"/>
              <a:t>/</a:t>
            </a:r>
            <a:r>
              <a:rPr lang="fi-FI" sz="2400" b="1" dirty="0" err="1"/>
              <a:t>rätt</a:t>
            </a:r>
            <a:r>
              <a:rPr lang="fi-FI" sz="2400" dirty="0"/>
              <a:t> </a:t>
            </a:r>
            <a:r>
              <a:rPr lang="fi-FI" sz="2400" b="1" dirty="0" err="1"/>
              <a:t>så</a:t>
            </a:r>
            <a:r>
              <a:rPr lang="fi-FI" sz="2400" dirty="0"/>
              <a:t> </a:t>
            </a:r>
            <a:r>
              <a:rPr lang="fi-FI" sz="2400" dirty="0" err="1"/>
              <a:t>mycket</a:t>
            </a:r>
            <a:r>
              <a:rPr lang="fi-FI" sz="2400" dirty="0"/>
              <a:t>.</a:t>
            </a:r>
          </a:p>
          <a:p>
            <a:pPr marL="0" indent="0">
              <a:lnSpc>
                <a:spcPct val="100000"/>
              </a:lnSpc>
              <a:defRPr/>
            </a:pPr>
            <a:r>
              <a:rPr lang="fi-FI" sz="2400" dirty="0"/>
              <a:t>Vi </a:t>
            </a:r>
            <a:r>
              <a:rPr lang="fi-FI" sz="2400" dirty="0" err="1"/>
              <a:t>konsumerar</a:t>
            </a:r>
            <a:r>
              <a:rPr lang="fi-FI" sz="2400" dirty="0"/>
              <a:t> </a:t>
            </a:r>
            <a:r>
              <a:rPr lang="fi-FI" sz="2400" b="1" dirty="0" err="1"/>
              <a:t>väldigt</a:t>
            </a:r>
            <a:r>
              <a:rPr lang="fi-FI" sz="2400" dirty="0"/>
              <a:t> </a:t>
            </a:r>
            <a:r>
              <a:rPr lang="fi-FI" sz="2400" dirty="0" err="1"/>
              <a:t>mycket</a:t>
            </a:r>
            <a:r>
              <a:rPr lang="fi-FI" sz="2400" dirty="0"/>
              <a:t>.</a:t>
            </a:r>
          </a:p>
          <a:p>
            <a:pPr marL="0" indent="0">
              <a:lnSpc>
                <a:spcPct val="100000"/>
              </a:lnSpc>
              <a:defRPr/>
            </a:pPr>
            <a:r>
              <a:rPr lang="fi-FI" sz="2400" dirty="0"/>
              <a:t>Vi </a:t>
            </a:r>
            <a:r>
              <a:rPr lang="fi-FI" sz="2400" dirty="0" err="1"/>
              <a:t>konsumerar</a:t>
            </a:r>
            <a:r>
              <a:rPr lang="fi-FI" sz="2400" dirty="0"/>
              <a:t> </a:t>
            </a:r>
            <a:r>
              <a:rPr lang="fi-FI" sz="2400" b="1" dirty="0" err="1"/>
              <a:t>hemskt</a:t>
            </a:r>
            <a:r>
              <a:rPr lang="fi-FI" sz="2400" dirty="0"/>
              <a:t>/</a:t>
            </a:r>
            <a:r>
              <a:rPr lang="fi-FI" sz="2400" b="1" dirty="0" err="1"/>
              <a:t>fruktansvärt</a:t>
            </a:r>
            <a:r>
              <a:rPr lang="fi-FI" sz="2400" dirty="0"/>
              <a:t> </a:t>
            </a:r>
            <a:r>
              <a:rPr lang="fi-FI" sz="2400" dirty="0" err="1"/>
              <a:t>mycket</a:t>
            </a:r>
            <a:r>
              <a:rPr lang="fi-FI" sz="2400" dirty="0"/>
              <a:t>.</a:t>
            </a:r>
          </a:p>
          <a:p>
            <a:pPr marL="0" indent="0">
              <a:lnSpc>
                <a:spcPct val="100000"/>
              </a:lnSpc>
              <a:defRPr/>
            </a:pPr>
            <a:r>
              <a:rPr lang="fi-FI" sz="2400" dirty="0"/>
              <a:t>Vi </a:t>
            </a:r>
            <a:r>
              <a:rPr lang="fi-FI" sz="2400" dirty="0" err="1"/>
              <a:t>konsumerar</a:t>
            </a:r>
            <a:r>
              <a:rPr lang="fi-FI" sz="2400" dirty="0"/>
              <a:t> </a:t>
            </a:r>
            <a:r>
              <a:rPr lang="fi-FI" sz="2400" b="1" dirty="0"/>
              <a:t>för</a:t>
            </a:r>
            <a:r>
              <a:rPr lang="fi-FI" sz="2400" dirty="0"/>
              <a:t> </a:t>
            </a:r>
            <a:r>
              <a:rPr lang="fi-FI" sz="2400" dirty="0" err="1"/>
              <a:t>mycket</a:t>
            </a:r>
            <a:r>
              <a:rPr lang="fi-FI" sz="2400" dirty="0"/>
              <a:t>.</a:t>
            </a:r>
          </a:p>
          <a:p>
            <a:pPr marL="0" indent="0">
              <a:lnSpc>
                <a:spcPct val="100000"/>
              </a:lnSpc>
              <a:defRPr/>
            </a:pPr>
            <a:r>
              <a:rPr lang="fi-FI" sz="2400" dirty="0"/>
              <a:t>Vi </a:t>
            </a:r>
            <a:r>
              <a:rPr lang="fi-FI" sz="2400" dirty="0" err="1"/>
              <a:t>konsumerar</a:t>
            </a:r>
            <a:r>
              <a:rPr lang="fi-FI" sz="2400" dirty="0"/>
              <a:t> </a:t>
            </a:r>
            <a:r>
              <a:rPr lang="fi-FI" sz="2400" b="1" dirty="0" err="1"/>
              <a:t>alldeles</a:t>
            </a:r>
            <a:r>
              <a:rPr lang="fi-FI" sz="2400" dirty="0"/>
              <a:t> </a:t>
            </a:r>
            <a:r>
              <a:rPr lang="fi-FI" sz="2400" b="1" dirty="0"/>
              <a:t>för</a:t>
            </a:r>
            <a:r>
              <a:rPr lang="fi-FI" sz="2400" dirty="0"/>
              <a:t> </a:t>
            </a:r>
            <a:r>
              <a:rPr lang="fi-FI" sz="2400" dirty="0" err="1"/>
              <a:t>mycket</a:t>
            </a:r>
            <a:r>
              <a:rPr lang="fi-FI" sz="2400" dirty="0"/>
              <a:t>.</a:t>
            </a:r>
          </a:p>
          <a:p>
            <a:pPr>
              <a:defRPr/>
            </a:pP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tsikko 1">
            <a:extLst>
              <a:ext uri="{FF2B5EF4-FFF2-40B4-BE49-F238E27FC236}">
                <a16:creationId xmlns:a16="http://schemas.microsoft.com/office/drawing/2014/main" id="{2B7EEF56-E5A8-47ED-AE32-8A26A118410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Muunna lausetta suomennoksen perusteella.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25FD9A8-89B4-4A58-989D-AE72C0AB2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825625"/>
            <a:ext cx="4966765" cy="4351338"/>
          </a:xfrm>
        </p:spPr>
        <p:txBody>
          <a:bodyPr/>
          <a:lstStyle/>
          <a:p>
            <a:pPr marL="0" indent="0">
              <a:defRPr/>
            </a:pPr>
            <a:r>
              <a:rPr lang="fi-FI" sz="2400" dirty="0" err="1"/>
              <a:t>Jag</a:t>
            </a:r>
            <a:r>
              <a:rPr lang="fi-FI" sz="2400" dirty="0"/>
              <a:t> </a:t>
            </a:r>
            <a:r>
              <a:rPr lang="fi-FI" sz="2400" dirty="0" err="1"/>
              <a:t>köper</a:t>
            </a:r>
            <a:r>
              <a:rPr lang="fi-FI" sz="2400" dirty="0"/>
              <a:t> </a:t>
            </a:r>
            <a:r>
              <a:rPr lang="fi-FI" sz="2400" dirty="0" err="1"/>
              <a:t>snabbmode</a:t>
            </a:r>
            <a:r>
              <a:rPr lang="fi-FI" sz="2400" dirty="0"/>
              <a:t>.</a:t>
            </a:r>
            <a:br>
              <a:rPr lang="fi-FI" sz="2400" dirty="0"/>
            </a:br>
            <a:endParaRPr lang="fi-FI" sz="2400" dirty="0"/>
          </a:p>
          <a:p>
            <a:pPr marL="514350" indent="-514350">
              <a:lnSpc>
                <a:spcPct val="100000"/>
              </a:lnSpc>
              <a:buFont typeface="Calibri"/>
              <a:buAutoNum type="arabicPeriod"/>
              <a:defRPr/>
            </a:pPr>
            <a:r>
              <a:rPr lang="fi-FI" sz="2400" i="1" dirty="0"/>
              <a:t>En osta pikamuotia.</a:t>
            </a:r>
          </a:p>
          <a:p>
            <a:pPr marL="514350" indent="-514350">
              <a:lnSpc>
                <a:spcPct val="100000"/>
              </a:lnSpc>
              <a:buFont typeface="Calibri"/>
              <a:buAutoNum type="arabicPeriod"/>
              <a:defRPr/>
            </a:pPr>
            <a:r>
              <a:rPr lang="fi-FI" sz="2400" i="1" dirty="0"/>
              <a:t>En osta edes pikamuotia.</a:t>
            </a:r>
          </a:p>
          <a:p>
            <a:pPr marL="514350" indent="-514350">
              <a:lnSpc>
                <a:spcPct val="100000"/>
              </a:lnSpc>
              <a:buFont typeface="Calibri"/>
              <a:buAutoNum type="arabicPeriod"/>
              <a:defRPr/>
            </a:pPr>
            <a:r>
              <a:rPr lang="fi-FI" sz="2400" i="1" dirty="0"/>
              <a:t>En osta lainkaan pikamuotia.</a:t>
            </a:r>
          </a:p>
          <a:p>
            <a:pPr marL="514350" indent="-514350">
              <a:lnSpc>
                <a:spcPct val="100000"/>
              </a:lnSpc>
              <a:buFont typeface="Calibri"/>
              <a:buAutoNum type="arabicPeriod"/>
              <a:defRPr/>
            </a:pPr>
            <a:r>
              <a:rPr lang="fi-FI" sz="2400" i="1" dirty="0"/>
              <a:t>En osta myöskään pikamuotia.</a:t>
            </a:r>
          </a:p>
          <a:p>
            <a:pPr marL="514350" indent="-514350">
              <a:lnSpc>
                <a:spcPct val="100000"/>
              </a:lnSpc>
              <a:buFont typeface="Calibri"/>
              <a:buAutoNum type="arabicPeriod"/>
              <a:defRPr/>
            </a:pPr>
            <a:r>
              <a:rPr lang="fi-FI" sz="2400" i="1" dirty="0"/>
              <a:t>En osta koskaan pikamuotia.</a:t>
            </a:r>
          </a:p>
          <a:p>
            <a:pPr marL="514350" indent="-514350">
              <a:lnSpc>
                <a:spcPct val="100000"/>
              </a:lnSpc>
              <a:buFont typeface="Calibri"/>
              <a:buAutoNum type="arabicPeriod"/>
              <a:defRPr/>
            </a:pPr>
            <a:r>
              <a:rPr lang="fi-FI" sz="2400" i="1" dirty="0"/>
              <a:t>Ostatko sinä koskaan pikamuotia?</a:t>
            </a:r>
          </a:p>
          <a:p>
            <a:pPr marL="514350" indent="-514350">
              <a:spcAft>
                <a:spcPct val="0"/>
              </a:spcAft>
              <a:buClr>
                <a:srgbClr val="000000"/>
              </a:buClr>
              <a:buFont typeface="Calibri" panose="020F0502020204030204" pitchFamily="34" charset="0"/>
              <a:buNone/>
              <a:defRPr/>
            </a:pPr>
            <a:endParaRPr lang="fi-FI" altLang="fi-FI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F2ACB9C-D5F5-4A09-A011-D8944C8ED2B0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442095" y="1893693"/>
            <a:ext cx="4911705" cy="4283270"/>
          </a:xfrm>
        </p:spPr>
        <p:txBody>
          <a:bodyPr/>
          <a:lstStyle/>
          <a:p>
            <a:pPr marL="0" indent="0">
              <a:defRPr/>
            </a:pPr>
            <a:endParaRPr lang="fi-FI" sz="2000" dirty="0"/>
          </a:p>
          <a:p>
            <a:pPr marL="0" indent="0">
              <a:lnSpc>
                <a:spcPct val="100000"/>
              </a:lnSpc>
              <a:defRPr/>
            </a:pPr>
            <a:br>
              <a:rPr lang="fi-FI" sz="2000" dirty="0"/>
            </a:br>
            <a:r>
              <a:rPr lang="fi-FI" sz="2400" dirty="0" err="1"/>
              <a:t>Jag</a:t>
            </a:r>
            <a:r>
              <a:rPr lang="fi-FI" sz="2400" dirty="0"/>
              <a:t> </a:t>
            </a:r>
            <a:r>
              <a:rPr lang="fi-FI" sz="2400" dirty="0" err="1"/>
              <a:t>köper</a:t>
            </a:r>
            <a:r>
              <a:rPr lang="fi-FI" sz="2400" dirty="0"/>
              <a:t> </a:t>
            </a:r>
            <a:r>
              <a:rPr lang="fi-FI" sz="2400" b="1" dirty="0" err="1"/>
              <a:t>inte</a:t>
            </a:r>
            <a:r>
              <a:rPr lang="fi-FI" sz="2400" dirty="0"/>
              <a:t> </a:t>
            </a:r>
            <a:r>
              <a:rPr lang="fi-FI" sz="2400" dirty="0" err="1"/>
              <a:t>snabbmode</a:t>
            </a:r>
            <a:r>
              <a:rPr lang="fi-FI" sz="2400" dirty="0"/>
              <a:t>.</a:t>
            </a:r>
          </a:p>
          <a:p>
            <a:pPr marL="0" indent="0">
              <a:lnSpc>
                <a:spcPct val="100000"/>
              </a:lnSpc>
              <a:defRPr/>
            </a:pPr>
            <a:r>
              <a:rPr lang="fi-FI" sz="2400" dirty="0" err="1"/>
              <a:t>Jag</a:t>
            </a:r>
            <a:r>
              <a:rPr lang="fi-FI" sz="2400" dirty="0"/>
              <a:t> </a:t>
            </a:r>
            <a:r>
              <a:rPr lang="fi-FI" sz="2400" dirty="0" err="1"/>
              <a:t>köper</a:t>
            </a:r>
            <a:r>
              <a:rPr lang="fi-FI" sz="2400" dirty="0"/>
              <a:t> </a:t>
            </a:r>
            <a:r>
              <a:rPr lang="fi-FI" sz="2400" b="1" dirty="0" err="1"/>
              <a:t>inte</a:t>
            </a:r>
            <a:r>
              <a:rPr lang="fi-FI" sz="2400" b="1" dirty="0"/>
              <a:t> </a:t>
            </a:r>
            <a:r>
              <a:rPr lang="fi-FI" sz="2400" b="1" dirty="0" err="1"/>
              <a:t>ens</a:t>
            </a:r>
            <a:r>
              <a:rPr lang="fi-FI" sz="2400" b="1" dirty="0"/>
              <a:t> </a:t>
            </a:r>
            <a:r>
              <a:rPr lang="fi-FI" sz="2400" dirty="0" err="1"/>
              <a:t>snabbmode</a:t>
            </a:r>
            <a:r>
              <a:rPr lang="fi-FI" sz="2400" dirty="0"/>
              <a:t>.</a:t>
            </a:r>
          </a:p>
          <a:p>
            <a:pPr marL="0" indent="0">
              <a:lnSpc>
                <a:spcPct val="100000"/>
              </a:lnSpc>
              <a:defRPr/>
            </a:pPr>
            <a:r>
              <a:rPr lang="fi-FI" sz="2400" dirty="0" err="1"/>
              <a:t>Jag</a:t>
            </a:r>
            <a:r>
              <a:rPr lang="fi-FI" sz="2400" dirty="0"/>
              <a:t> </a:t>
            </a:r>
            <a:r>
              <a:rPr lang="fi-FI" sz="2400" dirty="0" err="1"/>
              <a:t>köper</a:t>
            </a:r>
            <a:r>
              <a:rPr lang="fi-FI" sz="2400" dirty="0"/>
              <a:t> </a:t>
            </a:r>
            <a:r>
              <a:rPr lang="fi-FI" sz="2400" b="1" dirty="0" err="1"/>
              <a:t>inte</a:t>
            </a:r>
            <a:r>
              <a:rPr lang="fi-FI" sz="2400" b="1" dirty="0"/>
              <a:t> </a:t>
            </a:r>
            <a:r>
              <a:rPr lang="fi-FI" sz="2400" b="1" dirty="0" err="1"/>
              <a:t>alls</a:t>
            </a:r>
            <a:r>
              <a:rPr lang="fi-FI" sz="2400" b="1" dirty="0"/>
              <a:t> </a:t>
            </a:r>
            <a:r>
              <a:rPr lang="fi-FI" sz="2400" dirty="0" err="1"/>
              <a:t>snabbmode</a:t>
            </a:r>
            <a:r>
              <a:rPr lang="fi-FI" sz="2400" dirty="0"/>
              <a:t>.</a:t>
            </a:r>
          </a:p>
          <a:p>
            <a:pPr marL="0" indent="0">
              <a:lnSpc>
                <a:spcPct val="100000"/>
              </a:lnSpc>
              <a:defRPr/>
            </a:pPr>
            <a:r>
              <a:rPr lang="fi-FI" sz="2400" dirty="0" err="1"/>
              <a:t>Jag</a:t>
            </a:r>
            <a:r>
              <a:rPr lang="fi-FI" sz="2400" dirty="0"/>
              <a:t> </a:t>
            </a:r>
            <a:r>
              <a:rPr lang="fi-FI" sz="2400" dirty="0" err="1"/>
              <a:t>köper</a:t>
            </a:r>
            <a:r>
              <a:rPr lang="fi-FI" sz="2400" dirty="0"/>
              <a:t> </a:t>
            </a:r>
            <a:r>
              <a:rPr lang="fi-FI" sz="2400" b="1" dirty="0" err="1"/>
              <a:t>inte</a:t>
            </a:r>
            <a:r>
              <a:rPr lang="fi-FI" sz="2400" b="1" dirty="0"/>
              <a:t> </a:t>
            </a:r>
            <a:r>
              <a:rPr lang="fi-FI" sz="2400" b="1" dirty="0" err="1"/>
              <a:t>heller</a:t>
            </a:r>
            <a:r>
              <a:rPr lang="fi-FI" sz="2400" b="1" dirty="0"/>
              <a:t> </a:t>
            </a:r>
            <a:r>
              <a:rPr lang="fi-FI" sz="2400" dirty="0" err="1"/>
              <a:t>snabbmode</a:t>
            </a:r>
            <a:r>
              <a:rPr lang="fi-FI" sz="2400" dirty="0"/>
              <a:t>.</a:t>
            </a:r>
          </a:p>
          <a:p>
            <a:pPr marL="0" indent="0">
              <a:lnSpc>
                <a:spcPct val="100000"/>
              </a:lnSpc>
              <a:defRPr/>
            </a:pPr>
            <a:r>
              <a:rPr lang="fi-FI" sz="2400" dirty="0" err="1"/>
              <a:t>Jag</a:t>
            </a:r>
            <a:r>
              <a:rPr lang="fi-FI" sz="2400" dirty="0"/>
              <a:t> </a:t>
            </a:r>
            <a:r>
              <a:rPr lang="fi-FI" sz="2400" dirty="0" err="1"/>
              <a:t>köper</a:t>
            </a:r>
            <a:r>
              <a:rPr lang="fi-FI" sz="2400" dirty="0"/>
              <a:t> </a:t>
            </a:r>
            <a:r>
              <a:rPr lang="fi-FI" sz="2400" b="1" dirty="0" err="1"/>
              <a:t>aldrig</a:t>
            </a:r>
            <a:r>
              <a:rPr lang="fi-FI" sz="2400" dirty="0"/>
              <a:t> </a:t>
            </a:r>
            <a:r>
              <a:rPr lang="fi-FI" sz="2400" dirty="0" err="1"/>
              <a:t>snabbmode</a:t>
            </a:r>
            <a:r>
              <a:rPr lang="fi-FI" sz="2400" dirty="0"/>
              <a:t>.</a:t>
            </a:r>
          </a:p>
          <a:p>
            <a:pPr marL="0" indent="0">
              <a:lnSpc>
                <a:spcPct val="100000"/>
              </a:lnSpc>
              <a:defRPr/>
            </a:pPr>
            <a:r>
              <a:rPr lang="fi-FI" sz="2400" dirty="0" err="1"/>
              <a:t>Köper</a:t>
            </a:r>
            <a:r>
              <a:rPr lang="fi-FI" sz="2400" dirty="0"/>
              <a:t> du </a:t>
            </a:r>
            <a:r>
              <a:rPr lang="fi-FI" sz="2400" b="1" dirty="0" err="1"/>
              <a:t>någonsin</a:t>
            </a:r>
            <a:r>
              <a:rPr lang="fi-FI" sz="2400" dirty="0"/>
              <a:t> </a:t>
            </a:r>
            <a:r>
              <a:rPr lang="fi-FI" sz="2400" dirty="0" err="1"/>
              <a:t>snabbmode</a:t>
            </a:r>
            <a:r>
              <a:rPr lang="fi-FI" sz="2400" dirty="0"/>
              <a:t>?</a:t>
            </a:r>
          </a:p>
          <a:p>
            <a:pPr>
              <a:defRPr/>
            </a:pP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</p:bldLst>
  </p:timing>
</p:sld>
</file>

<file path=ppt/theme/theme1.xml><?xml version="1.0" encoding="utf-8"?>
<a:theme xmlns:a="http://schemas.openxmlformats.org/drawingml/2006/main" name="2_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A10F540BCFD73498C5287788A42AF86" ma:contentTypeVersion="10" ma:contentTypeDescription="Luo uusi asiakirja." ma:contentTypeScope="" ma:versionID="bbc4dd251b7253d68480054f2f88ce4d">
  <xsd:schema xmlns:xsd="http://www.w3.org/2001/XMLSchema" xmlns:xs="http://www.w3.org/2001/XMLSchema" xmlns:p="http://schemas.microsoft.com/office/2006/metadata/properties" xmlns:ns3="e3e1b5a8-2fe4-4eeb-9f27-4cc0a8a55167" xmlns:ns4="71ab168a-e945-43f5-b28f-5956cebc55ca" targetNamespace="http://schemas.microsoft.com/office/2006/metadata/properties" ma:root="true" ma:fieldsID="d7952100132edd0651f11728c5c1396a" ns3:_="" ns4:_="">
    <xsd:import namespace="e3e1b5a8-2fe4-4eeb-9f27-4cc0a8a55167"/>
    <xsd:import namespace="71ab168a-e945-43f5-b28f-5956cebc55c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e1b5a8-2fe4-4eeb-9f27-4cc0a8a551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b168a-e945-43f5-b28f-5956cebc55c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5681B0-8671-47A2-A806-358BD81D5D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97A1399-34B6-4108-979C-3406E3E134EF}">
  <ds:schemaRefs>
    <ds:schemaRef ds:uri="71ab168a-e945-43f5-b28f-5956cebc55ca"/>
    <ds:schemaRef ds:uri="e3e1b5a8-2fe4-4eeb-9f27-4cc0a8a55167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0D547CE4-73C2-4D27-B378-5D79C2B845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e1b5a8-2fe4-4eeb-9f27-4cc0a8a55167"/>
    <ds:schemaRef ds:uri="71ab168a-e945-43f5-b28f-5956cebc55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507</Words>
  <Application>Microsoft Office PowerPoint</Application>
  <PresentationFormat>Laajakuva</PresentationFormat>
  <Paragraphs>148</Paragraphs>
  <Slides>11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11</vt:i4>
      </vt:variant>
    </vt:vector>
  </HeadingPairs>
  <TitlesOfParts>
    <vt:vector size="16" baseType="lpstr">
      <vt:lpstr>MS Gothic</vt:lpstr>
      <vt:lpstr>Arial</vt:lpstr>
      <vt:lpstr>Calibri</vt:lpstr>
      <vt:lpstr>2_Office-teema</vt:lpstr>
      <vt:lpstr>Office-teema</vt:lpstr>
      <vt:lpstr> </vt:lpstr>
      <vt:lpstr>Adverbit</vt:lpstr>
      <vt:lpstr>Muodosta adjektiivista adverbi ja suomenna lause.</vt:lpstr>
      <vt:lpstr>Muunna lausetta suomennoksen perusteella.</vt:lpstr>
      <vt:lpstr>Lisää sulkeissa oleva adverbi lauseeseen.</vt:lpstr>
      <vt:lpstr>Käännä.</vt:lpstr>
      <vt:lpstr>Korvaa korostettu sana vastakohdalla.</vt:lpstr>
      <vt:lpstr>Muunna lausetta suomennoksen perusteella.</vt:lpstr>
      <vt:lpstr>Muunna lausetta suomennoksen perusteella.</vt:lpstr>
      <vt:lpstr>Muunna lausetta suomennoksen perusteella.</vt:lpstr>
      <vt:lpstr>Muunna lausetta suomennoksen perusteella.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Valkama Anu</dc:creator>
  <cp:lastModifiedBy>Harinen Henri</cp:lastModifiedBy>
  <cp:revision>20</cp:revision>
  <dcterms:modified xsi:type="dcterms:W3CDTF">2020-06-16T13:25:51Z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0x010100FA10F540BCFD73498C5287788A42AF86</vt:lpwstr>
  </property>
</Properties>
</file>