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7"/>
  </p:notesMasterIdLst>
  <p:sldIdLst>
    <p:sldId id="256" r:id="rId6"/>
    <p:sldId id="257" r:id="rId7"/>
    <p:sldId id="258" r:id="rId8"/>
    <p:sldId id="265" r:id="rId9"/>
    <p:sldId id="259" r:id="rId10"/>
    <p:sldId id="266" r:id="rId11"/>
    <p:sldId id="267" r:id="rId12"/>
    <p:sldId id="269" r:id="rId13"/>
    <p:sldId id="270" r:id="rId14"/>
    <p:sldId id="264" r:id="rId15"/>
    <p:sldId id="271" r:id="rId16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2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  <p:cmAuthor id="2" name="Salonen Anssi" initials="SA" lastIdx="2" clrIdx="1">
    <p:extLst>
      <p:ext uri="{19B8F6BF-5375-455C-9EA6-DF929625EA0E}">
        <p15:presenceInfo xmlns:p15="http://schemas.microsoft.com/office/powerpoint/2012/main" userId="Salonen Anss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mari Eeva-Kaisa" userId="8ab80814-2d4e-4a86-af27-149daaf2ae61" providerId="ADAL" clId="{58655028-57AB-49E8-8CF5-227A7EB4D243}"/>
    <pc:docChg chg="modSld">
      <pc:chgData name="Halmari Eeva-Kaisa" userId="8ab80814-2d4e-4a86-af27-149daaf2ae61" providerId="ADAL" clId="{58655028-57AB-49E8-8CF5-227A7EB4D243}" dt="2022-05-13T12:15:13.347" v="5" actId="20577"/>
      <pc:docMkLst>
        <pc:docMk/>
      </pc:docMkLst>
      <pc:sldChg chg="modSp mod">
        <pc:chgData name="Halmari Eeva-Kaisa" userId="8ab80814-2d4e-4a86-af27-149daaf2ae61" providerId="ADAL" clId="{58655028-57AB-49E8-8CF5-227A7EB4D243}" dt="2022-05-13T12:15:13.347" v="5" actId="20577"/>
        <pc:sldMkLst>
          <pc:docMk/>
          <pc:sldMk cId="1496615370" sldId="266"/>
        </pc:sldMkLst>
        <pc:spChg chg="mod">
          <ac:chgData name="Halmari Eeva-Kaisa" userId="8ab80814-2d4e-4a86-af27-149daaf2ae61" providerId="ADAL" clId="{58655028-57AB-49E8-8CF5-227A7EB4D243}" dt="2022-05-13T12:15:13.347" v="5" actId="20577"/>
          <ac:spMkLst>
            <pc:docMk/>
            <pc:sldMk cId="1496615370" sldId="266"/>
            <ac:spMk id="6" creationId="{235E5712-DCE1-4E56-B170-62B6E7FAA1BE}"/>
          </ac:spMkLst>
        </pc:spChg>
      </pc:sldChg>
    </pc:docChg>
  </pc:docChgLst>
  <pc:docChgLst>
    <pc:chgData name="Salonen Anssi" userId="241902be-ee4f-4c15-a5e1-57b8755bc3ff" providerId="ADAL" clId="{91E0AE9E-F434-4F9E-A0F0-18D167142DA2}"/>
    <pc:docChg chg="custSel addSld modSld">
      <pc:chgData name="Salonen Anssi" userId="241902be-ee4f-4c15-a5e1-57b8755bc3ff" providerId="ADAL" clId="{91E0AE9E-F434-4F9E-A0F0-18D167142DA2}" dt="2022-02-19T12:12:08.348" v="1691" actId="20577"/>
      <pc:docMkLst>
        <pc:docMk/>
      </pc:docMkLst>
      <pc:sldChg chg="addSp modSp mod modAnim">
        <pc:chgData name="Salonen Anssi" userId="241902be-ee4f-4c15-a5e1-57b8755bc3ff" providerId="ADAL" clId="{91E0AE9E-F434-4F9E-A0F0-18D167142DA2}" dt="2022-02-19T12:12:08.348" v="1691" actId="20577"/>
        <pc:sldMkLst>
          <pc:docMk/>
          <pc:sldMk cId="0" sldId="264"/>
        </pc:sldMkLst>
        <pc:spChg chg="add mod">
          <ac:chgData name="Salonen Anssi" userId="241902be-ee4f-4c15-a5e1-57b8755bc3ff" providerId="ADAL" clId="{91E0AE9E-F434-4F9E-A0F0-18D167142DA2}" dt="2022-02-19T12:11:10.565" v="1686" actId="20577"/>
          <ac:spMkLst>
            <pc:docMk/>
            <pc:sldMk cId="0" sldId="264"/>
            <ac:spMk id="2" creationId="{621D03D5-2972-44F7-8736-D7A23EB8B81D}"/>
          </ac:spMkLst>
        </pc:spChg>
        <pc:spChg chg="mod">
          <ac:chgData name="Salonen Anssi" userId="241902be-ee4f-4c15-a5e1-57b8755bc3ff" providerId="ADAL" clId="{91E0AE9E-F434-4F9E-A0F0-18D167142DA2}" dt="2022-02-19T12:05:03.507" v="1341" actId="14100"/>
          <ac:spMkLst>
            <pc:docMk/>
            <pc:sldMk cId="0" sldId="264"/>
            <ac:spMk id="3" creationId="{0862AB74-B6BA-4633-B810-62538910B147}"/>
          </ac:spMkLst>
        </pc:spChg>
        <pc:spChg chg="mod">
          <ac:chgData name="Salonen Anssi" userId="241902be-ee4f-4c15-a5e1-57b8755bc3ff" providerId="ADAL" clId="{91E0AE9E-F434-4F9E-A0F0-18D167142DA2}" dt="2022-02-19T12:12:08.348" v="1691" actId="20577"/>
          <ac:spMkLst>
            <pc:docMk/>
            <pc:sldMk cId="0" sldId="264"/>
            <ac:spMk id="4" creationId="{9EFCDB7A-524B-4355-ABCF-8FC1DD8F4060}"/>
          </ac:spMkLst>
        </pc:spChg>
        <pc:spChg chg="mod">
          <ac:chgData name="Salonen Anssi" userId="241902be-ee4f-4c15-a5e1-57b8755bc3ff" providerId="ADAL" clId="{91E0AE9E-F434-4F9E-A0F0-18D167142DA2}" dt="2022-02-19T12:10:28.606" v="1652" actId="20577"/>
          <ac:spMkLst>
            <pc:docMk/>
            <pc:sldMk cId="0" sldId="264"/>
            <ac:spMk id="12291" creationId="{2ACE34D1-6465-4F48-B914-8930056D52BE}"/>
          </ac:spMkLst>
        </pc:spChg>
        <pc:picChg chg="mod">
          <ac:chgData name="Salonen Anssi" userId="241902be-ee4f-4c15-a5e1-57b8755bc3ff" providerId="ADAL" clId="{91E0AE9E-F434-4F9E-A0F0-18D167142DA2}" dt="2022-02-19T12:10:37.114" v="1653" actId="1076"/>
          <ac:picMkLst>
            <pc:docMk/>
            <pc:sldMk cId="0" sldId="264"/>
            <ac:picMk id="12290" creationId="{9EC97BEA-9C81-4C36-9900-4F34E3D7B5A5}"/>
          </ac:picMkLst>
        </pc:picChg>
      </pc:sldChg>
      <pc:sldChg chg="modSp add mod">
        <pc:chgData name="Salonen Anssi" userId="241902be-ee4f-4c15-a5e1-57b8755bc3ff" providerId="ADAL" clId="{91E0AE9E-F434-4F9E-A0F0-18D167142DA2}" dt="2022-02-19T11:50:06.804" v="18" actId="20577"/>
        <pc:sldMkLst>
          <pc:docMk/>
          <pc:sldMk cId="2317933146" sldId="271"/>
        </pc:sldMkLst>
        <pc:spChg chg="mod">
          <ac:chgData name="Salonen Anssi" userId="241902be-ee4f-4c15-a5e1-57b8755bc3ff" providerId="ADAL" clId="{91E0AE9E-F434-4F9E-A0F0-18D167142DA2}" dt="2022-02-19T11:50:06.804" v="18" actId="20577"/>
          <ac:spMkLst>
            <pc:docMk/>
            <pc:sldMk cId="2317933146" sldId="271"/>
            <ac:spMk id="12291" creationId="{2ACE34D1-6465-4F48-B914-8930056D52B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FC8BA0C9-BDB3-46DD-97C6-291DEE3F8C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CB631E5-6B7C-429A-A95D-2F79BE112F7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BACA6D8-0B92-4C2C-9C46-F96D8DC363B1}" type="datetimeFigureOut">
              <a:rPr lang="fi-FI"/>
              <a:pPr>
                <a:defRPr/>
              </a:pPr>
              <a:t>17.5.2022</a:t>
            </a:fld>
            <a:endParaRPr lang="fi-FI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0506F481-20EE-4D5D-B6DB-A332968F6F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44B0DC96-CA42-4DE6-8025-B16AA0141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F2C8DE9-37C1-4DE6-A1C2-C354FA8850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100D5D7-4745-479E-94DC-E7115BB933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BA023A-633D-465E-A936-1C29C1FB9D1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67DF43-9753-4A01-ABC1-2BBCB79C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5C1BC-E431-4964-B631-F4AA442D7BC6}" type="datetime1">
              <a:rPr lang="fi-FI" smtClean="0"/>
              <a:t>17.5.2022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DE00B5B-3417-47EF-A610-B97A54043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BDF617-DA3C-49B0-B774-34A4159A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80FA7-A7F1-4F5F-8F4A-9959EE0AA45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735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E8D5E0-825D-47C1-94EF-E0370B451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26CD7-E742-4945-8733-5037B25CC60B}" type="datetime1">
              <a:rPr lang="fi-FI" smtClean="0"/>
              <a:t>17.5.2022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6F15EC-01E4-490E-BB0D-63289FF2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F64871-038C-408B-98ED-170D5A0A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00B5E-0A1F-4057-A776-BA29D04AF79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970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AEEC41-BBA8-4DB8-943B-EE1E2DE62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298AB-3276-442D-892E-C807C1B27BD6}" type="datetime1">
              <a:rPr lang="fi-FI" smtClean="0"/>
              <a:t>17.5.2022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A6C4F7-D2A1-4129-8AEC-E09F5A7E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FA49E48-AABE-4E73-AA5E-1B1BD666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8A04-825C-4C0F-9041-CADFEE81745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185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838200" y="1865257"/>
            <a:ext cx="10515600" cy="4072974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202542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10972" y="1580369"/>
            <a:ext cx="5471431" cy="4199946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30093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972" y="365126"/>
            <a:ext cx="5498659" cy="106509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0479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24594" y="365125"/>
            <a:ext cx="10731937" cy="810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4202352" y="2040043"/>
            <a:ext cx="1970744" cy="3483000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20575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410708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690507" y="365125"/>
            <a:ext cx="5866023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5690508" y="1768148"/>
            <a:ext cx="5866024" cy="4345503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08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49190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01637" y="39407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01863" y="13402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4389437" y="3953436"/>
            <a:ext cx="3433537" cy="1781443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43896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8377237" y="39534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83774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16378" y="6146632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98702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1343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1366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3326021" y="3838884"/>
            <a:ext cx="2615588" cy="1883295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3326247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86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625609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95186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95412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41030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4301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6486" y="2218944"/>
            <a:ext cx="5479944" cy="3292856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97796" y="2231644"/>
            <a:ext cx="5479944" cy="3292856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386460" y="1592457"/>
            <a:ext cx="5480304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6295356" y="1610813"/>
            <a:ext cx="5510159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38429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629560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41637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80288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23D00DD-3DE8-46F9-A28D-9AF083E83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8656-DA88-45E6-BEA7-3BACE1CCCA89}" type="datetime1">
              <a:rPr lang="fi-FI" smtClean="0"/>
              <a:t>17.5.2022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6F4FCB6-069C-4AB8-9055-475124F6A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F08C68-F599-4DED-9387-43F0FC5F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8B8FF-E769-4CC7-9E5B-942EE94D4DC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116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AF9607-AC8E-4D27-A16B-53D54691B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AB91C-C433-43F5-BC9F-818A95DFC6C2}" type="datetime1">
              <a:rPr lang="fi-FI" smtClean="0"/>
              <a:t>17.5.2022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0E95E2-8FDC-43F9-ADBA-ADB84F94A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83D406-476F-4DC5-8DDB-C5B984A8E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8C3CE-3065-4645-891B-EBBBCE58A21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444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7B08751B-0258-4428-884C-2B20FBFE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4E3C4-C8D2-4DAB-82A8-70C3350E295D}" type="datetime1">
              <a:rPr lang="fi-FI" smtClean="0"/>
              <a:t>17.5.2022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DD258CA-C4FB-4B72-B59E-61924B011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9958BDA8-E1AA-465B-ADDD-F0D1FDE3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7C999-1C79-4DA5-8F68-572D0FFC417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521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C2965EF1-14F0-4656-872C-28FB78284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81FD0-9EB3-45F2-9595-4F2A0818233D}" type="datetime1">
              <a:rPr lang="fi-FI" smtClean="0"/>
              <a:t>17.5.2022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49E0B6E6-BB29-441E-8D17-7B61F6A5E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97D0DCB7-9BC6-4520-8C50-6831AF54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D3E3-B5AE-4BA3-ADE1-1E250AB0E9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724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5D4EC15A-C391-486E-A042-965BF5379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1F252-9247-472D-AD7F-B4D99CA6DEAF}" type="datetime1">
              <a:rPr lang="fi-FI" smtClean="0"/>
              <a:t>17.5.2022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AB8F645-D01F-41B8-A264-3FE53151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47BCC02-4F39-488E-A789-F5BDA9B7C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298C9-ACD3-45F5-9C56-B4B63D4818A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990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44919F3C-3DA2-49EA-A7E7-993EA3F3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748AC-CBD2-4AD6-B932-516E5FB49510}" type="datetime1">
              <a:rPr lang="fi-FI" smtClean="0"/>
              <a:t>17.5.2022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2E83A191-53D7-4BAE-9FD1-BB9F09F9D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C180CB38-73E0-432B-B86D-A46FFF97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2395-6906-4BCD-B9D7-F134CF95D7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FEB280E2-54D1-46C2-9144-2A96E2969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81BA7-01D8-4EE4-B76E-B22BC9C1D242}" type="datetime1">
              <a:rPr lang="fi-FI" smtClean="0"/>
              <a:t>17.5.2022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49ECB546-C8DF-4F5B-AD84-FAD9077A5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1202A1BF-D520-4D48-B1E0-F6DCEC1D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D5735-B706-4C52-AB17-483FD9AA0EB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25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24B70C95-953A-41F1-B91A-36E09CF8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CB2AB-8BDB-4DEF-85AE-E3483769B352}" type="datetime1">
              <a:rPr lang="fi-FI" smtClean="0"/>
              <a:t>17.5.2022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77D283BE-0696-4A98-873E-E6D1A081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64170E6-12C5-4288-8741-2EC4AB60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3F2FE-8055-4653-B5AA-3E8CFF3DFE5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472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4EA8A183-8C3F-43DA-86CD-6A59EBEC4F0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166211A1-FBAC-41C8-BD1B-A1FBDABDF4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B9C3E9-8A11-4B98-A61E-A2E68E57B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8B1625-6AA6-46ED-AF35-5031A3DA3611}" type="datetime1">
              <a:rPr lang="fi-FI" smtClean="0"/>
              <a:t>17.5.2022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BFEFC6-63CC-482F-A296-299AF164B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57FBD8-2FC3-4DAF-91E4-6B3412B81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3856F7-D26E-4293-ACD8-80334B9D5C4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24217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0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Kysyvä sivulause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fi-FI" sz="3200" dirty="0" err="1"/>
              <a:t>grammatik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Otsikko 1">
            <a:extLst>
              <a:ext uri="{FF2B5EF4-FFF2-40B4-BE49-F238E27FC236}">
                <a16:creationId xmlns:a16="http://schemas.microsoft.com/office/drawing/2014/main" id="{2ACE34D1-6465-4F48-B914-8930056D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365125"/>
            <a:ext cx="10797209" cy="1325563"/>
          </a:xfrm>
        </p:spPr>
        <p:txBody>
          <a:bodyPr/>
          <a:lstStyle/>
          <a:p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2 Tuleeko lauseeseen </a:t>
            </a:r>
            <a:r>
              <a:rPr lang="fi-FI" altLang="fi-FI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-sana vai ei?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62AB74-B6BA-4633-B810-62538910B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826" y="1690688"/>
            <a:ext cx="5708374" cy="448627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Jag</a:t>
            </a:r>
            <a:r>
              <a:rPr lang="fi-FI" sz="2200" dirty="0"/>
              <a:t> </a:t>
            </a: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precis</a:t>
            </a:r>
            <a:r>
              <a:rPr lang="fi-FI" sz="2200" dirty="0"/>
              <a:t> </a:t>
            </a:r>
            <a:r>
              <a:rPr lang="fi-FI" sz="2200" dirty="0" err="1"/>
              <a:t>vad</a:t>
            </a:r>
            <a:r>
              <a:rPr lang="fi-FI" sz="2200" dirty="0"/>
              <a:t> ____du </a:t>
            </a:r>
            <a:r>
              <a:rPr lang="fi-FI" sz="2200" dirty="0" err="1"/>
              <a:t>menar</a:t>
            </a:r>
            <a:r>
              <a:rPr lang="fi-FI" sz="2200" dirty="0"/>
              <a:t>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/>
              <a:t>Du </a:t>
            </a: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inte</a:t>
            </a:r>
            <a:r>
              <a:rPr lang="fi-FI" sz="2200" dirty="0"/>
              <a:t> </a:t>
            </a:r>
            <a:r>
              <a:rPr lang="fi-FI" sz="2200" dirty="0" err="1"/>
              <a:t>hur</a:t>
            </a:r>
            <a:r>
              <a:rPr lang="fi-FI" sz="2200" dirty="0"/>
              <a:t> ___</a:t>
            </a:r>
            <a:r>
              <a:rPr lang="fi-FI" sz="2200" dirty="0" err="1"/>
              <a:t>det</a:t>
            </a:r>
            <a:r>
              <a:rPr lang="fi-FI" sz="2200" dirty="0"/>
              <a:t> </a:t>
            </a:r>
            <a:r>
              <a:rPr lang="fi-FI" sz="2200" dirty="0" err="1"/>
              <a:t>känns</a:t>
            </a:r>
            <a:r>
              <a:rPr lang="fi-FI" sz="2200" dirty="0"/>
              <a:t> för </a:t>
            </a:r>
            <a:r>
              <a:rPr lang="fi-FI" sz="2200" dirty="0" err="1"/>
              <a:t>mig</a:t>
            </a:r>
            <a:r>
              <a:rPr lang="fi-FI" sz="2200" dirty="0"/>
              <a:t>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Hon</a:t>
            </a:r>
            <a:r>
              <a:rPr lang="fi-FI" sz="2200" dirty="0"/>
              <a:t> </a:t>
            </a:r>
            <a:r>
              <a:rPr lang="fi-FI" sz="2200" dirty="0" err="1"/>
              <a:t>vill</a:t>
            </a:r>
            <a:r>
              <a:rPr lang="fi-FI" sz="2200" dirty="0"/>
              <a:t> </a:t>
            </a:r>
            <a:r>
              <a:rPr lang="fi-FI" sz="2200" dirty="0" err="1"/>
              <a:t>veta</a:t>
            </a:r>
            <a:r>
              <a:rPr lang="fi-FI" sz="2200" dirty="0"/>
              <a:t> </a:t>
            </a:r>
            <a:r>
              <a:rPr lang="fi-FI" sz="2200" dirty="0" err="1"/>
              <a:t>när</a:t>
            </a:r>
            <a:r>
              <a:rPr lang="fi-FI" sz="2200" dirty="0"/>
              <a:t> ____vi </a:t>
            </a:r>
            <a:r>
              <a:rPr lang="fi-FI" sz="2200" dirty="0" err="1"/>
              <a:t>kan</a:t>
            </a:r>
            <a:r>
              <a:rPr lang="fi-FI" sz="2200" dirty="0"/>
              <a:t> </a:t>
            </a:r>
            <a:r>
              <a:rPr lang="fi-FI" sz="2200" dirty="0" err="1"/>
              <a:t>ses</a:t>
            </a:r>
            <a:r>
              <a:rPr lang="fi-FI" sz="2200" dirty="0"/>
              <a:t>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vad</a:t>
            </a:r>
            <a:r>
              <a:rPr lang="fi-FI" sz="2200" dirty="0"/>
              <a:t> ____</a:t>
            </a:r>
            <a:r>
              <a:rPr lang="fi-FI" sz="2200" dirty="0" err="1"/>
              <a:t>har</a:t>
            </a:r>
            <a:r>
              <a:rPr lang="fi-FI" sz="2200" dirty="0"/>
              <a:t> </a:t>
            </a:r>
            <a:r>
              <a:rPr lang="fi-FI" sz="2200" dirty="0" err="1"/>
              <a:t>hänt</a:t>
            </a:r>
            <a:r>
              <a:rPr lang="fi-FI" sz="22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vem</a:t>
            </a:r>
            <a:r>
              <a:rPr lang="fi-FI" sz="2200" dirty="0"/>
              <a:t> _____</a:t>
            </a:r>
            <a:r>
              <a:rPr lang="fi-FI" sz="2200" dirty="0" err="1"/>
              <a:t>hon</a:t>
            </a:r>
            <a:r>
              <a:rPr lang="fi-FI" sz="2200" dirty="0"/>
              <a:t> </a:t>
            </a:r>
            <a:r>
              <a:rPr lang="fi-FI" sz="2200" dirty="0" err="1"/>
              <a:t>ska</a:t>
            </a:r>
            <a:r>
              <a:rPr lang="fi-FI" sz="2200" dirty="0"/>
              <a:t> </a:t>
            </a:r>
            <a:r>
              <a:rPr lang="fi-FI" sz="2200" dirty="0" err="1"/>
              <a:t>träffa</a:t>
            </a:r>
            <a:r>
              <a:rPr lang="fi-FI" sz="22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vilken</a:t>
            </a:r>
            <a:r>
              <a:rPr lang="fi-FI" sz="2200" dirty="0"/>
              <a:t> </a:t>
            </a:r>
            <a:r>
              <a:rPr lang="fi-FI" sz="2200" dirty="0" err="1"/>
              <a:t>buss</a:t>
            </a:r>
            <a:r>
              <a:rPr lang="fi-FI" sz="2200" dirty="0"/>
              <a:t> ____vi </a:t>
            </a:r>
            <a:r>
              <a:rPr lang="fi-FI" sz="2200" dirty="0" err="1"/>
              <a:t>ska</a:t>
            </a:r>
            <a:r>
              <a:rPr lang="fi-FI" sz="2200" dirty="0"/>
              <a:t> </a:t>
            </a:r>
            <a:r>
              <a:rPr lang="fi-FI" sz="2200" dirty="0" err="1"/>
              <a:t>ta</a:t>
            </a:r>
            <a:r>
              <a:rPr lang="fi-FI" sz="22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Jag</a:t>
            </a:r>
            <a:r>
              <a:rPr lang="fi-FI" sz="2200" dirty="0"/>
              <a:t> </a:t>
            </a: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inte</a:t>
            </a:r>
            <a:r>
              <a:rPr lang="fi-FI" sz="2200" dirty="0"/>
              <a:t> </a:t>
            </a:r>
            <a:r>
              <a:rPr lang="fi-FI" sz="2200" dirty="0" err="1"/>
              <a:t>vem</a:t>
            </a:r>
            <a:r>
              <a:rPr lang="fi-FI" sz="2200" dirty="0"/>
              <a:t> ____</a:t>
            </a:r>
            <a:r>
              <a:rPr lang="fi-FI" sz="2200" dirty="0" err="1"/>
              <a:t>har</a:t>
            </a:r>
            <a:r>
              <a:rPr lang="fi-FI" sz="2200" dirty="0"/>
              <a:t> </a:t>
            </a:r>
            <a:r>
              <a:rPr lang="fi-FI" sz="2200" dirty="0" err="1"/>
              <a:t>gjort</a:t>
            </a:r>
            <a:r>
              <a:rPr lang="fi-FI" sz="2200" dirty="0"/>
              <a:t> </a:t>
            </a:r>
            <a:r>
              <a:rPr lang="fi-FI" sz="2200" dirty="0" err="1"/>
              <a:t>det</a:t>
            </a:r>
            <a:r>
              <a:rPr lang="fi-FI" sz="2200" dirty="0"/>
              <a:t>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vilken</a:t>
            </a:r>
            <a:r>
              <a:rPr lang="fi-FI" sz="2200" dirty="0"/>
              <a:t> </a:t>
            </a:r>
            <a:r>
              <a:rPr lang="fi-FI" sz="2200" dirty="0" err="1"/>
              <a:t>stad</a:t>
            </a:r>
            <a:r>
              <a:rPr lang="fi-FI" sz="2200" dirty="0"/>
              <a:t> _____</a:t>
            </a:r>
            <a:r>
              <a:rPr lang="fi-FI" sz="2200" dirty="0" err="1"/>
              <a:t>är</a:t>
            </a:r>
            <a:r>
              <a:rPr lang="fi-FI" sz="2200" dirty="0"/>
              <a:t> </a:t>
            </a:r>
            <a:r>
              <a:rPr lang="fi-FI" sz="2200" dirty="0" err="1"/>
              <a:t>äldst</a:t>
            </a:r>
            <a:r>
              <a:rPr lang="fi-FI" sz="2200" dirty="0"/>
              <a:t> i Finland?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ni</a:t>
            </a:r>
            <a:r>
              <a:rPr lang="fi-FI" sz="2200" dirty="0"/>
              <a:t> </a:t>
            </a:r>
            <a:r>
              <a:rPr lang="fi-FI" sz="2200" dirty="0" err="1"/>
              <a:t>redan</a:t>
            </a:r>
            <a:r>
              <a:rPr lang="fi-FI" sz="2200" dirty="0"/>
              <a:t> </a:t>
            </a:r>
            <a:r>
              <a:rPr lang="fi-FI" sz="2200" dirty="0" err="1"/>
              <a:t>vilka</a:t>
            </a:r>
            <a:r>
              <a:rPr lang="fi-FI" sz="2200" dirty="0"/>
              <a:t> </a:t>
            </a:r>
            <a:r>
              <a:rPr lang="fi-FI" sz="2200" dirty="0" err="1"/>
              <a:t>städer</a:t>
            </a:r>
            <a:r>
              <a:rPr lang="fi-FI" sz="2200" dirty="0"/>
              <a:t> ____</a:t>
            </a:r>
            <a:r>
              <a:rPr lang="fi-FI" sz="2200" dirty="0" err="1"/>
              <a:t>ni</a:t>
            </a:r>
            <a:r>
              <a:rPr lang="fi-FI" sz="2200" dirty="0"/>
              <a:t> </a:t>
            </a:r>
            <a:r>
              <a:rPr lang="fi-FI" sz="2200" dirty="0" err="1"/>
              <a:t>ska</a:t>
            </a:r>
            <a:r>
              <a:rPr lang="fi-FI" sz="2200" dirty="0"/>
              <a:t> </a:t>
            </a:r>
            <a:r>
              <a:rPr lang="fi-FI" sz="2200" dirty="0" err="1"/>
              <a:t>besöka</a:t>
            </a:r>
            <a:r>
              <a:rPr lang="fi-FI" sz="20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/>
              <a:t>Alla </a:t>
            </a:r>
            <a:r>
              <a:rPr lang="fi-FI" sz="2200" dirty="0" err="1"/>
              <a:t>visste</a:t>
            </a:r>
            <a:r>
              <a:rPr lang="fi-FI" sz="2200" dirty="0"/>
              <a:t> </a:t>
            </a:r>
            <a:r>
              <a:rPr lang="fi-FI" sz="2200" dirty="0" err="1"/>
              <a:t>vad</a:t>
            </a:r>
            <a:r>
              <a:rPr lang="fi-FI" sz="2200" dirty="0"/>
              <a:t> ____ </a:t>
            </a:r>
            <a:r>
              <a:rPr lang="fi-FI" sz="2200" dirty="0" err="1"/>
              <a:t>hon</a:t>
            </a:r>
            <a:r>
              <a:rPr lang="fi-FI" sz="2200" dirty="0"/>
              <a:t> </a:t>
            </a:r>
            <a:r>
              <a:rPr lang="fi-FI" sz="2200" dirty="0" err="1"/>
              <a:t>hade</a:t>
            </a:r>
            <a:r>
              <a:rPr lang="fi-FI" sz="2200" dirty="0"/>
              <a:t> </a:t>
            </a:r>
            <a:r>
              <a:rPr lang="fi-FI" sz="2200" dirty="0" err="1"/>
              <a:t>gjort</a:t>
            </a:r>
            <a:r>
              <a:rPr lang="fi-FI" sz="22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FCDB7A-524B-4355-ABCF-8FC1DD8F4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555974" cy="44862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Jag</a:t>
            </a:r>
            <a:r>
              <a:rPr lang="fi-FI" sz="2200" dirty="0"/>
              <a:t> </a:t>
            </a: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precis</a:t>
            </a:r>
            <a:r>
              <a:rPr lang="fi-FI" sz="2200" dirty="0"/>
              <a:t> </a:t>
            </a:r>
            <a:r>
              <a:rPr lang="fi-FI" sz="2200" dirty="0" err="1"/>
              <a:t>vad</a:t>
            </a:r>
            <a:r>
              <a:rPr lang="fi-FI" sz="2200" dirty="0"/>
              <a:t> </a:t>
            </a:r>
            <a:r>
              <a:rPr lang="fi-FI" sz="2200" dirty="0">
                <a:solidFill>
                  <a:srgbClr val="0070C0"/>
                </a:solidFill>
              </a:rPr>
              <a:t>du</a:t>
            </a:r>
            <a:r>
              <a:rPr lang="fi-FI" sz="2200" dirty="0"/>
              <a:t> </a:t>
            </a:r>
            <a:r>
              <a:rPr lang="fi-FI" sz="2200" dirty="0" err="1"/>
              <a:t>menar</a:t>
            </a:r>
            <a:r>
              <a:rPr lang="fi-FI" sz="22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/>
              <a:t>Du </a:t>
            </a: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inte</a:t>
            </a:r>
            <a:r>
              <a:rPr lang="fi-FI" sz="2200" dirty="0"/>
              <a:t> </a:t>
            </a:r>
            <a:r>
              <a:rPr lang="fi-FI" sz="2200" dirty="0" err="1"/>
              <a:t>hur</a:t>
            </a:r>
            <a:r>
              <a:rPr lang="fi-FI" sz="2200" dirty="0"/>
              <a:t> </a:t>
            </a:r>
            <a:r>
              <a:rPr lang="fi-FI" sz="2200" dirty="0" err="1">
                <a:solidFill>
                  <a:srgbClr val="0070C0"/>
                </a:solidFill>
              </a:rPr>
              <a:t>det</a:t>
            </a:r>
            <a:r>
              <a:rPr lang="fi-FI" sz="2200" dirty="0"/>
              <a:t> </a:t>
            </a:r>
            <a:r>
              <a:rPr lang="fi-FI" sz="2200" dirty="0" err="1"/>
              <a:t>känns</a:t>
            </a:r>
            <a:r>
              <a:rPr lang="fi-FI" sz="2200" dirty="0"/>
              <a:t> för </a:t>
            </a:r>
            <a:r>
              <a:rPr lang="fi-FI" sz="2200" dirty="0" err="1"/>
              <a:t>mig</a:t>
            </a:r>
            <a:r>
              <a:rPr lang="fi-FI" sz="22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Hon</a:t>
            </a:r>
            <a:r>
              <a:rPr lang="fi-FI" sz="2200" dirty="0"/>
              <a:t> </a:t>
            </a:r>
            <a:r>
              <a:rPr lang="fi-FI" sz="2200" dirty="0" err="1"/>
              <a:t>vill</a:t>
            </a:r>
            <a:r>
              <a:rPr lang="fi-FI" sz="2200" dirty="0"/>
              <a:t> </a:t>
            </a:r>
            <a:r>
              <a:rPr lang="fi-FI" sz="2200" dirty="0" err="1"/>
              <a:t>veta</a:t>
            </a:r>
            <a:r>
              <a:rPr lang="fi-FI" sz="2200" dirty="0"/>
              <a:t> </a:t>
            </a:r>
            <a:r>
              <a:rPr lang="fi-FI" sz="2200" dirty="0" err="1"/>
              <a:t>när</a:t>
            </a:r>
            <a:r>
              <a:rPr lang="fi-FI" sz="2200" dirty="0"/>
              <a:t> </a:t>
            </a:r>
            <a:r>
              <a:rPr lang="fi-FI" sz="2200" dirty="0">
                <a:solidFill>
                  <a:srgbClr val="0070C0"/>
                </a:solidFill>
              </a:rPr>
              <a:t>vi</a:t>
            </a:r>
            <a:r>
              <a:rPr lang="fi-FI" sz="2200" dirty="0"/>
              <a:t> </a:t>
            </a:r>
            <a:r>
              <a:rPr lang="fi-FI" sz="2200" dirty="0" err="1"/>
              <a:t>kan</a:t>
            </a:r>
            <a:r>
              <a:rPr lang="fi-FI" sz="2200" dirty="0"/>
              <a:t> </a:t>
            </a:r>
            <a:r>
              <a:rPr lang="fi-FI" sz="2200" dirty="0" err="1"/>
              <a:t>ses</a:t>
            </a:r>
            <a:r>
              <a:rPr lang="fi-FI" sz="22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vad</a:t>
            </a:r>
            <a:r>
              <a:rPr lang="fi-FI" sz="2200" dirty="0"/>
              <a:t> </a:t>
            </a:r>
            <a:r>
              <a:rPr lang="fi-FI" sz="2200" b="1" u="sng" dirty="0" err="1">
                <a:solidFill>
                  <a:srgbClr val="0070C0"/>
                </a:solidFill>
              </a:rPr>
              <a:t>som</a:t>
            </a:r>
            <a:r>
              <a:rPr lang="fi-FI" sz="2200" dirty="0"/>
              <a:t> </a:t>
            </a:r>
            <a:r>
              <a:rPr lang="fi-FI" sz="2200" dirty="0" err="1"/>
              <a:t>har</a:t>
            </a:r>
            <a:r>
              <a:rPr lang="fi-FI" sz="2200" dirty="0"/>
              <a:t> </a:t>
            </a:r>
            <a:r>
              <a:rPr lang="fi-FI" sz="2200" dirty="0" err="1"/>
              <a:t>hänt</a:t>
            </a:r>
            <a:r>
              <a:rPr lang="fi-FI" sz="2200" dirty="0"/>
              <a:t>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vem</a:t>
            </a:r>
            <a:r>
              <a:rPr lang="fi-FI" sz="2200" dirty="0"/>
              <a:t> </a:t>
            </a:r>
            <a:r>
              <a:rPr lang="fi-FI" sz="2200" dirty="0" err="1">
                <a:solidFill>
                  <a:srgbClr val="0070C0"/>
                </a:solidFill>
              </a:rPr>
              <a:t>hon</a:t>
            </a:r>
            <a:r>
              <a:rPr lang="fi-FI" sz="2200" dirty="0"/>
              <a:t> </a:t>
            </a:r>
            <a:r>
              <a:rPr lang="fi-FI" sz="2200" dirty="0" err="1"/>
              <a:t>ska</a:t>
            </a:r>
            <a:r>
              <a:rPr lang="fi-FI" sz="2200" dirty="0"/>
              <a:t> </a:t>
            </a:r>
            <a:r>
              <a:rPr lang="fi-FI" sz="2200" dirty="0" err="1"/>
              <a:t>träffa</a:t>
            </a:r>
            <a:r>
              <a:rPr lang="fi-FI" sz="2200" dirty="0"/>
              <a:t>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vilken</a:t>
            </a:r>
            <a:r>
              <a:rPr lang="fi-FI" sz="2200" dirty="0"/>
              <a:t> </a:t>
            </a:r>
            <a:r>
              <a:rPr lang="fi-FI" sz="2200" dirty="0" err="1"/>
              <a:t>buss</a:t>
            </a:r>
            <a:r>
              <a:rPr lang="fi-FI" sz="2200" dirty="0"/>
              <a:t> </a:t>
            </a:r>
            <a:r>
              <a:rPr lang="fi-FI" sz="2200" dirty="0">
                <a:solidFill>
                  <a:srgbClr val="0070C0"/>
                </a:solidFill>
              </a:rPr>
              <a:t>vi</a:t>
            </a:r>
            <a:r>
              <a:rPr lang="fi-FI" sz="2200" dirty="0"/>
              <a:t> </a:t>
            </a:r>
            <a:r>
              <a:rPr lang="fi-FI" sz="2200" dirty="0" err="1"/>
              <a:t>ska</a:t>
            </a:r>
            <a:r>
              <a:rPr lang="fi-FI" sz="2200" dirty="0"/>
              <a:t> </a:t>
            </a:r>
            <a:r>
              <a:rPr lang="fi-FI" sz="2200" dirty="0" err="1"/>
              <a:t>ta</a:t>
            </a:r>
            <a:r>
              <a:rPr lang="fi-FI" sz="2200" dirty="0"/>
              <a:t>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Jag</a:t>
            </a:r>
            <a:r>
              <a:rPr lang="fi-FI" sz="2200" dirty="0"/>
              <a:t> </a:t>
            </a: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inte</a:t>
            </a:r>
            <a:r>
              <a:rPr lang="fi-FI" sz="2200" dirty="0"/>
              <a:t> </a:t>
            </a:r>
            <a:r>
              <a:rPr lang="fi-FI" sz="2200" dirty="0" err="1"/>
              <a:t>vem</a:t>
            </a:r>
            <a:r>
              <a:rPr lang="fi-FI" sz="2200" dirty="0"/>
              <a:t> </a:t>
            </a:r>
            <a:r>
              <a:rPr lang="fi-FI" sz="2200" b="1" u="sng" dirty="0" err="1">
                <a:solidFill>
                  <a:srgbClr val="0070C0"/>
                </a:solidFill>
              </a:rPr>
              <a:t>som</a:t>
            </a:r>
            <a:r>
              <a:rPr lang="fi-FI" sz="2200" dirty="0"/>
              <a:t> </a:t>
            </a:r>
            <a:r>
              <a:rPr lang="fi-FI" sz="2200" dirty="0" err="1"/>
              <a:t>har</a:t>
            </a:r>
            <a:r>
              <a:rPr lang="fi-FI" sz="2200" dirty="0"/>
              <a:t> </a:t>
            </a:r>
            <a:r>
              <a:rPr lang="fi-FI" sz="2200" dirty="0" err="1"/>
              <a:t>gjort</a:t>
            </a:r>
            <a:r>
              <a:rPr lang="fi-FI" sz="2200" dirty="0"/>
              <a:t> </a:t>
            </a:r>
            <a:r>
              <a:rPr lang="fi-FI" sz="2200" dirty="0" err="1"/>
              <a:t>det</a:t>
            </a:r>
            <a:r>
              <a:rPr lang="fi-FI" sz="22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vilken</a:t>
            </a:r>
            <a:r>
              <a:rPr lang="fi-FI" sz="2200" dirty="0"/>
              <a:t> </a:t>
            </a:r>
            <a:r>
              <a:rPr lang="fi-FI" sz="2200" dirty="0" err="1"/>
              <a:t>stad</a:t>
            </a:r>
            <a:r>
              <a:rPr lang="fi-FI" sz="2200" dirty="0"/>
              <a:t> </a:t>
            </a:r>
            <a:r>
              <a:rPr lang="fi-FI" sz="2200" b="1" u="sng" dirty="0" err="1">
                <a:solidFill>
                  <a:srgbClr val="0070C0"/>
                </a:solidFill>
              </a:rPr>
              <a:t>som</a:t>
            </a:r>
            <a:r>
              <a:rPr lang="fi-FI" sz="2200" dirty="0"/>
              <a:t> </a:t>
            </a:r>
            <a:r>
              <a:rPr lang="fi-FI" sz="2200" dirty="0" err="1"/>
              <a:t>är</a:t>
            </a:r>
            <a:r>
              <a:rPr lang="fi-FI" sz="2200" dirty="0"/>
              <a:t> </a:t>
            </a:r>
            <a:r>
              <a:rPr lang="fi-FI" sz="2200" dirty="0" err="1"/>
              <a:t>äldst</a:t>
            </a:r>
            <a:r>
              <a:rPr lang="fi-FI" sz="2200" dirty="0"/>
              <a:t> i Finland?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ni</a:t>
            </a:r>
            <a:r>
              <a:rPr lang="fi-FI" sz="2200" dirty="0"/>
              <a:t> </a:t>
            </a:r>
            <a:r>
              <a:rPr lang="fi-FI" sz="2200" dirty="0" err="1"/>
              <a:t>redan</a:t>
            </a:r>
            <a:r>
              <a:rPr lang="fi-FI" sz="2200" dirty="0"/>
              <a:t> </a:t>
            </a:r>
            <a:r>
              <a:rPr lang="fi-FI" sz="2200" dirty="0" err="1"/>
              <a:t>vilka</a:t>
            </a:r>
            <a:r>
              <a:rPr lang="fi-FI" sz="2200" dirty="0"/>
              <a:t> </a:t>
            </a:r>
            <a:r>
              <a:rPr lang="fi-FI" sz="2200" dirty="0" err="1"/>
              <a:t>städer</a:t>
            </a:r>
            <a:r>
              <a:rPr lang="fi-FI" sz="2200" dirty="0"/>
              <a:t> </a:t>
            </a:r>
            <a:r>
              <a:rPr lang="fi-FI" sz="2200" dirty="0" err="1">
                <a:solidFill>
                  <a:srgbClr val="0070C0"/>
                </a:solidFill>
              </a:rPr>
              <a:t>ni</a:t>
            </a:r>
            <a:r>
              <a:rPr lang="fi-FI" sz="2200" dirty="0"/>
              <a:t> </a:t>
            </a:r>
            <a:r>
              <a:rPr lang="fi-FI" sz="2200" dirty="0" err="1"/>
              <a:t>ska</a:t>
            </a:r>
            <a:r>
              <a:rPr lang="fi-FI" sz="2200" dirty="0"/>
              <a:t> </a:t>
            </a:r>
            <a:r>
              <a:rPr lang="fi-FI" sz="2200" dirty="0" err="1"/>
              <a:t>besöka</a:t>
            </a:r>
            <a:r>
              <a:rPr lang="fi-FI" sz="2000" dirty="0"/>
              <a:t>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/>
              <a:t>Alla </a:t>
            </a:r>
            <a:r>
              <a:rPr lang="fi-FI" sz="2200" dirty="0" err="1"/>
              <a:t>visste</a:t>
            </a:r>
            <a:r>
              <a:rPr lang="fi-FI" sz="2200" dirty="0"/>
              <a:t> </a:t>
            </a:r>
            <a:r>
              <a:rPr lang="fi-FI" sz="2200" dirty="0" err="1"/>
              <a:t>vad</a:t>
            </a:r>
            <a:r>
              <a:rPr lang="fi-FI" sz="2200" dirty="0"/>
              <a:t> </a:t>
            </a:r>
            <a:r>
              <a:rPr lang="fi-FI" sz="2200" dirty="0" err="1">
                <a:solidFill>
                  <a:srgbClr val="0070C0"/>
                </a:solidFill>
              </a:rPr>
              <a:t>hon</a:t>
            </a:r>
            <a:r>
              <a:rPr lang="fi-FI" sz="2200" dirty="0"/>
              <a:t> </a:t>
            </a:r>
            <a:r>
              <a:rPr lang="fi-FI" sz="2200" dirty="0" err="1"/>
              <a:t>hade</a:t>
            </a:r>
            <a:r>
              <a:rPr lang="fi-FI" sz="2200" dirty="0"/>
              <a:t> </a:t>
            </a:r>
            <a:r>
              <a:rPr lang="fi-FI" sz="2200" dirty="0" err="1"/>
              <a:t>gjort</a:t>
            </a:r>
            <a:r>
              <a:rPr lang="fi-FI" sz="2200" dirty="0"/>
              <a:t>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21D03D5-2972-44F7-8736-D7A23EB8B81D}"/>
              </a:ext>
            </a:extLst>
          </p:cNvPr>
          <p:cNvSpPr txBox="1"/>
          <p:nvPr/>
        </p:nvSpPr>
        <p:spPr>
          <a:xfrm>
            <a:off x="7215809" y="681037"/>
            <a:ext cx="486686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MUISTA!</a:t>
            </a:r>
          </a:p>
          <a:p>
            <a:r>
              <a:rPr lang="fi-FI" b="1" dirty="0"/>
              <a:t>Jos kysyvässä sivulauseessa ei ole subjektia, subjektin paikalle lisätään </a:t>
            </a:r>
            <a:r>
              <a:rPr lang="fi-FI" b="1" dirty="0" err="1"/>
              <a:t>som</a:t>
            </a:r>
            <a:r>
              <a:rPr lang="fi-FI" b="1" dirty="0"/>
              <a:t>-sana.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CAE8B5-FDF4-47A9-AF21-D2E47D44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Otsikko 1">
            <a:extLst>
              <a:ext uri="{FF2B5EF4-FFF2-40B4-BE49-F238E27FC236}">
                <a16:creationId xmlns:a16="http://schemas.microsoft.com/office/drawing/2014/main" id="{2ACE34D1-6465-4F48-B914-8930056D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3 Käännä.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62AB74-B6BA-4633-B810-62538910B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1. En tiedä, minne he ovat menneet.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2. Tiedätkö, missä hän nykyään asuu?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3. En tiedä, haluaako hän tulla mukaan.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4. Mietin, onko se totta.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5. Tiedätkö, mitä on tapahtunut?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6. En tiedä, kuka sen on tehnyt.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FCDB7A-524B-4355-ABCF-8FC1DD8F40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vet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vart</a:t>
            </a:r>
            <a:r>
              <a:rPr lang="fi-FI" sz="2400" dirty="0"/>
              <a:t> de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gått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Vet</a:t>
            </a:r>
            <a:r>
              <a:rPr lang="fi-FI" sz="2400" dirty="0"/>
              <a:t> du </a:t>
            </a:r>
            <a:r>
              <a:rPr lang="fi-FI" sz="2400" dirty="0" err="1"/>
              <a:t>var</a:t>
            </a:r>
            <a:r>
              <a:rPr lang="fi-FI" sz="2400" dirty="0"/>
              <a:t>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nuförtiden</a:t>
            </a:r>
            <a:r>
              <a:rPr lang="fi-FI" sz="2400" dirty="0"/>
              <a:t> </a:t>
            </a:r>
            <a:r>
              <a:rPr lang="fi-FI" sz="2400" dirty="0" err="1"/>
              <a:t>bor</a:t>
            </a:r>
            <a:r>
              <a:rPr lang="fi-FI" sz="2400" dirty="0"/>
              <a:t>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vet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vill</a:t>
            </a:r>
            <a:r>
              <a:rPr lang="fi-FI" sz="2400" dirty="0"/>
              <a:t> </a:t>
            </a:r>
            <a:r>
              <a:rPr lang="fi-FI" sz="2400" dirty="0" err="1"/>
              <a:t>komma</a:t>
            </a:r>
            <a:r>
              <a:rPr lang="fi-FI" sz="2400" dirty="0"/>
              <a:t> </a:t>
            </a:r>
            <a:r>
              <a:rPr lang="fi-FI" sz="2400" dirty="0" err="1"/>
              <a:t>med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undrar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sant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Vet</a:t>
            </a:r>
            <a:r>
              <a:rPr lang="fi-FI" sz="2400" dirty="0"/>
              <a:t> du </a:t>
            </a: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som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hänt</a:t>
            </a:r>
            <a:r>
              <a:rPr lang="fi-FI" sz="2400" dirty="0"/>
              <a:t>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vet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dirty="0" err="1"/>
              <a:t>som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gjort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77040D7-37B8-4E87-8402-E68CFB613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231793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D958E0-CBDC-412F-B0ED-C04A0B14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365125"/>
            <a:ext cx="10624457" cy="9175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i-FI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Kysyvä sivulause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2E8CCF-4BD9-4FEB-A8CB-078D24BE5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Kysyvän sivulauseen sanajärjestys on </a:t>
            </a:r>
            <a:r>
              <a:rPr lang="fi-FI" altLang="fi-FI" b="1" dirty="0">
                <a:solidFill>
                  <a:srgbClr val="0070C0"/>
                </a:solidFill>
              </a:rPr>
              <a:t>KON</a:t>
            </a:r>
            <a:r>
              <a:rPr lang="fi-FI" altLang="fi-FI" b="1" dirty="0"/>
              <a:t> </a:t>
            </a:r>
            <a:r>
              <a:rPr lang="fi-FI" altLang="fi-FI" b="1" dirty="0">
                <a:solidFill>
                  <a:srgbClr val="7030A0"/>
                </a:solidFill>
              </a:rPr>
              <a:t>SU</a:t>
            </a:r>
            <a:r>
              <a:rPr lang="fi-FI" altLang="fi-FI" b="1" dirty="0"/>
              <a:t> </a:t>
            </a:r>
            <a:r>
              <a:rPr lang="fi-FI" altLang="fi-FI" b="1" dirty="0">
                <a:solidFill>
                  <a:srgbClr val="FF0000"/>
                </a:solidFill>
              </a:rPr>
              <a:t>KIE</a:t>
            </a:r>
            <a:r>
              <a:rPr lang="fi-FI" altLang="fi-FI" b="1" dirty="0"/>
              <a:t> </a:t>
            </a:r>
            <a:r>
              <a:rPr lang="fi-FI" altLang="fi-FI" b="1" dirty="0">
                <a:solidFill>
                  <a:srgbClr val="00B050"/>
                </a:solidFill>
              </a:rPr>
              <a:t>PRE</a:t>
            </a:r>
            <a:r>
              <a:rPr lang="fi-FI" altLang="fi-FI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>
                <a:solidFill>
                  <a:srgbClr val="0070C0"/>
                </a:solidFill>
              </a:rPr>
              <a:t>KON</a:t>
            </a:r>
            <a:r>
              <a:rPr lang="fi-FI" altLang="fi-FI" b="1" dirty="0">
                <a:solidFill>
                  <a:srgbClr val="92D050"/>
                </a:solidFill>
              </a:rPr>
              <a:t>	</a:t>
            </a:r>
            <a:r>
              <a:rPr lang="fi-FI" altLang="fi-FI" b="1" dirty="0">
                <a:solidFill>
                  <a:srgbClr val="0070C0"/>
                </a:solidFill>
              </a:rPr>
              <a:t>= </a:t>
            </a:r>
            <a:r>
              <a:rPr lang="fi-FI" altLang="fi-FI" dirty="0">
                <a:solidFill>
                  <a:srgbClr val="0070C0"/>
                </a:solidFill>
              </a:rPr>
              <a:t>sivulauseen aloittava sana/sanat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>
                <a:solidFill>
                  <a:srgbClr val="7030A0"/>
                </a:solidFill>
              </a:rPr>
              <a:t>SU</a:t>
            </a:r>
            <a:r>
              <a:rPr lang="fi-FI" altLang="fi-FI" b="1" dirty="0">
                <a:solidFill>
                  <a:srgbClr val="FFC000"/>
                </a:solidFill>
              </a:rPr>
              <a:t>	</a:t>
            </a:r>
            <a:r>
              <a:rPr lang="fi-FI" altLang="fi-FI" b="1" dirty="0">
                <a:solidFill>
                  <a:srgbClr val="7030A0"/>
                </a:solidFill>
              </a:rPr>
              <a:t>= </a:t>
            </a:r>
            <a:r>
              <a:rPr lang="fi-FI" altLang="fi-FI" dirty="0">
                <a:solidFill>
                  <a:srgbClr val="7030A0"/>
                </a:solidFill>
              </a:rPr>
              <a:t>subjekti eli lauseen tekijä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>
                <a:solidFill>
                  <a:srgbClr val="FF0000"/>
                </a:solidFill>
              </a:rPr>
              <a:t>KIE	= </a:t>
            </a:r>
            <a:r>
              <a:rPr lang="fi-FI" altLang="fi-FI" dirty="0">
                <a:solidFill>
                  <a:srgbClr val="FF0000"/>
                </a:solidFill>
              </a:rPr>
              <a:t>kieltosana/liikkuva määre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>
                <a:solidFill>
                  <a:srgbClr val="00B050"/>
                </a:solidFill>
              </a:rPr>
              <a:t>PRE</a:t>
            </a:r>
            <a:r>
              <a:rPr lang="fi-FI" altLang="fi-FI" b="1" dirty="0">
                <a:solidFill>
                  <a:srgbClr val="0070C0"/>
                </a:solidFill>
              </a:rPr>
              <a:t>	</a:t>
            </a:r>
            <a:r>
              <a:rPr lang="fi-FI" altLang="fi-FI" b="1" dirty="0">
                <a:solidFill>
                  <a:srgbClr val="00B050"/>
                </a:solidFill>
              </a:rPr>
              <a:t>= </a:t>
            </a:r>
            <a:r>
              <a:rPr lang="fi-FI" altLang="fi-FI" dirty="0">
                <a:solidFill>
                  <a:srgbClr val="00B050"/>
                </a:solidFill>
              </a:rPr>
              <a:t>predikaatti eli taipunut verbi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b="1" dirty="0">
              <a:solidFill>
                <a:srgbClr val="0070C0"/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A53EE7-E2A9-464C-877A-0A56BDFFD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7851AF-E67A-4B38-9CE0-2A57A16B9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34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i-FI" b="1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Kysyvä sivulause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A9C43B-50BA-4B34-AB60-5F021B599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Kysyvä sivulause voi alkaa kysymyssanalla.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			</a:t>
            </a:r>
            <a:r>
              <a:rPr lang="fi-FI" altLang="fi-FI" b="1" dirty="0">
                <a:solidFill>
                  <a:srgbClr val="00B0F0"/>
                </a:solidFill>
              </a:rPr>
              <a:t>KON</a:t>
            </a:r>
            <a:r>
              <a:rPr lang="fi-FI" altLang="fi-FI" b="1" dirty="0"/>
              <a:t>	 	</a:t>
            </a:r>
            <a:r>
              <a:rPr lang="fi-FI" altLang="fi-FI" b="1" dirty="0">
                <a:solidFill>
                  <a:srgbClr val="0070C0"/>
                </a:solidFill>
              </a:rPr>
              <a:t>SU</a:t>
            </a:r>
            <a:r>
              <a:rPr lang="fi-FI" altLang="fi-FI" b="1" dirty="0"/>
              <a:t>	</a:t>
            </a:r>
            <a:r>
              <a:rPr lang="fi-FI" altLang="fi-FI" b="1" dirty="0">
                <a:solidFill>
                  <a:srgbClr val="FF0000"/>
                </a:solidFill>
              </a:rPr>
              <a:t>KIE</a:t>
            </a:r>
            <a:r>
              <a:rPr lang="fi-FI" altLang="fi-FI" b="1" dirty="0"/>
              <a:t>	</a:t>
            </a:r>
            <a:r>
              <a:rPr lang="fi-FI" altLang="fi-FI" b="1" dirty="0">
                <a:solidFill>
                  <a:srgbClr val="00B050"/>
                </a:solidFill>
              </a:rPr>
              <a:t>PRE</a:t>
            </a:r>
            <a:r>
              <a:rPr lang="fi-FI" altLang="fi-FI" b="1" dirty="0"/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 err="1"/>
              <a:t>Jag</a:t>
            </a:r>
            <a:r>
              <a:rPr lang="fi-FI" altLang="fi-FI" b="1" dirty="0"/>
              <a:t> </a:t>
            </a:r>
            <a:r>
              <a:rPr lang="fi-FI" altLang="fi-FI" b="1" dirty="0" err="1"/>
              <a:t>vill</a:t>
            </a:r>
            <a:r>
              <a:rPr lang="fi-FI" altLang="fi-FI" b="1" dirty="0"/>
              <a:t> </a:t>
            </a:r>
            <a:r>
              <a:rPr lang="fi-FI" altLang="fi-FI" b="1" dirty="0" err="1"/>
              <a:t>veta</a:t>
            </a:r>
            <a:r>
              <a:rPr lang="fi-FI" altLang="fi-FI" b="1" dirty="0"/>
              <a:t> 		</a:t>
            </a:r>
            <a:r>
              <a:rPr lang="fi-FI" altLang="fi-FI" b="1" dirty="0" err="1">
                <a:solidFill>
                  <a:srgbClr val="00B0F0"/>
                </a:solidFill>
              </a:rPr>
              <a:t>varför</a:t>
            </a:r>
            <a:r>
              <a:rPr lang="fi-FI" altLang="fi-FI" b="1" dirty="0"/>
              <a:t> 	</a:t>
            </a:r>
            <a:r>
              <a:rPr lang="fi-FI" altLang="fi-FI" b="1" dirty="0">
                <a:solidFill>
                  <a:srgbClr val="0070C0"/>
                </a:solidFill>
              </a:rPr>
              <a:t>du</a:t>
            </a:r>
            <a:r>
              <a:rPr lang="fi-FI" altLang="fi-FI" b="1" dirty="0"/>
              <a:t>    	</a:t>
            </a:r>
            <a:r>
              <a:rPr lang="fi-FI" altLang="fi-FI" b="1" dirty="0" err="1">
                <a:solidFill>
                  <a:srgbClr val="FF0000"/>
                </a:solidFill>
              </a:rPr>
              <a:t>inte</a:t>
            </a:r>
            <a:r>
              <a:rPr lang="fi-FI" altLang="fi-FI" b="1" dirty="0"/>
              <a:t>     </a:t>
            </a:r>
            <a:r>
              <a:rPr lang="fi-FI" altLang="fi-FI" b="1" dirty="0" err="1">
                <a:solidFill>
                  <a:srgbClr val="00B050"/>
                </a:solidFill>
              </a:rPr>
              <a:t>hjälpte</a:t>
            </a:r>
            <a:r>
              <a:rPr lang="fi-FI" altLang="fi-FI" b="1" dirty="0"/>
              <a:t> </a:t>
            </a:r>
            <a:r>
              <a:rPr lang="fi-FI" altLang="fi-FI" b="1" dirty="0" err="1"/>
              <a:t>mig</a:t>
            </a:r>
            <a:r>
              <a:rPr lang="fi-FI" altLang="fi-FI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i="1" dirty="0"/>
              <a:t>Haluan tietää, 	miksi 		sinä 	et 	auttanut 	minua.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 err="1"/>
              <a:t>Jag</a:t>
            </a:r>
            <a:r>
              <a:rPr lang="fi-FI" altLang="fi-FI" b="1" dirty="0"/>
              <a:t> </a:t>
            </a:r>
            <a:r>
              <a:rPr lang="fi-FI" altLang="fi-FI" b="1" dirty="0" err="1"/>
              <a:t>vill</a:t>
            </a:r>
            <a:r>
              <a:rPr lang="fi-FI" altLang="fi-FI" b="1" dirty="0"/>
              <a:t> </a:t>
            </a:r>
            <a:r>
              <a:rPr lang="fi-FI" altLang="fi-FI" b="1" dirty="0" err="1"/>
              <a:t>veta</a:t>
            </a:r>
            <a:r>
              <a:rPr lang="fi-FI" altLang="fi-FI" b="1" dirty="0"/>
              <a:t>		</a:t>
            </a:r>
            <a:r>
              <a:rPr lang="fi-FI" altLang="fi-FI" b="1" dirty="0" err="1">
                <a:solidFill>
                  <a:srgbClr val="00B0F0"/>
                </a:solidFill>
              </a:rPr>
              <a:t>vilka</a:t>
            </a:r>
            <a:r>
              <a:rPr lang="fi-FI" altLang="fi-FI" b="1" dirty="0">
                <a:solidFill>
                  <a:srgbClr val="00B0F0"/>
                </a:solidFill>
              </a:rPr>
              <a:t> </a:t>
            </a:r>
            <a:r>
              <a:rPr lang="fi-FI" altLang="fi-FI" b="1" dirty="0" err="1">
                <a:solidFill>
                  <a:srgbClr val="00B0F0"/>
                </a:solidFill>
              </a:rPr>
              <a:t>ämnen</a:t>
            </a:r>
            <a:r>
              <a:rPr lang="fi-FI" altLang="fi-FI" b="1" dirty="0">
                <a:solidFill>
                  <a:srgbClr val="00B0F0"/>
                </a:solidFill>
              </a:rPr>
              <a:t>	</a:t>
            </a:r>
            <a:r>
              <a:rPr lang="fi-FI" altLang="fi-FI" b="1" dirty="0">
                <a:solidFill>
                  <a:srgbClr val="0070C0"/>
                </a:solidFill>
              </a:rPr>
              <a:t>du</a:t>
            </a:r>
            <a:r>
              <a:rPr lang="fi-FI" altLang="fi-FI" b="1" dirty="0"/>
              <a:t> 		</a:t>
            </a:r>
            <a:r>
              <a:rPr lang="fi-FI" altLang="fi-FI" b="1" dirty="0" err="1">
                <a:solidFill>
                  <a:srgbClr val="00B050"/>
                </a:solidFill>
              </a:rPr>
              <a:t>har</a:t>
            </a:r>
            <a:r>
              <a:rPr lang="fi-FI" altLang="fi-FI" b="1" dirty="0"/>
              <a:t> 	valt.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i="1" dirty="0"/>
              <a:t>Haluan tietää,	mitä aineita	sinä 		olet 	valinnut.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9F1109E-0873-4724-94BF-07DA54A5FCD7}"/>
              </a:ext>
            </a:extLst>
          </p:cNvPr>
          <p:cNvSpPr txBox="1"/>
          <p:nvPr/>
        </p:nvSpPr>
        <p:spPr>
          <a:xfrm>
            <a:off x="3662568" y="5846544"/>
            <a:ext cx="4656484" cy="646331"/>
          </a:xfrm>
          <a:prstGeom prst="rect">
            <a:avLst/>
          </a:prstGeom>
          <a:solidFill>
            <a:srgbClr val="FFFF00">
              <a:alpha val="61000"/>
            </a:srgbClr>
          </a:solidFill>
          <a:effectLst>
            <a:outerShdw blurRad="50800" dist="38100" dir="2700000" algn="tl" rotWithShape="0">
              <a:prstClr val="black">
                <a:alpha val="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fi-FI" b="1" dirty="0" err="1"/>
              <a:t>Huom</a:t>
            </a:r>
            <a:r>
              <a:rPr lang="fi-FI" dirty="0"/>
              <a:t>!</a:t>
            </a:r>
            <a:br>
              <a:rPr lang="fi-FI" dirty="0"/>
            </a:br>
            <a:r>
              <a:rPr lang="fi-FI" b="1" dirty="0"/>
              <a:t>Kysymyssana voi koostua useammasta sanasta.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30C320-CC9F-442C-9B81-E67D5F2B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6814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fi-FI" dirty="0"/>
              <a:t>FOKUS 4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EB54BD-BC28-4733-98BA-35348244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i-FI" b="1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Kysyvä sivulause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9FEB5E-39B7-454A-BC0F-748D52A4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8840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Kysyvä sivulause voi alkaa sanalla </a:t>
            </a:r>
            <a:r>
              <a:rPr lang="fi-FI" altLang="fi-FI" b="1" u="sng" dirty="0"/>
              <a:t>om</a:t>
            </a:r>
            <a:r>
              <a:rPr lang="fi-FI" altLang="fi-FI" b="1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Suomessa kysyvä sivulause alkaa silloin verbillä, </a:t>
            </a:r>
            <a:br>
              <a:rPr lang="fi-FI" altLang="fi-FI" b="1" dirty="0"/>
            </a:br>
            <a:r>
              <a:rPr lang="fi-FI" altLang="fi-FI" b="1" dirty="0"/>
              <a:t>jonka pääte on -</a:t>
            </a:r>
            <a:r>
              <a:rPr lang="fi-FI" altLang="fi-FI" b="1" u="sng" dirty="0" err="1"/>
              <a:t>ko</a:t>
            </a:r>
            <a:r>
              <a:rPr lang="fi-FI" altLang="fi-FI" b="1" dirty="0"/>
              <a:t>/-</a:t>
            </a:r>
            <a:r>
              <a:rPr lang="fi-FI" altLang="fi-FI" b="1" u="sng" dirty="0" err="1"/>
              <a:t>kö</a:t>
            </a:r>
            <a:r>
              <a:rPr lang="fi-FI" altLang="fi-FI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			</a:t>
            </a:r>
            <a:r>
              <a:rPr lang="fi-FI" altLang="fi-FI" b="1" dirty="0">
                <a:solidFill>
                  <a:srgbClr val="00B0F0"/>
                </a:solidFill>
              </a:rPr>
              <a:t>KON</a:t>
            </a:r>
            <a:r>
              <a:rPr lang="fi-FI" altLang="fi-FI" b="1" dirty="0"/>
              <a:t>		</a:t>
            </a:r>
            <a:r>
              <a:rPr lang="fi-FI" altLang="fi-FI" b="1" dirty="0">
                <a:solidFill>
                  <a:srgbClr val="0070C0"/>
                </a:solidFill>
              </a:rPr>
              <a:t>SU</a:t>
            </a:r>
            <a:r>
              <a:rPr lang="fi-FI" altLang="fi-FI" b="1" dirty="0"/>
              <a:t>	</a:t>
            </a:r>
            <a:r>
              <a:rPr lang="fi-FI" altLang="fi-FI" b="1" dirty="0">
                <a:solidFill>
                  <a:srgbClr val="FF0000"/>
                </a:solidFill>
              </a:rPr>
              <a:t>KIE</a:t>
            </a:r>
            <a:r>
              <a:rPr lang="fi-FI" altLang="fi-FI" b="1" dirty="0"/>
              <a:t>		</a:t>
            </a:r>
            <a:r>
              <a:rPr lang="fi-FI" altLang="fi-FI" b="1" dirty="0">
                <a:solidFill>
                  <a:srgbClr val="00B050"/>
                </a:solidFill>
              </a:rPr>
              <a:t>PRE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 err="1"/>
              <a:t>Jag</a:t>
            </a:r>
            <a:r>
              <a:rPr lang="fi-FI" altLang="fi-FI" b="1" dirty="0"/>
              <a:t> </a:t>
            </a:r>
            <a:r>
              <a:rPr lang="fi-FI" altLang="fi-FI" b="1" dirty="0" err="1"/>
              <a:t>vet</a:t>
            </a:r>
            <a:r>
              <a:rPr lang="fi-FI" altLang="fi-FI" b="1" dirty="0"/>
              <a:t> </a:t>
            </a:r>
            <a:r>
              <a:rPr lang="fi-FI" altLang="fi-FI" b="1" dirty="0" err="1"/>
              <a:t>inte</a:t>
            </a:r>
            <a:r>
              <a:rPr lang="fi-FI" altLang="fi-FI" b="1" dirty="0"/>
              <a:t> 		</a:t>
            </a:r>
            <a:r>
              <a:rPr lang="fi-FI" altLang="fi-FI" b="1" u="sng" dirty="0" err="1">
                <a:solidFill>
                  <a:srgbClr val="00B0F0"/>
                </a:solidFill>
              </a:rPr>
              <a:t>om</a:t>
            </a:r>
            <a:r>
              <a:rPr lang="fi-FI" altLang="fi-FI" b="1" dirty="0"/>
              <a:t> 		</a:t>
            </a:r>
            <a:r>
              <a:rPr lang="fi-FI" altLang="fi-FI" b="1" dirty="0" err="1">
                <a:solidFill>
                  <a:srgbClr val="0070C0"/>
                </a:solidFill>
              </a:rPr>
              <a:t>han</a:t>
            </a:r>
            <a:r>
              <a:rPr lang="fi-FI" altLang="fi-FI" b="1" dirty="0"/>
              <a:t> 	</a:t>
            </a:r>
            <a:r>
              <a:rPr lang="fi-FI" altLang="fi-FI" b="1" dirty="0" err="1">
                <a:solidFill>
                  <a:srgbClr val="FF0000"/>
                </a:solidFill>
              </a:rPr>
              <a:t>också</a:t>
            </a:r>
            <a:r>
              <a:rPr lang="fi-FI" altLang="fi-FI" b="1" dirty="0"/>
              <a:t> 		</a:t>
            </a:r>
            <a:r>
              <a:rPr lang="fi-FI" altLang="fi-FI" b="1" dirty="0" err="1">
                <a:solidFill>
                  <a:srgbClr val="00B050"/>
                </a:solidFill>
              </a:rPr>
              <a:t>vill</a:t>
            </a:r>
            <a:r>
              <a:rPr lang="fi-FI" altLang="fi-FI" b="1" dirty="0"/>
              <a:t> </a:t>
            </a:r>
            <a:r>
              <a:rPr lang="fi-FI" altLang="fi-FI" b="1" dirty="0" err="1"/>
              <a:t>komma</a:t>
            </a:r>
            <a:r>
              <a:rPr lang="fi-FI" altLang="fi-FI" b="1" dirty="0"/>
              <a:t> </a:t>
            </a:r>
            <a:r>
              <a:rPr lang="fi-FI" altLang="fi-FI" b="1" dirty="0" err="1"/>
              <a:t>med</a:t>
            </a:r>
            <a:r>
              <a:rPr lang="fi-FI" altLang="fi-FI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i="1" dirty="0"/>
              <a:t>En tiedä, 		haluaa</a:t>
            </a:r>
            <a:r>
              <a:rPr lang="fi-FI" altLang="fi-FI" i="1" u="sng" dirty="0"/>
              <a:t>ko</a:t>
            </a:r>
            <a:r>
              <a:rPr lang="fi-FI" altLang="fi-FI" i="1" dirty="0"/>
              <a:t> 	hän 	myös 		tulla mukaan.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 err="1"/>
              <a:t>Jag</a:t>
            </a:r>
            <a:r>
              <a:rPr lang="fi-FI" altLang="fi-FI" b="1" dirty="0"/>
              <a:t> </a:t>
            </a:r>
            <a:r>
              <a:rPr lang="fi-FI" altLang="fi-FI" b="1" dirty="0" err="1"/>
              <a:t>vill</a:t>
            </a:r>
            <a:r>
              <a:rPr lang="fi-FI" altLang="fi-FI" b="1" dirty="0"/>
              <a:t> </a:t>
            </a:r>
            <a:r>
              <a:rPr lang="fi-FI" altLang="fi-FI" b="1" dirty="0" err="1"/>
              <a:t>veta</a:t>
            </a:r>
            <a:r>
              <a:rPr lang="fi-FI" altLang="fi-FI" b="1" dirty="0"/>
              <a:t> 		</a:t>
            </a:r>
            <a:r>
              <a:rPr lang="fi-FI" altLang="fi-FI" b="1" u="sng" dirty="0" err="1">
                <a:solidFill>
                  <a:srgbClr val="00B0F0"/>
                </a:solidFill>
              </a:rPr>
              <a:t>om</a:t>
            </a:r>
            <a:r>
              <a:rPr lang="fi-FI" altLang="fi-FI" b="1" dirty="0"/>
              <a:t> 		</a:t>
            </a:r>
            <a:r>
              <a:rPr lang="fi-FI" altLang="fi-FI" b="1" dirty="0" err="1">
                <a:solidFill>
                  <a:srgbClr val="0070C0"/>
                </a:solidFill>
              </a:rPr>
              <a:t>det</a:t>
            </a:r>
            <a:r>
              <a:rPr lang="fi-FI" altLang="fi-FI" b="1" dirty="0"/>
              <a:t> 	</a:t>
            </a:r>
            <a:r>
              <a:rPr lang="fi-FI" altLang="fi-FI" b="1" dirty="0" err="1">
                <a:solidFill>
                  <a:srgbClr val="FF0000"/>
                </a:solidFill>
              </a:rPr>
              <a:t>verkligen</a:t>
            </a:r>
            <a:r>
              <a:rPr lang="fi-FI" altLang="fi-FI" b="1" dirty="0"/>
              <a:t> 	</a:t>
            </a:r>
            <a:r>
              <a:rPr lang="fi-FI" altLang="fi-FI" b="1" dirty="0" err="1">
                <a:solidFill>
                  <a:srgbClr val="00B050"/>
                </a:solidFill>
              </a:rPr>
              <a:t>stämmer</a:t>
            </a:r>
            <a:r>
              <a:rPr lang="fi-FI" altLang="fi-FI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i="1" dirty="0"/>
              <a:t>Haluan tietää,	pitää</a:t>
            </a:r>
            <a:r>
              <a:rPr lang="fi-FI" altLang="fi-FI" i="1" u="sng" dirty="0"/>
              <a:t>kö</a:t>
            </a:r>
            <a:r>
              <a:rPr lang="fi-FI" altLang="fi-FI" i="1" dirty="0"/>
              <a:t> 	se 	todellakin 	paikkansa.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i="1" dirty="0"/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CE3C819-941E-455F-80A8-667CEC92EFBF}"/>
              </a:ext>
            </a:extLst>
          </p:cNvPr>
          <p:cNvSpPr txBox="1"/>
          <p:nvPr/>
        </p:nvSpPr>
        <p:spPr>
          <a:xfrm>
            <a:off x="5638800" y="267652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CBC2C9-CB10-4047-8B04-7A7C474B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09711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EB54BD-BC28-4733-98BA-35348244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i-FI" b="1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Kysyvä sivulause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9FEB5E-39B7-454A-BC0F-748D52A4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8840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Jos kysyvässä sivulauseessa </a:t>
            </a:r>
            <a:r>
              <a:rPr lang="fi-FI" altLang="fi-FI" b="1" u="sng" dirty="0"/>
              <a:t>ei ole subjektia</a:t>
            </a:r>
            <a:r>
              <a:rPr lang="fi-FI" altLang="fi-FI" b="1" dirty="0"/>
              <a:t>, sinne täytyy lisätä subjektin paikalle sana </a:t>
            </a:r>
            <a:r>
              <a:rPr lang="fi-FI" altLang="fi-FI" b="1" dirty="0" err="1"/>
              <a:t>som</a:t>
            </a:r>
            <a:r>
              <a:rPr lang="fi-FI" altLang="fi-FI" b="1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i="1" dirty="0"/>
              <a:t>			</a:t>
            </a:r>
            <a:r>
              <a:rPr lang="fi-FI" altLang="fi-FI" b="1" dirty="0">
                <a:solidFill>
                  <a:srgbClr val="00B0F0"/>
                </a:solidFill>
              </a:rPr>
              <a:t>KON</a:t>
            </a:r>
            <a:r>
              <a:rPr lang="fi-FI" altLang="fi-FI" b="1" dirty="0"/>
              <a:t>	</a:t>
            </a:r>
            <a:r>
              <a:rPr lang="fi-FI" altLang="fi-FI" b="1" dirty="0">
                <a:solidFill>
                  <a:srgbClr val="0070C0"/>
                </a:solidFill>
              </a:rPr>
              <a:t>SU</a:t>
            </a:r>
            <a:r>
              <a:rPr lang="fi-FI" altLang="fi-FI" b="1" dirty="0"/>
              <a:t>	</a:t>
            </a:r>
            <a:r>
              <a:rPr lang="fi-FI" altLang="fi-FI" b="1" dirty="0">
                <a:solidFill>
                  <a:srgbClr val="00B050"/>
                </a:solidFill>
              </a:rPr>
              <a:t>PRE</a:t>
            </a:r>
            <a:endParaRPr lang="fi-FI" altLang="fi-FI" b="1" i="1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 err="1"/>
              <a:t>Jag</a:t>
            </a:r>
            <a:r>
              <a:rPr lang="fi-FI" altLang="fi-FI" b="1" dirty="0"/>
              <a:t> </a:t>
            </a:r>
            <a:r>
              <a:rPr lang="fi-FI" altLang="fi-FI" b="1" dirty="0" err="1"/>
              <a:t>vill</a:t>
            </a:r>
            <a:r>
              <a:rPr lang="fi-FI" altLang="fi-FI" b="1" dirty="0"/>
              <a:t> </a:t>
            </a:r>
            <a:r>
              <a:rPr lang="fi-FI" altLang="fi-FI" b="1" dirty="0" err="1"/>
              <a:t>veta</a:t>
            </a:r>
            <a:r>
              <a:rPr lang="fi-FI" altLang="fi-FI" b="1" dirty="0"/>
              <a:t> 		</a:t>
            </a:r>
            <a:r>
              <a:rPr lang="fi-FI" altLang="fi-FI" b="1" dirty="0" err="1">
                <a:solidFill>
                  <a:srgbClr val="00B0F0"/>
                </a:solidFill>
              </a:rPr>
              <a:t>vem</a:t>
            </a:r>
            <a:r>
              <a:rPr lang="fi-FI" altLang="fi-FI" b="1" dirty="0"/>
              <a:t> 	</a:t>
            </a:r>
            <a:r>
              <a:rPr lang="fi-FI" altLang="fi-FI" b="1" dirty="0" err="1">
                <a:solidFill>
                  <a:srgbClr val="0070C0"/>
                </a:solidFill>
              </a:rPr>
              <a:t>som</a:t>
            </a:r>
            <a:r>
              <a:rPr lang="fi-FI" altLang="fi-FI" b="1" dirty="0"/>
              <a:t> 	</a:t>
            </a:r>
            <a:r>
              <a:rPr lang="fi-FI" altLang="fi-FI" b="1" dirty="0" err="1">
                <a:solidFill>
                  <a:srgbClr val="00B050"/>
                </a:solidFill>
              </a:rPr>
              <a:t>vinner</a:t>
            </a:r>
            <a:r>
              <a:rPr lang="fi-FI" altLang="fi-FI" b="1" dirty="0"/>
              <a:t> 	</a:t>
            </a:r>
            <a:r>
              <a:rPr lang="fi-FI" altLang="fi-FI" b="1" dirty="0" err="1"/>
              <a:t>tävlingen</a:t>
            </a:r>
            <a:r>
              <a:rPr lang="fi-FI" altLang="fi-FI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i="1" dirty="0"/>
              <a:t>Haluan tietää, 	kuka voittaa kilpailun.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 err="1"/>
              <a:t>Jag</a:t>
            </a:r>
            <a:r>
              <a:rPr lang="fi-FI" altLang="fi-FI" b="1" dirty="0"/>
              <a:t> </a:t>
            </a:r>
            <a:r>
              <a:rPr lang="fi-FI" altLang="fi-FI" b="1" dirty="0" err="1"/>
              <a:t>vill</a:t>
            </a:r>
            <a:r>
              <a:rPr lang="fi-FI" altLang="fi-FI" b="1" dirty="0"/>
              <a:t> </a:t>
            </a:r>
            <a:r>
              <a:rPr lang="fi-FI" altLang="fi-FI" b="1" dirty="0" err="1"/>
              <a:t>veta</a:t>
            </a:r>
            <a:r>
              <a:rPr lang="fi-FI" altLang="fi-FI" b="1" dirty="0"/>
              <a:t> 		</a:t>
            </a:r>
            <a:r>
              <a:rPr lang="fi-FI" altLang="fi-FI" b="1" dirty="0" err="1">
                <a:solidFill>
                  <a:srgbClr val="00B0F0"/>
                </a:solidFill>
              </a:rPr>
              <a:t>vad</a:t>
            </a:r>
            <a:r>
              <a:rPr lang="fi-FI" altLang="fi-FI" b="1" dirty="0"/>
              <a:t> 	</a:t>
            </a:r>
            <a:r>
              <a:rPr lang="fi-FI" altLang="fi-FI" b="1" dirty="0" err="1">
                <a:solidFill>
                  <a:srgbClr val="0070C0"/>
                </a:solidFill>
              </a:rPr>
              <a:t>som</a:t>
            </a:r>
            <a:r>
              <a:rPr lang="fi-FI" altLang="fi-FI" b="1" dirty="0"/>
              <a:t> 	</a:t>
            </a:r>
            <a:r>
              <a:rPr lang="fi-FI" altLang="fi-FI" b="1" dirty="0" err="1">
                <a:solidFill>
                  <a:srgbClr val="00B050"/>
                </a:solidFill>
              </a:rPr>
              <a:t>har</a:t>
            </a:r>
            <a:r>
              <a:rPr lang="fi-FI" altLang="fi-FI" b="1" dirty="0"/>
              <a:t> </a:t>
            </a:r>
            <a:r>
              <a:rPr lang="fi-FI" altLang="fi-FI" b="1" dirty="0" err="1"/>
              <a:t>hänt</a:t>
            </a:r>
            <a:r>
              <a:rPr lang="fi-FI" altLang="fi-FI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i="1" dirty="0"/>
              <a:t>Haluan tietää, 	mitä on tapahtunut.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i="1" dirty="0"/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35E0858-BA27-43E8-9C68-EFBADD347440}"/>
              </a:ext>
            </a:extLst>
          </p:cNvPr>
          <p:cNvSpPr txBox="1"/>
          <p:nvPr/>
        </p:nvSpPr>
        <p:spPr>
          <a:xfrm>
            <a:off x="7364896" y="4328491"/>
            <a:ext cx="4124739" cy="923330"/>
          </a:xfrm>
          <a:prstGeom prst="rect">
            <a:avLst/>
          </a:prstGeom>
          <a:solidFill>
            <a:srgbClr val="FFFF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fi-FI" b="1" dirty="0"/>
              <a:t>HUOM</a:t>
            </a:r>
            <a:r>
              <a:rPr lang="fi-FI" dirty="0"/>
              <a:t>!</a:t>
            </a:r>
            <a:br>
              <a:rPr lang="fi-FI" dirty="0"/>
            </a:br>
            <a:r>
              <a:rPr lang="fi-FI" b="1" dirty="0" err="1"/>
              <a:t>Som</a:t>
            </a:r>
            <a:r>
              <a:rPr lang="fi-FI" b="1" dirty="0"/>
              <a:t>-sanaa ei voi suomentaa mitenkään.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F5D895-0CB4-4A07-951D-5E4907AB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tsikko 1">
            <a:extLst>
              <a:ext uri="{FF2B5EF4-FFF2-40B4-BE49-F238E27FC236}">
                <a16:creationId xmlns:a16="http://schemas.microsoft.com/office/drawing/2014/main" id="{97F9FEF4-2A24-4CC0-AB2D-1E13F390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latin typeface="+mn-lt"/>
              </a:rPr>
              <a:t>Korosta virkkeistä kysyvät sivulauseet.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8F36AB-1BDA-4036-89CB-78E975C1C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46672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altLang="fi-FI" sz="2400" dirty="0"/>
              <a:t>Alla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vad</a:t>
            </a:r>
            <a:r>
              <a:rPr lang="fi-FI" altLang="fi-FI" sz="2400" dirty="0"/>
              <a:t> de </a:t>
            </a:r>
            <a:r>
              <a:rPr lang="fi-FI" altLang="fi-FI" sz="2400" dirty="0" err="1"/>
              <a:t>vill</a:t>
            </a:r>
            <a:r>
              <a:rPr lang="fi-FI" altLang="fi-FI" sz="2400" dirty="0"/>
              <a:t> </a:t>
            </a:r>
            <a:r>
              <a:rPr lang="fi-FI" altLang="fi-FI" sz="2400" dirty="0" err="1"/>
              <a:t>göra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efter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gymnasiet</a:t>
            </a:r>
            <a:r>
              <a:rPr lang="fi-FI" alt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altLang="fi-FI" sz="2400" dirty="0" err="1"/>
              <a:t>Kan</a:t>
            </a:r>
            <a:r>
              <a:rPr lang="fi-FI" altLang="fi-FI" sz="2400" dirty="0"/>
              <a:t> du </a:t>
            </a:r>
            <a:r>
              <a:rPr lang="fi-FI" altLang="fi-FI" sz="2400" dirty="0" err="1"/>
              <a:t>berätta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varför</a:t>
            </a:r>
            <a:r>
              <a:rPr lang="fi-FI" altLang="fi-FI" sz="2400" dirty="0"/>
              <a:t> du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väntade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på</a:t>
            </a:r>
            <a:r>
              <a:rPr lang="fi-FI" altLang="fi-FI" sz="2400" dirty="0"/>
              <a:t> </a:t>
            </a:r>
            <a:r>
              <a:rPr lang="fi-FI" altLang="fi-FI" sz="2400" dirty="0" err="1"/>
              <a:t>mig</a:t>
            </a:r>
            <a:r>
              <a:rPr lang="fi-FI" altLang="fi-FI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hinner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göra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allt</a:t>
            </a:r>
            <a:r>
              <a:rPr lang="fi-FI" altLang="fi-FI" sz="2400" dirty="0"/>
              <a:t> i </a:t>
            </a:r>
            <a:r>
              <a:rPr lang="fi-FI" altLang="fi-FI" sz="2400" dirty="0" err="1"/>
              <a:t>tid</a:t>
            </a:r>
            <a:r>
              <a:rPr lang="fi-FI" alt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altLang="fi-FI" sz="2400" dirty="0" err="1"/>
              <a:t>Vet</a:t>
            </a:r>
            <a:r>
              <a:rPr lang="fi-FI" altLang="fi-FI" sz="2400" dirty="0"/>
              <a:t> du </a:t>
            </a:r>
            <a:r>
              <a:rPr lang="fi-FI" altLang="fi-FI" sz="2400" dirty="0" err="1"/>
              <a:t>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han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också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vill</a:t>
            </a:r>
            <a:r>
              <a:rPr lang="fi-FI" altLang="fi-FI" sz="2400" dirty="0"/>
              <a:t> </a:t>
            </a:r>
            <a:r>
              <a:rPr lang="fi-FI" altLang="fi-FI" sz="2400" dirty="0" err="1"/>
              <a:t>komma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med</a:t>
            </a:r>
            <a:r>
              <a:rPr lang="fi-FI" altLang="fi-FI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altLang="fi-FI" sz="2400" dirty="0"/>
              <a:t>Alla </a:t>
            </a:r>
            <a:r>
              <a:rPr lang="fi-FI" altLang="fi-FI" sz="2400" dirty="0" err="1"/>
              <a:t>visste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hade</a:t>
            </a:r>
            <a:r>
              <a:rPr lang="fi-FI" altLang="fi-FI" sz="2400" dirty="0"/>
              <a:t> tagit </a:t>
            </a:r>
            <a:r>
              <a:rPr lang="fi-FI" altLang="fi-FI" sz="2400" dirty="0" err="1"/>
              <a:t>bilden</a:t>
            </a:r>
            <a:r>
              <a:rPr lang="fi-FI" alt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altLang="fi-FI" sz="2400" dirty="0" err="1"/>
              <a:t>Han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visste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vad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hade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hänt</a:t>
            </a:r>
            <a:r>
              <a:rPr lang="fi-FI" altLang="fi-FI" sz="2400" dirty="0"/>
              <a:t>.</a:t>
            </a:r>
          </a:p>
          <a:p>
            <a:endParaRPr lang="fi-FI" altLang="fi-FI" sz="2400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35E5712-DCE1-4E56-B170-62B6E7FAA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667249"/>
          </a:xfrm>
        </p:spPr>
        <p:txBody>
          <a:bodyPr/>
          <a:lstStyle/>
          <a:p>
            <a:pPr marL="0" indent="0">
              <a:buNone/>
            </a:pPr>
            <a:r>
              <a:rPr lang="fi-FI" altLang="fi-FI" sz="2400" dirty="0"/>
              <a:t>Alla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vad</a:t>
            </a:r>
            <a:r>
              <a:rPr lang="fi-FI" altLang="fi-FI" sz="2400" b="1" dirty="0"/>
              <a:t> de </a:t>
            </a:r>
            <a:r>
              <a:rPr lang="fi-FI" altLang="fi-FI" sz="2400" b="1" dirty="0" err="1"/>
              <a:t>vill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göra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efter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gymnasiet</a:t>
            </a:r>
            <a:r>
              <a:rPr lang="fi-FI" altLang="fi-FI" sz="2400" dirty="0"/>
              <a:t>.</a:t>
            </a:r>
          </a:p>
          <a:p>
            <a:pPr marL="0" indent="0">
              <a:buNone/>
            </a:pPr>
            <a:r>
              <a:rPr lang="fi-FI" altLang="fi-FI" sz="2400" dirty="0" err="1"/>
              <a:t>Kan</a:t>
            </a:r>
            <a:r>
              <a:rPr lang="fi-FI" altLang="fi-FI" sz="2400" dirty="0"/>
              <a:t> du </a:t>
            </a:r>
            <a:r>
              <a:rPr lang="fi-FI" altLang="fi-FI" sz="2400" dirty="0" err="1"/>
              <a:t>berätta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varför</a:t>
            </a:r>
            <a:r>
              <a:rPr lang="fi-FI" altLang="fi-FI" sz="2400" b="1" dirty="0"/>
              <a:t> du </a:t>
            </a:r>
            <a:r>
              <a:rPr lang="fi-FI" altLang="fi-FI" sz="2400" b="1" dirty="0" err="1"/>
              <a:t>inte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väntade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på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mig</a:t>
            </a:r>
            <a:r>
              <a:rPr lang="fi-FI" altLang="fi-FI" sz="2400" dirty="0"/>
              <a:t>?</a:t>
            </a:r>
          </a:p>
          <a:p>
            <a:pPr marL="0" indent="0">
              <a:buNone/>
            </a:pP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om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jag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hinner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göra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allt</a:t>
            </a:r>
            <a:r>
              <a:rPr lang="fi-FI" altLang="fi-FI" sz="2400" b="1" dirty="0"/>
              <a:t> i </a:t>
            </a:r>
            <a:r>
              <a:rPr lang="fi-FI" altLang="fi-FI" sz="2400" b="1" dirty="0" err="1"/>
              <a:t>tid</a:t>
            </a:r>
            <a:r>
              <a:rPr lang="fi-FI" altLang="fi-FI" sz="2400" dirty="0"/>
              <a:t>.</a:t>
            </a:r>
          </a:p>
          <a:p>
            <a:pPr marL="0" indent="0">
              <a:buNone/>
            </a:pPr>
            <a:br>
              <a:rPr lang="fi-FI" altLang="fi-FI" sz="2400" dirty="0"/>
            </a:br>
            <a:r>
              <a:rPr lang="fi-FI" altLang="fi-FI" sz="2400" dirty="0" err="1"/>
              <a:t>Vet</a:t>
            </a:r>
            <a:r>
              <a:rPr lang="fi-FI" altLang="fi-FI" sz="2400" dirty="0"/>
              <a:t> du </a:t>
            </a:r>
            <a:r>
              <a:rPr lang="fi-FI" altLang="fi-FI" sz="2400" b="1" dirty="0" err="1"/>
              <a:t>om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han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också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vill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komma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med</a:t>
            </a:r>
            <a:r>
              <a:rPr lang="fi-FI" altLang="fi-FI" sz="2400" dirty="0"/>
              <a:t>?</a:t>
            </a:r>
          </a:p>
          <a:p>
            <a:pPr marL="0" indent="0">
              <a:buNone/>
            </a:pPr>
            <a:br>
              <a:rPr lang="fi-FI" altLang="fi-FI" sz="2400" dirty="0"/>
            </a:br>
            <a:r>
              <a:rPr lang="fi-FI" altLang="fi-FI" sz="2400" dirty="0"/>
              <a:t>Alla </a:t>
            </a:r>
            <a:r>
              <a:rPr lang="fi-FI" altLang="fi-FI" sz="2400" dirty="0" err="1"/>
              <a:t>visste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vem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som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hade</a:t>
            </a:r>
            <a:r>
              <a:rPr lang="fi-FI" altLang="fi-FI" sz="2400" b="1" dirty="0"/>
              <a:t> tagit </a:t>
            </a:r>
            <a:r>
              <a:rPr lang="fi-FI" altLang="fi-FI" sz="2400" b="1" dirty="0" err="1"/>
              <a:t>bilden</a:t>
            </a:r>
            <a:r>
              <a:rPr lang="fi-FI" altLang="fi-FI" sz="2400" dirty="0"/>
              <a:t>.</a:t>
            </a:r>
          </a:p>
          <a:p>
            <a:pPr marL="0" indent="0">
              <a:buNone/>
            </a:pPr>
            <a:br>
              <a:rPr lang="fi-FI" altLang="fi-FI" sz="2400" dirty="0"/>
            </a:br>
            <a:r>
              <a:rPr lang="fi-FI" altLang="fi-FI" sz="2400" dirty="0" err="1"/>
              <a:t>Han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visste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vad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som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hade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hänt</a:t>
            </a:r>
            <a:r>
              <a:rPr lang="fi-FI" altLang="fi-FI" sz="2400" dirty="0"/>
              <a:t>.</a:t>
            </a:r>
          </a:p>
          <a:p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63D5CA6-0CC6-4929-ABBC-F6573B0AC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49661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EB54BD-BC28-4733-98BA-35348244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i-FI" b="1" dirty="0"/>
            </a:br>
            <a:r>
              <a:rPr lang="fi-FI" dirty="0">
                <a:latin typeface="+mn-lt"/>
              </a:rPr>
              <a:t>Täydennä kysyvät sivulauseet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9FEB5E-39B7-454A-BC0F-748D52A4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870"/>
            <a:ext cx="10515600" cy="5188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1. Du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nog</a:t>
            </a:r>
            <a:r>
              <a:rPr lang="fi-FI" altLang="fi-FI" sz="2400" dirty="0"/>
              <a:t> ______________________________.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Tiedät kyllä, mistä hän pitää.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2. Alla </a:t>
            </a:r>
            <a:r>
              <a:rPr lang="fi-FI" altLang="fi-FI" sz="2400" dirty="0" err="1"/>
              <a:t>visste</a:t>
            </a:r>
            <a:r>
              <a:rPr lang="fi-FI" altLang="fi-FI" sz="2400" dirty="0"/>
              <a:t> ________________.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Kaikki tiesivät, mitä he olivat tehneet.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None/>
            </a:pPr>
            <a:r>
              <a:rPr lang="fi-FI" altLang="fi-FI" sz="2400" dirty="0"/>
              <a:t>3.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_____________.			</a:t>
            </a:r>
          </a:p>
          <a:p>
            <a:pPr marL="0" indent="0">
              <a:buNone/>
            </a:pPr>
            <a:r>
              <a:rPr lang="fi-FI" altLang="fi-FI" sz="2400" i="1" dirty="0"/>
              <a:t>En tiedä, missä he nyt asuvat.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4.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vill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veta</a:t>
            </a:r>
            <a:r>
              <a:rPr lang="fi-FI" altLang="fi-FI" sz="2400" dirty="0"/>
              <a:t> _____________________</a:t>
            </a:r>
            <a:r>
              <a:rPr lang="fi-FI" altLang="fi-FI" sz="2400" dirty="0" err="1"/>
              <a:t>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det</a:t>
            </a:r>
            <a:r>
              <a:rPr lang="fi-FI" altLang="fi-FI" sz="2400" dirty="0"/>
              <a:t> för </a:t>
            </a:r>
            <a:r>
              <a:rPr lang="fi-FI" altLang="fi-FI" sz="2400" dirty="0" err="1"/>
              <a:t>mig</a:t>
            </a:r>
            <a:r>
              <a:rPr lang="fi-FI" altLang="fi-FI" sz="2400" dirty="0"/>
              <a:t>.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Haluan tietää, miksi sinä et kertonut siitä minulle.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8FF7CCF-65A7-48AE-98F5-4F34497F7EE7}"/>
              </a:ext>
            </a:extLst>
          </p:cNvPr>
          <p:cNvSpPr txBox="1"/>
          <p:nvPr/>
        </p:nvSpPr>
        <p:spPr>
          <a:xfrm>
            <a:off x="2579205" y="1439385"/>
            <a:ext cx="4616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vad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han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gillar</a:t>
            </a:r>
            <a:r>
              <a:rPr lang="fi-FI" sz="2400" b="1" dirty="0"/>
              <a:t> / </a:t>
            </a:r>
            <a:r>
              <a:rPr lang="fi-FI" sz="2400" b="1" dirty="0" err="1">
                <a:solidFill>
                  <a:srgbClr val="00B0F0"/>
                </a:solidFill>
              </a:rPr>
              <a:t>vad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han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tycker</a:t>
            </a:r>
            <a:r>
              <a:rPr lang="fi-FI" sz="2400" b="1" dirty="0"/>
              <a:t> </a:t>
            </a:r>
            <a:r>
              <a:rPr lang="fi-FI" sz="2400" b="1" dirty="0" err="1"/>
              <a:t>om</a:t>
            </a:r>
            <a:endParaRPr lang="fi-FI" sz="2400" b="1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8B9A13E-D02E-4001-8C81-0A3507C855E7}"/>
              </a:ext>
            </a:extLst>
          </p:cNvPr>
          <p:cNvSpPr txBox="1"/>
          <p:nvPr/>
        </p:nvSpPr>
        <p:spPr>
          <a:xfrm>
            <a:off x="2579205" y="2816433"/>
            <a:ext cx="2658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vad</a:t>
            </a:r>
            <a:r>
              <a:rPr lang="fi-FI" sz="2400" b="1" dirty="0"/>
              <a:t> </a:t>
            </a:r>
            <a:r>
              <a:rPr lang="fi-FI" sz="2400" b="1" dirty="0">
                <a:solidFill>
                  <a:srgbClr val="0070C0"/>
                </a:solidFill>
              </a:rPr>
              <a:t>de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gjort</a:t>
            </a:r>
            <a:endParaRPr lang="fi-FI" sz="2400" b="1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512BAA4-EACB-420B-9F88-2A0EF9F89B4F}"/>
              </a:ext>
            </a:extLst>
          </p:cNvPr>
          <p:cNvSpPr txBox="1"/>
          <p:nvPr/>
        </p:nvSpPr>
        <p:spPr>
          <a:xfrm>
            <a:off x="2763078" y="4197576"/>
            <a:ext cx="3791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var</a:t>
            </a:r>
            <a:r>
              <a:rPr lang="fi-FI" sz="2400" b="1" dirty="0"/>
              <a:t> </a:t>
            </a:r>
            <a:r>
              <a:rPr lang="fi-FI" sz="2400" b="1" dirty="0">
                <a:solidFill>
                  <a:srgbClr val="0070C0"/>
                </a:solidFill>
              </a:rPr>
              <a:t>de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FF0000"/>
                </a:solidFill>
              </a:rPr>
              <a:t>nu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bor</a:t>
            </a:r>
            <a:endParaRPr lang="fi-FI" sz="2400" b="1" dirty="0">
              <a:solidFill>
                <a:srgbClr val="00B050"/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5C9302E-77A0-4809-A163-DD40F746E6C0}"/>
              </a:ext>
            </a:extLst>
          </p:cNvPr>
          <p:cNvSpPr txBox="1"/>
          <p:nvPr/>
        </p:nvSpPr>
        <p:spPr>
          <a:xfrm>
            <a:off x="2710898" y="5554153"/>
            <a:ext cx="3791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varför</a:t>
            </a:r>
            <a:r>
              <a:rPr lang="fi-FI" sz="2400" b="1" dirty="0"/>
              <a:t> </a:t>
            </a:r>
            <a:r>
              <a:rPr lang="fi-FI" sz="2400" b="1" dirty="0">
                <a:solidFill>
                  <a:srgbClr val="0070C0"/>
                </a:solidFill>
              </a:rPr>
              <a:t>du </a:t>
            </a:r>
            <a:r>
              <a:rPr lang="fi-FI" sz="2400" b="1" dirty="0" err="1">
                <a:solidFill>
                  <a:srgbClr val="FF0000"/>
                </a:solidFill>
              </a:rPr>
              <a:t>inte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berättade</a:t>
            </a:r>
            <a:endParaRPr lang="fi-FI" sz="2400" b="1" dirty="0">
              <a:solidFill>
                <a:srgbClr val="00B050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CFFF57-E56B-4F99-9B5D-FE0BB0424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406109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EB54BD-BC28-4733-98BA-35348244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i-FI" b="1" dirty="0"/>
            </a:br>
            <a:r>
              <a:rPr lang="fi-FI" dirty="0">
                <a:latin typeface="+mn-lt"/>
              </a:rPr>
              <a:t>Täydennä kysyvät sivulauseet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9FEB5E-39B7-454A-BC0F-748D52A4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870"/>
            <a:ext cx="10515600" cy="5188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1.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__________________.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En tiedä, tulee</a:t>
            </a:r>
            <a:r>
              <a:rPr lang="fi-FI" altLang="fi-FI" sz="2400" i="1" u="sng" dirty="0"/>
              <a:t>ko</a:t>
            </a:r>
            <a:r>
              <a:rPr lang="fi-FI" altLang="fi-FI" sz="2400" i="1" dirty="0"/>
              <a:t> hän mukaan.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2.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______________.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En tiedä, on</a:t>
            </a:r>
            <a:r>
              <a:rPr lang="fi-FI" altLang="fi-FI" sz="2400" i="1" u="sng" dirty="0"/>
              <a:t>ko</a:t>
            </a:r>
            <a:r>
              <a:rPr lang="fi-FI" altLang="fi-FI" sz="2400" i="1" dirty="0"/>
              <a:t> se totta.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None/>
            </a:pPr>
            <a:r>
              <a:rPr lang="fi-FI" altLang="fi-FI" sz="2400" dirty="0"/>
              <a:t>3.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du  ________________________?			</a:t>
            </a:r>
          </a:p>
          <a:p>
            <a:pPr marL="0" indent="0">
              <a:buNone/>
            </a:pPr>
            <a:r>
              <a:rPr lang="fi-FI" altLang="fi-FI" sz="2400" i="1" dirty="0"/>
              <a:t>Tiedätkö, pitää</a:t>
            </a:r>
            <a:r>
              <a:rPr lang="fi-FI" altLang="fi-FI" sz="2400" i="1" u="sng" dirty="0"/>
              <a:t>kö</a:t>
            </a:r>
            <a:r>
              <a:rPr lang="fi-FI" altLang="fi-FI" sz="2400" i="1" dirty="0"/>
              <a:t> hän kalasta?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4.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du ____________________ en </a:t>
            </a:r>
            <a:r>
              <a:rPr lang="fi-FI" altLang="fi-FI" sz="2400" dirty="0" err="1"/>
              <a:t>bostad</a:t>
            </a:r>
            <a:r>
              <a:rPr lang="fi-FI" altLang="fi-FI" sz="2400" dirty="0"/>
              <a:t>?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Tiedätkö, onko hän jo löytänyt asunnon?</a:t>
            </a: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8FF7CCF-65A7-48AE-98F5-4F34497F7EE7}"/>
              </a:ext>
            </a:extLst>
          </p:cNvPr>
          <p:cNvSpPr txBox="1"/>
          <p:nvPr/>
        </p:nvSpPr>
        <p:spPr>
          <a:xfrm>
            <a:off x="2579205" y="1435290"/>
            <a:ext cx="4616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om</a:t>
            </a:r>
            <a:r>
              <a:rPr lang="fi-FI" sz="2400" b="1" dirty="0">
                <a:solidFill>
                  <a:srgbClr val="00B0F0"/>
                </a:solidFill>
              </a:rPr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han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kommer</a:t>
            </a:r>
            <a:r>
              <a:rPr lang="fi-FI" sz="2400" b="1" dirty="0"/>
              <a:t> </a:t>
            </a:r>
            <a:r>
              <a:rPr lang="fi-FI" sz="2400" b="1" dirty="0" err="1"/>
              <a:t>med</a:t>
            </a:r>
            <a:endParaRPr lang="fi-FI" sz="2400" b="1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8B9A13E-D02E-4001-8C81-0A3507C855E7}"/>
              </a:ext>
            </a:extLst>
          </p:cNvPr>
          <p:cNvSpPr txBox="1"/>
          <p:nvPr/>
        </p:nvSpPr>
        <p:spPr>
          <a:xfrm>
            <a:off x="2648778" y="2791867"/>
            <a:ext cx="309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om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det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är</a:t>
            </a:r>
            <a:r>
              <a:rPr lang="fi-FI" sz="2400" b="1" dirty="0"/>
              <a:t> </a:t>
            </a:r>
            <a:r>
              <a:rPr lang="fi-FI" sz="2400" b="1" dirty="0" err="1"/>
              <a:t>sant</a:t>
            </a:r>
            <a:endParaRPr lang="fi-FI" sz="2400" b="1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512BAA4-EACB-420B-9F88-2A0EF9F89B4F}"/>
              </a:ext>
            </a:extLst>
          </p:cNvPr>
          <p:cNvSpPr txBox="1"/>
          <p:nvPr/>
        </p:nvSpPr>
        <p:spPr>
          <a:xfrm>
            <a:off x="2097157" y="4173010"/>
            <a:ext cx="3791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om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han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gillar</a:t>
            </a:r>
            <a:r>
              <a:rPr lang="fi-FI" sz="2400" b="1" dirty="0"/>
              <a:t>/</a:t>
            </a:r>
            <a:r>
              <a:rPr lang="fi-FI" sz="2400" b="1" dirty="0" err="1">
                <a:solidFill>
                  <a:srgbClr val="00B050"/>
                </a:solidFill>
              </a:rPr>
              <a:t>tycker</a:t>
            </a:r>
            <a:r>
              <a:rPr lang="fi-FI" sz="2400" b="1" dirty="0">
                <a:solidFill>
                  <a:srgbClr val="00B050"/>
                </a:solidFill>
              </a:rPr>
              <a:t> </a:t>
            </a:r>
            <a:r>
              <a:rPr lang="fi-FI" sz="2400" b="1" dirty="0" err="1"/>
              <a:t>om</a:t>
            </a:r>
            <a:r>
              <a:rPr lang="fi-FI" sz="2400" b="1" dirty="0">
                <a:solidFill>
                  <a:srgbClr val="00B050"/>
                </a:solidFill>
              </a:rPr>
              <a:t> </a:t>
            </a:r>
            <a:r>
              <a:rPr lang="fi-FI" sz="2400" b="1" dirty="0" err="1"/>
              <a:t>fisk</a:t>
            </a:r>
            <a:endParaRPr lang="fi-FI" sz="2400" b="1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5C9302E-77A0-4809-A163-DD40F746E6C0}"/>
              </a:ext>
            </a:extLst>
          </p:cNvPr>
          <p:cNvSpPr txBox="1"/>
          <p:nvPr/>
        </p:nvSpPr>
        <p:spPr>
          <a:xfrm>
            <a:off x="1955524" y="5554153"/>
            <a:ext cx="3791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rgbClr val="00B0F0"/>
                </a:solidFill>
              </a:rPr>
              <a:t> </a:t>
            </a:r>
            <a:r>
              <a:rPr lang="fi-FI" sz="2400" b="1" dirty="0" err="1">
                <a:solidFill>
                  <a:srgbClr val="00B0F0"/>
                </a:solidFill>
              </a:rPr>
              <a:t>om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han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FF0000"/>
                </a:solidFill>
              </a:rPr>
              <a:t>redan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har</a:t>
            </a:r>
            <a:r>
              <a:rPr lang="fi-FI" sz="2400" b="1" dirty="0">
                <a:solidFill>
                  <a:srgbClr val="00B050"/>
                </a:solidFill>
              </a:rPr>
              <a:t> </a:t>
            </a:r>
            <a:r>
              <a:rPr lang="fi-FI" sz="2400" b="1" dirty="0" err="1"/>
              <a:t>hittat</a:t>
            </a:r>
            <a:endParaRPr lang="fi-FI" sz="2400" b="1" dirty="0">
              <a:solidFill>
                <a:srgbClr val="00B050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54186E-D42C-4C78-99A2-E42DEDB1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27852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EB54BD-BC28-4733-98BA-35348244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i-FI" b="1" dirty="0"/>
            </a:br>
            <a:r>
              <a:rPr lang="fi-FI" dirty="0">
                <a:latin typeface="+mn-lt"/>
              </a:rPr>
              <a:t>Täydennä kysyvät sivulauseet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9FEB5E-39B7-454A-BC0F-748D52A4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870"/>
            <a:ext cx="10515600" cy="5188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1.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__________ </a:t>
            </a:r>
            <a:r>
              <a:rPr lang="fi-FI" altLang="fi-FI" sz="2400" dirty="0" err="1"/>
              <a:t>klokast</a:t>
            </a:r>
            <a:r>
              <a:rPr lang="fi-FI" altLang="fi-FI" sz="2400" dirty="0"/>
              <a:t>.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En tiedä, mikä on viisainta.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2.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_____________________.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Tiedän, kuka voi auttaa sinua.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None/>
            </a:pPr>
            <a:r>
              <a:rPr lang="fi-FI" altLang="fi-FI" sz="2400" dirty="0"/>
              <a:t>3. </a:t>
            </a:r>
            <a:r>
              <a:rPr lang="fi-FI" altLang="fi-FI" sz="2400" dirty="0" err="1"/>
              <a:t>Gissa</a:t>
            </a:r>
            <a:r>
              <a:rPr lang="fi-FI" altLang="fi-FI" sz="2400" dirty="0"/>
              <a:t>_____________________?			</a:t>
            </a:r>
          </a:p>
          <a:p>
            <a:pPr marL="0" indent="0">
              <a:buNone/>
            </a:pPr>
            <a:r>
              <a:rPr lang="fi-FI" altLang="fi-FI" sz="2400" i="1" dirty="0"/>
              <a:t>Arvaa, mitä on tapahtunut?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4.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du ________________ </a:t>
            </a:r>
            <a:r>
              <a:rPr lang="fi-FI" altLang="fi-FI" sz="2400" dirty="0" err="1"/>
              <a:t>matchen</a:t>
            </a:r>
            <a:r>
              <a:rPr lang="fi-FI" altLang="fi-FI" sz="2400" dirty="0"/>
              <a:t>?			</a:t>
            </a:r>
          </a:p>
          <a:p>
            <a:pPr marL="0" indent="0">
              <a:buNone/>
            </a:pPr>
            <a:r>
              <a:rPr lang="fi-FI" altLang="fi-FI" sz="2400" i="1" dirty="0"/>
              <a:t>Tiedätkö, mikä joukkue voitti ottelun?</a:t>
            </a: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8FF7CCF-65A7-48AE-98F5-4F34497F7EE7}"/>
              </a:ext>
            </a:extLst>
          </p:cNvPr>
          <p:cNvSpPr txBox="1"/>
          <p:nvPr/>
        </p:nvSpPr>
        <p:spPr>
          <a:xfrm>
            <a:off x="2648778" y="1410724"/>
            <a:ext cx="161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vad</a:t>
            </a:r>
            <a:r>
              <a:rPr lang="fi-FI" sz="2400" b="1" dirty="0">
                <a:solidFill>
                  <a:srgbClr val="00B0F0"/>
                </a:solidFill>
              </a:rPr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som</a:t>
            </a:r>
            <a:r>
              <a:rPr lang="fi-FI" sz="2400" b="1" dirty="0">
                <a:solidFill>
                  <a:srgbClr val="0070C0"/>
                </a:solidFill>
              </a:rPr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är</a:t>
            </a:r>
            <a:r>
              <a:rPr lang="fi-FI" sz="2400" b="1" dirty="0"/>
              <a:t> 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8B9A13E-D02E-4001-8C81-0A3507C855E7}"/>
              </a:ext>
            </a:extLst>
          </p:cNvPr>
          <p:cNvSpPr txBox="1"/>
          <p:nvPr/>
        </p:nvSpPr>
        <p:spPr>
          <a:xfrm>
            <a:off x="2097157" y="2791867"/>
            <a:ext cx="333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vem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som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kan</a:t>
            </a:r>
            <a:r>
              <a:rPr lang="fi-FI" sz="2400" b="1" dirty="0"/>
              <a:t> </a:t>
            </a:r>
            <a:r>
              <a:rPr lang="fi-FI" sz="2400" b="1" dirty="0" err="1"/>
              <a:t>hjälpa</a:t>
            </a:r>
            <a:r>
              <a:rPr lang="fi-FI" sz="2400" b="1" dirty="0"/>
              <a:t> </a:t>
            </a:r>
            <a:r>
              <a:rPr lang="fi-FI" sz="2400" b="1" dirty="0" err="1"/>
              <a:t>dig</a:t>
            </a:r>
            <a:endParaRPr lang="fi-FI" sz="2400" b="1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512BAA4-EACB-420B-9F88-2A0EF9F89B4F}"/>
              </a:ext>
            </a:extLst>
          </p:cNvPr>
          <p:cNvSpPr txBox="1"/>
          <p:nvPr/>
        </p:nvSpPr>
        <p:spPr>
          <a:xfrm>
            <a:off x="1955524" y="4173010"/>
            <a:ext cx="393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vad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som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har</a:t>
            </a:r>
            <a:r>
              <a:rPr lang="fi-FI" sz="2400" b="1" dirty="0">
                <a:solidFill>
                  <a:srgbClr val="00B050"/>
                </a:solidFill>
              </a:rPr>
              <a:t> </a:t>
            </a:r>
            <a:r>
              <a:rPr lang="fi-FI" sz="2400" b="1" dirty="0" err="1"/>
              <a:t>hänt</a:t>
            </a:r>
            <a:r>
              <a:rPr lang="fi-FI" sz="2400" b="1" dirty="0"/>
              <a:t>/</a:t>
            </a:r>
            <a:r>
              <a:rPr lang="fi-FI" sz="2400" b="1" dirty="0" err="1"/>
              <a:t>skett</a:t>
            </a:r>
            <a:endParaRPr lang="fi-FI" sz="2400" b="1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5C9302E-77A0-4809-A163-DD40F746E6C0}"/>
              </a:ext>
            </a:extLst>
          </p:cNvPr>
          <p:cNvSpPr txBox="1"/>
          <p:nvPr/>
        </p:nvSpPr>
        <p:spPr>
          <a:xfrm>
            <a:off x="1955524" y="5554153"/>
            <a:ext cx="2785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rgbClr val="00B0F0"/>
                </a:solidFill>
              </a:rPr>
              <a:t> </a:t>
            </a:r>
            <a:r>
              <a:rPr lang="fi-FI" sz="2400" b="1" dirty="0" err="1">
                <a:solidFill>
                  <a:srgbClr val="00B0F0"/>
                </a:solidFill>
              </a:rPr>
              <a:t>vilket</a:t>
            </a:r>
            <a:r>
              <a:rPr lang="fi-FI" sz="2400" b="1" dirty="0">
                <a:solidFill>
                  <a:srgbClr val="00B0F0"/>
                </a:solidFill>
              </a:rPr>
              <a:t> lag </a:t>
            </a:r>
            <a:r>
              <a:rPr lang="fi-FI" sz="2400" b="1" dirty="0" err="1">
                <a:solidFill>
                  <a:srgbClr val="0070C0"/>
                </a:solidFill>
              </a:rPr>
              <a:t>som</a:t>
            </a:r>
            <a:r>
              <a:rPr lang="fi-FI" sz="2400" b="1" dirty="0">
                <a:solidFill>
                  <a:srgbClr val="00B0F0"/>
                </a:solidFill>
              </a:rPr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vann</a:t>
            </a:r>
            <a:r>
              <a:rPr lang="fi-FI" sz="2400" b="1" dirty="0">
                <a:solidFill>
                  <a:srgbClr val="00B0F0"/>
                </a:solidFill>
              </a:rPr>
              <a:t> </a:t>
            </a:r>
            <a:endParaRPr lang="fi-FI" sz="2400" b="1" dirty="0">
              <a:solidFill>
                <a:srgbClr val="00B050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4318C4-7668-4D77-A198-045BABC0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09114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4AD09B-2E11-495D-8327-EBDB3B58F3FE}">
  <ds:schemaRefs>
    <ds:schemaRef ds:uri="http://schemas.microsoft.com/office/2006/metadata/properties"/>
    <ds:schemaRef ds:uri="http://purl.org/dc/dcmitype/"/>
    <ds:schemaRef ds:uri="e3e1b5a8-2fe4-4eeb-9f27-4cc0a8a55167"/>
    <ds:schemaRef ds:uri="http://purl.org/dc/terms/"/>
    <ds:schemaRef ds:uri="http://purl.org/dc/elements/1.1/"/>
    <ds:schemaRef ds:uri="71ab168a-e945-43f5-b28f-5956cebc55ca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6FAFB63-2AA2-4B7D-9613-B71603E502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A9C6AA-7187-4AF5-AC5E-6DE1BC3A54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1049</Words>
  <Application>Microsoft Office PowerPoint</Application>
  <PresentationFormat>Laajakuva</PresentationFormat>
  <Paragraphs>165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1_Office-teema</vt:lpstr>
      <vt:lpstr>Kysyvä sivulause</vt:lpstr>
      <vt:lpstr> Kysyvä sivulause </vt:lpstr>
      <vt:lpstr> Kysyvä sivulause </vt:lpstr>
      <vt:lpstr> Kysyvä sivulause </vt:lpstr>
      <vt:lpstr> Kysyvä sivulause </vt:lpstr>
      <vt:lpstr>Korosta virkkeistä kysyvät sivulauseet.</vt:lpstr>
      <vt:lpstr> Täydennä kysyvät sivulauseet </vt:lpstr>
      <vt:lpstr> Täydennä kysyvät sivulauseet </vt:lpstr>
      <vt:lpstr> Täydennä kysyvät sivulauseet </vt:lpstr>
      <vt:lpstr>2 Tuleeko lauseeseen som-sana vai ei? </vt:lpstr>
      <vt:lpstr>3 Käännä.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grammatik</dc:title>
  <dc:creator>Salonen Anssi</dc:creator>
  <cp:lastModifiedBy>Seitaniemi Siiri</cp:lastModifiedBy>
  <cp:revision>21</cp:revision>
  <dcterms:created xsi:type="dcterms:W3CDTF">2016-08-20T07:15:32Z</dcterms:created>
  <dcterms:modified xsi:type="dcterms:W3CDTF">2022-05-17T12:54:53Z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