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BE3889-EE66-42C5-9DE6-1628F398AB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4CF0407-CAD8-4F6A-AF35-59B697E11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F8C44A-39B3-486E-A399-3ADE0EFA3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59A4E35-D5DB-4848-B73A-7919BB077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4863E28-AA10-4DAC-BE05-3A8C29C16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0031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BC1C95-04C3-479C-92DC-B8CC0851B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88979EC-93FD-4F40-A9CB-AC9B5132D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438D2F-89D2-4477-804C-3B6F4D0B9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794D419-5FB1-4DCC-8BEE-944ECB430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FE3C42-979D-4673-B143-4CC10A988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104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9223F63-9B4A-4076-B6BB-05803AA450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35DF7CC-3D5B-4273-B2C3-8D33263F9F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032681-723F-4A3F-87CD-B54F0D09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80DF5F2-01E0-424D-B8C8-9E099BB93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61ACD7-ADA4-419C-975F-E553E21C3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72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3A36DE-71EA-46F5-9AEC-7089CA542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C168EF1-D17E-4ACB-9D94-1E83E99B22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822C92D-95EC-468E-9EA3-662C12507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6CDB10-AECC-4708-8547-160CEE9EB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11CC37-A51D-473D-87F9-A03CBC588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6441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200FAB-D48D-4C93-B905-0DF3581A2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B59CE9E-FDB4-4246-8D00-39E3A19ED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4DB89C-6166-4738-887C-398E49879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C670BCF-6B39-40E5-92C7-94265FED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4801A6-5B76-4EE3-A18B-E41CBE51D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0517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A6DBC2-18F6-4A25-B77A-2793473F0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52DD6F-9DC8-4E20-B1E6-27B13074EE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091D829-5E41-4F43-AE56-6BAC355CF0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02494FF-DC45-406B-8858-2BF740C72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CA4EF87-7440-4B2F-9498-C3E70DCC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14F0AFC-34D0-4679-A378-1FDB9B475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349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6CF638-AB7E-4054-A4F7-82138B369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2E25051-F83D-49B0-AFF9-515A860DF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49C1EFB-2B1F-4B9E-A35B-E67C8AC98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FAC0BC51-0C32-4F10-ADAB-008E67777F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B3BAE60-1456-437E-BB28-003B31CA9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28C4319-8B9E-485F-9BF8-944B0C9FA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09E2D19-F403-4B3F-8F86-E1D5138ED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50F8389-714E-479C-AFF0-D9B92781E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053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86C4A2-D717-46FA-861E-ED218EE8E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7BC48B3-45A9-43DE-BDA1-3AFAEBDE5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2E75BC8-846E-42D3-BFFC-9571A120B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F3CA581-3BD9-4ED1-AC5B-386731674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7746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E7E23E5-E0B3-4617-92CA-A698EFD5A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899B126-2151-40EA-AEA4-9AA6A80E8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4160ECD-0573-4A0E-9BF5-4D972F9E8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9296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BA7F73-C060-4CD8-9ABD-C21A55D8C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3C8116C-7C9D-4C8A-9C06-494EB748F1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D92818E-06CB-4A64-806F-6B199BE89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DFAF563-BB66-4195-90BB-2FDF9C3BC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913B60-672A-4AE6-B7BD-2F487390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E775151-C9D4-4244-8705-3636BB88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082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4E3B02-C4E1-429B-8B0C-2C965935C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465DB9E-A927-4965-B094-62CBD784F8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47EE6AD-DB0B-4E79-ACE0-70786E303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32E3B4-C6B9-4A0D-9A19-AFBC3F24D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CB50CEF-747C-496D-A791-6A4F79BF4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D761B11-17C7-4151-8C5F-EA8287F58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9182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19B4A44-451B-4E51-9EF7-AB40FA32A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553F51E-C01B-4D5D-8A76-2969422D7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9167EA-383F-4A8A-9F68-96F1F46E13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54869-E9A8-4B65-A87C-EBAF61D9B5F4}" type="datetimeFigureOut">
              <a:rPr lang="fi-FI" smtClean="0"/>
              <a:t>7.9.2021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1CD9976-83AD-40E3-8F16-AAA7D6695E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B31CCF-7A1D-4EE3-9395-8463450B2E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9ED30-58D2-4C88-BD32-58D0CB09F6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085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ph.fi/fi/koulutus-ja-tutkinnot/kehittyvan-kielitaidon-tasojen-kuvausasteikk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855990-A644-4714-A951-D622B5CD7D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Tue 7.9.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0E1D9D2-FCB0-4CC9-89B2-6FF2A736D4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ENA1</a:t>
            </a:r>
          </a:p>
          <a:p>
            <a:r>
              <a:rPr lang="fi-FI" dirty="0"/>
              <a:t>Sarra Keppola</a:t>
            </a:r>
          </a:p>
        </p:txBody>
      </p:sp>
    </p:spTree>
    <p:extLst>
      <p:ext uri="{BB962C8B-B14F-4D97-AF65-F5344CB8AC3E}">
        <p14:creationId xmlns:p14="http://schemas.microsoft.com/office/powerpoint/2010/main" val="392558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66D1A8-A20E-43BF-A2CB-2EF8A9855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Today</a:t>
            </a:r>
            <a:r>
              <a:rPr lang="fi-FI" dirty="0"/>
              <a:t>!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9314B6AA-77E3-4EF2-A8CF-543B0CED0AAE}"/>
              </a:ext>
            </a:extLst>
          </p:cNvPr>
          <p:cNvSpPr txBox="1"/>
          <p:nvPr/>
        </p:nvSpPr>
        <p:spPr>
          <a:xfrm>
            <a:off x="838200" y="1690688"/>
            <a:ext cx="12398927" cy="3788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i-FI" b="1" dirty="0"/>
              <a:t>1. Word </a:t>
            </a:r>
            <a:r>
              <a:rPr lang="fi-FI" b="1" dirty="0" err="1"/>
              <a:t>test</a:t>
            </a:r>
            <a:r>
              <a:rPr lang="fi-FI" b="1" dirty="0"/>
              <a:t> - </a:t>
            </a:r>
            <a:r>
              <a:rPr lang="fi-FI" dirty="0" err="1"/>
              <a:t>Irregular</a:t>
            </a:r>
            <a:r>
              <a:rPr lang="fi-FI" dirty="0"/>
              <a:t> </a:t>
            </a:r>
            <a:r>
              <a:rPr lang="fi-FI" dirty="0" err="1"/>
              <a:t>verbs</a:t>
            </a:r>
            <a:r>
              <a:rPr lang="fi-FI" dirty="0"/>
              <a:t> A-F</a:t>
            </a:r>
            <a:br>
              <a:rPr lang="fi-FI" dirty="0"/>
            </a:br>
            <a:r>
              <a:rPr lang="fi-FI" b="1" dirty="0"/>
              <a:t>2. Small </a:t>
            </a:r>
            <a:r>
              <a:rPr lang="fi-FI" b="1" dirty="0" err="1"/>
              <a:t>Groups</a:t>
            </a:r>
            <a:r>
              <a:rPr lang="fi-FI" b="1" dirty="0"/>
              <a:t> - </a:t>
            </a:r>
            <a:r>
              <a:rPr lang="fi-FI" dirty="0" err="1"/>
              <a:t>Flinga</a:t>
            </a:r>
            <a:r>
              <a:rPr lang="fi-FI" dirty="0"/>
              <a:t>: </a:t>
            </a:r>
            <a:r>
              <a:rPr lang="fi-FI" dirty="0" err="1"/>
              <a:t>Our</a:t>
            </a:r>
            <a:r>
              <a:rPr lang="fi-FI" dirty="0"/>
              <a:t> </a:t>
            </a:r>
            <a:r>
              <a:rPr lang="fi-FI" dirty="0" err="1"/>
              <a:t>languages</a:t>
            </a:r>
            <a:br>
              <a:rPr lang="fi-FI" dirty="0"/>
            </a:br>
            <a:r>
              <a:rPr lang="fi-FI" b="1" dirty="0"/>
              <a:t>3. Language </a:t>
            </a:r>
            <a:r>
              <a:rPr lang="fi-FI" b="1" dirty="0" err="1"/>
              <a:t>profile</a:t>
            </a:r>
            <a:r>
              <a:rPr lang="fi-FI" b="1" dirty="0"/>
              <a:t> - </a:t>
            </a:r>
            <a:r>
              <a:rPr lang="fi-FI" dirty="0" err="1"/>
              <a:t>Assessing</a:t>
            </a:r>
            <a:r>
              <a:rPr lang="fi-FI" dirty="0"/>
              <a:t>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developing</a:t>
            </a:r>
            <a:r>
              <a:rPr lang="fi-FI" dirty="0"/>
              <a:t> </a:t>
            </a:r>
            <a:r>
              <a:rPr lang="fi-FI" dirty="0" err="1"/>
              <a:t>language</a:t>
            </a:r>
            <a:r>
              <a:rPr lang="fi-FI" dirty="0"/>
              <a:t> </a:t>
            </a:r>
            <a:r>
              <a:rPr lang="fi-FI" dirty="0" err="1"/>
              <a:t>skills</a:t>
            </a:r>
            <a:br>
              <a:rPr lang="fi-FI" dirty="0"/>
            </a:br>
            <a:r>
              <a:rPr lang="fi-FI" dirty="0"/>
              <a:t>BREAK!</a:t>
            </a:r>
            <a:br>
              <a:rPr lang="fi-FI" dirty="0"/>
            </a:br>
            <a:r>
              <a:rPr lang="fi-FI" b="1" dirty="0"/>
              <a:t>4. Näytä edellisen kerran läksyt opelle</a:t>
            </a:r>
            <a:endParaRPr lang="fi-FI" dirty="0"/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/>
              <a:t>(p. 11-13) ex. 2b + 2c</a:t>
            </a:r>
          </a:p>
          <a:p>
            <a:pPr lv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i-FI" dirty="0" err="1"/>
              <a:t>Grammar</a:t>
            </a:r>
            <a:r>
              <a:rPr lang="fi-FI" dirty="0"/>
              <a:t> </a:t>
            </a:r>
            <a:r>
              <a:rPr lang="fi-FI" dirty="0" err="1"/>
              <a:t>module</a:t>
            </a:r>
            <a:r>
              <a:rPr lang="fi-FI" dirty="0"/>
              <a:t> 1 -&gt; Preesens, ex. 5, 9, 11, 13, 14</a:t>
            </a:r>
          </a:p>
          <a:p>
            <a:pPr>
              <a:lnSpc>
                <a:spcPct val="150000"/>
              </a:lnSpc>
            </a:pPr>
            <a:r>
              <a:rPr lang="fi-FI" b="1" dirty="0"/>
              <a:t>5. </a:t>
            </a:r>
            <a:r>
              <a:rPr lang="fi-FI" b="1" dirty="0" err="1"/>
              <a:t>Answers</a:t>
            </a:r>
            <a:r>
              <a:rPr lang="fi-FI" b="1" dirty="0"/>
              <a:t> to ex. 9 &amp; 14 on </a:t>
            </a:r>
            <a:r>
              <a:rPr lang="fi-FI" b="1" dirty="0" err="1"/>
              <a:t>board</a:t>
            </a:r>
            <a:r>
              <a:rPr lang="fi-FI" b="1" dirty="0"/>
              <a:t> - </a:t>
            </a:r>
            <a:r>
              <a:rPr lang="fi-FI" dirty="0" err="1"/>
              <a:t>Questions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homeworks</a:t>
            </a:r>
            <a:r>
              <a:rPr lang="fi-FI" dirty="0"/>
              <a:t>?</a:t>
            </a:r>
          </a:p>
          <a:p>
            <a:pPr>
              <a:lnSpc>
                <a:spcPct val="150000"/>
              </a:lnSpc>
            </a:pPr>
            <a:r>
              <a:rPr lang="fi-FI" b="1" dirty="0"/>
              <a:t>6. Preesens -&gt; IMPERFEKTI - </a:t>
            </a:r>
            <a:r>
              <a:rPr lang="fi-FI" dirty="0" err="1"/>
              <a:t>Slides</a:t>
            </a:r>
            <a:r>
              <a:rPr lang="fi-FI" dirty="0"/>
              <a:t>, </a:t>
            </a:r>
            <a:r>
              <a:rPr lang="fi-FI" dirty="0" err="1"/>
              <a:t>Flinga</a:t>
            </a:r>
            <a:r>
              <a:rPr lang="fi-FI" dirty="0"/>
              <a:t>: </a:t>
            </a:r>
            <a:r>
              <a:rPr lang="fi-FI" dirty="0" err="1"/>
              <a:t>headlines</a:t>
            </a:r>
            <a:r>
              <a:rPr lang="fi-FI" b="1" dirty="0"/>
              <a:t>, ex. 16, 17, 20, 21 p. 225-227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678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EB6FC-8997-407C-8E98-9468AB986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Irregular</a:t>
            </a:r>
            <a:r>
              <a:rPr lang="fi-FI" dirty="0"/>
              <a:t> </a:t>
            </a:r>
            <a:r>
              <a:rPr lang="fi-FI" dirty="0" err="1"/>
              <a:t>verbs</a:t>
            </a:r>
            <a:r>
              <a:rPr lang="fi-FI" dirty="0"/>
              <a:t> A-F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5CAA188-9F52-43E6-A527-04D9091BE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/>
              <a:t>Book</a:t>
            </a:r>
            <a:r>
              <a:rPr lang="fi-FI" dirty="0"/>
              <a:t>:</a:t>
            </a:r>
          </a:p>
          <a:p>
            <a:pPr marL="0" indent="0">
              <a:buNone/>
            </a:pPr>
            <a:r>
              <a:rPr lang="fi-FI" dirty="0"/>
              <a:t>Sanastot ja kääntökortit -&gt; </a:t>
            </a:r>
            <a:r>
              <a:rPr lang="fi-FI" dirty="0" err="1"/>
              <a:t>Irregular</a:t>
            </a:r>
            <a:r>
              <a:rPr lang="fi-FI" dirty="0"/>
              <a:t> </a:t>
            </a:r>
            <a:r>
              <a:rPr lang="fi-FI" dirty="0" err="1"/>
              <a:t>verbs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r>
              <a:rPr lang="fi-FI" b="1" dirty="0">
                <a:solidFill>
                  <a:srgbClr val="00B0F0"/>
                </a:solidFill>
              </a:rPr>
              <a:t>5 min </a:t>
            </a:r>
            <a:r>
              <a:rPr lang="fi-FI" dirty="0"/>
              <a:t>to </a:t>
            </a:r>
            <a:r>
              <a:rPr lang="fi-FI" dirty="0" err="1"/>
              <a:t>read</a:t>
            </a:r>
            <a:r>
              <a:rPr lang="fi-FI" dirty="0"/>
              <a:t> </a:t>
            </a:r>
            <a:r>
              <a:rPr lang="fi-FI" dirty="0" err="1"/>
              <a:t>through</a:t>
            </a:r>
            <a:r>
              <a:rPr lang="fi-FI" dirty="0"/>
              <a:t> (just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once</a:t>
            </a:r>
            <a:r>
              <a:rPr lang="fi-FI" dirty="0"/>
              <a:t>!)</a:t>
            </a:r>
          </a:p>
          <a:p>
            <a:endParaRPr lang="fi-FI" dirty="0"/>
          </a:p>
          <a:p>
            <a:r>
              <a:rPr lang="fi-FI" dirty="0" err="1"/>
              <a:t>Close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book</a:t>
            </a:r>
            <a:r>
              <a:rPr lang="fi-FI" dirty="0"/>
              <a:t>, go to </a:t>
            </a:r>
            <a:r>
              <a:rPr lang="fi-FI" b="1" dirty="0"/>
              <a:t>peda.net</a:t>
            </a:r>
          </a:p>
          <a:p>
            <a:pPr marL="0" indent="0">
              <a:buNone/>
            </a:pPr>
            <a:r>
              <a:rPr lang="fi-FI" dirty="0"/>
              <a:t>ENA1+2 / Keppola -&gt; Word </a:t>
            </a:r>
            <a:r>
              <a:rPr lang="fi-FI" dirty="0" err="1"/>
              <a:t>tests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9323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401D9C-8D0A-4B06-A28A-0DABCB2CB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Kieliprofiili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6F1A22-F764-4E5A-BB0E-83937A43F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Book</a:t>
            </a:r>
            <a:r>
              <a:rPr lang="fi-FI" dirty="0"/>
              <a:t>: p. 179-180, kehittyvän kielitaidon arvioiminen</a:t>
            </a:r>
          </a:p>
          <a:p>
            <a:r>
              <a:rPr lang="fi-FI" dirty="0">
                <a:hlinkClick r:id="rId2"/>
              </a:rPr>
              <a:t>https://www.oph.fi/fi/koulutus-ja-tutkinnot/kehittyvan-kielitaidon-tasojen-kuvausasteikko</a:t>
            </a:r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Mitä taitotasokuvaukset ovat?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A1-C2: mikä taso on alhaisin, mikä korkein?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Mille tasolle olisi tarkoitus pitkän englannin kirjoituksia varten yltää?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/>
              <a:t>Mitä taitoa moduulissa 1 arvioidaan?</a:t>
            </a:r>
          </a:p>
        </p:txBody>
      </p:sp>
    </p:spTree>
    <p:extLst>
      <p:ext uri="{BB962C8B-B14F-4D97-AF65-F5344CB8AC3E}">
        <p14:creationId xmlns:p14="http://schemas.microsoft.com/office/powerpoint/2010/main" val="3067098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84C22A-4907-4D29-A992-95E2BEBDD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Kieliprofiili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970E8C-940B-449D-AA65-A4DC69926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i-FI" dirty="0"/>
              <a:t>Täytä taulukko </a:t>
            </a:r>
            <a:r>
              <a:rPr lang="fi-FI" i="1" dirty="0"/>
              <a:t>Taitotasojen hahmottaminen </a:t>
            </a:r>
            <a:r>
              <a:rPr lang="fi-FI" dirty="0"/>
              <a:t>(</a:t>
            </a:r>
            <a:r>
              <a:rPr lang="fi-FI" dirty="0" err="1"/>
              <a:t>Book</a:t>
            </a:r>
            <a:r>
              <a:rPr lang="fi-FI" dirty="0"/>
              <a:t>, p.181-183)</a:t>
            </a:r>
          </a:p>
          <a:p>
            <a:pPr>
              <a:lnSpc>
                <a:spcPct val="150000"/>
              </a:lnSpc>
            </a:pPr>
            <a:r>
              <a:rPr lang="fi-FI" dirty="0"/>
              <a:t>Avaa 3. Kieliprofiililomake </a:t>
            </a:r>
          </a:p>
          <a:p>
            <a:pPr lvl="1">
              <a:lnSpc>
                <a:spcPct val="150000"/>
              </a:lnSpc>
            </a:pPr>
            <a:r>
              <a:rPr lang="fi-FI" dirty="0" err="1"/>
              <a:t>Book</a:t>
            </a:r>
            <a:r>
              <a:rPr lang="fi-FI" dirty="0"/>
              <a:t>-&gt; Learning to </a:t>
            </a:r>
            <a:r>
              <a:rPr lang="fi-FI" dirty="0" err="1"/>
              <a:t>learn</a:t>
            </a:r>
            <a:r>
              <a:rPr lang="fi-FI" dirty="0"/>
              <a:t> -&gt; Kieliprofiili -&gt; Täydennettävät lomakkeet</a:t>
            </a:r>
          </a:p>
          <a:p>
            <a:pPr>
              <a:lnSpc>
                <a:spcPct val="150000"/>
              </a:lnSpc>
            </a:pPr>
            <a:r>
              <a:rPr lang="fi-FI" dirty="0"/>
              <a:t>Kirjaa lomakkeeseen </a:t>
            </a:r>
            <a:r>
              <a:rPr lang="fi-FI" i="1" dirty="0"/>
              <a:t>Englanti</a:t>
            </a:r>
            <a:r>
              <a:rPr lang="fi-FI" dirty="0"/>
              <a:t> kumpaankin ruudukkoon</a:t>
            </a:r>
            <a:r>
              <a:rPr lang="fi-FI" i="1" dirty="0"/>
              <a:t>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i-FI" dirty="0"/>
              <a:t>arvioi oma taitotasosi osioon </a:t>
            </a:r>
            <a:r>
              <a:rPr lang="fi-FI" i="1" dirty="0"/>
              <a:t>Taito toimia vuorovaikutuksessa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fi-FI" dirty="0"/>
              <a:t>aseta itsellesi tavoite osioon </a:t>
            </a:r>
            <a:r>
              <a:rPr lang="fi-FI" i="1" dirty="0"/>
              <a:t>Taito toimia vuorovaikutuksessa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77503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3B905A-B9CC-403F-850C-D6E7D7703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Kieliprofiili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46972C-8378-4AA5-B4BA-2C19F2F3EA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Tallenna lomake omaan Kieliprofiili –kansioosi, kohtaan</a:t>
            </a:r>
          </a:p>
          <a:p>
            <a:pPr marL="0" indent="0">
              <a:buNone/>
            </a:pPr>
            <a:r>
              <a:rPr lang="fi-FI" b="1" i="1" dirty="0"/>
              <a:t>Kielenopiskelutaitojen ja kielenopiskelustrategioiden kartoitus</a:t>
            </a:r>
          </a:p>
          <a:p>
            <a:pPr marL="0" indent="0">
              <a:buNone/>
            </a:pPr>
            <a:endParaRPr lang="fi-FI" b="1" i="1" dirty="0"/>
          </a:p>
          <a:p>
            <a:r>
              <a:rPr lang="fi-FI" b="1" i="1" dirty="0"/>
              <a:t>Peda.net -&gt; KT21LT -&gt; Kieliprofiili -&gt; oma nimi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b="1" i="1" dirty="0"/>
              <a:t>Tee alakansiot:</a:t>
            </a:r>
          </a:p>
          <a:p>
            <a:pPr marL="914400" lvl="2" indent="0">
              <a:buNone/>
            </a:pPr>
            <a:r>
              <a:rPr lang="fi-FI" b="1" i="1" dirty="0"/>
              <a:t>luo -&gt; sivu (=alakansio, 4kpl: nimeä niin kuin omat alakansiosi) -&gt; tallenna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b="1" i="1" dirty="0"/>
              <a:t>Lisää lomakkeet:</a:t>
            </a:r>
          </a:p>
          <a:p>
            <a:pPr marL="914400" lvl="2" indent="0">
              <a:buNone/>
            </a:pPr>
            <a:r>
              <a:rPr lang="fi-FI" b="1" i="1" dirty="0"/>
              <a:t>Luo -&gt; teksti (otsikko: lomakkeen nimi) -&gt; lisää tiedosto -&gt; tallenna</a:t>
            </a:r>
          </a:p>
          <a:p>
            <a:pPr marL="914400" lvl="2" indent="0">
              <a:buNone/>
            </a:pPr>
            <a:endParaRPr lang="fi-FI" dirty="0"/>
          </a:p>
          <a:p>
            <a:r>
              <a:rPr lang="fi-FI" dirty="0"/>
              <a:t>TAUKO</a:t>
            </a:r>
          </a:p>
        </p:txBody>
      </p:sp>
    </p:spTree>
    <p:extLst>
      <p:ext uri="{BB962C8B-B14F-4D97-AF65-F5344CB8AC3E}">
        <p14:creationId xmlns:p14="http://schemas.microsoft.com/office/powerpoint/2010/main" val="4253403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2921</TotalTime>
  <Words>310</Words>
  <Application>Microsoft Office PowerPoint</Application>
  <PresentationFormat>Laajakuva</PresentationFormat>
  <Paragraphs>43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Tue 7.9.</vt:lpstr>
      <vt:lpstr>Today!</vt:lpstr>
      <vt:lpstr>Irregular verbs A-F</vt:lpstr>
      <vt:lpstr>Kieliprofiili</vt:lpstr>
      <vt:lpstr>Kieliprofiili</vt:lpstr>
      <vt:lpstr>Kieliprofiili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 7.9.</dc:title>
  <dc:creator>Sarra Keppola</dc:creator>
  <cp:lastModifiedBy>Sarra Keppola</cp:lastModifiedBy>
  <cp:revision>1</cp:revision>
  <dcterms:created xsi:type="dcterms:W3CDTF">2021-09-07T06:05:19Z</dcterms:created>
  <dcterms:modified xsi:type="dcterms:W3CDTF">2021-09-09T06:46:30Z</dcterms:modified>
</cp:coreProperties>
</file>