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  <p:sldId id="263" r:id="rId9"/>
    <p:sldId id="264" r:id="rId10"/>
    <p:sldId id="265" r:id="rId11"/>
    <p:sldId id="266" r:id="rId12"/>
    <p:sldId id="27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D5012A-3ED9-42DB-AC27-D269D8204128}" v="188" dt="2021-10-27T10:14:28.1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ntti Pimiä" userId="e7a37fed-fb2f-46f9-a09d-89535f9f5b5a" providerId="ADAL" clId="{4BD5012A-3ED9-42DB-AC27-D269D8204128}"/>
    <pc:docChg chg="custSel addSld modSld">
      <pc:chgData name="Pentti Pimiä" userId="e7a37fed-fb2f-46f9-a09d-89535f9f5b5a" providerId="ADAL" clId="{4BD5012A-3ED9-42DB-AC27-D269D8204128}" dt="2021-10-27T10:16:10.168" v="1488" actId="20577"/>
      <pc:docMkLst>
        <pc:docMk/>
      </pc:docMkLst>
      <pc:sldChg chg="modSp">
        <pc:chgData name="Pentti Pimiä" userId="e7a37fed-fb2f-46f9-a09d-89535f9f5b5a" providerId="ADAL" clId="{4BD5012A-3ED9-42DB-AC27-D269D8204128}" dt="2021-10-27T09:43:10.027" v="628" actId="207"/>
        <pc:sldMkLst>
          <pc:docMk/>
          <pc:sldMk cId="4180686567" sldId="259"/>
        </pc:sldMkLst>
        <pc:spChg chg="mod">
          <ac:chgData name="Pentti Pimiä" userId="e7a37fed-fb2f-46f9-a09d-89535f9f5b5a" providerId="ADAL" clId="{4BD5012A-3ED9-42DB-AC27-D269D8204128}" dt="2021-10-27T09:43:10.027" v="628" actId="207"/>
          <ac:spMkLst>
            <pc:docMk/>
            <pc:sldMk cId="4180686567" sldId="259"/>
            <ac:spMk id="3" creationId="{F03E2955-9096-4B67-928C-CFB033DEBA89}"/>
          </ac:spMkLst>
        </pc:spChg>
      </pc:sldChg>
      <pc:sldChg chg="modSp">
        <pc:chgData name="Pentti Pimiä" userId="e7a37fed-fb2f-46f9-a09d-89535f9f5b5a" providerId="ADAL" clId="{4BD5012A-3ED9-42DB-AC27-D269D8204128}" dt="2021-10-27T09:26:58.662" v="2" actId="207"/>
        <pc:sldMkLst>
          <pc:docMk/>
          <pc:sldMk cId="1967454830" sldId="260"/>
        </pc:sldMkLst>
        <pc:spChg chg="mod">
          <ac:chgData name="Pentti Pimiä" userId="e7a37fed-fb2f-46f9-a09d-89535f9f5b5a" providerId="ADAL" clId="{4BD5012A-3ED9-42DB-AC27-D269D8204128}" dt="2021-10-27T09:26:58.662" v="2" actId="207"/>
          <ac:spMkLst>
            <pc:docMk/>
            <pc:sldMk cId="1967454830" sldId="260"/>
            <ac:spMk id="3" creationId="{92C56D76-A669-4158-A596-EA6FAC1B53E1}"/>
          </ac:spMkLst>
        </pc:spChg>
      </pc:sldChg>
      <pc:sldChg chg="modSp">
        <pc:chgData name="Pentti Pimiä" userId="e7a37fed-fb2f-46f9-a09d-89535f9f5b5a" providerId="ADAL" clId="{4BD5012A-3ED9-42DB-AC27-D269D8204128}" dt="2021-10-27T09:42:11.073" v="624" actId="207"/>
        <pc:sldMkLst>
          <pc:docMk/>
          <pc:sldMk cId="1965172261" sldId="263"/>
        </pc:sldMkLst>
        <pc:spChg chg="mod">
          <ac:chgData name="Pentti Pimiä" userId="e7a37fed-fb2f-46f9-a09d-89535f9f5b5a" providerId="ADAL" clId="{4BD5012A-3ED9-42DB-AC27-D269D8204128}" dt="2021-10-27T09:42:11.073" v="624" actId="207"/>
          <ac:spMkLst>
            <pc:docMk/>
            <pc:sldMk cId="1965172261" sldId="263"/>
            <ac:spMk id="3" creationId="{F03E2955-9096-4B67-928C-CFB033DEBA89}"/>
          </ac:spMkLst>
        </pc:spChg>
      </pc:sldChg>
      <pc:sldChg chg="modSp mod">
        <pc:chgData name="Pentti Pimiä" userId="e7a37fed-fb2f-46f9-a09d-89535f9f5b5a" providerId="ADAL" clId="{4BD5012A-3ED9-42DB-AC27-D269D8204128}" dt="2021-10-27T09:43:21.132" v="629" actId="207"/>
        <pc:sldMkLst>
          <pc:docMk/>
          <pc:sldMk cId="2677751649" sldId="264"/>
        </pc:sldMkLst>
        <pc:spChg chg="mod">
          <ac:chgData name="Pentti Pimiä" userId="e7a37fed-fb2f-46f9-a09d-89535f9f5b5a" providerId="ADAL" clId="{4BD5012A-3ED9-42DB-AC27-D269D8204128}" dt="2021-10-27T09:43:21.132" v="629" actId="207"/>
          <ac:spMkLst>
            <pc:docMk/>
            <pc:sldMk cId="2677751649" sldId="264"/>
            <ac:spMk id="3" creationId="{F03E2955-9096-4B67-928C-CFB033DEBA89}"/>
          </ac:spMkLst>
        </pc:spChg>
      </pc:sldChg>
      <pc:sldChg chg="modSp">
        <pc:chgData name="Pentti Pimiä" userId="e7a37fed-fb2f-46f9-a09d-89535f9f5b5a" providerId="ADAL" clId="{4BD5012A-3ED9-42DB-AC27-D269D8204128}" dt="2021-10-27T09:44:27.309" v="673" actId="207"/>
        <pc:sldMkLst>
          <pc:docMk/>
          <pc:sldMk cId="2787839963" sldId="265"/>
        </pc:sldMkLst>
        <pc:spChg chg="mod">
          <ac:chgData name="Pentti Pimiä" userId="e7a37fed-fb2f-46f9-a09d-89535f9f5b5a" providerId="ADAL" clId="{4BD5012A-3ED9-42DB-AC27-D269D8204128}" dt="2021-10-27T09:44:27.309" v="673" actId="207"/>
          <ac:spMkLst>
            <pc:docMk/>
            <pc:sldMk cId="2787839963" sldId="265"/>
            <ac:spMk id="3" creationId="{F03E2955-9096-4B67-928C-CFB033DEBA89}"/>
          </ac:spMkLst>
        </pc:spChg>
      </pc:sldChg>
      <pc:sldChg chg="modSp">
        <pc:chgData name="Pentti Pimiä" userId="e7a37fed-fb2f-46f9-a09d-89535f9f5b5a" providerId="ADAL" clId="{4BD5012A-3ED9-42DB-AC27-D269D8204128}" dt="2021-10-27T09:44:33.124" v="674" actId="207"/>
        <pc:sldMkLst>
          <pc:docMk/>
          <pc:sldMk cId="3994774329" sldId="266"/>
        </pc:sldMkLst>
        <pc:spChg chg="mod">
          <ac:chgData name="Pentti Pimiä" userId="e7a37fed-fb2f-46f9-a09d-89535f9f5b5a" providerId="ADAL" clId="{4BD5012A-3ED9-42DB-AC27-D269D8204128}" dt="2021-10-27T09:44:33.124" v="674" actId="207"/>
          <ac:spMkLst>
            <pc:docMk/>
            <pc:sldMk cId="3994774329" sldId="266"/>
            <ac:spMk id="3" creationId="{F03E2955-9096-4B67-928C-CFB033DEBA89}"/>
          </ac:spMkLst>
        </pc:spChg>
      </pc:sldChg>
      <pc:sldChg chg="modSp new mod">
        <pc:chgData name="Pentti Pimiä" userId="e7a37fed-fb2f-46f9-a09d-89535f9f5b5a" providerId="ADAL" clId="{4BD5012A-3ED9-42DB-AC27-D269D8204128}" dt="2021-10-27T09:27:30.149" v="17" actId="20577"/>
        <pc:sldMkLst>
          <pc:docMk/>
          <pc:sldMk cId="4047822541" sldId="267"/>
        </pc:sldMkLst>
        <pc:spChg chg="mod">
          <ac:chgData name="Pentti Pimiä" userId="e7a37fed-fb2f-46f9-a09d-89535f9f5b5a" providerId="ADAL" clId="{4BD5012A-3ED9-42DB-AC27-D269D8204128}" dt="2021-10-27T09:27:30.149" v="17" actId="20577"/>
          <ac:spMkLst>
            <pc:docMk/>
            <pc:sldMk cId="4047822541" sldId="267"/>
            <ac:spMk id="2" creationId="{0B4DC892-A212-4034-832C-57142405EFCC}"/>
          </ac:spMkLst>
        </pc:spChg>
      </pc:sldChg>
      <pc:sldChg chg="modSp new mod modAnim">
        <pc:chgData name="Pentti Pimiä" userId="e7a37fed-fb2f-46f9-a09d-89535f9f5b5a" providerId="ADAL" clId="{4BD5012A-3ED9-42DB-AC27-D269D8204128}" dt="2021-10-27T09:33:10.873" v="435"/>
        <pc:sldMkLst>
          <pc:docMk/>
          <pc:sldMk cId="120687504" sldId="268"/>
        </pc:sldMkLst>
        <pc:spChg chg="mod">
          <ac:chgData name="Pentti Pimiä" userId="e7a37fed-fb2f-46f9-a09d-89535f9f5b5a" providerId="ADAL" clId="{4BD5012A-3ED9-42DB-AC27-D269D8204128}" dt="2021-10-27T09:28:00.999" v="21" actId="122"/>
          <ac:spMkLst>
            <pc:docMk/>
            <pc:sldMk cId="120687504" sldId="268"/>
            <ac:spMk id="2" creationId="{2BFBEAB9-8D8C-4C33-A80C-B7FD760EB5B7}"/>
          </ac:spMkLst>
        </pc:spChg>
        <pc:spChg chg="mod">
          <ac:chgData name="Pentti Pimiä" userId="e7a37fed-fb2f-46f9-a09d-89535f9f5b5a" providerId="ADAL" clId="{4BD5012A-3ED9-42DB-AC27-D269D8204128}" dt="2021-10-27T09:29:47.614" v="199" actId="20577"/>
          <ac:spMkLst>
            <pc:docMk/>
            <pc:sldMk cId="120687504" sldId="268"/>
            <ac:spMk id="3" creationId="{5AA82A6B-801C-4A62-9731-2ABFE2A1B585}"/>
          </ac:spMkLst>
        </pc:spChg>
      </pc:sldChg>
      <pc:sldChg chg="modSp add mod">
        <pc:chgData name="Pentti Pimiä" userId="e7a37fed-fb2f-46f9-a09d-89535f9f5b5a" providerId="ADAL" clId="{4BD5012A-3ED9-42DB-AC27-D269D8204128}" dt="2021-10-27T09:30:16.814" v="216" actId="115"/>
        <pc:sldMkLst>
          <pc:docMk/>
          <pc:sldMk cId="1051968910" sldId="269"/>
        </pc:sldMkLst>
        <pc:spChg chg="mod">
          <ac:chgData name="Pentti Pimiä" userId="e7a37fed-fb2f-46f9-a09d-89535f9f5b5a" providerId="ADAL" clId="{4BD5012A-3ED9-42DB-AC27-D269D8204128}" dt="2021-10-27T09:30:16.814" v="216" actId="115"/>
          <ac:spMkLst>
            <pc:docMk/>
            <pc:sldMk cId="1051968910" sldId="269"/>
            <ac:spMk id="2" creationId="{2BFBEAB9-8D8C-4C33-A80C-B7FD760EB5B7}"/>
          </ac:spMkLst>
        </pc:spChg>
        <pc:spChg chg="mod">
          <ac:chgData name="Pentti Pimiä" userId="e7a37fed-fb2f-46f9-a09d-89535f9f5b5a" providerId="ADAL" clId="{4BD5012A-3ED9-42DB-AC27-D269D8204128}" dt="2021-10-27T09:30:12.619" v="215" actId="207"/>
          <ac:spMkLst>
            <pc:docMk/>
            <pc:sldMk cId="1051968910" sldId="269"/>
            <ac:spMk id="3" creationId="{5AA82A6B-801C-4A62-9731-2ABFE2A1B585}"/>
          </ac:spMkLst>
        </pc:spChg>
      </pc:sldChg>
      <pc:sldChg chg="modSp add mod modAnim">
        <pc:chgData name="Pentti Pimiä" userId="e7a37fed-fb2f-46f9-a09d-89535f9f5b5a" providerId="ADAL" clId="{4BD5012A-3ED9-42DB-AC27-D269D8204128}" dt="2021-10-27T09:33:53.076" v="442"/>
        <pc:sldMkLst>
          <pc:docMk/>
          <pc:sldMk cId="4068990735" sldId="270"/>
        </pc:sldMkLst>
        <pc:spChg chg="mod">
          <ac:chgData name="Pentti Pimiä" userId="e7a37fed-fb2f-46f9-a09d-89535f9f5b5a" providerId="ADAL" clId="{4BD5012A-3ED9-42DB-AC27-D269D8204128}" dt="2021-10-27T09:32:42.910" v="431" actId="207"/>
          <ac:spMkLst>
            <pc:docMk/>
            <pc:sldMk cId="4068990735" sldId="270"/>
            <ac:spMk id="3" creationId="{5AA82A6B-801C-4A62-9731-2ABFE2A1B585}"/>
          </ac:spMkLst>
        </pc:spChg>
      </pc:sldChg>
      <pc:sldChg chg="modSp add mod modAnim">
        <pc:chgData name="Pentti Pimiä" userId="e7a37fed-fb2f-46f9-a09d-89535f9f5b5a" providerId="ADAL" clId="{4BD5012A-3ED9-42DB-AC27-D269D8204128}" dt="2021-10-27T09:34:20.070" v="463" actId="20577"/>
        <pc:sldMkLst>
          <pc:docMk/>
          <pc:sldMk cId="1462533567" sldId="271"/>
        </pc:sldMkLst>
        <pc:spChg chg="mod">
          <ac:chgData name="Pentti Pimiä" userId="e7a37fed-fb2f-46f9-a09d-89535f9f5b5a" providerId="ADAL" clId="{4BD5012A-3ED9-42DB-AC27-D269D8204128}" dt="2021-10-27T09:34:20.070" v="463" actId="20577"/>
          <ac:spMkLst>
            <pc:docMk/>
            <pc:sldMk cId="1462533567" sldId="271"/>
            <ac:spMk id="3" creationId="{5AA82A6B-801C-4A62-9731-2ABFE2A1B585}"/>
          </ac:spMkLst>
        </pc:spChg>
      </pc:sldChg>
      <pc:sldChg chg="modSp add mod modAnim">
        <pc:chgData name="Pentti Pimiä" userId="e7a37fed-fb2f-46f9-a09d-89535f9f5b5a" providerId="ADAL" clId="{4BD5012A-3ED9-42DB-AC27-D269D8204128}" dt="2021-10-27T09:48:11.767" v="904" actId="115"/>
        <pc:sldMkLst>
          <pc:docMk/>
          <pc:sldMk cId="1726328456" sldId="272"/>
        </pc:sldMkLst>
        <pc:spChg chg="mod">
          <ac:chgData name="Pentti Pimiä" userId="e7a37fed-fb2f-46f9-a09d-89535f9f5b5a" providerId="ADAL" clId="{4BD5012A-3ED9-42DB-AC27-D269D8204128}" dt="2021-10-27T09:48:11.767" v="904" actId="115"/>
          <ac:spMkLst>
            <pc:docMk/>
            <pc:sldMk cId="1726328456" sldId="272"/>
            <ac:spMk id="2" creationId="{2BFBEAB9-8D8C-4C33-A80C-B7FD760EB5B7}"/>
          </ac:spMkLst>
        </pc:spChg>
        <pc:spChg chg="mod">
          <ac:chgData name="Pentti Pimiä" userId="e7a37fed-fb2f-46f9-a09d-89535f9f5b5a" providerId="ADAL" clId="{4BD5012A-3ED9-42DB-AC27-D269D8204128}" dt="2021-10-27T09:35:58.207" v="562" actId="207"/>
          <ac:spMkLst>
            <pc:docMk/>
            <pc:sldMk cId="1726328456" sldId="272"/>
            <ac:spMk id="3" creationId="{5AA82A6B-801C-4A62-9731-2ABFE2A1B585}"/>
          </ac:spMkLst>
        </pc:spChg>
      </pc:sldChg>
      <pc:sldChg chg="modSp add mod modAnim">
        <pc:chgData name="Pentti Pimiä" userId="e7a37fed-fb2f-46f9-a09d-89535f9f5b5a" providerId="ADAL" clId="{4BD5012A-3ED9-42DB-AC27-D269D8204128}" dt="2021-10-27T09:48:24.762" v="906" actId="115"/>
        <pc:sldMkLst>
          <pc:docMk/>
          <pc:sldMk cId="72912419" sldId="273"/>
        </pc:sldMkLst>
        <pc:spChg chg="mod">
          <ac:chgData name="Pentti Pimiä" userId="e7a37fed-fb2f-46f9-a09d-89535f9f5b5a" providerId="ADAL" clId="{4BD5012A-3ED9-42DB-AC27-D269D8204128}" dt="2021-10-27T09:48:24.762" v="906" actId="115"/>
          <ac:spMkLst>
            <pc:docMk/>
            <pc:sldMk cId="72912419" sldId="273"/>
            <ac:spMk id="2" creationId="{2BFBEAB9-8D8C-4C33-A80C-B7FD760EB5B7}"/>
          </ac:spMkLst>
        </pc:spChg>
        <pc:spChg chg="mod">
          <ac:chgData name="Pentti Pimiä" userId="e7a37fed-fb2f-46f9-a09d-89535f9f5b5a" providerId="ADAL" clId="{4BD5012A-3ED9-42DB-AC27-D269D8204128}" dt="2021-10-27T09:36:56.651" v="600" actId="20577"/>
          <ac:spMkLst>
            <pc:docMk/>
            <pc:sldMk cId="72912419" sldId="273"/>
            <ac:spMk id="3" creationId="{5AA82A6B-801C-4A62-9731-2ABFE2A1B585}"/>
          </ac:spMkLst>
        </pc:spChg>
      </pc:sldChg>
      <pc:sldChg chg="modSp add mod">
        <pc:chgData name="Pentti Pimiä" userId="e7a37fed-fb2f-46f9-a09d-89535f9f5b5a" providerId="ADAL" clId="{4BD5012A-3ED9-42DB-AC27-D269D8204128}" dt="2021-10-27T09:49:27.556" v="981" actId="20577"/>
        <pc:sldMkLst>
          <pc:docMk/>
          <pc:sldMk cId="2244018919" sldId="274"/>
        </pc:sldMkLst>
        <pc:spChg chg="mod">
          <ac:chgData name="Pentti Pimiä" userId="e7a37fed-fb2f-46f9-a09d-89535f9f5b5a" providerId="ADAL" clId="{4BD5012A-3ED9-42DB-AC27-D269D8204128}" dt="2021-10-27T09:37:16.453" v="602" actId="115"/>
          <ac:spMkLst>
            <pc:docMk/>
            <pc:sldMk cId="2244018919" sldId="274"/>
            <ac:spMk id="2" creationId="{2BFBEAB9-8D8C-4C33-A80C-B7FD760EB5B7}"/>
          </ac:spMkLst>
        </pc:spChg>
        <pc:spChg chg="mod">
          <ac:chgData name="Pentti Pimiä" userId="e7a37fed-fb2f-46f9-a09d-89535f9f5b5a" providerId="ADAL" clId="{4BD5012A-3ED9-42DB-AC27-D269D8204128}" dt="2021-10-27T09:49:27.556" v="981" actId="20577"/>
          <ac:spMkLst>
            <pc:docMk/>
            <pc:sldMk cId="2244018919" sldId="274"/>
            <ac:spMk id="3" creationId="{5AA82A6B-801C-4A62-9731-2ABFE2A1B585}"/>
          </ac:spMkLst>
        </pc:spChg>
      </pc:sldChg>
      <pc:sldChg chg="modSp add mod">
        <pc:chgData name="Pentti Pimiä" userId="e7a37fed-fb2f-46f9-a09d-89535f9f5b5a" providerId="ADAL" clId="{4BD5012A-3ED9-42DB-AC27-D269D8204128}" dt="2021-10-27T09:45:05.069" v="682" actId="6549"/>
        <pc:sldMkLst>
          <pc:docMk/>
          <pc:sldMk cId="3758569623" sldId="275"/>
        </pc:sldMkLst>
        <pc:spChg chg="mod">
          <ac:chgData name="Pentti Pimiä" userId="e7a37fed-fb2f-46f9-a09d-89535f9f5b5a" providerId="ADAL" clId="{4BD5012A-3ED9-42DB-AC27-D269D8204128}" dt="2021-10-27T09:45:05.069" v="682" actId="6549"/>
          <ac:spMkLst>
            <pc:docMk/>
            <pc:sldMk cId="3758569623" sldId="275"/>
            <ac:spMk id="3" creationId="{F03E2955-9096-4B67-928C-CFB033DEBA89}"/>
          </ac:spMkLst>
        </pc:spChg>
      </pc:sldChg>
      <pc:sldChg chg="modSp new mod modAnim">
        <pc:chgData name="Pentti Pimiä" userId="e7a37fed-fb2f-46f9-a09d-89535f9f5b5a" providerId="ADAL" clId="{4BD5012A-3ED9-42DB-AC27-D269D8204128}" dt="2021-10-27T09:50:48.731" v="1013"/>
        <pc:sldMkLst>
          <pc:docMk/>
          <pc:sldMk cId="1194170565" sldId="276"/>
        </pc:sldMkLst>
        <pc:spChg chg="mod">
          <ac:chgData name="Pentti Pimiä" userId="e7a37fed-fb2f-46f9-a09d-89535f9f5b5a" providerId="ADAL" clId="{4BD5012A-3ED9-42DB-AC27-D269D8204128}" dt="2021-10-27T09:46:13.576" v="707" actId="20577"/>
          <ac:spMkLst>
            <pc:docMk/>
            <pc:sldMk cId="1194170565" sldId="276"/>
            <ac:spMk id="2" creationId="{7BF87E3C-8D32-4CB6-B0B2-A6792A5BA44F}"/>
          </ac:spMkLst>
        </pc:spChg>
        <pc:spChg chg="mod">
          <ac:chgData name="Pentti Pimiä" userId="e7a37fed-fb2f-46f9-a09d-89535f9f5b5a" providerId="ADAL" clId="{4BD5012A-3ED9-42DB-AC27-D269D8204128}" dt="2021-10-27T09:50:07.271" v="1002" actId="207"/>
          <ac:spMkLst>
            <pc:docMk/>
            <pc:sldMk cId="1194170565" sldId="276"/>
            <ac:spMk id="3" creationId="{85B2F59F-76BF-4813-8284-FB75C9F19658}"/>
          </ac:spMkLst>
        </pc:spChg>
        <pc:spChg chg="mod">
          <ac:chgData name="Pentti Pimiä" userId="e7a37fed-fb2f-46f9-a09d-89535f9f5b5a" providerId="ADAL" clId="{4BD5012A-3ED9-42DB-AC27-D269D8204128}" dt="2021-10-27T09:50:00.803" v="1001" actId="207"/>
          <ac:spMkLst>
            <pc:docMk/>
            <pc:sldMk cId="1194170565" sldId="276"/>
            <ac:spMk id="4" creationId="{9FFC9EBF-9B6C-4CC9-9DF4-1ABFBE01BE3C}"/>
          </ac:spMkLst>
        </pc:spChg>
      </pc:sldChg>
      <pc:sldChg chg="modSp new mod">
        <pc:chgData name="Pentti Pimiä" userId="e7a37fed-fb2f-46f9-a09d-89535f9f5b5a" providerId="ADAL" clId="{4BD5012A-3ED9-42DB-AC27-D269D8204128}" dt="2021-10-27T09:56:59.115" v="1072" actId="20577"/>
        <pc:sldMkLst>
          <pc:docMk/>
          <pc:sldMk cId="411174963" sldId="277"/>
        </pc:sldMkLst>
        <pc:spChg chg="mod">
          <ac:chgData name="Pentti Pimiä" userId="e7a37fed-fb2f-46f9-a09d-89535f9f5b5a" providerId="ADAL" clId="{4BD5012A-3ED9-42DB-AC27-D269D8204128}" dt="2021-10-27T09:56:42.156" v="1026" actId="20577"/>
          <ac:spMkLst>
            <pc:docMk/>
            <pc:sldMk cId="411174963" sldId="277"/>
            <ac:spMk id="2" creationId="{25438525-98EA-4079-BF41-E4CA6328E4E5}"/>
          </ac:spMkLst>
        </pc:spChg>
        <pc:spChg chg="mod">
          <ac:chgData name="Pentti Pimiä" userId="e7a37fed-fb2f-46f9-a09d-89535f9f5b5a" providerId="ADAL" clId="{4BD5012A-3ED9-42DB-AC27-D269D8204128}" dt="2021-10-27T09:56:59.115" v="1072" actId="20577"/>
          <ac:spMkLst>
            <pc:docMk/>
            <pc:sldMk cId="411174963" sldId="277"/>
            <ac:spMk id="3" creationId="{C3FAA5F1-6D72-4673-890E-D945846D03F3}"/>
          </ac:spMkLst>
        </pc:spChg>
      </pc:sldChg>
      <pc:sldChg chg="modSp new mod modAnim">
        <pc:chgData name="Pentti Pimiä" userId="e7a37fed-fb2f-46f9-a09d-89535f9f5b5a" providerId="ADAL" clId="{4BD5012A-3ED9-42DB-AC27-D269D8204128}" dt="2021-10-27T10:14:28.165" v="1419"/>
        <pc:sldMkLst>
          <pc:docMk/>
          <pc:sldMk cId="1367365097" sldId="278"/>
        </pc:sldMkLst>
        <pc:spChg chg="mod">
          <ac:chgData name="Pentti Pimiä" userId="e7a37fed-fb2f-46f9-a09d-89535f9f5b5a" providerId="ADAL" clId="{4BD5012A-3ED9-42DB-AC27-D269D8204128}" dt="2021-10-27T09:57:36.406" v="1104" actId="20577"/>
          <ac:spMkLst>
            <pc:docMk/>
            <pc:sldMk cId="1367365097" sldId="278"/>
            <ac:spMk id="2" creationId="{A4A19D5E-8F3A-44D4-ACF1-098CB61B2AA2}"/>
          </ac:spMkLst>
        </pc:spChg>
        <pc:spChg chg="mod">
          <ac:chgData name="Pentti Pimiä" userId="e7a37fed-fb2f-46f9-a09d-89535f9f5b5a" providerId="ADAL" clId="{4BD5012A-3ED9-42DB-AC27-D269D8204128}" dt="2021-10-27T10:14:05.354" v="1415" actId="20577"/>
          <ac:spMkLst>
            <pc:docMk/>
            <pc:sldMk cId="1367365097" sldId="278"/>
            <ac:spMk id="3" creationId="{189E7684-3C08-4825-B18B-1B1B8005A9F6}"/>
          </ac:spMkLst>
        </pc:spChg>
      </pc:sldChg>
      <pc:sldChg chg="modSp new mod">
        <pc:chgData name="Pentti Pimiä" userId="e7a37fed-fb2f-46f9-a09d-89535f9f5b5a" providerId="ADAL" clId="{4BD5012A-3ED9-42DB-AC27-D269D8204128}" dt="2021-10-27T10:16:10.168" v="1488" actId="20577"/>
        <pc:sldMkLst>
          <pc:docMk/>
          <pc:sldMk cId="791683475" sldId="279"/>
        </pc:sldMkLst>
        <pc:spChg chg="mod">
          <ac:chgData name="Pentti Pimiä" userId="e7a37fed-fb2f-46f9-a09d-89535f9f5b5a" providerId="ADAL" clId="{4BD5012A-3ED9-42DB-AC27-D269D8204128}" dt="2021-10-27T10:16:10.168" v="1488" actId="20577"/>
          <ac:spMkLst>
            <pc:docMk/>
            <pc:sldMk cId="791683475" sldId="279"/>
            <ac:spMk id="2" creationId="{3C8DAD04-2314-4FB3-9B6A-6F78985411DE}"/>
          </ac:spMkLst>
        </pc:spChg>
        <pc:spChg chg="mod">
          <ac:chgData name="Pentti Pimiä" userId="e7a37fed-fb2f-46f9-a09d-89535f9f5b5a" providerId="ADAL" clId="{4BD5012A-3ED9-42DB-AC27-D269D8204128}" dt="2021-10-27T10:14:55.729" v="1422" actId="20577"/>
          <ac:spMkLst>
            <pc:docMk/>
            <pc:sldMk cId="791683475" sldId="279"/>
            <ac:spMk id="3" creationId="{4B3C5C0F-606E-4987-8DB3-F89965D895D8}"/>
          </ac:spMkLst>
        </pc:spChg>
        <pc:spChg chg="mod">
          <ac:chgData name="Pentti Pimiä" userId="e7a37fed-fb2f-46f9-a09d-89535f9f5b5a" providerId="ADAL" clId="{4BD5012A-3ED9-42DB-AC27-D269D8204128}" dt="2021-10-27T10:15:54.886" v="1475" actId="20577"/>
          <ac:spMkLst>
            <pc:docMk/>
            <pc:sldMk cId="791683475" sldId="279"/>
            <ac:spMk id="4" creationId="{AFABFCB2-0B6D-4FFA-8E4A-BED1AA5FC41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954854B-2787-4BFA-8B52-7EF05EEC8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48AFCCA-C3B8-460F-B3A3-0F86B4D931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37AB48F-2A80-42D5-84BA-3850D8479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37627-2810-4E86-9A1F-BB3F7346F736}" type="datetimeFigureOut">
              <a:rPr lang="fi-FI" smtClean="0"/>
              <a:t>27.10.2021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22087FA-7D5A-4AAE-9A31-E4F5B9642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7B3F0ED-C7A9-44E4-A1CB-1F8C17CB4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15FF-5B56-489D-B328-34BCB56DD7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497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929FC9-2148-4E42-9067-2AD9F96D1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11E1FCB-93F0-4D0B-9F5E-D213DA6D5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B3139E2-CA17-4E43-8039-1A2FDC77B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37627-2810-4E86-9A1F-BB3F7346F736}" type="datetimeFigureOut">
              <a:rPr lang="fi-FI" smtClean="0"/>
              <a:t>27.10.2021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ABA0F7A-2815-4533-AA2F-FED84760D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18E2493-5056-45E6-A891-F1A57AFE6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15FF-5B56-489D-B328-34BCB56DD7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469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92BC03D1-C4D1-46DD-9E60-DD6C12AB6C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7901CD9-9AFD-4491-A22C-FC343804F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820F8E9-ED18-4790-8BD1-7A172D906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37627-2810-4E86-9A1F-BB3F7346F736}" type="datetimeFigureOut">
              <a:rPr lang="fi-FI" smtClean="0"/>
              <a:t>27.10.2021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21D4458-DFE8-4171-995B-55CD8DA31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4D609F7-2023-48AA-9FCF-B809680C4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15FF-5B56-489D-B328-34BCB56DD7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4278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F15B48-5BF9-4FE2-B6DD-737584F66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C7D183B-A3B1-4493-A75F-16D9D4BE8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44982FA-74F2-4876-A476-E99918995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37627-2810-4E86-9A1F-BB3F7346F736}" type="datetimeFigureOut">
              <a:rPr lang="fi-FI" smtClean="0"/>
              <a:t>27.10.2021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D6F80E-C984-46E5-8FC8-8E25986E3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9AD2AD0-B7BF-4B63-9C45-BE3DE24CF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15FF-5B56-489D-B328-34BCB56DD7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386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344465-83F7-4C01-93CF-545115AB9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0E63DF0-8AD6-43C1-9623-4F7C51BD1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C9D090F-1A82-4546-B5D7-36EF4662E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37627-2810-4E86-9A1F-BB3F7346F736}" type="datetimeFigureOut">
              <a:rPr lang="fi-FI" smtClean="0"/>
              <a:t>27.10.2021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DD333DA-E956-46C4-AC5B-F4256AC1C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259EFC1-807C-412C-8B97-21E8B6C3B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15FF-5B56-489D-B328-34BCB56DD7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5056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2C0E2E-2818-491A-BAA7-3C134831A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CCC9AB0-CE42-4688-BE13-1A154A55D7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F9D48E9-88BB-448E-9D18-E9C3AE59B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E5FB667-DC97-494D-9F2C-65F920331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37627-2810-4E86-9A1F-BB3F7346F736}" type="datetimeFigureOut">
              <a:rPr lang="fi-FI" smtClean="0"/>
              <a:t>27.10.2021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FE0DD73-6C18-4A57-8585-67E38C1F7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34F74E5-2E2D-4ED1-B428-86326CCD3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15FF-5B56-489D-B328-34BCB56DD7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7467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FE3376-2F87-45F8-A883-92BD9034B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35FB813-174A-48A1-A860-6E0A8CD7E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D2325DA-097E-461A-8DC9-D4D0DF1B1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5852425-B31E-4BE5-A818-769052014F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826C5E4-E004-4AAA-95C0-0E508074CF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29B64E4-03DE-4A4E-B3DD-7D0DB4AB6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37627-2810-4E86-9A1F-BB3F7346F736}" type="datetimeFigureOut">
              <a:rPr lang="fi-FI" smtClean="0"/>
              <a:t>27.10.2021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2DEDA97-F48F-4CC8-A827-013688678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60104FC-6DFD-412B-86F8-CE475E7DF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15FF-5B56-489D-B328-34BCB56DD7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6781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538421-EAB9-424A-96A5-3E6C32A44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379FE34-782B-4403-BF1B-A0FB8786F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37627-2810-4E86-9A1F-BB3F7346F736}" type="datetimeFigureOut">
              <a:rPr lang="fi-FI" smtClean="0"/>
              <a:t>27.10.2021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32BC255-D913-4EA5-B0A8-4E4F7BB53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B3F662B-E548-425E-8740-CA62FDE18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15FF-5B56-489D-B328-34BCB56DD7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4549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0861D84-E522-42AB-A88C-986F90535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37627-2810-4E86-9A1F-BB3F7346F736}" type="datetimeFigureOut">
              <a:rPr lang="fi-FI" smtClean="0"/>
              <a:t>27.10.2021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C7C6A39-689D-4C43-9066-D293C0D4D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99152B0-06C0-4AEA-A2C0-3F782F3FA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15FF-5B56-489D-B328-34BCB56DD7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877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40B2526-DDDE-4E32-B01A-AF7CF0D9C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FB57DF9-45C9-49F0-8E46-7770E49BA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89B7556-239E-4CDD-8EA3-A3273563C1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4C05188-07EF-4936-BBB5-2D02F2AB0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37627-2810-4E86-9A1F-BB3F7346F736}" type="datetimeFigureOut">
              <a:rPr lang="fi-FI" smtClean="0"/>
              <a:t>27.10.2021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D29A432-43C8-4EC5-9EBD-0D03DF135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28E9773-0514-4057-B952-97BAE5464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15FF-5B56-489D-B328-34BCB56DD7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719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CC4DF76-6B7C-4ABA-80CA-273AE7BF4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4FDD7DFA-CAA5-4064-8035-4BD6CB3BDA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1C4B664-E4EE-49BE-BB19-ED4C89CB3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992F31F-EBD8-4FFB-80FC-F119A7599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37627-2810-4E86-9A1F-BB3F7346F736}" type="datetimeFigureOut">
              <a:rPr lang="fi-FI" smtClean="0"/>
              <a:t>27.10.2021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3638C53-394A-44DB-B865-42405B68A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DF07E83-F51F-41E4-BDA3-908B572FB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15FF-5B56-489D-B328-34BCB56DD7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9383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1B608AA-E7A9-4AA1-9E81-8884623CC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83E45B7-9A95-4C74-B0BD-650666852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A664E5B-D9F2-4070-9511-42080F9074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37627-2810-4E86-9A1F-BB3F7346F736}" type="datetimeFigureOut">
              <a:rPr lang="fi-FI" smtClean="0"/>
              <a:t>27.10.2021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333455F-36E8-47C6-92F8-334CBF14C0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C5AD286-4834-4EEA-8A1F-817616FBBB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515FF-5B56-489D-B328-34BCB56DD7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241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288F20-BA5C-417F-B13C-76E498D2E3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Passiivirakenteen muodostaminen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7BEFBC0-6A79-4705-882A-E33887BE43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err="1"/>
              <a:t>Step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step</a:t>
            </a:r>
            <a:endParaRPr lang="fi-FI" dirty="0"/>
          </a:p>
          <a:p>
            <a:endParaRPr lang="fi-FI" dirty="0"/>
          </a:p>
          <a:p>
            <a:r>
              <a:rPr lang="fi-FI" dirty="0"/>
              <a:t>Harjoitus 93 (</a:t>
            </a:r>
            <a:r>
              <a:rPr lang="fi-FI" dirty="0" err="1"/>
              <a:t>Grammar</a:t>
            </a:r>
            <a:r>
              <a:rPr lang="fi-FI" dirty="0"/>
              <a:t> </a:t>
            </a:r>
            <a:r>
              <a:rPr lang="fi-FI" dirty="0" err="1"/>
              <a:t>module</a:t>
            </a:r>
            <a:r>
              <a:rPr lang="fi-FI" dirty="0"/>
              <a:t> 2 -&gt; passiivi)</a:t>
            </a:r>
          </a:p>
          <a:p>
            <a:endParaRPr lang="fi-FI" dirty="0"/>
          </a:p>
          <a:p>
            <a:r>
              <a:rPr lang="fi-FI" dirty="0"/>
              <a:t>BE-verbi + pääverbin 3. muoto</a:t>
            </a:r>
          </a:p>
        </p:txBody>
      </p:sp>
    </p:spTree>
    <p:extLst>
      <p:ext uri="{BB962C8B-B14F-4D97-AF65-F5344CB8AC3E}">
        <p14:creationId xmlns:p14="http://schemas.microsoft.com/office/powerpoint/2010/main" val="918165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F8E078-BCE3-4587-BB8E-5F4E5BC78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2800" b="1" u="sng" dirty="0"/>
              <a:t>BE-verbin oikea aikamuoto </a:t>
            </a:r>
            <a:r>
              <a:rPr lang="fi-FI" sz="2800" dirty="0"/>
              <a:t>+ pääverbin 3. muoto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3E2955-9096-4B67-928C-CFB033DEB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My mother </a:t>
            </a:r>
            <a:r>
              <a:rPr lang="en-US" b="1" i="1" dirty="0">
                <a:solidFill>
                  <a:srgbClr val="FF0000"/>
                </a:solidFill>
              </a:rPr>
              <a:t>was</a:t>
            </a:r>
            <a:r>
              <a:rPr lang="en-US" b="1" i="1" dirty="0"/>
              <a:t> </a:t>
            </a:r>
            <a:r>
              <a:rPr lang="en-US" b="1" dirty="0"/>
              <a:t>_________</a:t>
            </a:r>
            <a:r>
              <a:rPr lang="en-US" dirty="0"/>
              <a:t> by her aunt and uncle to stay for a few days at the famous haunted house. </a:t>
            </a:r>
            <a:r>
              <a:rPr lang="en-US" i="1" dirty="0"/>
              <a:t>(</a:t>
            </a:r>
            <a:r>
              <a:rPr lang="en-US" i="1" dirty="0" err="1"/>
              <a:t>kutsuttiin</a:t>
            </a:r>
            <a:r>
              <a:rPr lang="en-US" i="1" dirty="0"/>
              <a:t>).</a:t>
            </a:r>
          </a:p>
          <a:p>
            <a:endParaRPr lang="en-US" i="1" dirty="0"/>
          </a:p>
          <a:p>
            <a:r>
              <a:rPr lang="en-US" i="1" dirty="0" err="1">
                <a:solidFill>
                  <a:srgbClr val="FF0000"/>
                </a:solidFill>
              </a:rPr>
              <a:t>Imperfekti</a:t>
            </a:r>
            <a:r>
              <a:rPr lang="en-US" i="1" dirty="0">
                <a:solidFill>
                  <a:srgbClr val="FF0000"/>
                </a:solidFill>
              </a:rPr>
              <a:t>:			</a:t>
            </a:r>
            <a:r>
              <a:rPr lang="en-US" i="1" dirty="0" err="1">
                <a:solidFill>
                  <a:srgbClr val="FF0000"/>
                </a:solidFill>
              </a:rPr>
              <a:t>kutsuttiin</a:t>
            </a:r>
            <a:endParaRPr lang="en-US" i="1" dirty="0"/>
          </a:p>
          <a:p>
            <a:r>
              <a:rPr lang="en-US" i="1" dirty="0" err="1"/>
              <a:t>Mikä</a:t>
            </a:r>
            <a:r>
              <a:rPr lang="en-US" i="1" dirty="0"/>
              <a:t> BE-</a:t>
            </a:r>
            <a:r>
              <a:rPr lang="en-US" i="1" dirty="0" err="1"/>
              <a:t>verbin</a:t>
            </a:r>
            <a:r>
              <a:rPr lang="en-US" i="1" dirty="0"/>
              <a:t> </a:t>
            </a:r>
            <a:r>
              <a:rPr lang="en-US" i="1" dirty="0" err="1"/>
              <a:t>muoto</a:t>
            </a:r>
            <a:r>
              <a:rPr lang="en-US" i="1" dirty="0"/>
              <a:t>?		</a:t>
            </a:r>
            <a:r>
              <a:rPr lang="en-US" i="1" dirty="0">
                <a:solidFill>
                  <a:srgbClr val="FF0000"/>
                </a:solidFill>
              </a:rPr>
              <a:t>Was</a:t>
            </a:r>
          </a:p>
          <a:p>
            <a:endParaRPr lang="en-US" i="1" dirty="0"/>
          </a:p>
          <a:p>
            <a:r>
              <a:rPr lang="en-US" i="1" dirty="0" err="1"/>
              <a:t>Pääverbin</a:t>
            </a:r>
            <a:r>
              <a:rPr lang="en-US" i="1" dirty="0"/>
              <a:t> 3. </a:t>
            </a:r>
            <a:r>
              <a:rPr lang="en-US" i="1" dirty="0" err="1"/>
              <a:t>muoto</a:t>
            </a:r>
            <a:r>
              <a:rPr lang="en-US" i="1" dirty="0"/>
              <a:t>:</a:t>
            </a:r>
          </a:p>
          <a:p>
            <a:endParaRPr lang="en-US" i="1" dirty="0"/>
          </a:p>
          <a:p>
            <a:r>
              <a:rPr lang="en-US" i="1" dirty="0" err="1"/>
              <a:t>Kutsua</a:t>
            </a:r>
            <a:r>
              <a:rPr lang="en-US" i="1" dirty="0"/>
              <a:t>: 	invite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 err="1"/>
              <a:t>Säännöllinen</a:t>
            </a:r>
            <a:r>
              <a:rPr lang="en-US" i="1" dirty="0"/>
              <a:t> </a:t>
            </a:r>
            <a:r>
              <a:rPr lang="en-US" i="1" dirty="0" err="1"/>
              <a:t>verbi</a:t>
            </a:r>
            <a:r>
              <a:rPr lang="en-US" i="1" dirty="0"/>
              <a:t>: 	invite – invited – invited </a:t>
            </a:r>
          </a:p>
        </p:txBody>
      </p:sp>
    </p:spTree>
    <p:extLst>
      <p:ext uri="{BB962C8B-B14F-4D97-AF65-F5344CB8AC3E}">
        <p14:creationId xmlns:p14="http://schemas.microsoft.com/office/powerpoint/2010/main" val="278783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F8E078-BCE3-4587-BB8E-5F4E5BC78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2800" b="1" u="sng" dirty="0"/>
              <a:t>BE-verbin oikea aikamuoto </a:t>
            </a:r>
            <a:r>
              <a:rPr lang="fi-FI" sz="2800" dirty="0"/>
              <a:t>+ </a:t>
            </a:r>
            <a:r>
              <a:rPr lang="fi-FI" sz="2800" u="sng" dirty="0"/>
              <a:t>pääverbin 3. muoto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3E2955-9096-4B67-928C-CFB033DEB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My mother </a:t>
            </a:r>
            <a:r>
              <a:rPr lang="en-US" b="1" i="1" dirty="0">
                <a:solidFill>
                  <a:srgbClr val="FF0000"/>
                </a:solidFill>
              </a:rPr>
              <a:t>was invited</a:t>
            </a:r>
            <a:r>
              <a:rPr lang="en-US" dirty="0"/>
              <a:t> by her aunt and uncle to stay for a few days at the famous haunted house. </a:t>
            </a:r>
            <a:r>
              <a:rPr lang="en-US" i="1" dirty="0"/>
              <a:t>(</a:t>
            </a:r>
            <a:r>
              <a:rPr lang="en-US" i="1" dirty="0" err="1"/>
              <a:t>kutsuttiin</a:t>
            </a:r>
            <a:r>
              <a:rPr lang="en-US" i="1" dirty="0"/>
              <a:t>).</a:t>
            </a:r>
          </a:p>
          <a:p>
            <a:endParaRPr lang="en-US" i="1" dirty="0"/>
          </a:p>
          <a:p>
            <a:r>
              <a:rPr lang="en-US" i="1" dirty="0" err="1">
                <a:solidFill>
                  <a:srgbClr val="FF0000"/>
                </a:solidFill>
              </a:rPr>
              <a:t>Imperfekti</a:t>
            </a:r>
            <a:r>
              <a:rPr lang="en-US" i="1" dirty="0">
                <a:solidFill>
                  <a:srgbClr val="FF0000"/>
                </a:solidFill>
              </a:rPr>
              <a:t>:			</a:t>
            </a:r>
            <a:r>
              <a:rPr lang="en-US" i="1" dirty="0" err="1">
                <a:solidFill>
                  <a:srgbClr val="FF0000"/>
                </a:solidFill>
              </a:rPr>
              <a:t>kutsuttiin</a:t>
            </a:r>
            <a:endParaRPr lang="en-US" i="1" dirty="0"/>
          </a:p>
          <a:p>
            <a:r>
              <a:rPr lang="en-US" i="1" dirty="0" err="1"/>
              <a:t>Mikä</a:t>
            </a:r>
            <a:r>
              <a:rPr lang="en-US" i="1" dirty="0"/>
              <a:t> BE-</a:t>
            </a:r>
            <a:r>
              <a:rPr lang="en-US" i="1" dirty="0" err="1"/>
              <a:t>verbin</a:t>
            </a:r>
            <a:r>
              <a:rPr lang="en-US" i="1" dirty="0"/>
              <a:t> </a:t>
            </a:r>
            <a:r>
              <a:rPr lang="en-US" i="1" dirty="0" err="1"/>
              <a:t>muoto</a:t>
            </a:r>
            <a:r>
              <a:rPr lang="en-US" i="1" dirty="0"/>
              <a:t>?		</a:t>
            </a:r>
            <a:r>
              <a:rPr lang="en-US" i="1" dirty="0">
                <a:solidFill>
                  <a:srgbClr val="FF0000"/>
                </a:solidFill>
              </a:rPr>
              <a:t>Was</a:t>
            </a:r>
          </a:p>
          <a:p>
            <a:endParaRPr lang="en-US" i="1" dirty="0"/>
          </a:p>
          <a:p>
            <a:r>
              <a:rPr lang="en-US" i="1" dirty="0" err="1"/>
              <a:t>Pääverbin</a:t>
            </a:r>
            <a:r>
              <a:rPr lang="en-US" i="1" dirty="0"/>
              <a:t> 3. </a:t>
            </a:r>
            <a:r>
              <a:rPr lang="en-US" i="1" dirty="0" err="1"/>
              <a:t>muoto</a:t>
            </a:r>
            <a:r>
              <a:rPr lang="en-US" i="1" dirty="0"/>
              <a:t>:</a:t>
            </a:r>
          </a:p>
          <a:p>
            <a:endParaRPr lang="en-US" i="1" dirty="0"/>
          </a:p>
          <a:p>
            <a:r>
              <a:rPr lang="en-US" i="1" dirty="0" err="1"/>
              <a:t>Kutsua</a:t>
            </a:r>
            <a:r>
              <a:rPr lang="en-US" i="1" dirty="0"/>
              <a:t>: 	invite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 err="1"/>
              <a:t>Säännöllinen</a:t>
            </a:r>
            <a:r>
              <a:rPr lang="en-US" i="1" dirty="0"/>
              <a:t> </a:t>
            </a:r>
            <a:r>
              <a:rPr lang="en-US" i="1" dirty="0" err="1"/>
              <a:t>verbi</a:t>
            </a:r>
            <a:r>
              <a:rPr lang="en-US" i="1" dirty="0"/>
              <a:t>: 	invite – invited – </a:t>
            </a:r>
            <a:r>
              <a:rPr lang="en-US" b="1" i="1" u="sng" dirty="0"/>
              <a:t>invited</a:t>
            </a:r>
            <a:r>
              <a:rPr lang="en-US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4774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F8E078-BCE3-4587-BB8E-5F4E5BC78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2800" b="1" u="sng" dirty="0"/>
              <a:t>BE-verbin oikea aikamuoto </a:t>
            </a:r>
            <a:r>
              <a:rPr lang="fi-FI" sz="2800" dirty="0"/>
              <a:t>+ </a:t>
            </a:r>
            <a:r>
              <a:rPr lang="fi-FI" sz="2800" u="sng" dirty="0"/>
              <a:t>pääverbin 3. muoto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3E2955-9096-4B67-928C-CFB033DEB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My mother </a:t>
            </a:r>
            <a:r>
              <a:rPr lang="en-US" b="1" i="1" dirty="0">
                <a:solidFill>
                  <a:srgbClr val="FF0000"/>
                </a:solidFill>
              </a:rPr>
              <a:t>was invited</a:t>
            </a:r>
            <a:r>
              <a:rPr lang="en-US" dirty="0"/>
              <a:t> by her aunt and uncle to stay for a few days at the famous haunted house. </a:t>
            </a:r>
            <a:r>
              <a:rPr lang="en-US" i="1" dirty="0"/>
              <a:t>(</a:t>
            </a:r>
            <a:r>
              <a:rPr lang="en-US" i="1" dirty="0" err="1"/>
              <a:t>kutsuttiin</a:t>
            </a:r>
            <a:r>
              <a:rPr lang="en-US" i="1" dirty="0"/>
              <a:t>).</a:t>
            </a:r>
          </a:p>
          <a:p>
            <a:endParaRPr lang="en-US" i="1" dirty="0"/>
          </a:p>
          <a:p>
            <a:r>
              <a:rPr lang="en-US" i="1" dirty="0" err="1"/>
              <a:t>Mikä</a:t>
            </a:r>
            <a:r>
              <a:rPr lang="en-US" i="1" dirty="0"/>
              <a:t> BE-</a:t>
            </a:r>
            <a:r>
              <a:rPr lang="en-US" i="1" dirty="0" err="1"/>
              <a:t>verbin</a:t>
            </a:r>
            <a:r>
              <a:rPr lang="en-US" i="1" dirty="0"/>
              <a:t> </a:t>
            </a:r>
            <a:r>
              <a:rPr lang="en-US" i="1" dirty="0" err="1"/>
              <a:t>muoto</a:t>
            </a:r>
            <a:r>
              <a:rPr lang="en-US" i="1" dirty="0"/>
              <a:t>?		</a:t>
            </a:r>
            <a:r>
              <a:rPr lang="en-US" i="1" dirty="0">
                <a:solidFill>
                  <a:srgbClr val="FF0000"/>
                </a:solidFill>
              </a:rPr>
              <a:t>Was</a:t>
            </a:r>
          </a:p>
          <a:p>
            <a:endParaRPr lang="en-US" i="1" dirty="0"/>
          </a:p>
          <a:p>
            <a:r>
              <a:rPr lang="en-US" i="1" dirty="0" err="1"/>
              <a:t>Pääverbin</a:t>
            </a:r>
            <a:r>
              <a:rPr lang="en-US" i="1" dirty="0"/>
              <a:t> 3. </a:t>
            </a:r>
            <a:r>
              <a:rPr lang="en-US" i="1" dirty="0" err="1"/>
              <a:t>muoto</a:t>
            </a:r>
            <a:r>
              <a:rPr lang="en-US" i="1" dirty="0"/>
              <a:t>:   invite – invited – </a:t>
            </a:r>
            <a:r>
              <a:rPr lang="en-US" b="1" i="1" u="sng" dirty="0">
                <a:solidFill>
                  <a:srgbClr val="FF0000"/>
                </a:solidFill>
              </a:rPr>
              <a:t>invited</a:t>
            </a:r>
            <a:r>
              <a:rPr lang="en-US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8569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B4DC892-A212-4034-832C-57142405EF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Seuraava kohta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0ECEB51-94FB-4D5A-9BD3-A11B7AF4CB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7822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FBEAB9-8D8C-4C33-A80C-B7FD760EB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2800" dirty="0"/>
              <a:t>BE-verbin oikea aikamuoto + pääverbin 3. muoto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A82A6B-801C-4A62-9731-2ABFE2A1B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</a:t>
            </a:r>
            <a:r>
              <a:rPr lang="en-US" b="1" dirty="0"/>
              <a:t>______________</a:t>
            </a:r>
            <a:r>
              <a:rPr lang="en-US" dirty="0"/>
              <a:t> a special gift 		(on </a:t>
            </a:r>
            <a:r>
              <a:rPr lang="en-US" dirty="0" err="1"/>
              <a:t>annettu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Aloitetaan</a:t>
            </a:r>
            <a:r>
              <a:rPr lang="en-US" dirty="0"/>
              <a:t> </a:t>
            </a:r>
            <a:r>
              <a:rPr lang="en-US" dirty="0" err="1"/>
              <a:t>nyt</a:t>
            </a:r>
            <a:r>
              <a:rPr lang="en-US" dirty="0"/>
              <a:t> </a:t>
            </a:r>
            <a:r>
              <a:rPr lang="en-US" dirty="0" err="1"/>
              <a:t>pääverbistä</a:t>
            </a:r>
            <a:r>
              <a:rPr lang="en-US" dirty="0"/>
              <a:t> “</a:t>
            </a:r>
            <a:r>
              <a:rPr lang="en-US" dirty="0" err="1"/>
              <a:t>antaa</a:t>
            </a:r>
            <a:r>
              <a:rPr lang="en-US" dirty="0"/>
              <a:t>”, </a:t>
            </a:r>
            <a:br>
              <a:rPr lang="en-US" dirty="0"/>
            </a:br>
            <a:r>
              <a:rPr lang="en-US" dirty="0" err="1"/>
              <a:t>koska</a:t>
            </a:r>
            <a:r>
              <a:rPr lang="en-US" dirty="0"/>
              <a:t> </a:t>
            </a:r>
            <a:r>
              <a:rPr lang="en-US" u="sng" dirty="0" err="1"/>
              <a:t>pääverbi</a:t>
            </a:r>
            <a:r>
              <a:rPr lang="en-US" u="sng" dirty="0"/>
              <a:t> on </a:t>
            </a:r>
            <a:r>
              <a:rPr lang="en-US" u="sng" dirty="0" err="1"/>
              <a:t>aina</a:t>
            </a:r>
            <a:r>
              <a:rPr lang="en-US" u="sng" dirty="0"/>
              <a:t> 3. </a:t>
            </a:r>
            <a:r>
              <a:rPr lang="en-US" u="sng" dirty="0" err="1"/>
              <a:t>muodossa</a:t>
            </a:r>
            <a:r>
              <a:rPr lang="en-US" u="sng" dirty="0"/>
              <a:t>!!!</a:t>
            </a:r>
          </a:p>
          <a:p>
            <a:endParaRPr lang="en-US" u="sng" dirty="0"/>
          </a:p>
          <a:p>
            <a:r>
              <a:rPr lang="en-US" dirty="0" err="1"/>
              <a:t>Antaa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        </a:t>
            </a:r>
            <a:r>
              <a:rPr lang="fi-FI" i="1" dirty="0" err="1"/>
              <a:t>give</a:t>
            </a:r>
            <a:r>
              <a:rPr lang="fi-FI" i="1" dirty="0"/>
              <a:t> – </a:t>
            </a:r>
            <a:r>
              <a:rPr lang="fi-FI" i="1" dirty="0" err="1"/>
              <a:t>gave</a:t>
            </a:r>
            <a:r>
              <a:rPr lang="fi-FI" i="1" dirty="0"/>
              <a:t> – </a:t>
            </a:r>
            <a:r>
              <a:rPr lang="fi-FI" i="1" dirty="0" err="1"/>
              <a:t>given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7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FBEAB9-8D8C-4C33-A80C-B7FD760EB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2800" dirty="0"/>
              <a:t>BE-verbin oikea aikamuoto + </a:t>
            </a:r>
            <a:r>
              <a:rPr lang="fi-FI" sz="2800" u="sng" dirty="0"/>
              <a:t>pääverbin 3. muoto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A82A6B-801C-4A62-9731-2ABFE2A1B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</a:t>
            </a:r>
            <a:r>
              <a:rPr lang="en-US" b="1" dirty="0"/>
              <a:t>______</a:t>
            </a:r>
            <a:r>
              <a:rPr lang="en-US" b="1" i="1" dirty="0">
                <a:solidFill>
                  <a:srgbClr val="FF0000"/>
                </a:solidFill>
              </a:rPr>
              <a:t>given</a:t>
            </a:r>
            <a:r>
              <a:rPr lang="en-US" dirty="0"/>
              <a:t> a special gift 		(on </a:t>
            </a:r>
            <a:r>
              <a:rPr lang="en-US" dirty="0" err="1"/>
              <a:t>annettu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Aloitetaan</a:t>
            </a:r>
            <a:r>
              <a:rPr lang="en-US" dirty="0"/>
              <a:t> </a:t>
            </a:r>
            <a:r>
              <a:rPr lang="en-US" dirty="0" err="1"/>
              <a:t>nyt</a:t>
            </a:r>
            <a:r>
              <a:rPr lang="en-US" dirty="0"/>
              <a:t> </a:t>
            </a:r>
            <a:r>
              <a:rPr lang="en-US" dirty="0" err="1"/>
              <a:t>pääverbistä</a:t>
            </a:r>
            <a:r>
              <a:rPr lang="en-US" dirty="0"/>
              <a:t> “</a:t>
            </a:r>
            <a:r>
              <a:rPr lang="en-US" dirty="0" err="1"/>
              <a:t>antaa</a:t>
            </a:r>
            <a:r>
              <a:rPr lang="en-US" dirty="0"/>
              <a:t>”, </a:t>
            </a:r>
            <a:br>
              <a:rPr lang="en-US" dirty="0"/>
            </a:br>
            <a:r>
              <a:rPr lang="en-US" dirty="0" err="1"/>
              <a:t>koska</a:t>
            </a:r>
            <a:r>
              <a:rPr lang="en-US" dirty="0"/>
              <a:t> </a:t>
            </a:r>
            <a:r>
              <a:rPr lang="en-US" u="sng" dirty="0" err="1"/>
              <a:t>pääverbi</a:t>
            </a:r>
            <a:r>
              <a:rPr lang="en-US" u="sng" dirty="0"/>
              <a:t> on </a:t>
            </a:r>
            <a:r>
              <a:rPr lang="en-US" u="sng" dirty="0" err="1"/>
              <a:t>aina</a:t>
            </a:r>
            <a:r>
              <a:rPr lang="en-US" u="sng" dirty="0"/>
              <a:t> 3. </a:t>
            </a:r>
            <a:r>
              <a:rPr lang="en-US" u="sng" dirty="0" err="1"/>
              <a:t>muodossa</a:t>
            </a:r>
            <a:r>
              <a:rPr lang="en-US" u="sng" dirty="0"/>
              <a:t>!!!</a:t>
            </a:r>
          </a:p>
          <a:p>
            <a:endParaRPr lang="en-US" u="sng" dirty="0"/>
          </a:p>
          <a:p>
            <a:r>
              <a:rPr lang="en-US" dirty="0" err="1"/>
              <a:t>Antaa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        </a:t>
            </a:r>
            <a:r>
              <a:rPr lang="fi-FI" i="1" dirty="0" err="1"/>
              <a:t>give</a:t>
            </a:r>
            <a:r>
              <a:rPr lang="fi-FI" i="1" dirty="0"/>
              <a:t> – </a:t>
            </a:r>
            <a:r>
              <a:rPr lang="fi-FI" i="1" dirty="0" err="1"/>
              <a:t>gave</a:t>
            </a:r>
            <a:r>
              <a:rPr lang="fi-FI" i="1" dirty="0"/>
              <a:t> – </a:t>
            </a:r>
            <a:r>
              <a:rPr lang="fi-FI" i="1" u="sng" dirty="0" err="1"/>
              <a:t>given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051968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FBEAB9-8D8C-4C33-A80C-B7FD760EB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2800" dirty="0"/>
              <a:t>BE-verbin oikea aikamuoto + </a:t>
            </a:r>
            <a:r>
              <a:rPr lang="fi-FI" sz="2800" u="sng" dirty="0"/>
              <a:t>pääverbin 3. muoto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A82A6B-801C-4A62-9731-2ABFE2A1B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You </a:t>
            </a:r>
            <a:r>
              <a:rPr lang="en-US" b="1" dirty="0"/>
              <a:t>______</a:t>
            </a:r>
            <a:r>
              <a:rPr lang="en-US" b="1" i="1" dirty="0">
                <a:solidFill>
                  <a:srgbClr val="FF0000"/>
                </a:solidFill>
              </a:rPr>
              <a:t>given</a:t>
            </a:r>
            <a:r>
              <a:rPr lang="en-US" dirty="0"/>
              <a:t> a special gift 		(on </a:t>
            </a:r>
            <a:r>
              <a:rPr lang="en-US" dirty="0" err="1"/>
              <a:t>annettu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Tunnistetaan</a:t>
            </a:r>
            <a:r>
              <a:rPr lang="en-US" dirty="0"/>
              <a:t> </a:t>
            </a:r>
            <a:r>
              <a:rPr lang="en-US" dirty="0" err="1"/>
              <a:t>aikamuoto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 err="1"/>
              <a:t>Preeseens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i="1" dirty="0" err="1">
                <a:solidFill>
                  <a:srgbClr val="00B050"/>
                </a:solidFill>
              </a:rPr>
              <a:t>annetaan</a:t>
            </a:r>
            <a:endParaRPr lang="en-US" i="1" dirty="0">
              <a:solidFill>
                <a:srgbClr val="00B050"/>
              </a:solidFill>
            </a:endParaRPr>
          </a:p>
          <a:p>
            <a:r>
              <a:rPr lang="en-US" dirty="0" err="1"/>
              <a:t>Imperfekti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i="1" dirty="0" err="1">
                <a:solidFill>
                  <a:srgbClr val="00B050"/>
                </a:solidFill>
              </a:rPr>
              <a:t>annettiin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 err="1"/>
              <a:t>Perfekti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i="1" dirty="0">
                <a:solidFill>
                  <a:srgbClr val="00B050"/>
                </a:solidFill>
              </a:rPr>
              <a:t>on </a:t>
            </a:r>
            <a:r>
              <a:rPr lang="en-US" i="1" dirty="0" err="1">
                <a:solidFill>
                  <a:srgbClr val="00B050"/>
                </a:solidFill>
              </a:rPr>
              <a:t>annettu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 err="1"/>
              <a:t>Pluskvamperfekti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>
                <a:solidFill>
                  <a:srgbClr val="00B050"/>
                </a:solidFill>
              </a:rPr>
              <a:t>     </a:t>
            </a:r>
            <a:r>
              <a:rPr lang="en-US" i="1" dirty="0" err="1">
                <a:solidFill>
                  <a:srgbClr val="00B050"/>
                </a:solidFill>
              </a:rPr>
              <a:t>oli</a:t>
            </a:r>
            <a:r>
              <a:rPr lang="en-US" i="1" dirty="0">
                <a:solidFill>
                  <a:srgbClr val="00B050"/>
                </a:solidFill>
              </a:rPr>
              <a:t> </a:t>
            </a:r>
            <a:r>
              <a:rPr lang="en-US" i="1" dirty="0" err="1">
                <a:solidFill>
                  <a:srgbClr val="00B050"/>
                </a:solidFill>
              </a:rPr>
              <a:t>annettu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99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FBEAB9-8D8C-4C33-A80C-B7FD760EB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2800" dirty="0"/>
              <a:t>BE-verbin oikea aikamuoto + </a:t>
            </a:r>
            <a:r>
              <a:rPr lang="fi-FI" sz="2800" u="sng" dirty="0"/>
              <a:t>pääverbin 3. muoto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A82A6B-801C-4A62-9731-2ABFE2A1B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</a:t>
            </a:r>
            <a:r>
              <a:rPr lang="en-US" b="1" dirty="0"/>
              <a:t>______</a:t>
            </a:r>
            <a:r>
              <a:rPr lang="en-US" b="1" i="1" dirty="0">
                <a:solidFill>
                  <a:srgbClr val="FF0000"/>
                </a:solidFill>
              </a:rPr>
              <a:t>given</a:t>
            </a:r>
            <a:r>
              <a:rPr lang="en-US" dirty="0"/>
              <a:t> a special gift 		(on </a:t>
            </a:r>
            <a:r>
              <a:rPr lang="en-US" dirty="0" err="1"/>
              <a:t>annettu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Tunnistetaan</a:t>
            </a:r>
            <a:r>
              <a:rPr lang="en-US" dirty="0"/>
              <a:t> </a:t>
            </a:r>
            <a:r>
              <a:rPr lang="en-US" dirty="0" err="1"/>
              <a:t>aikamuoto</a:t>
            </a:r>
            <a:r>
              <a:rPr lang="en-US" dirty="0"/>
              <a:t>:       PERFEKTI</a:t>
            </a:r>
          </a:p>
          <a:p>
            <a:endParaRPr lang="en-US" dirty="0"/>
          </a:p>
          <a:p>
            <a:r>
              <a:rPr lang="en-US" dirty="0" err="1"/>
              <a:t>Perfekti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i="1" dirty="0">
                <a:solidFill>
                  <a:srgbClr val="00B050"/>
                </a:solidFill>
              </a:rPr>
              <a:t>on </a:t>
            </a:r>
            <a:r>
              <a:rPr lang="en-US" i="1" dirty="0" err="1">
                <a:solidFill>
                  <a:srgbClr val="00B050"/>
                </a:solidFill>
              </a:rPr>
              <a:t>annettu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53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FBEAB9-8D8C-4C33-A80C-B7FD760EB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2800" dirty="0"/>
              <a:t>BE-verbin </a:t>
            </a:r>
            <a:r>
              <a:rPr lang="fi-FI" sz="2800" u="sng" dirty="0"/>
              <a:t>oikea aikamuoto</a:t>
            </a:r>
            <a:r>
              <a:rPr lang="fi-FI" sz="2800" dirty="0"/>
              <a:t> + </a:t>
            </a:r>
            <a:r>
              <a:rPr lang="fi-FI" sz="2800" u="sng" dirty="0"/>
              <a:t>pääverbin 3. muoto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A82A6B-801C-4A62-9731-2ABFE2A1B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You </a:t>
            </a:r>
            <a:r>
              <a:rPr lang="en-US" b="1" dirty="0"/>
              <a:t>______</a:t>
            </a:r>
            <a:r>
              <a:rPr lang="en-US" b="1" i="1" dirty="0">
                <a:solidFill>
                  <a:srgbClr val="FF0000"/>
                </a:solidFill>
              </a:rPr>
              <a:t>given</a:t>
            </a:r>
            <a:r>
              <a:rPr lang="en-US" dirty="0"/>
              <a:t> a special gift 		(on </a:t>
            </a:r>
            <a:r>
              <a:rPr lang="en-US" dirty="0" err="1"/>
              <a:t>annettu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Tunnistetaan</a:t>
            </a:r>
            <a:r>
              <a:rPr lang="en-US" dirty="0"/>
              <a:t> </a:t>
            </a:r>
            <a:r>
              <a:rPr lang="en-US" dirty="0" err="1"/>
              <a:t>aikamuoto</a:t>
            </a:r>
            <a:r>
              <a:rPr lang="en-US" dirty="0"/>
              <a:t>:       PERFEKTI</a:t>
            </a:r>
          </a:p>
          <a:p>
            <a:endParaRPr lang="en-US" dirty="0"/>
          </a:p>
          <a:p>
            <a:r>
              <a:rPr lang="en-US" dirty="0" err="1"/>
              <a:t>Mikä</a:t>
            </a:r>
            <a:r>
              <a:rPr lang="en-US" dirty="0"/>
              <a:t> </a:t>
            </a:r>
            <a:r>
              <a:rPr lang="en-US" dirty="0" err="1"/>
              <a:t>näistä</a:t>
            </a:r>
            <a:r>
              <a:rPr lang="en-US" dirty="0"/>
              <a:t> on BE-</a:t>
            </a:r>
            <a:r>
              <a:rPr lang="en-US" dirty="0" err="1"/>
              <a:t>verbin</a:t>
            </a:r>
            <a:r>
              <a:rPr lang="en-US" dirty="0"/>
              <a:t> </a:t>
            </a:r>
            <a:r>
              <a:rPr lang="en-US" dirty="0" err="1"/>
              <a:t>oikea</a:t>
            </a:r>
            <a:r>
              <a:rPr lang="en-US" dirty="0"/>
              <a:t> </a:t>
            </a:r>
            <a:r>
              <a:rPr lang="en-US" dirty="0" err="1"/>
              <a:t>aikamuoto</a:t>
            </a:r>
            <a:r>
              <a:rPr lang="en-US" dirty="0"/>
              <a:t>?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r>
              <a:rPr lang="en-US" dirty="0"/>
              <a:t>You </a:t>
            </a:r>
            <a:r>
              <a:rPr lang="en-US" dirty="0">
                <a:solidFill>
                  <a:srgbClr val="00B050"/>
                </a:solidFill>
              </a:rPr>
              <a:t>are</a:t>
            </a:r>
          </a:p>
          <a:p>
            <a:r>
              <a:rPr lang="en-US" dirty="0"/>
              <a:t>You </a:t>
            </a:r>
            <a:r>
              <a:rPr lang="en-US" dirty="0">
                <a:solidFill>
                  <a:srgbClr val="00B050"/>
                </a:solidFill>
              </a:rPr>
              <a:t>were</a:t>
            </a:r>
          </a:p>
          <a:p>
            <a:r>
              <a:rPr lang="en-US" dirty="0"/>
              <a:t>You </a:t>
            </a:r>
            <a:r>
              <a:rPr lang="en-US" dirty="0">
                <a:solidFill>
                  <a:srgbClr val="00B050"/>
                </a:solidFill>
              </a:rPr>
              <a:t>have been</a:t>
            </a:r>
          </a:p>
          <a:p>
            <a:r>
              <a:rPr lang="en-US" dirty="0"/>
              <a:t>You </a:t>
            </a:r>
            <a:r>
              <a:rPr lang="en-US" dirty="0">
                <a:solidFill>
                  <a:srgbClr val="00B050"/>
                </a:solidFill>
              </a:rPr>
              <a:t>had been</a:t>
            </a:r>
          </a:p>
        </p:txBody>
      </p:sp>
    </p:spTree>
    <p:extLst>
      <p:ext uri="{BB962C8B-B14F-4D97-AF65-F5344CB8AC3E}">
        <p14:creationId xmlns:p14="http://schemas.microsoft.com/office/powerpoint/2010/main" val="1726328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FBEAB9-8D8C-4C33-A80C-B7FD760EB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2800" dirty="0"/>
              <a:t>BE-verbin </a:t>
            </a:r>
            <a:r>
              <a:rPr lang="fi-FI" sz="2800" u="sng" dirty="0"/>
              <a:t>oikea aikamuoto</a:t>
            </a:r>
            <a:r>
              <a:rPr lang="fi-FI" sz="2800" dirty="0"/>
              <a:t> + </a:t>
            </a:r>
            <a:r>
              <a:rPr lang="fi-FI" sz="2800" u="sng" dirty="0"/>
              <a:t>pääverbin 3. muoto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A82A6B-801C-4A62-9731-2ABFE2A1B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</a:t>
            </a:r>
            <a:r>
              <a:rPr lang="en-US" b="1" dirty="0"/>
              <a:t>______</a:t>
            </a:r>
            <a:r>
              <a:rPr lang="en-US" b="1" i="1" dirty="0">
                <a:solidFill>
                  <a:srgbClr val="FF0000"/>
                </a:solidFill>
              </a:rPr>
              <a:t>given</a:t>
            </a:r>
            <a:r>
              <a:rPr lang="en-US" dirty="0"/>
              <a:t> a special gift 		(on </a:t>
            </a:r>
            <a:r>
              <a:rPr lang="en-US" dirty="0" err="1"/>
              <a:t>annettu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Tunnistetaan</a:t>
            </a:r>
            <a:r>
              <a:rPr lang="en-US" dirty="0"/>
              <a:t> </a:t>
            </a:r>
            <a:r>
              <a:rPr lang="en-US" dirty="0" err="1"/>
              <a:t>aikamuoto</a:t>
            </a:r>
            <a:r>
              <a:rPr lang="en-US" dirty="0"/>
              <a:t>:       PERFEKTI</a:t>
            </a:r>
          </a:p>
          <a:p>
            <a:endParaRPr lang="en-US" dirty="0"/>
          </a:p>
          <a:p>
            <a:r>
              <a:rPr lang="en-US" dirty="0" err="1"/>
              <a:t>Mikä</a:t>
            </a:r>
            <a:r>
              <a:rPr lang="en-US" dirty="0"/>
              <a:t> </a:t>
            </a:r>
            <a:r>
              <a:rPr lang="en-US" dirty="0" err="1"/>
              <a:t>näistä</a:t>
            </a:r>
            <a:r>
              <a:rPr lang="en-US" dirty="0"/>
              <a:t> on BE-</a:t>
            </a:r>
            <a:r>
              <a:rPr lang="en-US" dirty="0" err="1"/>
              <a:t>verbin</a:t>
            </a:r>
            <a:r>
              <a:rPr lang="en-US" dirty="0"/>
              <a:t> </a:t>
            </a:r>
            <a:r>
              <a:rPr lang="en-US" dirty="0" err="1"/>
              <a:t>oikea</a:t>
            </a:r>
            <a:r>
              <a:rPr lang="en-US" dirty="0"/>
              <a:t> </a:t>
            </a:r>
            <a:r>
              <a:rPr lang="en-US" dirty="0" err="1"/>
              <a:t>aikamuoto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r>
              <a:rPr lang="en-US" dirty="0"/>
              <a:t>You </a:t>
            </a:r>
            <a:r>
              <a:rPr lang="en-US" dirty="0">
                <a:solidFill>
                  <a:srgbClr val="00B050"/>
                </a:solidFill>
              </a:rPr>
              <a:t>have been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12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318D16-5D1A-4287-99F2-B0E8649C9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Aktiivi vai passiivi?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2C56D76-A669-4158-A596-EA6FAC1B5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My mother </a:t>
            </a:r>
            <a:r>
              <a:rPr lang="en-US" b="1" dirty="0"/>
              <a:t>____________</a:t>
            </a:r>
            <a:r>
              <a:rPr lang="en-US" dirty="0"/>
              <a:t> by her aunt and uncle to stay for a few days at the famous haunted house. </a:t>
            </a:r>
            <a:r>
              <a:rPr lang="en-US" i="1" dirty="0"/>
              <a:t>(</a:t>
            </a:r>
            <a:r>
              <a:rPr lang="en-US" i="1" dirty="0" err="1"/>
              <a:t>kutsuttiin</a:t>
            </a:r>
            <a:r>
              <a:rPr lang="en-US" i="1" dirty="0"/>
              <a:t>).</a:t>
            </a:r>
          </a:p>
          <a:p>
            <a:endParaRPr lang="fi-FI" dirty="0"/>
          </a:p>
          <a:p>
            <a:r>
              <a:rPr lang="fi-FI" dirty="0"/>
              <a:t>Passiivi on </a:t>
            </a:r>
            <a:r>
              <a:rPr lang="fi-FI" dirty="0">
                <a:solidFill>
                  <a:srgbClr val="00B0F0"/>
                </a:solidFill>
              </a:rPr>
              <a:t>rakenne</a:t>
            </a:r>
            <a:r>
              <a:rPr lang="fi-FI" dirty="0"/>
              <a:t>, jossa tekijää ei mainita.</a:t>
            </a:r>
          </a:p>
          <a:p>
            <a:r>
              <a:rPr lang="fi-FI" i="1" dirty="0">
                <a:solidFill>
                  <a:srgbClr val="00B0F0"/>
                </a:solidFill>
              </a:rPr>
              <a:t>Rakenne</a:t>
            </a:r>
            <a:r>
              <a:rPr lang="fi-FI" i="1" dirty="0"/>
              <a:t> </a:t>
            </a:r>
            <a:r>
              <a:rPr lang="fi-FI" dirty="0"/>
              <a:t>ei tarkoita koko lausetta, vaan </a:t>
            </a:r>
            <a:r>
              <a:rPr lang="fi-FI" i="1" dirty="0">
                <a:solidFill>
                  <a:srgbClr val="00B0F0"/>
                </a:solidFill>
              </a:rPr>
              <a:t>verbirakennetta</a:t>
            </a:r>
            <a:r>
              <a:rPr lang="fi-FI" dirty="0"/>
              <a:t>, eli missä muodossa verbi on. </a:t>
            </a:r>
          </a:p>
          <a:p>
            <a:r>
              <a:rPr lang="fi-FI" dirty="0"/>
              <a:t>Rakenne viittaa sitä edeltävään lauseen osaan </a:t>
            </a:r>
            <a:br>
              <a:rPr lang="fi-FI" dirty="0"/>
            </a:br>
            <a:r>
              <a:rPr lang="fi-FI" dirty="0"/>
              <a:t>(tässä tapauksessa </a:t>
            </a:r>
            <a:r>
              <a:rPr lang="fi-FI" i="1" dirty="0"/>
              <a:t>my </a:t>
            </a:r>
            <a:r>
              <a:rPr lang="fi-FI" i="1" dirty="0" err="1"/>
              <a:t>mother</a:t>
            </a:r>
            <a:r>
              <a:rPr lang="fi-FI" i="1" dirty="0"/>
              <a:t>)</a:t>
            </a:r>
            <a:endParaRPr lang="fi-FI" dirty="0"/>
          </a:p>
          <a:p>
            <a:endParaRPr lang="fi-FI" dirty="0"/>
          </a:p>
          <a:p>
            <a:r>
              <a:rPr lang="fi-FI" dirty="0"/>
              <a:t>Äitini kutsuttiin…</a:t>
            </a:r>
          </a:p>
          <a:p>
            <a:r>
              <a:rPr lang="fi-FI" dirty="0"/>
              <a:t>Äitini kutsui…</a:t>
            </a:r>
          </a:p>
        </p:txBody>
      </p:sp>
    </p:spTree>
    <p:extLst>
      <p:ext uri="{BB962C8B-B14F-4D97-AF65-F5344CB8AC3E}">
        <p14:creationId xmlns:p14="http://schemas.microsoft.com/office/powerpoint/2010/main" val="196745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FBEAB9-8D8C-4C33-A80C-B7FD760EB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2800" u="sng" dirty="0"/>
              <a:t>BE-verbin oikea aikamuoto</a:t>
            </a:r>
            <a:r>
              <a:rPr lang="fi-FI" sz="2800" dirty="0"/>
              <a:t> + </a:t>
            </a:r>
            <a:r>
              <a:rPr lang="fi-FI" sz="2800" u="sng" dirty="0"/>
              <a:t>pääverbin 3. muoto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A82A6B-801C-4A62-9731-2ABFE2A1B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</a:t>
            </a:r>
            <a:r>
              <a:rPr lang="en-US" b="1" i="1" dirty="0">
                <a:solidFill>
                  <a:srgbClr val="FF0000"/>
                </a:solidFill>
              </a:rPr>
              <a:t>have been given</a:t>
            </a:r>
            <a:r>
              <a:rPr lang="en-US" dirty="0"/>
              <a:t> a special gift 		(on </a:t>
            </a:r>
            <a:r>
              <a:rPr lang="en-US" dirty="0" err="1"/>
              <a:t>annettu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BE-</a:t>
            </a:r>
            <a:r>
              <a:rPr lang="en-US" dirty="0" err="1"/>
              <a:t>verbin</a:t>
            </a:r>
            <a:r>
              <a:rPr lang="en-US" dirty="0"/>
              <a:t> </a:t>
            </a:r>
            <a:r>
              <a:rPr lang="en-US" dirty="0" err="1"/>
              <a:t>oikea</a:t>
            </a:r>
            <a:r>
              <a:rPr lang="en-US" dirty="0"/>
              <a:t> </a:t>
            </a:r>
            <a:r>
              <a:rPr lang="en-US" dirty="0" err="1"/>
              <a:t>aikamuoto</a:t>
            </a:r>
            <a:r>
              <a:rPr lang="en-US" dirty="0"/>
              <a:t> : </a:t>
            </a:r>
            <a:r>
              <a:rPr lang="en-US" b="1" i="1" dirty="0"/>
              <a:t>have been</a:t>
            </a:r>
          </a:p>
          <a:p>
            <a:r>
              <a:rPr lang="en-US" dirty="0" err="1"/>
              <a:t>Pääverbin</a:t>
            </a:r>
            <a:r>
              <a:rPr lang="en-US" dirty="0"/>
              <a:t> 3. </a:t>
            </a:r>
            <a:r>
              <a:rPr lang="en-US" dirty="0" err="1"/>
              <a:t>muoto</a:t>
            </a:r>
            <a:r>
              <a:rPr lang="en-US" dirty="0"/>
              <a:t>: </a:t>
            </a:r>
            <a:r>
              <a:rPr lang="en-US" b="1" i="1" dirty="0"/>
              <a:t>given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0189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F87E3C-8D32-4CB6-B0B2-A6792A5BA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Passiivin muodostus: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B2F59F-76BF-4813-8284-FB75C9F1965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>
                <a:solidFill>
                  <a:srgbClr val="00B050"/>
                </a:solidFill>
              </a:rPr>
              <a:t>ENSIN</a:t>
            </a:r>
          </a:p>
          <a:p>
            <a:endParaRPr lang="fi-FI" dirty="0">
              <a:solidFill>
                <a:srgbClr val="00B050"/>
              </a:solidFill>
            </a:endParaRPr>
          </a:p>
          <a:p>
            <a:r>
              <a:rPr lang="fi-FI" dirty="0" err="1">
                <a:solidFill>
                  <a:srgbClr val="00B050"/>
                </a:solidFill>
              </a:rPr>
              <a:t>Be</a:t>
            </a:r>
            <a:r>
              <a:rPr lang="fi-FI" dirty="0">
                <a:solidFill>
                  <a:srgbClr val="00B050"/>
                </a:solidFill>
              </a:rPr>
              <a:t>-verbin oikea aikamuoto:</a:t>
            </a:r>
          </a:p>
          <a:p>
            <a:endParaRPr lang="fi-FI" dirty="0">
              <a:solidFill>
                <a:srgbClr val="00B050"/>
              </a:solidFill>
            </a:endParaRPr>
          </a:p>
          <a:p>
            <a:r>
              <a:rPr lang="fi-FI" dirty="0">
                <a:solidFill>
                  <a:srgbClr val="00B050"/>
                </a:solidFill>
              </a:rPr>
              <a:t>Am / </a:t>
            </a:r>
            <a:r>
              <a:rPr lang="fi-FI" dirty="0" err="1">
                <a:solidFill>
                  <a:srgbClr val="00B050"/>
                </a:solidFill>
              </a:rPr>
              <a:t>are</a:t>
            </a:r>
            <a:r>
              <a:rPr lang="fi-FI" dirty="0">
                <a:solidFill>
                  <a:srgbClr val="00B050"/>
                </a:solidFill>
              </a:rPr>
              <a:t> / is</a:t>
            </a:r>
          </a:p>
          <a:p>
            <a:r>
              <a:rPr lang="fi-FI" dirty="0" err="1">
                <a:solidFill>
                  <a:srgbClr val="00B050"/>
                </a:solidFill>
              </a:rPr>
              <a:t>Was</a:t>
            </a:r>
            <a:r>
              <a:rPr lang="fi-FI" dirty="0">
                <a:solidFill>
                  <a:srgbClr val="00B050"/>
                </a:solidFill>
              </a:rPr>
              <a:t> / </a:t>
            </a:r>
            <a:r>
              <a:rPr lang="fi-FI" dirty="0" err="1">
                <a:solidFill>
                  <a:srgbClr val="00B050"/>
                </a:solidFill>
              </a:rPr>
              <a:t>were</a:t>
            </a:r>
            <a:endParaRPr lang="fi-FI" dirty="0">
              <a:solidFill>
                <a:srgbClr val="00B050"/>
              </a:solidFill>
            </a:endParaRPr>
          </a:p>
          <a:p>
            <a:r>
              <a:rPr lang="fi-FI" dirty="0" err="1">
                <a:solidFill>
                  <a:srgbClr val="00B050"/>
                </a:solidFill>
              </a:rPr>
              <a:t>Has</a:t>
            </a:r>
            <a:r>
              <a:rPr lang="fi-FI" dirty="0">
                <a:solidFill>
                  <a:srgbClr val="00B050"/>
                </a:solidFill>
              </a:rPr>
              <a:t> </a:t>
            </a:r>
            <a:r>
              <a:rPr lang="fi-FI" dirty="0" err="1">
                <a:solidFill>
                  <a:srgbClr val="00B050"/>
                </a:solidFill>
              </a:rPr>
              <a:t>been</a:t>
            </a:r>
            <a:r>
              <a:rPr lang="fi-FI" dirty="0">
                <a:solidFill>
                  <a:srgbClr val="00B050"/>
                </a:solidFill>
              </a:rPr>
              <a:t> / </a:t>
            </a:r>
            <a:r>
              <a:rPr lang="fi-FI" dirty="0" err="1">
                <a:solidFill>
                  <a:srgbClr val="00B050"/>
                </a:solidFill>
              </a:rPr>
              <a:t>have</a:t>
            </a:r>
            <a:r>
              <a:rPr lang="fi-FI" dirty="0">
                <a:solidFill>
                  <a:srgbClr val="00B050"/>
                </a:solidFill>
              </a:rPr>
              <a:t> </a:t>
            </a:r>
            <a:r>
              <a:rPr lang="fi-FI" dirty="0" err="1">
                <a:solidFill>
                  <a:srgbClr val="00B050"/>
                </a:solidFill>
              </a:rPr>
              <a:t>been</a:t>
            </a:r>
            <a:endParaRPr lang="fi-FI" dirty="0">
              <a:solidFill>
                <a:srgbClr val="00B050"/>
              </a:solidFill>
            </a:endParaRPr>
          </a:p>
          <a:p>
            <a:r>
              <a:rPr lang="fi-FI" dirty="0" err="1">
                <a:solidFill>
                  <a:srgbClr val="00B050"/>
                </a:solidFill>
              </a:rPr>
              <a:t>Had</a:t>
            </a:r>
            <a:r>
              <a:rPr lang="fi-FI" dirty="0">
                <a:solidFill>
                  <a:srgbClr val="00B050"/>
                </a:solidFill>
              </a:rPr>
              <a:t> </a:t>
            </a:r>
            <a:r>
              <a:rPr lang="fi-FI" dirty="0" err="1">
                <a:solidFill>
                  <a:srgbClr val="00B050"/>
                </a:solidFill>
              </a:rPr>
              <a:t>been</a:t>
            </a:r>
            <a:endParaRPr lang="fi-FI" dirty="0">
              <a:solidFill>
                <a:srgbClr val="00B050"/>
              </a:solidFill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FFC9EBF-9B6C-4CC9-9DF4-1ABFBE01BE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>
                <a:solidFill>
                  <a:srgbClr val="0070C0"/>
                </a:solidFill>
              </a:rPr>
              <a:t>SITTEN</a:t>
            </a:r>
          </a:p>
          <a:p>
            <a:endParaRPr lang="fi-FI" dirty="0">
              <a:solidFill>
                <a:srgbClr val="0070C0"/>
              </a:solidFill>
            </a:endParaRPr>
          </a:p>
          <a:p>
            <a:r>
              <a:rPr lang="fi-FI" dirty="0">
                <a:solidFill>
                  <a:srgbClr val="0070C0"/>
                </a:solidFill>
              </a:rPr>
              <a:t>Pääverbin 3. muoto</a:t>
            </a:r>
          </a:p>
          <a:p>
            <a:endParaRPr lang="fi-FI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i-FI" dirty="0">
                <a:solidFill>
                  <a:srgbClr val="0070C0"/>
                </a:solidFill>
              </a:rPr>
              <a:t>Säännöllinen verbi: -</a:t>
            </a:r>
            <a:r>
              <a:rPr lang="fi-FI" dirty="0" err="1">
                <a:solidFill>
                  <a:srgbClr val="0070C0"/>
                </a:solidFill>
              </a:rPr>
              <a:t>ed</a:t>
            </a:r>
            <a:r>
              <a:rPr lang="fi-FI" dirty="0">
                <a:solidFill>
                  <a:srgbClr val="0070C0"/>
                </a:solidFill>
              </a:rPr>
              <a:t>-pääte</a:t>
            </a:r>
          </a:p>
          <a:p>
            <a:pPr marL="0" indent="0">
              <a:buNone/>
            </a:pPr>
            <a:r>
              <a:rPr lang="fi-FI" dirty="0">
                <a:solidFill>
                  <a:srgbClr val="0070C0"/>
                </a:solidFill>
              </a:rPr>
              <a:t>Epäsäännöllinen verbi: 3. muoto</a:t>
            </a:r>
          </a:p>
          <a:p>
            <a:pPr marL="0" indent="0">
              <a:buNone/>
            </a:pPr>
            <a:endParaRPr lang="fi-FI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i-FI" dirty="0" err="1">
                <a:solidFill>
                  <a:srgbClr val="0070C0"/>
                </a:solidFill>
              </a:rPr>
              <a:t>Give</a:t>
            </a:r>
            <a:r>
              <a:rPr lang="fi-FI" dirty="0">
                <a:solidFill>
                  <a:srgbClr val="0070C0"/>
                </a:solidFill>
              </a:rPr>
              <a:t> – </a:t>
            </a:r>
            <a:r>
              <a:rPr lang="fi-FI" dirty="0" err="1">
                <a:solidFill>
                  <a:srgbClr val="0070C0"/>
                </a:solidFill>
              </a:rPr>
              <a:t>gave</a:t>
            </a:r>
            <a:r>
              <a:rPr lang="fi-FI" dirty="0">
                <a:solidFill>
                  <a:srgbClr val="0070C0"/>
                </a:solidFill>
              </a:rPr>
              <a:t> – </a:t>
            </a:r>
            <a:r>
              <a:rPr lang="fi-FI" u="sng" dirty="0" err="1">
                <a:solidFill>
                  <a:srgbClr val="0070C0"/>
                </a:solidFill>
              </a:rPr>
              <a:t>given</a:t>
            </a:r>
            <a:r>
              <a:rPr lang="fi-FI" dirty="0">
                <a:solidFill>
                  <a:srgbClr val="0070C0"/>
                </a:solidFill>
              </a:rPr>
              <a:t> 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94170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438525-98EA-4079-BF41-E4CA6328E4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HARJOITUS 91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3FAA5F1-6D72-4673-890E-D945846D03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  <a:p>
            <a:r>
              <a:rPr lang="fi-FI" dirty="0"/>
              <a:t>Otetaan apuverbit mukaan passiiviin</a:t>
            </a:r>
          </a:p>
        </p:txBody>
      </p:sp>
    </p:spTree>
    <p:extLst>
      <p:ext uri="{BB962C8B-B14F-4D97-AF65-F5344CB8AC3E}">
        <p14:creationId xmlns:p14="http://schemas.microsoft.com/office/powerpoint/2010/main" val="411174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4A19D5E-8F3A-44D4-ACF1-098CB61B2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Kaikessa yksinkertaisuudessaan: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89E7684-3C08-4825-B18B-1B1B8005A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Jos passiivirakenteessa on mukana apuverbi, BE-verbi on joko perusmuodossa (BE) tai perfektimuodossa (HAS/HAVE BEEN)</a:t>
            </a:r>
          </a:p>
          <a:p>
            <a:endParaRPr lang="fi-FI" dirty="0"/>
          </a:p>
          <a:p>
            <a:r>
              <a:rPr lang="fi-FI" dirty="0"/>
              <a:t>Pääverbi edelleen 3. muodossa.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 err="1"/>
              <a:t>Esim</a:t>
            </a:r>
            <a:r>
              <a:rPr lang="fi-FI" dirty="0"/>
              <a:t>: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Englantia </a:t>
            </a:r>
            <a:r>
              <a:rPr lang="fi-FI" u="sng" dirty="0"/>
              <a:t>voi opettaa</a:t>
            </a:r>
            <a:r>
              <a:rPr lang="fi-FI" dirty="0"/>
              <a:t> monella tavalla.</a:t>
            </a:r>
          </a:p>
          <a:p>
            <a:pPr marL="0" indent="0">
              <a:buNone/>
            </a:pPr>
            <a:r>
              <a:rPr lang="fi-FI" dirty="0"/>
              <a:t>English </a:t>
            </a:r>
            <a:r>
              <a:rPr lang="fi-FI" u="sng" dirty="0" err="1"/>
              <a:t>can</a:t>
            </a:r>
            <a:r>
              <a:rPr lang="fi-FI" u="sng" dirty="0"/>
              <a:t> </a:t>
            </a:r>
            <a:r>
              <a:rPr lang="fi-FI" u="sng" dirty="0" err="1"/>
              <a:t>be</a:t>
            </a:r>
            <a:r>
              <a:rPr lang="fi-FI" u="sng" dirty="0"/>
              <a:t> </a:t>
            </a:r>
            <a:r>
              <a:rPr lang="fi-FI" u="sng" dirty="0" err="1"/>
              <a:t>taught</a:t>
            </a:r>
            <a:r>
              <a:rPr lang="fi-FI" dirty="0"/>
              <a:t> in </a:t>
            </a:r>
            <a:r>
              <a:rPr lang="fi-FI" dirty="0" err="1"/>
              <a:t>many</a:t>
            </a:r>
            <a:r>
              <a:rPr lang="fi-FI" dirty="0"/>
              <a:t> </a:t>
            </a:r>
            <a:r>
              <a:rPr lang="fi-FI" dirty="0" err="1"/>
              <a:t>ways</a:t>
            </a:r>
            <a:r>
              <a:rPr lang="fi-FI" dirty="0"/>
              <a:t>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Rikos </a:t>
            </a:r>
            <a:r>
              <a:rPr lang="fi-FI" u="sng" dirty="0"/>
              <a:t>olisi voitu</a:t>
            </a:r>
            <a:r>
              <a:rPr lang="fi-FI" dirty="0"/>
              <a:t> estää.</a:t>
            </a:r>
          </a:p>
          <a:p>
            <a:pPr marL="0" indent="0">
              <a:buNone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crime</a:t>
            </a:r>
            <a:r>
              <a:rPr lang="fi-FI" dirty="0"/>
              <a:t> </a:t>
            </a:r>
            <a:r>
              <a:rPr lang="fi-FI" u="sng" dirty="0" err="1"/>
              <a:t>could</a:t>
            </a:r>
            <a:r>
              <a:rPr lang="fi-FI" u="sng" dirty="0"/>
              <a:t> </a:t>
            </a:r>
            <a:r>
              <a:rPr lang="fi-FI" u="sng" dirty="0" err="1"/>
              <a:t>have</a:t>
            </a:r>
            <a:r>
              <a:rPr lang="fi-FI" u="sng" dirty="0"/>
              <a:t> </a:t>
            </a:r>
            <a:r>
              <a:rPr lang="fi-FI" u="sng" dirty="0" err="1"/>
              <a:t>been</a:t>
            </a:r>
            <a:r>
              <a:rPr lang="fi-FI" dirty="0"/>
              <a:t> </a:t>
            </a:r>
            <a:r>
              <a:rPr lang="fi-FI" dirty="0" err="1"/>
              <a:t>stopped</a:t>
            </a:r>
            <a:r>
              <a:rPr lang="fi-FI" dirty="0"/>
              <a:t>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6736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8DAD04-2314-4FB3-9B6A-6F7898541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Harjoitus 91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B3C5C0F-606E-4987-8DB3-F89965D895D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Englantia </a:t>
            </a:r>
            <a:r>
              <a:rPr lang="fi-FI" u="sng" dirty="0"/>
              <a:t>voi opettaa</a:t>
            </a:r>
            <a:r>
              <a:rPr lang="fi-FI" dirty="0"/>
              <a:t> monella tavalla.</a:t>
            </a:r>
          </a:p>
          <a:p>
            <a:pPr marL="0" indent="0">
              <a:buNone/>
            </a:pPr>
            <a:r>
              <a:rPr lang="fi-FI" dirty="0"/>
              <a:t>English </a:t>
            </a:r>
            <a:r>
              <a:rPr lang="fi-FI" u="sng" dirty="0" err="1"/>
              <a:t>can</a:t>
            </a:r>
            <a:r>
              <a:rPr lang="fi-FI" u="sng" dirty="0"/>
              <a:t> </a:t>
            </a:r>
            <a:r>
              <a:rPr lang="fi-FI" u="sng" dirty="0" err="1"/>
              <a:t>be</a:t>
            </a:r>
            <a:r>
              <a:rPr lang="fi-FI" u="sng" dirty="0"/>
              <a:t> </a:t>
            </a:r>
            <a:r>
              <a:rPr lang="fi-FI" u="sng" dirty="0" err="1"/>
              <a:t>taught</a:t>
            </a:r>
            <a:r>
              <a:rPr lang="fi-FI" dirty="0"/>
              <a:t> in </a:t>
            </a:r>
            <a:r>
              <a:rPr lang="fi-FI" dirty="0" err="1"/>
              <a:t>many</a:t>
            </a:r>
            <a:r>
              <a:rPr lang="fi-FI" dirty="0"/>
              <a:t> </a:t>
            </a:r>
            <a:r>
              <a:rPr lang="fi-FI" dirty="0" err="1"/>
              <a:t>ways</a:t>
            </a:r>
            <a:r>
              <a:rPr lang="fi-FI" dirty="0"/>
              <a:t>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Rikos </a:t>
            </a:r>
            <a:r>
              <a:rPr lang="fi-FI" u="sng" dirty="0"/>
              <a:t>olisi voitu</a:t>
            </a:r>
            <a:r>
              <a:rPr lang="fi-FI" dirty="0"/>
              <a:t> estää.</a:t>
            </a:r>
          </a:p>
          <a:p>
            <a:pPr marL="0" indent="0">
              <a:buNone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crime</a:t>
            </a:r>
            <a:r>
              <a:rPr lang="fi-FI" dirty="0"/>
              <a:t> </a:t>
            </a:r>
            <a:r>
              <a:rPr lang="fi-FI" u="sng" dirty="0" err="1"/>
              <a:t>could</a:t>
            </a:r>
            <a:r>
              <a:rPr lang="fi-FI" u="sng" dirty="0"/>
              <a:t> </a:t>
            </a:r>
            <a:r>
              <a:rPr lang="fi-FI" u="sng" dirty="0" err="1"/>
              <a:t>have</a:t>
            </a:r>
            <a:r>
              <a:rPr lang="fi-FI" u="sng" dirty="0"/>
              <a:t> </a:t>
            </a:r>
            <a:r>
              <a:rPr lang="fi-FI" u="sng" dirty="0" err="1"/>
              <a:t>been</a:t>
            </a:r>
            <a:r>
              <a:rPr lang="fi-FI" dirty="0"/>
              <a:t> </a:t>
            </a:r>
            <a:r>
              <a:rPr lang="fi-FI" dirty="0" err="1"/>
              <a:t>stopped</a:t>
            </a:r>
            <a:r>
              <a:rPr lang="fi-FI" dirty="0"/>
              <a:t>.</a:t>
            </a:r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FABFCB2-0B6D-4FFA-8E4A-BED1AA5FC41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Apuverbejä:</a:t>
            </a:r>
          </a:p>
          <a:p>
            <a:endParaRPr lang="fi-FI" dirty="0"/>
          </a:p>
          <a:p>
            <a:r>
              <a:rPr lang="fi-FI" dirty="0"/>
              <a:t>Can</a:t>
            </a:r>
          </a:p>
          <a:p>
            <a:r>
              <a:rPr lang="fi-FI" dirty="0" err="1"/>
              <a:t>Would</a:t>
            </a:r>
            <a:endParaRPr lang="fi-FI" dirty="0"/>
          </a:p>
          <a:p>
            <a:r>
              <a:rPr lang="fi-FI" dirty="0" err="1"/>
              <a:t>Could</a:t>
            </a:r>
            <a:endParaRPr lang="fi-FI" dirty="0"/>
          </a:p>
          <a:p>
            <a:r>
              <a:rPr lang="fi-FI" dirty="0" err="1"/>
              <a:t>Must</a:t>
            </a:r>
            <a:endParaRPr lang="fi-FI" dirty="0"/>
          </a:p>
          <a:p>
            <a:r>
              <a:rPr lang="fi-FI" dirty="0" err="1"/>
              <a:t>Should</a:t>
            </a:r>
            <a:endParaRPr lang="fi-FI" dirty="0"/>
          </a:p>
          <a:p>
            <a:r>
              <a:rPr lang="fi-FI" dirty="0" err="1"/>
              <a:t>Will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91683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318D16-5D1A-4287-99F2-B0E8649C9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Aktiivi vai passiivi?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2C56D76-A669-4158-A596-EA6FAC1B5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mother </a:t>
            </a:r>
            <a:r>
              <a:rPr lang="en-US" b="1" dirty="0"/>
              <a:t>____________</a:t>
            </a:r>
            <a:r>
              <a:rPr lang="en-US" dirty="0"/>
              <a:t> by her aunt and uncle to stay for a few days at the famous haunted house. </a:t>
            </a:r>
            <a:r>
              <a:rPr lang="en-US" i="1" dirty="0"/>
              <a:t>(</a:t>
            </a:r>
            <a:r>
              <a:rPr lang="en-US" i="1" dirty="0" err="1"/>
              <a:t>kutsuttiin</a:t>
            </a:r>
            <a:r>
              <a:rPr lang="en-US" i="1" dirty="0"/>
              <a:t>).</a:t>
            </a:r>
          </a:p>
          <a:p>
            <a:endParaRPr lang="fi-FI" dirty="0"/>
          </a:p>
          <a:p>
            <a:r>
              <a:rPr lang="fi-FI" dirty="0"/>
              <a:t>Passiivi on rakenne, jossa tekijää ei mainita.</a:t>
            </a:r>
          </a:p>
          <a:p>
            <a:r>
              <a:rPr lang="fi-FI" i="1" dirty="0"/>
              <a:t>Rakenne </a:t>
            </a:r>
            <a:r>
              <a:rPr lang="fi-FI" dirty="0"/>
              <a:t>ei tarkoita koko lausetta, vaan </a:t>
            </a:r>
            <a:r>
              <a:rPr lang="fi-FI" i="1" dirty="0"/>
              <a:t>verbirakennetta</a:t>
            </a:r>
            <a:r>
              <a:rPr lang="fi-FI" dirty="0"/>
              <a:t>, eli missä muodossa verbi on.</a:t>
            </a:r>
          </a:p>
          <a:p>
            <a:endParaRPr lang="fi-FI" dirty="0"/>
          </a:p>
          <a:p>
            <a:r>
              <a:rPr lang="fi-FI" dirty="0"/>
              <a:t>Äitini kutsuttiin…			</a:t>
            </a:r>
            <a:r>
              <a:rPr lang="fi-FI" dirty="0">
                <a:solidFill>
                  <a:srgbClr val="FF0000"/>
                </a:solidFill>
              </a:rPr>
              <a:t>PASSIIVI</a:t>
            </a:r>
            <a:endParaRPr lang="fi-FI" dirty="0"/>
          </a:p>
          <a:p>
            <a:r>
              <a:rPr lang="fi-FI" dirty="0"/>
              <a:t>Äitini kutsui…			</a:t>
            </a:r>
            <a:r>
              <a:rPr lang="fi-FI" dirty="0">
                <a:solidFill>
                  <a:srgbClr val="92D050"/>
                </a:solidFill>
              </a:rPr>
              <a:t>AKTIIVI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67937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288F20-BA5C-417F-B13C-76E498D2E3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Passiivirakenteen muodostaminen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7BEFBC0-6A79-4705-882A-E33887BE43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/>
              <a:t>Step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step</a:t>
            </a:r>
            <a:endParaRPr lang="fi-FI" dirty="0"/>
          </a:p>
          <a:p>
            <a:endParaRPr lang="fi-FI" dirty="0"/>
          </a:p>
          <a:p>
            <a:r>
              <a:rPr lang="fi-FI" sz="4400" b="1" dirty="0"/>
              <a:t>BE-verbi + pääverbin 3. muoto</a:t>
            </a:r>
          </a:p>
        </p:txBody>
      </p:sp>
    </p:spTree>
    <p:extLst>
      <p:ext uri="{BB962C8B-B14F-4D97-AF65-F5344CB8AC3E}">
        <p14:creationId xmlns:p14="http://schemas.microsoft.com/office/powerpoint/2010/main" val="4126619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F8E078-BCE3-4587-BB8E-5F4E5BC78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2800" dirty="0"/>
              <a:t>BE-verbin oikea aikamuoto + pääverbin 3. muoto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3E2955-9096-4B67-928C-CFB033DEB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My mother </a:t>
            </a:r>
            <a:r>
              <a:rPr lang="en-US" b="1" dirty="0"/>
              <a:t>____________</a:t>
            </a:r>
            <a:r>
              <a:rPr lang="en-US" dirty="0"/>
              <a:t> by her aunt and uncle to stay for a few days at the famous haunted house. </a:t>
            </a:r>
            <a:r>
              <a:rPr lang="en-US" i="1" dirty="0"/>
              <a:t>(</a:t>
            </a:r>
            <a:r>
              <a:rPr lang="en-US" i="1" dirty="0" err="1"/>
              <a:t>kutsuttiin</a:t>
            </a:r>
            <a:r>
              <a:rPr lang="en-US" i="1" dirty="0"/>
              <a:t>).</a:t>
            </a:r>
          </a:p>
          <a:p>
            <a:endParaRPr lang="en-US" i="1" dirty="0"/>
          </a:p>
          <a:p>
            <a:r>
              <a:rPr lang="en-US" i="1" dirty="0"/>
              <a:t>1. </a:t>
            </a:r>
            <a:r>
              <a:rPr lang="en-US" i="1" dirty="0" err="1"/>
              <a:t>Tunnista</a:t>
            </a:r>
            <a:r>
              <a:rPr lang="en-US" i="1" dirty="0"/>
              <a:t> </a:t>
            </a:r>
            <a:r>
              <a:rPr lang="en-US" i="1" dirty="0" err="1"/>
              <a:t>aikamuoto</a:t>
            </a:r>
            <a:r>
              <a:rPr lang="en-US" i="1" dirty="0"/>
              <a:t>:</a:t>
            </a:r>
          </a:p>
          <a:p>
            <a:endParaRPr lang="en-US" i="1" dirty="0"/>
          </a:p>
          <a:p>
            <a:r>
              <a:rPr lang="en-US" i="1" dirty="0" err="1"/>
              <a:t>Preesens</a:t>
            </a:r>
            <a:r>
              <a:rPr lang="en-US" i="1" dirty="0"/>
              <a:t>:			</a:t>
            </a:r>
            <a:r>
              <a:rPr lang="en-US" i="1" dirty="0" err="1"/>
              <a:t>kutsutaan</a:t>
            </a:r>
            <a:endParaRPr lang="en-US" i="1" dirty="0"/>
          </a:p>
          <a:p>
            <a:r>
              <a:rPr lang="en-US" i="1" dirty="0" err="1"/>
              <a:t>Imperfekti</a:t>
            </a:r>
            <a:r>
              <a:rPr lang="en-US" i="1" dirty="0"/>
              <a:t>:			</a:t>
            </a:r>
            <a:r>
              <a:rPr lang="en-US" i="1" dirty="0" err="1"/>
              <a:t>kutsuttiin</a:t>
            </a:r>
            <a:endParaRPr lang="en-US" i="1" dirty="0"/>
          </a:p>
          <a:p>
            <a:r>
              <a:rPr lang="en-US" i="1" dirty="0" err="1"/>
              <a:t>Prefekti</a:t>
            </a:r>
            <a:r>
              <a:rPr lang="en-US" i="1" dirty="0"/>
              <a:t>:			on </a:t>
            </a:r>
            <a:r>
              <a:rPr lang="en-US" i="1" dirty="0" err="1"/>
              <a:t>kutsuttu</a:t>
            </a:r>
            <a:endParaRPr lang="en-US" i="1" dirty="0"/>
          </a:p>
          <a:p>
            <a:r>
              <a:rPr lang="en-US" i="1" dirty="0" err="1"/>
              <a:t>Pluskvamperfekti</a:t>
            </a:r>
            <a:r>
              <a:rPr lang="en-US" i="1" dirty="0"/>
              <a:t>:	</a:t>
            </a:r>
            <a:r>
              <a:rPr lang="en-US" i="1" dirty="0" err="1"/>
              <a:t>oli</a:t>
            </a:r>
            <a:r>
              <a:rPr lang="en-US" i="1" dirty="0"/>
              <a:t> </a:t>
            </a:r>
            <a:r>
              <a:rPr lang="en-US" i="1" dirty="0" err="1"/>
              <a:t>kutsuttu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7772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F8E078-BCE3-4587-BB8E-5F4E5BC78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2800" dirty="0"/>
              <a:t>BE-verbin oikea aikamuoto + pääverbin 3. muoto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3E2955-9096-4B67-928C-CFB033DEB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mother </a:t>
            </a:r>
            <a:r>
              <a:rPr lang="en-US" b="1" dirty="0"/>
              <a:t>____________</a:t>
            </a:r>
            <a:r>
              <a:rPr lang="en-US" dirty="0"/>
              <a:t> by her aunt and uncle to stay for a few days at the famous haunted house. </a:t>
            </a:r>
            <a:r>
              <a:rPr lang="en-US" i="1" dirty="0"/>
              <a:t>(</a:t>
            </a:r>
            <a:r>
              <a:rPr lang="en-US" i="1" dirty="0" err="1"/>
              <a:t>kutsuttiin</a:t>
            </a:r>
            <a:r>
              <a:rPr lang="en-US" i="1" dirty="0"/>
              <a:t>).</a:t>
            </a:r>
          </a:p>
          <a:p>
            <a:endParaRPr lang="en-US" i="1" dirty="0"/>
          </a:p>
          <a:p>
            <a:r>
              <a:rPr lang="en-US" i="1" dirty="0" err="1"/>
              <a:t>Preesens</a:t>
            </a:r>
            <a:r>
              <a:rPr lang="en-US" i="1" dirty="0"/>
              <a:t>:			</a:t>
            </a:r>
            <a:r>
              <a:rPr lang="en-US" i="1" dirty="0" err="1"/>
              <a:t>kutsutaan</a:t>
            </a:r>
            <a:endParaRPr lang="en-US" i="1" dirty="0"/>
          </a:p>
          <a:p>
            <a:r>
              <a:rPr lang="en-US" i="1" dirty="0" err="1">
                <a:solidFill>
                  <a:srgbClr val="FF0000"/>
                </a:solidFill>
              </a:rPr>
              <a:t>Imperfekti</a:t>
            </a:r>
            <a:r>
              <a:rPr lang="en-US" i="1" dirty="0">
                <a:solidFill>
                  <a:srgbClr val="FF0000"/>
                </a:solidFill>
              </a:rPr>
              <a:t>:			</a:t>
            </a:r>
            <a:r>
              <a:rPr lang="en-US" i="1" dirty="0" err="1">
                <a:solidFill>
                  <a:srgbClr val="FF0000"/>
                </a:solidFill>
              </a:rPr>
              <a:t>kutsuttiin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i="1" dirty="0" err="1"/>
              <a:t>Prefekti</a:t>
            </a:r>
            <a:r>
              <a:rPr lang="en-US" i="1" dirty="0"/>
              <a:t>:			on </a:t>
            </a:r>
            <a:r>
              <a:rPr lang="en-US" i="1" dirty="0" err="1"/>
              <a:t>kutsuttu</a:t>
            </a:r>
            <a:endParaRPr lang="en-US" i="1" dirty="0"/>
          </a:p>
          <a:p>
            <a:r>
              <a:rPr lang="en-US" i="1" dirty="0" err="1"/>
              <a:t>Pluskvamperfekti</a:t>
            </a:r>
            <a:r>
              <a:rPr lang="en-US" i="1" dirty="0"/>
              <a:t>:	</a:t>
            </a:r>
            <a:r>
              <a:rPr lang="en-US" i="1" dirty="0" err="1"/>
              <a:t>oli</a:t>
            </a:r>
            <a:r>
              <a:rPr lang="en-US" i="1" dirty="0"/>
              <a:t> </a:t>
            </a:r>
            <a:r>
              <a:rPr lang="en-US" i="1" dirty="0" err="1"/>
              <a:t>kutsuttu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12639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F8E078-BCE3-4587-BB8E-5F4E5BC78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2800" dirty="0"/>
              <a:t>BE-verbin </a:t>
            </a:r>
            <a:r>
              <a:rPr lang="fi-FI" sz="2800" u="sng" dirty="0"/>
              <a:t>oikea aikamuoto</a:t>
            </a:r>
            <a:r>
              <a:rPr lang="fi-FI" sz="2800" dirty="0"/>
              <a:t> + pääverbin 3. muoto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3E2955-9096-4B67-928C-CFB033DEB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My mother </a:t>
            </a:r>
            <a:r>
              <a:rPr lang="en-US" b="1" dirty="0"/>
              <a:t>____________</a:t>
            </a:r>
            <a:r>
              <a:rPr lang="en-US" dirty="0"/>
              <a:t> by her aunt and uncle to stay for a few days at the famous haunted house. </a:t>
            </a:r>
            <a:r>
              <a:rPr lang="en-US" i="1" dirty="0"/>
              <a:t>(</a:t>
            </a:r>
            <a:r>
              <a:rPr lang="en-US" i="1" dirty="0" err="1"/>
              <a:t>kutsuttiin</a:t>
            </a:r>
            <a:r>
              <a:rPr lang="en-US" i="1" dirty="0"/>
              <a:t>).</a:t>
            </a:r>
          </a:p>
          <a:p>
            <a:endParaRPr lang="en-US" i="1" dirty="0"/>
          </a:p>
          <a:p>
            <a:r>
              <a:rPr lang="en-US" i="1" dirty="0" err="1">
                <a:solidFill>
                  <a:srgbClr val="FF0000"/>
                </a:solidFill>
              </a:rPr>
              <a:t>Imperfekti</a:t>
            </a:r>
            <a:r>
              <a:rPr lang="en-US" i="1" dirty="0">
                <a:solidFill>
                  <a:srgbClr val="FF0000"/>
                </a:solidFill>
              </a:rPr>
              <a:t>:			</a:t>
            </a:r>
            <a:r>
              <a:rPr lang="en-US" i="1" dirty="0" err="1">
                <a:solidFill>
                  <a:srgbClr val="FF0000"/>
                </a:solidFill>
              </a:rPr>
              <a:t>kutsuttiin</a:t>
            </a:r>
            <a:endParaRPr lang="en-US" i="1" dirty="0">
              <a:solidFill>
                <a:srgbClr val="FF0000"/>
              </a:solidFill>
            </a:endParaRPr>
          </a:p>
          <a:p>
            <a:endParaRPr lang="en-US" i="1" dirty="0"/>
          </a:p>
          <a:p>
            <a:r>
              <a:rPr lang="en-US" i="1" dirty="0" err="1"/>
              <a:t>Mikä</a:t>
            </a:r>
            <a:r>
              <a:rPr lang="en-US" i="1" dirty="0"/>
              <a:t> BE-</a:t>
            </a:r>
            <a:r>
              <a:rPr lang="en-US" i="1" dirty="0" err="1"/>
              <a:t>verbin</a:t>
            </a:r>
            <a:r>
              <a:rPr lang="en-US" i="1" dirty="0"/>
              <a:t> </a:t>
            </a:r>
            <a:r>
              <a:rPr lang="en-US" i="1" dirty="0" err="1"/>
              <a:t>muoto</a:t>
            </a:r>
            <a:r>
              <a:rPr lang="en-US" i="1" dirty="0"/>
              <a:t>?</a:t>
            </a:r>
          </a:p>
          <a:p>
            <a:endParaRPr lang="en-US" i="1" dirty="0"/>
          </a:p>
          <a:p>
            <a:r>
              <a:rPr lang="en-US" i="1" dirty="0"/>
              <a:t>My mother </a:t>
            </a:r>
            <a:r>
              <a:rPr lang="en-US" i="1" u="sng" dirty="0">
                <a:solidFill>
                  <a:srgbClr val="FF0000"/>
                </a:solidFill>
              </a:rPr>
              <a:t>is</a:t>
            </a:r>
            <a:r>
              <a:rPr lang="en-US" i="1" dirty="0"/>
              <a:t>…</a:t>
            </a:r>
          </a:p>
          <a:p>
            <a:r>
              <a:rPr lang="en-US" i="1" dirty="0"/>
              <a:t>My mother </a:t>
            </a:r>
            <a:r>
              <a:rPr lang="en-US" i="1" u="sng" dirty="0">
                <a:solidFill>
                  <a:srgbClr val="FF0000"/>
                </a:solidFill>
              </a:rPr>
              <a:t>was</a:t>
            </a:r>
            <a:r>
              <a:rPr lang="en-US" i="1" dirty="0"/>
              <a:t>…</a:t>
            </a:r>
          </a:p>
          <a:p>
            <a:r>
              <a:rPr lang="fi-FI" i="1" dirty="0"/>
              <a:t>My </a:t>
            </a:r>
            <a:r>
              <a:rPr lang="fi-FI" i="1" dirty="0" err="1"/>
              <a:t>mother</a:t>
            </a:r>
            <a:r>
              <a:rPr lang="fi-FI" i="1" dirty="0"/>
              <a:t> </a:t>
            </a:r>
            <a:r>
              <a:rPr lang="fi-FI" i="1" u="sng" dirty="0" err="1">
                <a:solidFill>
                  <a:srgbClr val="FF0000"/>
                </a:solidFill>
              </a:rPr>
              <a:t>has</a:t>
            </a:r>
            <a:r>
              <a:rPr lang="fi-FI" i="1" u="sng" dirty="0">
                <a:solidFill>
                  <a:srgbClr val="FF0000"/>
                </a:solidFill>
              </a:rPr>
              <a:t> </a:t>
            </a:r>
            <a:r>
              <a:rPr lang="fi-FI" i="1" u="sng" dirty="0" err="1">
                <a:solidFill>
                  <a:srgbClr val="FF0000"/>
                </a:solidFill>
              </a:rPr>
              <a:t>been</a:t>
            </a:r>
            <a:r>
              <a:rPr lang="fi-FI" i="1" dirty="0"/>
              <a:t>…</a:t>
            </a:r>
          </a:p>
          <a:p>
            <a:r>
              <a:rPr lang="fi-FI" i="1" dirty="0"/>
              <a:t>My </a:t>
            </a:r>
            <a:r>
              <a:rPr lang="fi-FI" i="1" dirty="0" err="1"/>
              <a:t>mother</a:t>
            </a:r>
            <a:r>
              <a:rPr lang="fi-FI" i="1" dirty="0"/>
              <a:t> </a:t>
            </a:r>
            <a:r>
              <a:rPr lang="fi-FI" i="1" u="sng" dirty="0" err="1">
                <a:solidFill>
                  <a:srgbClr val="FF0000"/>
                </a:solidFill>
              </a:rPr>
              <a:t>had</a:t>
            </a:r>
            <a:r>
              <a:rPr lang="fi-FI" i="1" u="sng" dirty="0">
                <a:solidFill>
                  <a:srgbClr val="FF0000"/>
                </a:solidFill>
              </a:rPr>
              <a:t> </a:t>
            </a:r>
            <a:r>
              <a:rPr lang="fi-FI" i="1" u="sng" dirty="0" err="1">
                <a:solidFill>
                  <a:srgbClr val="FF0000"/>
                </a:solidFill>
              </a:rPr>
              <a:t>been</a:t>
            </a:r>
            <a:r>
              <a:rPr lang="fi-FI" i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80686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F8E078-BCE3-4587-BB8E-5F4E5BC78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2800" dirty="0"/>
              <a:t>BE-verbin </a:t>
            </a:r>
            <a:r>
              <a:rPr lang="fi-FI" sz="2800" u="sng" dirty="0"/>
              <a:t>oikea aikamuoto</a:t>
            </a:r>
            <a:r>
              <a:rPr lang="fi-FI" sz="2800" dirty="0"/>
              <a:t> + pääverbin 3. muoto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3E2955-9096-4B67-928C-CFB033DEB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My mother </a:t>
            </a:r>
            <a:r>
              <a:rPr lang="en-US" b="1" dirty="0"/>
              <a:t>____________</a:t>
            </a:r>
            <a:r>
              <a:rPr lang="en-US" dirty="0"/>
              <a:t> by her aunt and uncle to stay for a few days at the famous haunted house. </a:t>
            </a:r>
            <a:r>
              <a:rPr lang="en-US" i="1" dirty="0"/>
              <a:t>(</a:t>
            </a:r>
            <a:r>
              <a:rPr lang="en-US" i="1" dirty="0" err="1"/>
              <a:t>kutsuttiin</a:t>
            </a:r>
            <a:r>
              <a:rPr lang="en-US" i="1" dirty="0"/>
              <a:t>).</a:t>
            </a:r>
          </a:p>
          <a:p>
            <a:endParaRPr lang="en-US" i="1" dirty="0"/>
          </a:p>
          <a:p>
            <a:r>
              <a:rPr lang="en-US" i="1" dirty="0" err="1">
                <a:solidFill>
                  <a:srgbClr val="FF0000"/>
                </a:solidFill>
              </a:rPr>
              <a:t>Imperfekti</a:t>
            </a:r>
            <a:r>
              <a:rPr lang="en-US" i="1" dirty="0">
                <a:solidFill>
                  <a:srgbClr val="FF0000"/>
                </a:solidFill>
              </a:rPr>
              <a:t>:			</a:t>
            </a:r>
            <a:r>
              <a:rPr lang="en-US" i="1" dirty="0" err="1">
                <a:solidFill>
                  <a:srgbClr val="FF0000"/>
                </a:solidFill>
              </a:rPr>
              <a:t>kutsuttiin</a:t>
            </a:r>
            <a:endParaRPr lang="en-US" i="1" dirty="0">
              <a:solidFill>
                <a:srgbClr val="FF0000"/>
              </a:solidFill>
            </a:endParaRPr>
          </a:p>
          <a:p>
            <a:endParaRPr lang="en-US" i="1" dirty="0"/>
          </a:p>
          <a:p>
            <a:r>
              <a:rPr lang="en-US" i="1" dirty="0" err="1"/>
              <a:t>Mikä</a:t>
            </a:r>
            <a:r>
              <a:rPr lang="en-US" i="1" dirty="0"/>
              <a:t> BE-</a:t>
            </a:r>
            <a:r>
              <a:rPr lang="en-US" i="1" dirty="0" err="1"/>
              <a:t>verbin</a:t>
            </a:r>
            <a:r>
              <a:rPr lang="en-US" i="1" dirty="0"/>
              <a:t> </a:t>
            </a:r>
            <a:r>
              <a:rPr lang="en-US" i="1" dirty="0" err="1"/>
              <a:t>muoto</a:t>
            </a:r>
            <a:r>
              <a:rPr lang="en-US" i="1" dirty="0"/>
              <a:t>?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i="1" dirty="0">
                <a:solidFill>
                  <a:srgbClr val="FF0000"/>
                </a:solidFill>
              </a:rPr>
              <a:t>My mother </a:t>
            </a:r>
            <a:r>
              <a:rPr lang="en-US" i="1" u="sng" dirty="0">
                <a:solidFill>
                  <a:srgbClr val="FF0000"/>
                </a:solidFill>
              </a:rPr>
              <a:t>was</a:t>
            </a:r>
            <a:r>
              <a:rPr lang="en-US" i="1" dirty="0">
                <a:solidFill>
                  <a:srgbClr val="FF000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65172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F8E078-BCE3-4587-BB8E-5F4E5BC78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2800" b="1" u="sng" dirty="0"/>
              <a:t>BE-verbin oikea aikamuoto </a:t>
            </a:r>
            <a:r>
              <a:rPr lang="fi-FI" sz="2800" dirty="0"/>
              <a:t>+ pääverbin 3. muoto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3E2955-9096-4B67-928C-CFB033DEB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My mother </a:t>
            </a:r>
            <a:r>
              <a:rPr lang="en-US" b="1" i="1" dirty="0">
                <a:solidFill>
                  <a:srgbClr val="FF0000"/>
                </a:solidFill>
              </a:rPr>
              <a:t>was</a:t>
            </a:r>
            <a:r>
              <a:rPr lang="en-US" b="1" i="1" dirty="0"/>
              <a:t> </a:t>
            </a:r>
            <a:r>
              <a:rPr lang="en-US" b="1" dirty="0"/>
              <a:t>_________</a:t>
            </a:r>
            <a:r>
              <a:rPr lang="en-US" dirty="0"/>
              <a:t> by her aunt and uncle to stay for a few days at the famous haunted house. </a:t>
            </a:r>
            <a:r>
              <a:rPr lang="en-US" i="1" dirty="0"/>
              <a:t>(</a:t>
            </a:r>
            <a:r>
              <a:rPr lang="en-US" i="1" dirty="0" err="1"/>
              <a:t>kutsuttiin</a:t>
            </a:r>
            <a:r>
              <a:rPr lang="en-US" i="1" dirty="0"/>
              <a:t>).</a:t>
            </a:r>
          </a:p>
          <a:p>
            <a:endParaRPr lang="en-US" i="1" dirty="0"/>
          </a:p>
          <a:p>
            <a:r>
              <a:rPr lang="en-US" i="1" dirty="0" err="1">
                <a:solidFill>
                  <a:srgbClr val="FF0000"/>
                </a:solidFill>
              </a:rPr>
              <a:t>Imperfekti</a:t>
            </a:r>
            <a:r>
              <a:rPr lang="en-US" i="1" dirty="0">
                <a:solidFill>
                  <a:srgbClr val="FF0000"/>
                </a:solidFill>
              </a:rPr>
              <a:t>:			</a:t>
            </a:r>
            <a:r>
              <a:rPr lang="en-US" i="1" dirty="0" err="1">
                <a:solidFill>
                  <a:srgbClr val="FF0000"/>
                </a:solidFill>
              </a:rPr>
              <a:t>kutsuttiin</a:t>
            </a:r>
            <a:endParaRPr lang="en-US" i="1" dirty="0">
              <a:solidFill>
                <a:srgbClr val="FF0000"/>
              </a:solidFill>
            </a:endParaRPr>
          </a:p>
          <a:p>
            <a:endParaRPr lang="en-US" i="1" dirty="0"/>
          </a:p>
          <a:p>
            <a:r>
              <a:rPr lang="en-US" i="1" dirty="0" err="1"/>
              <a:t>Mikä</a:t>
            </a:r>
            <a:r>
              <a:rPr lang="en-US" i="1" dirty="0"/>
              <a:t> BE-</a:t>
            </a:r>
            <a:r>
              <a:rPr lang="en-US" i="1" dirty="0" err="1"/>
              <a:t>verbin</a:t>
            </a:r>
            <a:r>
              <a:rPr lang="en-US" i="1" dirty="0"/>
              <a:t> </a:t>
            </a:r>
            <a:r>
              <a:rPr lang="en-US" i="1" dirty="0" err="1"/>
              <a:t>muoto</a:t>
            </a:r>
            <a:r>
              <a:rPr lang="en-US" i="1" dirty="0"/>
              <a:t>?		</a:t>
            </a:r>
            <a:r>
              <a:rPr lang="en-US" i="1" dirty="0">
                <a:solidFill>
                  <a:srgbClr val="FF0000"/>
                </a:solidFill>
              </a:rPr>
              <a:t>was</a:t>
            </a:r>
          </a:p>
        </p:txBody>
      </p:sp>
    </p:spTree>
    <p:extLst>
      <p:ext uri="{BB962C8B-B14F-4D97-AF65-F5344CB8AC3E}">
        <p14:creationId xmlns:p14="http://schemas.microsoft.com/office/powerpoint/2010/main" val="2677751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1012</Words>
  <Application>Microsoft Office PowerPoint</Application>
  <PresentationFormat>Laajakuva</PresentationFormat>
  <Paragraphs>202</Paragraphs>
  <Slides>24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Office-teema</vt:lpstr>
      <vt:lpstr>Passiivirakenteen muodostaminen</vt:lpstr>
      <vt:lpstr>Aktiivi vai passiivi?</vt:lpstr>
      <vt:lpstr>Aktiivi vai passiivi?</vt:lpstr>
      <vt:lpstr>Passiivirakenteen muodostaminen</vt:lpstr>
      <vt:lpstr>BE-verbin oikea aikamuoto + pääverbin 3. muoto</vt:lpstr>
      <vt:lpstr>BE-verbin oikea aikamuoto + pääverbin 3. muoto</vt:lpstr>
      <vt:lpstr>BE-verbin oikea aikamuoto + pääverbin 3. muoto</vt:lpstr>
      <vt:lpstr>BE-verbin oikea aikamuoto + pääverbin 3. muoto</vt:lpstr>
      <vt:lpstr>BE-verbin oikea aikamuoto + pääverbin 3. muoto</vt:lpstr>
      <vt:lpstr>BE-verbin oikea aikamuoto + pääverbin 3. muoto</vt:lpstr>
      <vt:lpstr>BE-verbin oikea aikamuoto + pääverbin 3. muoto</vt:lpstr>
      <vt:lpstr>BE-verbin oikea aikamuoto + pääverbin 3. muoto</vt:lpstr>
      <vt:lpstr>Seuraava kohta</vt:lpstr>
      <vt:lpstr>BE-verbin oikea aikamuoto + pääverbin 3. muoto</vt:lpstr>
      <vt:lpstr>BE-verbin oikea aikamuoto + pääverbin 3. muoto</vt:lpstr>
      <vt:lpstr>BE-verbin oikea aikamuoto + pääverbin 3. muoto</vt:lpstr>
      <vt:lpstr>BE-verbin oikea aikamuoto + pääverbin 3. muoto</vt:lpstr>
      <vt:lpstr>BE-verbin oikea aikamuoto + pääverbin 3. muoto</vt:lpstr>
      <vt:lpstr>BE-verbin oikea aikamuoto + pääverbin 3. muoto</vt:lpstr>
      <vt:lpstr>BE-verbin oikea aikamuoto + pääverbin 3. muoto</vt:lpstr>
      <vt:lpstr>Passiivin muodostus:</vt:lpstr>
      <vt:lpstr>HARJOITUS 91</vt:lpstr>
      <vt:lpstr>Kaikessa yksinkertaisuudessaan:</vt:lpstr>
      <vt:lpstr>Harjoitus 91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Passiivirakenteen muodostaminen</dc:title>
  <dc:creator>Pentti Pimiä</dc:creator>
  <cp:lastModifiedBy>Pentti Pimiä</cp:lastModifiedBy>
  <cp:revision>1</cp:revision>
  <dcterms:created xsi:type="dcterms:W3CDTF">2021-10-27T08:00:32Z</dcterms:created>
  <dcterms:modified xsi:type="dcterms:W3CDTF">2021-10-27T10:16:49Z</dcterms:modified>
</cp:coreProperties>
</file>