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3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783D6-0230-4260-8C15-F7F0B416AD1F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9A05D-9CAB-45DC-B221-B81C3D86E5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51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8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4099" name="Shape 8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4562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F4FB-2947-4109-B99C-3BE7F4B084AC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873-4C43-402B-A848-17B8305A84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596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F4FB-2947-4109-B99C-3BE7F4B084AC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873-4C43-402B-A848-17B8305A84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629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F4FB-2947-4109-B99C-3BE7F4B084AC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873-4C43-402B-A848-17B8305A84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57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1C187-FA2B-4E9C-989B-D8EDF2FBE0F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31453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386B-753C-47E9-9A53-144AD283D12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7801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95EB5-8B4D-4778-87F0-A5909C91B7C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1433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EB7F-159D-4E5D-8366-A381D0F6797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10977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FA7A8-C7E1-4690-B6A0-E5199FC3313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1619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ECEB-D4DB-4C60-BAEA-5D8B265E856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55258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5862-6604-44FE-8419-47A6B06B1B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72053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6FEC-B1D8-4DB8-9749-87B710E7314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776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F4FB-2947-4109-B99C-3BE7F4B084AC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873-4C43-402B-A848-17B8305A84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9946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DC70-1551-40A7-B3ED-CD9AA5BD166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29446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CD304-4573-44EA-ABC2-CDC2B221A94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075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6CFF-6A11-4E18-845F-99F0DA2E5D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482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F4FB-2947-4109-B99C-3BE7F4B084AC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873-4C43-402B-A848-17B8305A84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019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F4FB-2947-4109-B99C-3BE7F4B084AC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873-4C43-402B-A848-17B8305A84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252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F4FB-2947-4109-B99C-3BE7F4B084AC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873-4C43-402B-A848-17B8305A84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952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F4FB-2947-4109-B99C-3BE7F4B084AC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873-4C43-402B-A848-17B8305A84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979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F4FB-2947-4109-B99C-3BE7F4B084AC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873-4C43-402B-A848-17B8305A84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471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F4FB-2947-4109-B99C-3BE7F4B084AC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873-4C43-402B-A848-17B8305A84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82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F4FB-2947-4109-B99C-3BE7F4B084AC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1873-4C43-402B-A848-17B8305A84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346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F4FB-2947-4109-B99C-3BE7F4B084AC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A1873-4C43-402B-A848-17B8305A84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856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29" name="Shape 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30" name="Shape 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B970E-CC3A-4600-A25A-093354056E00}" type="slidenum">
              <a:rPr lang="fi-FI" altLang="fi-FI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089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/>
            </a:r>
            <a:b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075" name="Shape 81"/>
          <p:cNvSpPr txBox="1">
            <a:spLocks noGrp="1"/>
          </p:cNvSpPr>
          <p:nvPr>
            <p:ph type="body" idx="1"/>
          </p:nvPr>
        </p:nvSpPr>
        <p:spPr>
          <a:xfrm>
            <a:off x="911225" y="464234"/>
            <a:ext cx="10515600" cy="5988954"/>
          </a:xfrm>
        </p:spPr>
        <p:txBody>
          <a:bodyPr tIns="45700" bIns="45700"/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9600" dirty="0" smtClean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  <a:sym typeface="Calibri" panose="020F0502020204030204" pitchFamily="34" charset="0"/>
              </a:rPr>
              <a:t>FOKUS</a:t>
            </a: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60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grammatik</a:t>
            </a:r>
            <a:endParaRPr lang="fi-FI" altLang="fi-FI" sz="6000" i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fi-FI" altLang="fi-FI" sz="3600" b="1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Prepositiot ajanilmauksissa</a:t>
            </a: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14138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 Käännä suomeksi/ruotsiksi.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morgonen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förmiddagen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eftermiddagen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illalla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yöllä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keväällä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kesällä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syksyllä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talvella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vapaa-ajalla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aamulla</a:t>
            </a:r>
          </a:p>
          <a:p>
            <a:pPr marL="0" indent="0">
              <a:buNone/>
            </a:pPr>
            <a:r>
              <a:rPr lang="fi-FI" dirty="0"/>
              <a:t>aamupäivällä</a:t>
            </a:r>
          </a:p>
          <a:p>
            <a:pPr marL="0" indent="0">
              <a:buNone/>
            </a:pPr>
            <a:r>
              <a:rPr lang="fi-FI" dirty="0"/>
              <a:t>iltapäivällä</a:t>
            </a:r>
          </a:p>
          <a:p>
            <a:pPr marL="0" indent="0">
              <a:buNone/>
            </a:pP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kvällen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natten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våren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sommaren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hösten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vintern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fritiden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69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2 Käännä suomeksi/ruotsiksi.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i </a:t>
            </a:r>
            <a:r>
              <a:rPr lang="fi-FI" dirty="0" err="1"/>
              <a:t>fjol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i </a:t>
            </a:r>
            <a:r>
              <a:rPr lang="fi-FI" dirty="0" err="1"/>
              <a:t>går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i </a:t>
            </a:r>
            <a:r>
              <a:rPr lang="fi-FI" dirty="0" err="1"/>
              <a:t>går</a:t>
            </a:r>
            <a:r>
              <a:rPr lang="fi-FI" dirty="0"/>
              <a:t> </a:t>
            </a:r>
            <a:r>
              <a:rPr lang="fi-FI" dirty="0" err="1"/>
              <a:t>kväll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i morse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i </a:t>
            </a:r>
            <a:r>
              <a:rPr lang="fi-FI" dirty="0" err="1"/>
              <a:t>måndags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tänään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huomenna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tänä iltana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tänä kesänä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viime keskiviikkona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viime vuonna</a:t>
            </a:r>
          </a:p>
          <a:p>
            <a:pPr marL="0" indent="0">
              <a:buNone/>
            </a:pPr>
            <a:r>
              <a:rPr lang="fi-FI" dirty="0"/>
              <a:t>eilen</a:t>
            </a:r>
          </a:p>
          <a:p>
            <a:pPr marL="0" indent="0">
              <a:buNone/>
            </a:pPr>
            <a:r>
              <a:rPr lang="fi-FI" dirty="0"/>
              <a:t>eilen illalla</a:t>
            </a:r>
          </a:p>
          <a:p>
            <a:pPr marL="0" indent="0">
              <a:buNone/>
            </a:pPr>
            <a:r>
              <a:rPr lang="fi-FI" dirty="0"/>
              <a:t>tänä aamuna</a:t>
            </a:r>
          </a:p>
          <a:p>
            <a:pPr marL="0" indent="0">
              <a:buNone/>
            </a:pPr>
            <a:r>
              <a:rPr lang="fi-FI" dirty="0"/>
              <a:t>viime maanantaina</a:t>
            </a:r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dirty="0" err="1"/>
              <a:t>dag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dirty="0" err="1"/>
              <a:t>morgon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dirty="0" err="1"/>
              <a:t>kväll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dirty="0" err="1"/>
              <a:t>sommar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i </a:t>
            </a:r>
            <a:r>
              <a:rPr lang="fi-FI" dirty="0" err="1"/>
              <a:t>onsdags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04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3a Käännä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dirty="0" err="1"/>
              <a:t>träffades</a:t>
            </a:r>
            <a:r>
              <a:rPr lang="fi-FI" sz="2400" dirty="0"/>
              <a:t> </a:t>
            </a:r>
            <a:r>
              <a:rPr lang="fi-FI" sz="2400" b="1" dirty="0"/>
              <a:t>för ett </a:t>
            </a:r>
            <a:r>
              <a:rPr lang="fi-FI" sz="2400" b="1" dirty="0" err="1"/>
              <a:t>år</a:t>
            </a:r>
            <a:r>
              <a:rPr lang="fi-FI" sz="2400" b="1" dirty="0"/>
              <a:t> sedan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dirty="0" err="1"/>
              <a:t>träffas</a:t>
            </a:r>
            <a:r>
              <a:rPr lang="fi-FI" sz="2400" dirty="0"/>
              <a:t> </a:t>
            </a:r>
            <a:r>
              <a:rPr lang="fi-FI" sz="2400" b="1" dirty="0"/>
              <a:t>en </a:t>
            </a:r>
            <a:r>
              <a:rPr lang="fi-FI" sz="2400" b="1" dirty="0" err="1"/>
              <a:t>gång</a:t>
            </a:r>
            <a:r>
              <a:rPr lang="fi-FI" sz="2400" b="1" dirty="0"/>
              <a:t> </a:t>
            </a:r>
            <a:r>
              <a:rPr lang="fi-FI" sz="2400" b="1" dirty="0" err="1"/>
              <a:t>om</a:t>
            </a:r>
            <a:r>
              <a:rPr lang="fi-FI" sz="2400" b="1" dirty="0"/>
              <a:t> </a:t>
            </a:r>
            <a:r>
              <a:rPr lang="fi-FI" sz="2400" b="1" dirty="0" err="1"/>
              <a:t>året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träffas</a:t>
            </a:r>
            <a:r>
              <a:rPr lang="fi-FI" sz="2400" dirty="0"/>
              <a:t> </a:t>
            </a:r>
            <a:r>
              <a:rPr lang="fi-FI" sz="2400" dirty="0" err="1"/>
              <a:t>igen</a:t>
            </a:r>
            <a:r>
              <a:rPr lang="fi-FI" sz="2400" dirty="0"/>
              <a:t> </a:t>
            </a:r>
            <a:r>
              <a:rPr lang="fi-FI" sz="2400" b="1" dirty="0" err="1"/>
              <a:t>om</a:t>
            </a:r>
            <a:r>
              <a:rPr lang="fi-FI" sz="2400" b="1" dirty="0"/>
              <a:t> ett </a:t>
            </a:r>
            <a:r>
              <a:rPr lang="fi-FI" sz="2400" b="1" dirty="0" err="1"/>
              <a:t>år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träffats</a:t>
            </a:r>
            <a:r>
              <a:rPr lang="fi-FI" sz="2400" dirty="0"/>
              <a:t> </a:t>
            </a:r>
            <a:r>
              <a:rPr lang="fi-FI" sz="2400" b="1" dirty="0" err="1"/>
              <a:t>på</a:t>
            </a:r>
            <a:r>
              <a:rPr lang="fi-FI" sz="2400" b="1" dirty="0"/>
              <a:t> ett </a:t>
            </a:r>
            <a:r>
              <a:rPr lang="fi-FI" sz="2400" b="1" dirty="0" err="1"/>
              <a:t>år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känt</a:t>
            </a:r>
            <a:r>
              <a:rPr lang="fi-FI" sz="2400" dirty="0"/>
              <a:t> </a:t>
            </a:r>
            <a:r>
              <a:rPr lang="fi-FI" sz="2400" dirty="0" err="1"/>
              <a:t>varandra</a:t>
            </a:r>
            <a:r>
              <a:rPr lang="fi-FI" sz="2400" dirty="0"/>
              <a:t> </a:t>
            </a:r>
            <a:r>
              <a:rPr lang="fi-FI" sz="2400" b="1" dirty="0"/>
              <a:t>i </a:t>
            </a:r>
            <a:r>
              <a:rPr lang="fi-FI" sz="2400" b="1" dirty="0" err="1"/>
              <a:t>tio</a:t>
            </a:r>
            <a:r>
              <a:rPr lang="fi-FI" sz="2400" b="1" dirty="0"/>
              <a:t> </a:t>
            </a:r>
            <a:r>
              <a:rPr lang="fi-FI" sz="2400" b="1" dirty="0" err="1"/>
              <a:t>år</a:t>
            </a:r>
            <a:r>
              <a:rPr lang="fi-FI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40544" y="1825625"/>
            <a:ext cx="51132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Tapasimme </a:t>
            </a:r>
            <a:r>
              <a:rPr lang="fi-FI" sz="2400" b="1" dirty="0"/>
              <a:t>vuosi sitten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Me tapaamme </a:t>
            </a:r>
            <a:r>
              <a:rPr lang="fi-FI" sz="2400" b="1" dirty="0"/>
              <a:t>kerran vuodessa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Tapaamme jälleen </a:t>
            </a:r>
            <a:r>
              <a:rPr lang="fi-FI" sz="2400" b="1" dirty="0"/>
              <a:t>vuoden kuluttua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Emme olleet tavanneet </a:t>
            </a:r>
            <a:r>
              <a:rPr lang="fi-FI" sz="2400" b="1" dirty="0"/>
              <a:t>vuoteen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Olemme tunteneet toisemme </a:t>
            </a:r>
            <a:r>
              <a:rPr lang="fi-FI" sz="2400" b="1" dirty="0"/>
              <a:t>kymmenen vuoden ajan.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802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3b Käännä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sz="2400" dirty="0"/>
              <a:t>kaksi viikkoa sitten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viikon kuluttua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kahdessa viikossa/kahteen viikkoon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kerran viikossa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viiden viikon ajan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för </a:t>
            </a:r>
            <a:r>
              <a:rPr lang="fi-FI" sz="2400" dirty="0" err="1"/>
              <a:t>två</a:t>
            </a:r>
            <a:r>
              <a:rPr lang="fi-FI" sz="2400" dirty="0"/>
              <a:t> </a:t>
            </a:r>
            <a:r>
              <a:rPr lang="fi-FI" sz="2400" dirty="0" err="1"/>
              <a:t>veckor</a:t>
            </a:r>
            <a:r>
              <a:rPr lang="fi-FI" sz="2400" dirty="0"/>
              <a:t> sedan</a:t>
            </a:r>
          </a:p>
          <a:p>
            <a:pPr marL="0" indent="0">
              <a:buNone/>
            </a:pPr>
            <a:r>
              <a:rPr lang="fi-FI" sz="2400" dirty="0" err="1"/>
              <a:t>om</a:t>
            </a:r>
            <a:r>
              <a:rPr lang="fi-FI" sz="2400" dirty="0"/>
              <a:t> en </a:t>
            </a:r>
            <a:r>
              <a:rPr lang="fi-FI" sz="2400" dirty="0" err="1"/>
              <a:t>vecka</a:t>
            </a: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två</a:t>
            </a:r>
            <a:r>
              <a:rPr lang="fi-FI" sz="2400" dirty="0"/>
              <a:t> </a:t>
            </a:r>
            <a:r>
              <a:rPr lang="fi-FI" sz="2400" dirty="0" err="1"/>
              <a:t>veckor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en </a:t>
            </a:r>
            <a:r>
              <a:rPr lang="fi-FI" sz="2400" dirty="0" err="1"/>
              <a:t>gång</a:t>
            </a:r>
            <a:r>
              <a:rPr lang="fi-FI" sz="2400" dirty="0"/>
              <a:t> i </a:t>
            </a:r>
            <a:r>
              <a:rPr lang="fi-FI" sz="2400" dirty="0" err="1"/>
              <a:t>veckan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i </a:t>
            </a:r>
            <a:r>
              <a:rPr lang="fi-FI" sz="2400" dirty="0" err="1"/>
              <a:t>fem</a:t>
            </a:r>
            <a:r>
              <a:rPr lang="fi-FI" sz="2400" dirty="0"/>
              <a:t> </a:t>
            </a:r>
            <a:r>
              <a:rPr lang="fi-FI" sz="2400" dirty="0" err="1"/>
              <a:t>veckor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8040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4 Käännä </a:t>
            </a:r>
            <a:r>
              <a:rPr lang="fi-FI" b="1" dirty="0"/>
              <a:t>suomeksi/ruotsiksi.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48090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förra</a:t>
            </a:r>
            <a:r>
              <a:rPr lang="fi-FI" sz="2400" dirty="0"/>
              <a:t> </a:t>
            </a:r>
            <a:r>
              <a:rPr lang="fi-FI" sz="2400" dirty="0" err="1"/>
              <a:t>året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nästa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hela </a:t>
            </a:r>
            <a:r>
              <a:rPr lang="fi-FI" sz="2400" dirty="0" err="1"/>
              <a:t>året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varje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samma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viime viikolla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ensi viikolla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koko viikon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joka viikko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samalla viikolla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480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/>
              <a:t>viime vuonna</a:t>
            </a:r>
          </a:p>
          <a:p>
            <a:pPr marL="0" indent="0">
              <a:buNone/>
            </a:pPr>
            <a:r>
              <a:rPr lang="fi-FI" sz="2400" dirty="0"/>
              <a:t>ensi vuonna</a:t>
            </a:r>
          </a:p>
          <a:p>
            <a:pPr marL="0" indent="0">
              <a:buNone/>
            </a:pPr>
            <a:r>
              <a:rPr lang="fi-FI" sz="2400" dirty="0"/>
              <a:t>koko vuoden</a:t>
            </a:r>
          </a:p>
          <a:p>
            <a:pPr marL="0" indent="0">
              <a:buNone/>
            </a:pPr>
            <a:r>
              <a:rPr lang="fi-FI" sz="2400" dirty="0"/>
              <a:t>joka vuosi</a:t>
            </a:r>
          </a:p>
          <a:p>
            <a:pPr marL="0" indent="0">
              <a:buNone/>
            </a:pPr>
            <a:r>
              <a:rPr lang="fi-FI" sz="2400" dirty="0"/>
              <a:t>samana vuonna</a:t>
            </a:r>
          </a:p>
          <a:p>
            <a:pPr marL="0" indent="0">
              <a:buNone/>
            </a:pPr>
            <a:r>
              <a:rPr lang="fi-FI" sz="2400" dirty="0" err="1"/>
              <a:t>förra</a:t>
            </a:r>
            <a:r>
              <a:rPr lang="fi-FI" sz="2400" dirty="0"/>
              <a:t> </a:t>
            </a:r>
            <a:r>
              <a:rPr lang="fi-FI" sz="2400" dirty="0" err="1"/>
              <a:t>veckan</a:t>
            </a: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nästa</a:t>
            </a:r>
            <a:r>
              <a:rPr lang="fi-FI" sz="2400" dirty="0"/>
              <a:t> </a:t>
            </a:r>
            <a:r>
              <a:rPr lang="fi-FI" sz="2400" dirty="0" err="1"/>
              <a:t>vecka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hela </a:t>
            </a:r>
            <a:r>
              <a:rPr lang="fi-FI" sz="2400" dirty="0" err="1"/>
              <a:t>veckan</a:t>
            </a: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varje</a:t>
            </a:r>
            <a:r>
              <a:rPr lang="fi-FI" sz="2400" dirty="0"/>
              <a:t> </a:t>
            </a:r>
            <a:r>
              <a:rPr lang="fi-FI" sz="2400" dirty="0" err="1"/>
              <a:t>vecka</a:t>
            </a: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samma</a:t>
            </a:r>
            <a:r>
              <a:rPr lang="fi-FI" sz="2400" dirty="0"/>
              <a:t> </a:t>
            </a:r>
            <a:r>
              <a:rPr lang="fi-FI" sz="2400" dirty="0" err="1"/>
              <a:t>vecka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7841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224</Words>
  <Application>Microsoft Office PowerPoint</Application>
  <PresentationFormat>Laajakuva</PresentationFormat>
  <Paragraphs>93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MS Gothic</vt:lpstr>
      <vt:lpstr>Arial</vt:lpstr>
      <vt:lpstr>Calibri</vt:lpstr>
      <vt:lpstr>Calibri Light</vt:lpstr>
      <vt:lpstr>Office-teema</vt:lpstr>
      <vt:lpstr>2_Office-teema</vt:lpstr>
      <vt:lpstr> </vt:lpstr>
      <vt:lpstr>1 Käännä suomeksi/ruotsiksi.</vt:lpstr>
      <vt:lpstr>2 Käännä suomeksi/ruotsiksi.</vt:lpstr>
      <vt:lpstr>3a Käännä.</vt:lpstr>
      <vt:lpstr>3b Käännä.</vt:lpstr>
      <vt:lpstr>4 Käännä suomeksi/ruotsiksi.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Valkama Anu</cp:lastModifiedBy>
  <cp:revision>10</cp:revision>
  <dcterms:created xsi:type="dcterms:W3CDTF">2017-03-03T15:01:54Z</dcterms:created>
  <dcterms:modified xsi:type="dcterms:W3CDTF">2017-08-28T09:23:54Z</dcterms:modified>
</cp:coreProperties>
</file>