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77" r:id="rId6"/>
    <p:sldId id="257" r:id="rId7"/>
    <p:sldId id="258" r:id="rId8"/>
    <p:sldId id="274" r:id="rId9"/>
    <p:sldId id="275" r:id="rId10"/>
    <p:sldId id="273" r:id="rId11"/>
    <p:sldId id="276" r:id="rId1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F29DB6-CC79-43CE-B9FB-85589284DC5D}" v="19" dt="2022-10-04T10:48:58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lisa" userId="ff94d537-2d8f-4c75-aced-7aecb2743312" providerId="ADAL" clId="{DDF29DB6-CC79-43CE-B9FB-85589284DC5D}"/>
    <pc:docChg chg="addSld delSld modSld modMainMaster">
      <pc:chgData name="Mäkinen Alisa" userId="ff94d537-2d8f-4c75-aced-7aecb2743312" providerId="ADAL" clId="{DDF29DB6-CC79-43CE-B9FB-85589284DC5D}" dt="2022-10-04T10:48:58.483" v="40" actId="207"/>
      <pc:docMkLst>
        <pc:docMk/>
      </pc:docMkLst>
      <pc:sldChg chg="addSp modSp">
        <pc:chgData name="Mäkinen Alisa" userId="ff94d537-2d8f-4c75-aced-7aecb2743312" providerId="ADAL" clId="{DDF29DB6-CC79-43CE-B9FB-85589284DC5D}" dt="2022-10-04T10:28:24.658" v="0"/>
        <pc:sldMkLst>
          <pc:docMk/>
          <pc:sldMk cId="0" sldId="257"/>
        </pc:sldMkLst>
        <pc:spChg chg="add mod">
          <ac:chgData name="Mäkinen Alisa" userId="ff94d537-2d8f-4c75-aced-7aecb2743312" providerId="ADAL" clId="{DDF29DB6-CC79-43CE-B9FB-85589284DC5D}" dt="2022-10-04T10:28:24.658" v="0"/>
          <ac:spMkLst>
            <pc:docMk/>
            <pc:sldMk cId="0" sldId="257"/>
            <ac:spMk id="4" creationId="{DB66BE5F-4787-4695-B4D5-012287CE1AB5}"/>
          </ac:spMkLst>
        </pc:spChg>
      </pc:sldChg>
      <pc:sldChg chg="addSp modSp">
        <pc:chgData name="Mäkinen Alisa" userId="ff94d537-2d8f-4c75-aced-7aecb2743312" providerId="ADAL" clId="{DDF29DB6-CC79-43CE-B9FB-85589284DC5D}" dt="2022-10-04T10:28:26.933" v="1"/>
        <pc:sldMkLst>
          <pc:docMk/>
          <pc:sldMk cId="0" sldId="258"/>
        </pc:sldMkLst>
        <pc:spChg chg="add mod">
          <ac:chgData name="Mäkinen Alisa" userId="ff94d537-2d8f-4c75-aced-7aecb2743312" providerId="ADAL" clId="{DDF29DB6-CC79-43CE-B9FB-85589284DC5D}" dt="2022-10-04T10:28:26.933" v="1"/>
          <ac:spMkLst>
            <pc:docMk/>
            <pc:sldMk cId="0" sldId="258"/>
            <ac:spMk id="4" creationId="{92A5E57F-53D9-4564-B199-A17EAA616AE7}"/>
          </ac:spMkLst>
        </pc:spChg>
      </pc:sldChg>
      <pc:sldChg chg="del">
        <pc:chgData name="Mäkinen Alisa" userId="ff94d537-2d8f-4c75-aced-7aecb2743312" providerId="ADAL" clId="{DDF29DB6-CC79-43CE-B9FB-85589284DC5D}" dt="2022-10-04T10:29:07.532" v="29" actId="2696"/>
        <pc:sldMkLst>
          <pc:docMk/>
          <pc:sldMk cId="0" sldId="272"/>
        </pc:sldMkLst>
      </pc:sldChg>
      <pc:sldChg chg="addSp modSp modAnim">
        <pc:chgData name="Mäkinen Alisa" userId="ff94d537-2d8f-4c75-aced-7aecb2743312" providerId="ADAL" clId="{DDF29DB6-CC79-43CE-B9FB-85589284DC5D}" dt="2022-10-04T10:38:03.126" v="38"/>
        <pc:sldMkLst>
          <pc:docMk/>
          <pc:sldMk cId="2734588871" sldId="273"/>
        </pc:sldMkLst>
        <pc:spChg chg="add mod">
          <ac:chgData name="Mäkinen Alisa" userId="ff94d537-2d8f-4c75-aced-7aecb2743312" providerId="ADAL" clId="{DDF29DB6-CC79-43CE-B9FB-85589284DC5D}" dt="2022-10-04T10:28:32.566" v="4"/>
          <ac:spMkLst>
            <pc:docMk/>
            <pc:sldMk cId="2734588871" sldId="273"/>
            <ac:spMk id="5" creationId="{A597A71B-CE96-4EED-90BE-4045A8352B93}"/>
          </ac:spMkLst>
        </pc:spChg>
      </pc:sldChg>
      <pc:sldChg chg="addSp modSp modAnim">
        <pc:chgData name="Mäkinen Alisa" userId="ff94d537-2d8f-4c75-aced-7aecb2743312" providerId="ADAL" clId="{DDF29DB6-CC79-43CE-B9FB-85589284DC5D}" dt="2022-10-04T10:37:44.840" v="36"/>
        <pc:sldMkLst>
          <pc:docMk/>
          <pc:sldMk cId="737029940" sldId="274"/>
        </pc:sldMkLst>
        <pc:spChg chg="add mod">
          <ac:chgData name="Mäkinen Alisa" userId="ff94d537-2d8f-4c75-aced-7aecb2743312" providerId="ADAL" clId="{DDF29DB6-CC79-43CE-B9FB-85589284DC5D}" dt="2022-10-04T10:28:28.621" v="2"/>
          <ac:spMkLst>
            <pc:docMk/>
            <pc:sldMk cId="737029940" sldId="274"/>
            <ac:spMk id="5" creationId="{2B346308-2A92-4939-81DE-D498A5367238}"/>
          </ac:spMkLst>
        </pc:spChg>
      </pc:sldChg>
      <pc:sldChg chg="addSp modSp modAnim">
        <pc:chgData name="Mäkinen Alisa" userId="ff94d537-2d8f-4c75-aced-7aecb2743312" providerId="ADAL" clId="{DDF29DB6-CC79-43CE-B9FB-85589284DC5D}" dt="2022-10-04T10:37:58.720" v="37"/>
        <pc:sldMkLst>
          <pc:docMk/>
          <pc:sldMk cId="1604730666" sldId="275"/>
        </pc:sldMkLst>
        <pc:spChg chg="add mod">
          <ac:chgData name="Mäkinen Alisa" userId="ff94d537-2d8f-4c75-aced-7aecb2743312" providerId="ADAL" clId="{DDF29DB6-CC79-43CE-B9FB-85589284DC5D}" dt="2022-10-04T10:28:30.548" v="3"/>
          <ac:spMkLst>
            <pc:docMk/>
            <pc:sldMk cId="1604730666" sldId="275"/>
            <ac:spMk id="5" creationId="{4C951D13-8C8A-4C63-9F5F-E1A2E9E9545E}"/>
          </ac:spMkLst>
        </pc:spChg>
      </pc:sldChg>
      <pc:sldChg chg="addSp modSp modAnim">
        <pc:chgData name="Mäkinen Alisa" userId="ff94d537-2d8f-4c75-aced-7aecb2743312" providerId="ADAL" clId="{DDF29DB6-CC79-43CE-B9FB-85589284DC5D}" dt="2022-10-04T10:38:07.173" v="39"/>
        <pc:sldMkLst>
          <pc:docMk/>
          <pc:sldMk cId="314686325" sldId="276"/>
        </pc:sldMkLst>
        <pc:spChg chg="add mod">
          <ac:chgData name="Mäkinen Alisa" userId="ff94d537-2d8f-4c75-aced-7aecb2743312" providerId="ADAL" clId="{DDF29DB6-CC79-43CE-B9FB-85589284DC5D}" dt="2022-10-04T10:28:34.646" v="5"/>
          <ac:spMkLst>
            <pc:docMk/>
            <pc:sldMk cId="314686325" sldId="276"/>
            <ac:spMk id="5" creationId="{9877E1DC-9E61-44B1-B999-DC485864A98D}"/>
          </ac:spMkLst>
        </pc:spChg>
      </pc:sldChg>
      <pc:sldChg chg="modSp add mod setBg">
        <pc:chgData name="Mäkinen Alisa" userId="ff94d537-2d8f-4c75-aced-7aecb2743312" providerId="ADAL" clId="{DDF29DB6-CC79-43CE-B9FB-85589284DC5D}" dt="2022-10-04T10:48:58.483" v="40" actId="207"/>
        <pc:sldMkLst>
          <pc:docMk/>
          <pc:sldMk cId="2675401692" sldId="277"/>
        </pc:sldMkLst>
        <pc:spChg chg="mod">
          <ac:chgData name="Mäkinen Alisa" userId="ff94d537-2d8f-4c75-aced-7aecb2743312" providerId="ADAL" clId="{DDF29DB6-CC79-43CE-B9FB-85589284DC5D}" dt="2022-10-04T10:28:54.365" v="28" actId="20577"/>
          <ac:spMkLst>
            <pc:docMk/>
            <pc:sldMk cId="2675401692" sldId="277"/>
            <ac:spMk id="2" creationId="{1520D0E8-4325-1A49-9C80-BF440F63C053}"/>
          </ac:spMkLst>
        </pc:spChg>
        <pc:spChg chg="mod">
          <ac:chgData name="Mäkinen Alisa" userId="ff94d537-2d8f-4c75-aced-7aecb2743312" providerId="ADAL" clId="{DDF29DB6-CC79-43CE-B9FB-85589284DC5D}" dt="2022-10-04T10:48:58.483" v="40" actId="207"/>
          <ac:spMkLst>
            <pc:docMk/>
            <pc:sldMk cId="2675401692" sldId="277"/>
            <ac:spMk id="4" creationId="{616EE2A2-1585-1C4A-A7CF-9E1614286C7F}"/>
          </ac:spMkLst>
        </pc:spChg>
      </pc:sldChg>
      <pc:sldMasterChg chg="setBg delSldLayout modSldLayout">
        <pc:chgData name="Mäkinen Alisa" userId="ff94d537-2d8f-4c75-aced-7aecb2743312" providerId="ADAL" clId="{DDF29DB6-CC79-43CE-B9FB-85589284DC5D}" dt="2022-10-04T10:29:28.239" v="34"/>
        <pc:sldMasterMkLst>
          <pc:docMk/>
          <pc:sldMasterMk cId="0" sldId="2147483670"/>
        </pc:sldMasterMkLst>
        <pc:sldLayoutChg chg="del">
          <pc:chgData name="Mäkinen Alisa" userId="ff94d537-2d8f-4c75-aced-7aecb2743312" providerId="ADAL" clId="{DDF29DB6-CC79-43CE-B9FB-85589284DC5D}" dt="2022-10-04T10:29:07.532" v="29" actId="2696"/>
          <pc:sldLayoutMkLst>
            <pc:docMk/>
            <pc:sldMasterMk cId="0" sldId="2147483670"/>
            <pc:sldLayoutMk cId="1429569202" sldId="2147483672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442048584" sldId="2147483673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4030491314" sldId="2147483674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3171006714" sldId="2147483675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2338875512" sldId="2147483676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420423723" sldId="2147483677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1001537640" sldId="2147483678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3514486818" sldId="2147483679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2291725973" sldId="2147483680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1677666264" sldId="2147483681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3673172432" sldId="2147483682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0"/>
            <pc:sldLayoutMk cId="2475245928" sldId="2147483694"/>
          </pc:sldLayoutMkLst>
        </pc:sldLayoutChg>
      </pc:sldMasterChg>
      <pc:sldMasterChg chg="setBg modSldLayout">
        <pc:chgData name="Mäkinen Alisa" userId="ff94d537-2d8f-4c75-aced-7aecb2743312" providerId="ADAL" clId="{DDF29DB6-CC79-43CE-B9FB-85589284DC5D}" dt="2022-10-04T10:29:28.239" v="34"/>
        <pc:sldMasterMkLst>
          <pc:docMk/>
          <pc:sldMasterMk cId="0" sldId="2147483671"/>
        </pc:sldMasterMkLst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1266441750" sldId="2147483683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2788464087" sldId="2147483684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1026955538" sldId="2147483685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1477933541" sldId="2147483686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334697979" sldId="2147483687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2798133239" sldId="2147483688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3392463977" sldId="2147483689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3794350987" sldId="2147483690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2519897757" sldId="2147483691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3608732904" sldId="2147483692"/>
          </pc:sldLayoutMkLst>
        </pc:sldLayoutChg>
        <pc:sldLayoutChg chg="setBg">
          <pc:chgData name="Mäkinen Alisa" userId="ff94d537-2d8f-4c75-aced-7aecb2743312" providerId="ADAL" clId="{DDF29DB6-CC79-43CE-B9FB-85589284DC5D}" dt="2022-10-04T10:29:28.239" v="34"/>
          <pc:sldLayoutMkLst>
            <pc:docMk/>
            <pc:sldMasterMk cId="0" sldId="2147483671"/>
            <pc:sldLayoutMk cId="4210963339" sldId="2147483693"/>
          </pc:sldLayoutMkLst>
        </pc:sldLayoutChg>
      </pc:sldMasterChg>
    </pc:docChg>
  </pc:docChgLst>
  <pc:docChgLst>
    <pc:chgData name="Salonen Anssi" userId="241902be-ee4f-4c15-a5e1-57b8755bc3ff" providerId="ADAL" clId="{C9B910D7-8A91-4159-A890-820898656233}"/>
    <pc:docChg chg="undo custSel addSld delSld modSld sldOrd">
      <pc:chgData name="Salonen Anssi" userId="241902be-ee4f-4c15-a5e1-57b8755bc3ff" providerId="ADAL" clId="{C9B910D7-8A91-4159-A890-820898656233}" dt="2022-08-01T12:21:07.008" v="7968" actId="113"/>
      <pc:docMkLst>
        <pc:docMk/>
      </pc:docMkLst>
      <pc:sldChg chg="modSp mod modAnim">
        <pc:chgData name="Salonen Anssi" userId="241902be-ee4f-4c15-a5e1-57b8755bc3ff" providerId="ADAL" clId="{C9B910D7-8A91-4159-A890-820898656233}" dt="2022-08-01T12:21:07.008" v="7968" actId="113"/>
        <pc:sldMkLst>
          <pc:docMk/>
          <pc:sldMk cId="0" sldId="257"/>
        </pc:sldMkLst>
        <pc:spChg chg="mod">
          <ac:chgData name="Salonen Anssi" userId="241902be-ee4f-4c15-a5e1-57b8755bc3ff" providerId="ADAL" clId="{C9B910D7-8A91-4159-A890-820898656233}" dt="2022-08-01T12:21:07.008" v="7968" actId="113"/>
          <ac:spMkLst>
            <pc:docMk/>
            <pc:sldMk cId="0" sldId="257"/>
            <ac:spMk id="170" creationId="{5EB8B423-2465-4BA7-AD5B-EAFDFA13BEBE}"/>
          </ac:spMkLst>
        </pc:spChg>
        <pc:spChg chg="mod">
          <ac:chgData name="Salonen Anssi" userId="241902be-ee4f-4c15-a5e1-57b8755bc3ff" providerId="ADAL" clId="{C9B910D7-8A91-4159-A890-820898656233}" dt="2022-08-01T08:11:23.809" v="47" actId="6549"/>
          <ac:spMkLst>
            <pc:docMk/>
            <pc:sldMk cId="0" sldId="257"/>
            <ac:spMk id="6146" creationId="{D7F889C4-49AA-4A7A-B225-8B111948F7D5}"/>
          </ac:spMkLst>
        </pc:spChg>
      </pc:sldChg>
      <pc:sldChg chg="addSp delSp modSp mod modAnim">
        <pc:chgData name="Salonen Anssi" userId="241902be-ee4f-4c15-a5e1-57b8755bc3ff" providerId="ADAL" clId="{C9B910D7-8A91-4159-A890-820898656233}" dt="2022-08-01T08:41:10.473" v="1227" actId="20577"/>
        <pc:sldMkLst>
          <pc:docMk/>
          <pc:sldMk cId="0" sldId="258"/>
        </pc:sldMkLst>
        <pc:spChg chg="add del mod">
          <ac:chgData name="Salonen Anssi" userId="241902be-ee4f-4c15-a5e1-57b8755bc3ff" providerId="ADAL" clId="{C9B910D7-8A91-4159-A890-820898656233}" dt="2022-08-01T08:39:57.217" v="1221"/>
          <ac:spMkLst>
            <pc:docMk/>
            <pc:sldMk cId="0" sldId="258"/>
            <ac:spMk id="2" creationId="{DF555063-8330-8801-13F9-63A190DF8571}"/>
          </ac:spMkLst>
        </pc:spChg>
        <pc:spChg chg="add del mod">
          <ac:chgData name="Salonen Anssi" userId="241902be-ee4f-4c15-a5e1-57b8755bc3ff" providerId="ADAL" clId="{C9B910D7-8A91-4159-A890-820898656233}" dt="2022-08-01T08:39:57.219" v="1223"/>
          <ac:spMkLst>
            <pc:docMk/>
            <pc:sldMk cId="0" sldId="258"/>
            <ac:spMk id="3" creationId="{47BB0C63-B9E7-1973-2F8A-9451E05A0B54}"/>
          </ac:spMkLst>
        </pc:spChg>
        <pc:spChg chg="mod">
          <ac:chgData name="Salonen Anssi" userId="241902be-ee4f-4c15-a5e1-57b8755bc3ff" providerId="ADAL" clId="{C9B910D7-8A91-4159-A890-820898656233}" dt="2022-08-01T08:17:43.698" v="440" actId="6549"/>
          <ac:spMkLst>
            <pc:docMk/>
            <pc:sldMk cId="0" sldId="258"/>
            <ac:spMk id="175" creationId="{5FCE2AB1-FECB-40F2-A576-48AEDD261765}"/>
          </ac:spMkLst>
        </pc:spChg>
        <pc:spChg chg="mod">
          <ac:chgData name="Salonen Anssi" userId="241902be-ee4f-4c15-a5e1-57b8755bc3ff" providerId="ADAL" clId="{C9B910D7-8A91-4159-A890-820898656233}" dt="2022-08-01T08:41:10.473" v="1227" actId="20577"/>
          <ac:spMkLst>
            <pc:docMk/>
            <pc:sldMk cId="0" sldId="258"/>
            <ac:spMk id="176" creationId="{217FD481-5CAE-4EC3-96F9-BF9D6FD1FB98}"/>
          </ac:spMkLst>
        </pc:spChg>
      </pc:sldChg>
      <pc:sldChg chg="modSp del mod modAnim">
        <pc:chgData name="Salonen Anssi" userId="241902be-ee4f-4c15-a5e1-57b8755bc3ff" providerId="ADAL" clId="{C9B910D7-8A91-4159-A890-820898656233}" dt="2022-08-01T09:44:38.332" v="4288" actId="2696"/>
        <pc:sldMkLst>
          <pc:docMk/>
          <pc:sldMk cId="0" sldId="259"/>
        </pc:sldMkLst>
        <pc:spChg chg="mod">
          <ac:chgData name="Salonen Anssi" userId="241902be-ee4f-4c15-a5e1-57b8755bc3ff" providerId="ADAL" clId="{C9B910D7-8A91-4159-A890-820898656233}" dt="2022-08-01T09:30:37.363" v="3968" actId="20577"/>
          <ac:spMkLst>
            <pc:docMk/>
            <pc:sldMk cId="0" sldId="259"/>
            <ac:spMk id="181" creationId="{D38602E9-9804-4403-B08F-2C735D3AD6E6}"/>
          </ac:spMkLst>
        </pc:spChg>
        <pc:spChg chg="mod">
          <ac:chgData name="Salonen Anssi" userId="241902be-ee4f-4c15-a5e1-57b8755bc3ff" providerId="ADAL" clId="{C9B910D7-8A91-4159-A890-820898656233}" dt="2022-08-01T09:40:16.233" v="4244" actId="20577"/>
          <ac:spMkLst>
            <pc:docMk/>
            <pc:sldMk cId="0" sldId="259"/>
            <ac:spMk id="182" creationId="{8D44EFD5-B157-479E-B283-0A4DB7D884E3}"/>
          </ac:spMkLst>
        </pc:spChg>
      </pc:sldChg>
      <pc:sldChg chg="modSp del mod modAnim">
        <pc:chgData name="Salonen Anssi" userId="241902be-ee4f-4c15-a5e1-57b8755bc3ff" providerId="ADAL" clId="{C9B910D7-8A91-4159-A890-820898656233}" dt="2022-08-01T08:57:24.137" v="2184" actId="2696"/>
        <pc:sldMkLst>
          <pc:docMk/>
          <pc:sldMk cId="0" sldId="260"/>
        </pc:sldMkLst>
        <pc:spChg chg="mod">
          <ac:chgData name="Salonen Anssi" userId="241902be-ee4f-4c15-a5e1-57b8755bc3ff" providerId="ADAL" clId="{C9B910D7-8A91-4159-A890-820898656233}" dt="2022-08-01T08:56:56.070" v="2180" actId="20577"/>
          <ac:spMkLst>
            <pc:docMk/>
            <pc:sldMk cId="0" sldId="260"/>
            <ac:spMk id="187" creationId="{6C7CCA27-3023-483B-9B6C-7F4A35C730B2}"/>
          </ac:spMkLst>
        </pc:spChg>
        <pc:spChg chg="mod">
          <ac:chgData name="Salonen Anssi" userId="241902be-ee4f-4c15-a5e1-57b8755bc3ff" providerId="ADAL" clId="{C9B910D7-8A91-4159-A890-820898656233}" dt="2022-08-01T08:55:13.808" v="2091" actId="20577"/>
          <ac:spMkLst>
            <pc:docMk/>
            <pc:sldMk cId="0" sldId="260"/>
            <ac:spMk id="188" creationId="{3737239D-0C03-4482-B917-9E71884D5DDD}"/>
          </ac:spMkLst>
        </pc:spChg>
      </pc:sldChg>
      <pc:sldChg chg="del">
        <pc:chgData name="Salonen Anssi" userId="241902be-ee4f-4c15-a5e1-57b8755bc3ff" providerId="ADAL" clId="{C9B910D7-8A91-4159-A890-820898656233}" dt="2022-08-01T09:46:41.805" v="4427" actId="47"/>
        <pc:sldMkLst>
          <pc:docMk/>
          <pc:sldMk cId="0" sldId="261"/>
        </pc:sldMkLst>
      </pc:sldChg>
      <pc:sldChg chg="del">
        <pc:chgData name="Salonen Anssi" userId="241902be-ee4f-4c15-a5e1-57b8755bc3ff" providerId="ADAL" clId="{C9B910D7-8A91-4159-A890-820898656233}" dt="2022-08-01T09:46:41.805" v="4427" actId="47"/>
        <pc:sldMkLst>
          <pc:docMk/>
          <pc:sldMk cId="0" sldId="262"/>
        </pc:sldMkLst>
      </pc:sldChg>
      <pc:sldChg chg="del">
        <pc:chgData name="Salonen Anssi" userId="241902be-ee4f-4c15-a5e1-57b8755bc3ff" providerId="ADAL" clId="{C9B910D7-8A91-4159-A890-820898656233}" dt="2022-08-01T09:46:58.491" v="4428" actId="47"/>
        <pc:sldMkLst>
          <pc:docMk/>
          <pc:sldMk cId="0" sldId="263"/>
        </pc:sldMkLst>
      </pc:sldChg>
      <pc:sldChg chg="del">
        <pc:chgData name="Salonen Anssi" userId="241902be-ee4f-4c15-a5e1-57b8755bc3ff" providerId="ADAL" clId="{C9B910D7-8A91-4159-A890-820898656233}" dt="2022-08-01T09:46:58.491" v="4428" actId="47"/>
        <pc:sldMkLst>
          <pc:docMk/>
          <pc:sldMk cId="0" sldId="264"/>
        </pc:sldMkLst>
      </pc:sldChg>
      <pc:sldChg chg="del">
        <pc:chgData name="Salonen Anssi" userId="241902be-ee4f-4c15-a5e1-57b8755bc3ff" providerId="ADAL" clId="{C9B910D7-8A91-4159-A890-820898656233}" dt="2022-08-01T09:46:58.491" v="4428" actId="47"/>
        <pc:sldMkLst>
          <pc:docMk/>
          <pc:sldMk cId="0" sldId="265"/>
        </pc:sldMkLst>
      </pc:sldChg>
      <pc:sldChg chg="del">
        <pc:chgData name="Salonen Anssi" userId="241902be-ee4f-4c15-a5e1-57b8755bc3ff" providerId="ADAL" clId="{C9B910D7-8A91-4159-A890-820898656233}" dt="2022-08-01T09:46:58.491" v="4428" actId="47"/>
        <pc:sldMkLst>
          <pc:docMk/>
          <pc:sldMk cId="0" sldId="266"/>
        </pc:sldMkLst>
      </pc:sldChg>
      <pc:sldChg chg="del">
        <pc:chgData name="Salonen Anssi" userId="241902be-ee4f-4c15-a5e1-57b8755bc3ff" providerId="ADAL" clId="{C9B910D7-8A91-4159-A890-820898656233}" dt="2022-08-01T09:46:58.491" v="4428" actId="47"/>
        <pc:sldMkLst>
          <pc:docMk/>
          <pc:sldMk cId="0" sldId="267"/>
        </pc:sldMkLst>
      </pc:sldChg>
      <pc:sldChg chg="del">
        <pc:chgData name="Salonen Anssi" userId="241902be-ee4f-4c15-a5e1-57b8755bc3ff" providerId="ADAL" clId="{C9B910D7-8A91-4159-A890-820898656233}" dt="2022-08-01T09:46:58.491" v="4428" actId="47"/>
        <pc:sldMkLst>
          <pc:docMk/>
          <pc:sldMk cId="0" sldId="268"/>
        </pc:sldMkLst>
      </pc:sldChg>
      <pc:sldChg chg="del">
        <pc:chgData name="Salonen Anssi" userId="241902be-ee4f-4c15-a5e1-57b8755bc3ff" providerId="ADAL" clId="{C9B910D7-8A91-4159-A890-820898656233}" dt="2022-08-01T09:46:58.491" v="4428" actId="47"/>
        <pc:sldMkLst>
          <pc:docMk/>
          <pc:sldMk cId="0" sldId="269"/>
        </pc:sldMkLst>
      </pc:sldChg>
      <pc:sldChg chg="del">
        <pc:chgData name="Salonen Anssi" userId="241902be-ee4f-4c15-a5e1-57b8755bc3ff" providerId="ADAL" clId="{C9B910D7-8A91-4159-A890-820898656233}" dt="2022-08-01T09:46:58.491" v="4428" actId="47"/>
        <pc:sldMkLst>
          <pc:docMk/>
          <pc:sldMk cId="0" sldId="270"/>
        </pc:sldMkLst>
      </pc:sldChg>
      <pc:sldChg chg="del">
        <pc:chgData name="Salonen Anssi" userId="241902be-ee4f-4c15-a5e1-57b8755bc3ff" providerId="ADAL" clId="{C9B910D7-8A91-4159-A890-820898656233}" dt="2022-08-01T09:46:58.491" v="4428" actId="47"/>
        <pc:sldMkLst>
          <pc:docMk/>
          <pc:sldMk cId="0" sldId="271"/>
        </pc:sldMkLst>
      </pc:sldChg>
      <pc:sldChg chg="modSp mod">
        <pc:chgData name="Salonen Anssi" userId="241902be-ee4f-4c15-a5e1-57b8755bc3ff" providerId="ADAL" clId="{C9B910D7-8A91-4159-A890-820898656233}" dt="2022-08-01T08:11:14.416" v="31" actId="6549"/>
        <pc:sldMkLst>
          <pc:docMk/>
          <pc:sldMk cId="0" sldId="272"/>
        </pc:sldMkLst>
        <pc:spChg chg="mod">
          <ac:chgData name="Salonen Anssi" userId="241902be-ee4f-4c15-a5e1-57b8755bc3ff" providerId="ADAL" clId="{C9B910D7-8A91-4159-A890-820898656233}" dt="2022-08-01T08:11:14.416" v="31" actId="6549"/>
          <ac:spMkLst>
            <pc:docMk/>
            <pc:sldMk cId="0" sldId="272"/>
            <ac:spMk id="4099" creationId="{66330F75-DB56-4AB3-88F8-6034EE8B5AC6}"/>
          </ac:spMkLst>
        </pc:spChg>
      </pc:sldChg>
      <pc:sldChg chg="modSp new mod ord modAnim">
        <pc:chgData name="Salonen Anssi" userId="241902be-ee4f-4c15-a5e1-57b8755bc3ff" providerId="ADAL" clId="{C9B910D7-8A91-4159-A890-820898656233}" dt="2022-08-01T12:18:05.802" v="7923" actId="255"/>
        <pc:sldMkLst>
          <pc:docMk/>
          <pc:sldMk cId="2734588871" sldId="273"/>
        </pc:sldMkLst>
        <pc:spChg chg="mod">
          <ac:chgData name="Salonen Anssi" userId="241902be-ee4f-4c15-a5e1-57b8755bc3ff" providerId="ADAL" clId="{C9B910D7-8A91-4159-A890-820898656233}" dt="2022-08-01T11:19:37.750" v="5654" actId="20577"/>
          <ac:spMkLst>
            <pc:docMk/>
            <pc:sldMk cId="2734588871" sldId="273"/>
            <ac:spMk id="2" creationId="{9043CDB2-B426-CB32-C3D5-30F5FAE3C904}"/>
          </ac:spMkLst>
        </pc:spChg>
        <pc:spChg chg="mod">
          <ac:chgData name="Salonen Anssi" userId="241902be-ee4f-4c15-a5e1-57b8755bc3ff" providerId="ADAL" clId="{C9B910D7-8A91-4159-A890-820898656233}" dt="2022-08-01T12:18:01.087" v="7922" actId="255"/>
          <ac:spMkLst>
            <pc:docMk/>
            <pc:sldMk cId="2734588871" sldId="273"/>
            <ac:spMk id="3" creationId="{B1973FE8-BE33-AA2E-08E9-97C8966F1B86}"/>
          </ac:spMkLst>
        </pc:spChg>
        <pc:spChg chg="mod">
          <ac:chgData name="Salonen Anssi" userId="241902be-ee4f-4c15-a5e1-57b8755bc3ff" providerId="ADAL" clId="{C9B910D7-8A91-4159-A890-820898656233}" dt="2022-08-01T12:18:05.802" v="7923" actId="255"/>
          <ac:spMkLst>
            <pc:docMk/>
            <pc:sldMk cId="2734588871" sldId="273"/>
            <ac:spMk id="4" creationId="{D87AC4C4-9E8D-83EE-7320-A47F1DE3C142}"/>
          </ac:spMkLst>
        </pc:spChg>
      </pc:sldChg>
      <pc:sldChg chg="modSp new mod modAnim">
        <pc:chgData name="Salonen Anssi" userId="241902be-ee4f-4c15-a5e1-57b8755bc3ff" providerId="ADAL" clId="{C9B910D7-8A91-4159-A890-820898656233}" dt="2022-08-01T11:04:51.632" v="4429" actId="14100"/>
        <pc:sldMkLst>
          <pc:docMk/>
          <pc:sldMk cId="737029940" sldId="274"/>
        </pc:sldMkLst>
        <pc:spChg chg="mod">
          <ac:chgData name="Salonen Anssi" userId="241902be-ee4f-4c15-a5e1-57b8755bc3ff" providerId="ADAL" clId="{C9B910D7-8A91-4159-A890-820898656233}" dt="2022-08-01T09:37:45.257" v="4209" actId="1076"/>
          <ac:spMkLst>
            <pc:docMk/>
            <pc:sldMk cId="737029940" sldId="274"/>
            <ac:spMk id="2" creationId="{73B02662-7DDC-4985-58D4-8575AB7A5197}"/>
          </ac:spMkLst>
        </pc:spChg>
        <pc:spChg chg="mod">
          <ac:chgData name="Salonen Anssi" userId="241902be-ee4f-4c15-a5e1-57b8755bc3ff" providerId="ADAL" clId="{C9B910D7-8A91-4159-A890-820898656233}" dt="2022-08-01T11:04:51.632" v="4429" actId="14100"/>
          <ac:spMkLst>
            <pc:docMk/>
            <pc:sldMk cId="737029940" sldId="274"/>
            <ac:spMk id="3" creationId="{95EBFF42-066B-5198-4BFE-F6D7E2A7F7C1}"/>
          </ac:spMkLst>
        </pc:spChg>
        <pc:spChg chg="mod">
          <ac:chgData name="Salonen Anssi" userId="241902be-ee4f-4c15-a5e1-57b8755bc3ff" providerId="ADAL" clId="{C9B910D7-8A91-4159-A890-820898656233}" dt="2022-08-01T09:44:56.071" v="4290" actId="20577"/>
          <ac:spMkLst>
            <pc:docMk/>
            <pc:sldMk cId="737029940" sldId="274"/>
            <ac:spMk id="4" creationId="{263315D3-5A09-DFA2-BCCB-13E24DF56AE2}"/>
          </ac:spMkLst>
        </pc:spChg>
      </pc:sldChg>
      <pc:sldChg chg="modSp add mod">
        <pc:chgData name="Salonen Anssi" userId="241902be-ee4f-4c15-a5e1-57b8755bc3ff" providerId="ADAL" clId="{C9B910D7-8A91-4159-A890-820898656233}" dt="2022-08-01T11:19:21.393" v="5648"/>
        <pc:sldMkLst>
          <pc:docMk/>
          <pc:sldMk cId="1604730666" sldId="275"/>
        </pc:sldMkLst>
        <pc:spChg chg="mod">
          <ac:chgData name="Salonen Anssi" userId="241902be-ee4f-4c15-a5e1-57b8755bc3ff" providerId="ADAL" clId="{C9B910D7-8A91-4159-A890-820898656233}" dt="2022-08-01T11:19:21.393" v="5648"/>
          <ac:spMkLst>
            <pc:docMk/>
            <pc:sldMk cId="1604730666" sldId="275"/>
            <ac:spMk id="2" creationId="{9043CDB2-B426-CB32-C3D5-30F5FAE3C904}"/>
          </ac:spMkLst>
        </pc:spChg>
      </pc:sldChg>
      <pc:sldChg chg="modSp add mod modAnim">
        <pc:chgData name="Salonen Anssi" userId="241902be-ee4f-4c15-a5e1-57b8755bc3ff" providerId="ADAL" clId="{C9B910D7-8A91-4159-A890-820898656233}" dt="2022-08-01T12:19:18.724" v="7961"/>
        <pc:sldMkLst>
          <pc:docMk/>
          <pc:sldMk cId="314686325" sldId="276"/>
        </pc:sldMkLst>
        <pc:spChg chg="mod">
          <ac:chgData name="Salonen Anssi" userId="241902be-ee4f-4c15-a5e1-57b8755bc3ff" providerId="ADAL" clId="{C9B910D7-8A91-4159-A890-820898656233}" dt="2022-08-01T09:46:32.470" v="4426" actId="20577"/>
          <ac:spMkLst>
            <pc:docMk/>
            <pc:sldMk cId="314686325" sldId="276"/>
            <ac:spMk id="2" creationId="{9043CDB2-B426-CB32-C3D5-30F5FAE3C904}"/>
          </ac:spMkLst>
        </pc:spChg>
        <pc:spChg chg="mod">
          <ac:chgData name="Salonen Anssi" userId="241902be-ee4f-4c15-a5e1-57b8755bc3ff" providerId="ADAL" clId="{C9B910D7-8A91-4159-A890-820898656233}" dt="2022-08-01T12:18:26.948" v="7930" actId="113"/>
          <ac:spMkLst>
            <pc:docMk/>
            <pc:sldMk cId="314686325" sldId="276"/>
            <ac:spMk id="3" creationId="{B1973FE8-BE33-AA2E-08E9-97C8966F1B86}"/>
          </ac:spMkLst>
        </pc:spChg>
        <pc:spChg chg="mod">
          <ac:chgData name="Salonen Anssi" userId="241902be-ee4f-4c15-a5e1-57b8755bc3ff" providerId="ADAL" clId="{C9B910D7-8A91-4159-A890-820898656233}" dt="2022-08-01T12:19:16.186" v="7960" actId="12"/>
          <ac:spMkLst>
            <pc:docMk/>
            <pc:sldMk cId="314686325" sldId="276"/>
            <ac:spMk id="4" creationId="{D87AC4C4-9E8D-83EE-7320-A47F1DE3C1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F3D56FDA-CCB1-4A33-B410-100C694A57AB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5" name="Shape 4">
            <a:extLst>
              <a:ext uri="{FF2B5EF4-FFF2-40B4-BE49-F238E27FC236}">
                <a16:creationId xmlns:a16="http://schemas.microsoft.com/office/drawing/2014/main" id="{7FCCB36F-B154-48E3-9028-154F957C7BF2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6" name="Shape 5">
            <a:extLst>
              <a:ext uri="{FF2B5EF4-FFF2-40B4-BE49-F238E27FC236}">
                <a16:creationId xmlns:a16="http://schemas.microsoft.com/office/drawing/2014/main" id="{C1A20444-43F8-4268-BCC3-93A333F7EFA0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50838208 w 120000"/>
              <a:gd name="T3" fmla="*/ 0 h 120000"/>
              <a:gd name="T4" fmla="*/ 250838208 w 120000"/>
              <a:gd name="T5" fmla="*/ 79366777 h 120000"/>
              <a:gd name="T6" fmla="*/ 0 w 120000"/>
              <a:gd name="T7" fmla="*/ 7936677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8B9EA0D2-ECC6-4891-AFC5-FD628ACB0B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078" name="Shape 7">
            <a:extLst>
              <a:ext uri="{FF2B5EF4-FFF2-40B4-BE49-F238E27FC236}">
                <a16:creationId xmlns:a16="http://schemas.microsoft.com/office/drawing/2014/main" id="{2209A88F-FBD9-498B-BCB8-CD48293FF72F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9" name="Shape 8">
            <a:extLst>
              <a:ext uri="{FF2B5EF4-FFF2-40B4-BE49-F238E27FC236}">
                <a16:creationId xmlns:a16="http://schemas.microsoft.com/office/drawing/2014/main" id="{165DA249-5BA8-4EF2-9D83-678C5BCD41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AB31382-97F7-460B-A287-AEBBD09DEC7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EAD5CE5A-461B-4D6E-8D56-ED5776C23C5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744CF443-13CA-4E2F-A065-DFE1E145AA4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72">
            <a:extLst>
              <a:ext uri="{FF2B5EF4-FFF2-40B4-BE49-F238E27FC236}">
                <a16:creationId xmlns:a16="http://schemas.microsoft.com/office/drawing/2014/main" id="{3C50AC88-4A15-4142-BD33-965E1D5C1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Shape 173">
            <a:extLst>
              <a:ext uri="{FF2B5EF4-FFF2-40B4-BE49-F238E27FC236}">
                <a16:creationId xmlns:a16="http://schemas.microsoft.com/office/drawing/2014/main" id="{AAAB0F08-DBB6-489C-93AC-AFC1E95ECD0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DE79D408-B861-453D-BC72-513937B42BD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532A7D9B-1EF1-44BD-8AC0-98BF9732359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B211F7EC-4E48-4C28-AEC3-EAA0695A622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C580-8E12-4D4D-86E6-AC0EF18D64D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4204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7D90AC23-1A5F-4FFC-BC60-6B1B2B9E7C8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DCC81263-EF2E-4227-9DC8-F8BB43CF6FA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7D49F932-A552-43E7-B9A2-2285D15A17C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43284-662B-4DA7-AA61-5991F622317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317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E567BDB1-7626-4304-9812-8AB30168D77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CBEF163C-5AC9-4B49-9196-29FDE1811E2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5879A8A7-5F45-42AD-927D-88439213152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C85E9-0CD1-439C-990D-C30237B885D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6644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C6818238-88C1-4E03-B04F-910812E6CE6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998C4665-787D-46DA-8918-36E1BEA6455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73280F93-22DF-4273-8C25-FABD944AE3D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F424-4192-4B22-8C33-CBD2AC54439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8846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365F5243-9B47-4973-9A49-DF42CD69A31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2709D4BF-2491-49FB-B2FA-55FB00A7174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231385B9-E92B-4FE9-8697-E20EE3E75F3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538B1-93C7-4F0A-9428-D7064DFEE47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695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D0B77EB4-19D0-462C-9FE2-B3992517B47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D774AD10-E460-4570-8401-61A49B07370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C74DBAAC-DA29-40D0-9D71-2F0FEC46C02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5E081-0FB5-4191-89AE-3BC1414E227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793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A41917BF-2A24-488F-B293-BF69667A646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8">
            <a:extLst>
              <a:ext uri="{FF2B5EF4-FFF2-40B4-BE49-F238E27FC236}">
                <a16:creationId xmlns:a16="http://schemas.microsoft.com/office/drawing/2014/main" id="{7EBE0BBD-6C88-4163-ABC1-8BC34A1FBED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id="{D8B7EAF6-4A3F-4506-86CC-3DF6727146B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C6619-0625-4BC8-9ECE-6E395FF344A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469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7">
            <a:extLst>
              <a:ext uri="{FF2B5EF4-FFF2-40B4-BE49-F238E27FC236}">
                <a16:creationId xmlns:a16="http://schemas.microsoft.com/office/drawing/2014/main" id="{AE812D0E-3F76-4D49-B141-9F11B2E3D63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DFB8B578-E09B-4239-B55D-ADED6D3E142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9B3FC263-AFDA-4DF5-9EF5-7BBCC64DF9F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C59BC-E38B-4EA3-840F-E23F916904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813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">
            <a:extLst>
              <a:ext uri="{FF2B5EF4-FFF2-40B4-BE49-F238E27FC236}">
                <a16:creationId xmlns:a16="http://schemas.microsoft.com/office/drawing/2014/main" id="{0B7D82C4-F0BB-4D6F-9347-D85FF30D87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180923FF-B51D-4601-ADAE-D6F70CB859F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9">
            <a:extLst>
              <a:ext uri="{FF2B5EF4-FFF2-40B4-BE49-F238E27FC236}">
                <a16:creationId xmlns:a16="http://schemas.microsoft.com/office/drawing/2014/main" id="{E5DF226B-613E-4E71-AAC0-125EF7D38DC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3AF9C-B13F-4F14-BC51-623089B2CE2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2463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9C2C8B48-3F77-4450-9A7E-EF9587E0B9E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C49715C0-771A-4E8E-ADE2-55BD99459DA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FA61CBAA-EED2-476C-9541-A27DD7987CC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370D-8CED-472D-BA51-3A4361C90CA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9435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07AFCB82-1EF2-4712-9BC7-02375EB0321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24C120DB-2F6C-446C-A00A-780546C623B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14A871F3-20A9-4C4F-BFF5-2C2D5BC9EF5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8757-ECC9-4AD8-A362-DFD732FBF3A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491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09B5D810-D6F1-4F74-ADC5-DE91E148ECF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EA0D4907-342C-4430-BFF4-FF78A3366A1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D011E08D-14DD-45A4-AAD7-701190D096C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3DB72-11E8-4552-B9BF-F775212B178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989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E1EE0EB3-DC91-4BA1-B92B-B9B4E5B199F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F21EE850-6700-43FC-98D4-60E15D12C6F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72195419-02C4-489E-8C5B-E4064EB67E8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A0D4-7B36-4839-8773-B8E62C0EDDB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0873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2AEDABAF-3323-4EC7-B410-0FD915A84F2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17B39EB3-423B-4C76-9BE1-0A276CE9778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800F5272-5C64-4868-99CB-E0F9E4D170B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39F6D-39DD-4EF0-9291-D380549CF21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096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9168E919-D30A-4837-A73F-13049AA836C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DFB03298-6C3D-4968-B80E-19556C1AB2F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862D5434-38E3-41B6-8D66-558E53D4E64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5B863-91E0-4327-9775-5B1A7FEA63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100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604666D4-94E8-4969-9CA0-6F41BA01730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D4C56362-C686-41DE-BFAD-9B52433D206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A26A5B98-9755-47CE-8425-92EE1CBA0B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B39B-4F97-4A23-B3BF-E7FB00E0D0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88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12">
            <a:extLst>
              <a:ext uri="{FF2B5EF4-FFF2-40B4-BE49-F238E27FC236}">
                <a16:creationId xmlns:a16="http://schemas.microsoft.com/office/drawing/2014/main" id="{983CEB82-B798-457D-971C-E9050D61B31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3">
            <a:extLst>
              <a:ext uri="{FF2B5EF4-FFF2-40B4-BE49-F238E27FC236}">
                <a16:creationId xmlns:a16="http://schemas.microsoft.com/office/drawing/2014/main" id="{64A8B11C-B5CB-407C-9F06-CB1EC412294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0D040823-AB9F-44CE-995B-8A74F2E7EA2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8390F-3C55-4960-84BE-69DBDF05D9E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042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FEC34040-BACF-4A8A-AB78-0C1C5C3A839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BB441517-0A22-4118-B276-62532F90622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48FC6EB6-DC25-40D0-99BE-426ADE6C128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D9A4A-6D22-4B63-AF41-CFCEAE183F9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153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4CF8B340-8BD7-4CC0-989A-5558A08821E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34D33E82-0011-4E20-99BB-04307CA5563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B74EAC9D-2133-4135-91F0-4C41B2C3630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2002-453A-4192-8AAC-A35760816B6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1448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8FC255AB-389F-477F-BE29-88B200283B1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A9CB65F0-BB43-4665-9CDA-15142953C7B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FF77735A-9FB1-41C0-B26B-C3E6443B8AC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73EC4-A4C9-4094-95E7-0C8994B90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9172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3F1FCADB-0025-49F0-866D-798F6C09BA0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45E44256-70A2-462E-A741-70969391A57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20DEFEF3-F99B-4390-8801-B148ED48FA0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CF0F-E8F0-43B2-8AAF-FA0676E51AC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7766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>
            <a:extLst>
              <a:ext uri="{FF2B5EF4-FFF2-40B4-BE49-F238E27FC236}">
                <a16:creationId xmlns:a16="http://schemas.microsoft.com/office/drawing/2014/main" id="{4EC4674C-1832-40E1-9928-48A397EB3BA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5EA44661-2134-43F3-B683-F9AF4AEE8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12">
            <a:extLst>
              <a:ext uri="{FF2B5EF4-FFF2-40B4-BE49-F238E27FC236}">
                <a16:creationId xmlns:a16="http://schemas.microsoft.com/office/drawing/2014/main" id="{73C98D85-8383-4AF3-B622-73BF6B339C70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13">
            <a:extLst>
              <a:ext uri="{FF2B5EF4-FFF2-40B4-BE49-F238E27FC236}">
                <a16:creationId xmlns:a16="http://schemas.microsoft.com/office/drawing/2014/main" id="{EA2F9A98-D4FF-4DE7-884D-B7977D9CE64D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Shape 14">
            <a:extLst>
              <a:ext uri="{FF2B5EF4-FFF2-40B4-BE49-F238E27FC236}">
                <a16:creationId xmlns:a16="http://schemas.microsoft.com/office/drawing/2014/main" id="{2988DB16-CE7F-4549-8E46-D4C1498BC4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4BCA22A-A889-420E-85A6-FC433A0E28C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5">
            <a:extLst>
              <a:ext uri="{FF2B5EF4-FFF2-40B4-BE49-F238E27FC236}">
                <a16:creationId xmlns:a16="http://schemas.microsoft.com/office/drawing/2014/main" id="{4FD52B95-C27E-4D1A-8FA4-401F84C07BC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1" name="Shape 86">
            <a:extLst>
              <a:ext uri="{FF2B5EF4-FFF2-40B4-BE49-F238E27FC236}">
                <a16:creationId xmlns:a16="http://schemas.microsoft.com/office/drawing/2014/main" id="{D3383C10-E447-4DBE-A406-A73134B01EC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2" name="Shape 87">
            <a:extLst>
              <a:ext uri="{FF2B5EF4-FFF2-40B4-BE49-F238E27FC236}">
                <a16:creationId xmlns:a16="http://schemas.microsoft.com/office/drawing/2014/main" id="{E394640C-F4F6-464E-A326-74A3AD62D25E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3" name="Shape 88">
            <a:extLst>
              <a:ext uri="{FF2B5EF4-FFF2-40B4-BE49-F238E27FC236}">
                <a16:creationId xmlns:a16="http://schemas.microsoft.com/office/drawing/2014/main" id="{D9F1B0DA-235A-49EC-9550-9CCDFC8E5C27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4" name="Shape 89">
            <a:extLst>
              <a:ext uri="{FF2B5EF4-FFF2-40B4-BE49-F238E27FC236}">
                <a16:creationId xmlns:a16="http://schemas.microsoft.com/office/drawing/2014/main" id="{3064467A-CCC0-4248-B0E8-C80E24E2C4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B531D11D-F1A4-46FB-B0EB-78DE5B74E70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</a:t>
            </a:r>
            <a:r>
              <a:rPr lang="sv-SE" altLang="fi-F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taivutus</a:t>
            </a:r>
            <a:endParaRPr lang="fi-FI" altLang="fi-FI" sz="4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00A87E"/>
          </a:solidFill>
        </p:spPr>
        <p:txBody>
          <a:bodyPr>
            <a:normAutofit fontScale="85000" lnSpcReduction="20000"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D7F889C4-49AA-4A7A-B225-8B111948F7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taivutus</a:t>
            </a: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5EB8B423-2465-4BA7-AD5B-EAFDFA13BE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910456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Substantiiveilla on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kaksi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sukua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en-suku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ett-suku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Laskettavilla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substantiiveilla on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neljä muotoa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YKSIKKÖ				MONIKKO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Epämääräinen 	Määräinen	Epämääräinen		Määräinen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bilarna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 hus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huset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hus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husen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Ei-laskettavilla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substantiiveilla on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kaksi muotoa.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vatten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vattnet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DB66BE5F-4787-4695-B4D5-012287CE1AB5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5FCE2AB1-FECB-40F2-A576-48AEDD2617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480" y="523875"/>
            <a:ext cx="10515600" cy="109061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taivutus</a:t>
            </a:r>
            <a:br>
              <a:rPr lang="fi-FI" sz="3959" dirty="0"/>
            </a:br>
            <a:endParaRPr lang="fi-FI" sz="3200" i="1" dirty="0"/>
          </a:p>
        </p:txBody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217FD481-5CAE-4EC3-96F9-BF9D6FD1FB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89100"/>
            <a:ext cx="10515600" cy="5026660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Substantiivit jaetaan viiteen taivutusluokkaan monikon päätteen perusteella.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YKSIKKÖ				MONIKKO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Epämääräinen 	Määräinen	Epämääräinen		Määräinen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flicka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flickan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flick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flickorna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pojke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pojken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pojk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pojkarna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banan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bananen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banan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bananerna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ett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kafé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kaféet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kafé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kaféerna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ett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äpple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äpplet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äpple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äpplena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ett hus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huset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hus_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husen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lärare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läraren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lärare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_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lärarna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92A5E57F-53D9-4564-B199-A17EAA616AE7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02662-7DDC-4985-58D4-8575AB7A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496"/>
            <a:ext cx="10515599" cy="1325562"/>
          </a:xfrm>
        </p:spPr>
        <p:txBody>
          <a:bodyPr/>
          <a:lstStyle/>
          <a:p>
            <a:r>
              <a:rPr lang="fi-FI" sz="3200" b="1" dirty="0"/>
              <a:t>Taivuta substantiivit ja suomenna ne.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EBFF42-066B-5198-4BFE-F6D7E2A7F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429385"/>
            <a:ext cx="2423161" cy="4585335"/>
          </a:xfrm>
        </p:spPr>
        <p:txBody>
          <a:bodyPr/>
          <a:lstStyle/>
          <a:p>
            <a:r>
              <a:rPr lang="fi-FI" sz="2200" dirty="0"/>
              <a:t>YKSIKKÖ</a:t>
            </a:r>
          </a:p>
          <a:p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Epämääräinen</a:t>
            </a:r>
          </a:p>
          <a:p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fråga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1</a:t>
            </a:r>
          </a:p>
          <a:p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tanke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2</a:t>
            </a:r>
          </a:p>
          <a:p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3</a:t>
            </a:r>
          </a:p>
          <a:p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stipendium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3</a:t>
            </a:r>
          </a:p>
          <a:p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 minne 4</a:t>
            </a:r>
          </a:p>
          <a:p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betyg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5</a:t>
            </a:r>
          </a:p>
          <a:p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forskare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5</a:t>
            </a:r>
            <a:endParaRPr lang="fi-FI" altLang="fi-FI" sz="2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fi-FI" sz="22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3315D3-5A09-DFA2-BCCB-13E24DF56AE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49600" y="1429385"/>
            <a:ext cx="8204200" cy="4331335"/>
          </a:xfrm>
        </p:spPr>
        <p:txBody>
          <a:bodyPr/>
          <a:lstStyle/>
          <a:p>
            <a:r>
              <a:rPr lang="fi-FI" sz="2400" dirty="0"/>
              <a:t>			</a:t>
            </a:r>
            <a:r>
              <a:rPr lang="fi-FI" sz="2200" dirty="0"/>
              <a:t>MONIKKO</a:t>
            </a:r>
          </a:p>
          <a:p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Määräinen	Epämääräinen	Määräinen	Suomennos</a:t>
            </a:r>
          </a:p>
          <a:p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frågan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frågor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frågorna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kysymys</a:t>
            </a:r>
          </a:p>
          <a:p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tanken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tankar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tankarna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ajatus</a:t>
            </a:r>
          </a:p>
          <a:p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planerna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suunnitelma</a:t>
            </a:r>
          </a:p>
          <a:p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stipendiet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stipendier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stipendierna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stipendi</a:t>
            </a:r>
          </a:p>
          <a:p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minnet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minnen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minnena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muisto</a:t>
            </a:r>
          </a:p>
          <a:p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betyget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betyg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betygen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arvosana, todistus</a:t>
            </a:r>
          </a:p>
          <a:p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forskaren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forskare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forskarna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tutkija</a:t>
            </a:r>
          </a:p>
          <a:p>
            <a:endParaRPr lang="fi-FI" sz="2200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2B346308-2A92-4939-81DE-D498A536723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70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43CDB2-B426-CB32-C3D5-30F5FAE3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599" cy="1325562"/>
          </a:xfrm>
        </p:spPr>
        <p:txBody>
          <a:bodyPr/>
          <a:lstStyle/>
          <a:p>
            <a:r>
              <a:rPr lang="fi-FI" sz="2800" b="1" dirty="0"/>
              <a:t>Täydennä substantiivi monikon epämääräisessä muodossa.</a:t>
            </a:r>
            <a:endParaRPr lang="fi-FI" sz="2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973FE8-BE33-AA2E-08E9-97C8966F1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560" y="1825625"/>
            <a:ext cx="5095240" cy="4351338"/>
          </a:xfrm>
        </p:spPr>
        <p:txBody>
          <a:bodyPr/>
          <a:lstStyle/>
          <a:p>
            <a:pPr marL="635000" indent="-457200">
              <a:buFont typeface="+mj-lt"/>
              <a:buAutoNum type="arabicPeriod"/>
            </a:pP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du för </a:t>
            </a:r>
            <a:r>
              <a:rPr lang="fi-FI" sz="2200" i="1" dirty="0"/>
              <a:t>(ett </a:t>
            </a:r>
            <a:r>
              <a:rPr lang="fi-FI" sz="2200" i="1" dirty="0" err="1"/>
              <a:t>intresse</a:t>
            </a:r>
            <a:r>
              <a:rPr lang="fi-FI" sz="2200" i="1" dirty="0"/>
              <a:t>)</a:t>
            </a:r>
            <a:r>
              <a:rPr lang="fi-FI" sz="2200" dirty="0"/>
              <a:t>?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du för </a:t>
            </a:r>
            <a:r>
              <a:rPr lang="fi-FI" sz="2200" i="1" dirty="0"/>
              <a:t>(en </a:t>
            </a:r>
            <a:r>
              <a:rPr lang="fi-FI" sz="2200" i="1" dirty="0" err="1"/>
              <a:t>dröm</a:t>
            </a:r>
            <a:r>
              <a:rPr lang="fi-FI" sz="2200" i="1" dirty="0"/>
              <a:t>)?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/>
              <a:t>kan</a:t>
            </a:r>
            <a:r>
              <a:rPr lang="fi-FI" sz="2200" dirty="0"/>
              <a:t> du för </a:t>
            </a:r>
            <a:r>
              <a:rPr lang="fi-FI" sz="2200" i="1" dirty="0"/>
              <a:t>(ett </a:t>
            </a:r>
            <a:r>
              <a:rPr lang="fi-FI" sz="2200" i="1" dirty="0" err="1"/>
              <a:t>språk</a:t>
            </a:r>
            <a:r>
              <a:rPr lang="fi-FI" sz="2200" i="1" dirty="0"/>
              <a:t>)?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du för </a:t>
            </a:r>
            <a:r>
              <a:rPr lang="fi-FI" sz="2200" i="1" dirty="0"/>
              <a:t>(en </a:t>
            </a:r>
            <a:r>
              <a:rPr lang="fi-FI" sz="2200" i="1" dirty="0" err="1"/>
              <a:t>plan</a:t>
            </a:r>
            <a:r>
              <a:rPr lang="fi-FI" sz="2200" i="1" dirty="0"/>
              <a:t>) </a:t>
            </a:r>
            <a:r>
              <a:rPr lang="fi-FI" sz="2200" dirty="0" err="1"/>
              <a:t>efter</a:t>
            </a:r>
            <a:r>
              <a:rPr lang="fi-FI" sz="2200" dirty="0"/>
              <a:t> </a:t>
            </a:r>
            <a:r>
              <a:rPr lang="fi-FI" sz="2200" dirty="0" err="1"/>
              <a:t>gymnasiet</a:t>
            </a:r>
            <a:r>
              <a:rPr lang="fi-FI" sz="2200" dirty="0"/>
              <a:t>?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i="1" dirty="0"/>
              <a:t>(ett </a:t>
            </a:r>
            <a:r>
              <a:rPr lang="fi-FI" sz="2200" i="1" dirty="0" err="1"/>
              <a:t>ämne</a:t>
            </a:r>
            <a:r>
              <a:rPr lang="fi-FI" sz="2200" i="1" dirty="0"/>
              <a:t>) </a:t>
            </a:r>
            <a:r>
              <a:rPr lang="fi-FI" sz="2200" dirty="0" err="1"/>
              <a:t>skriver</a:t>
            </a:r>
            <a:r>
              <a:rPr lang="fi-FI" sz="2200" dirty="0"/>
              <a:t> du i </a:t>
            </a:r>
            <a:r>
              <a:rPr lang="fi-FI" sz="2200" dirty="0" err="1"/>
              <a:t>stundentexamen</a:t>
            </a:r>
            <a:r>
              <a:rPr lang="fi-FI" sz="2200" dirty="0"/>
              <a:t>?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200" dirty="0" err="1"/>
              <a:t>Hur</a:t>
            </a:r>
            <a:r>
              <a:rPr lang="fi-FI" sz="2200" dirty="0"/>
              <a:t> </a:t>
            </a:r>
            <a:r>
              <a:rPr lang="fi-FI" sz="2200" dirty="0" err="1"/>
              <a:t>många</a:t>
            </a:r>
            <a:r>
              <a:rPr lang="fi-FI" sz="2200" dirty="0"/>
              <a:t> </a:t>
            </a:r>
            <a:r>
              <a:rPr lang="fi-FI" sz="2200" i="1" dirty="0"/>
              <a:t>(en </a:t>
            </a:r>
            <a:r>
              <a:rPr lang="fi-FI" sz="2200" i="1" dirty="0" err="1"/>
              <a:t>bok</a:t>
            </a:r>
            <a:r>
              <a:rPr lang="fi-FI" sz="2200" i="1" dirty="0"/>
              <a:t>) </a:t>
            </a:r>
            <a:r>
              <a:rPr lang="fi-FI" sz="2200" dirty="0" err="1"/>
              <a:t>har</a:t>
            </a:r>
            <a:r>
              <a:rPr lang="fi-FI" sz="2200" dirty="0"/>
              <a:t> du </a:t>
            </a:r>
            <a:r>
              <a:rPr lang="fi-FI" sz="2200" dirty="0" err="1"/>
              <a:t>läst</a:t>
            </a:r>
            <a:r>
              <a:rPr lang="fi-FI" sz="2200" dirty="0"/>
              <a:t> i </a:t>
            </a:r>
            <a:r>
              <a:rPr lang="fi-FI" sz="2200" dirty="0" err="1"/>
              <a:t>år</a:t>
            </a:r>
            <a:r>
              <a:rPr lang="fi-FI" sz="2200" dirty="0"/>
              <a:t>?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i="1" dirty="0"/>
              <a:t>(ett </a:t>
            </a:r>
            <a:r>
              <a:rPr lang="fi-FI" sz="2200" i="1" dirty="0" err="1"/>
              <a:t>land</a:t>
            </a:r>
            <a:r>
              <a:rPr lang="fi-FI" sz="2200" i="1" dirty="0"/>
              <a:t>) </a:t>
            </a:r>
            <a:r>
              <a:rPr lang="fi-FI" sz="2200" dirty="0" err="1"/>
              <a:t>har</a:t>
            </a:r>
            <a:r>
              <a:rPr lang="fi-FI" sz="2200" dirty="0"/>
              <a:t> du </a:t>
            </a:r>
            <a:r>
              <a:rPr lang="fi-FI" sz="2200" dirty="0" err="1"/>
              <a:t>besökt</a:t>
            </a:r>
            <a:r>
              <a:rPr lang="fi-FI" sz="2200" dirty="0"/>
              <a:t>?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i="1" dirty="0"/>
              <a:t>(en </a:t>
            </a:r>
            <a:r>
              <a:rPr lang="fi-FI" sz="2200" i="1" dirty="0" err="1"/>
              <a:t>möbel</a:t>
            </a:r>
            <a:r>
              <a:rPr lang="fi-FI" sz="2200" i="1" dirty="0"/>
              <a:t>) </a:t>
            </a:r>
            <a:r>
              <a:rPr lang="fi-FI" sz="2200" dirty="0" err="1"/>
              <a:t>har</a:t>
            </a:r>
            <a:r>
              <a:rPr lang="fi-FI" sz="2200" dirty="0"/>
              <a:t> du i </a:t>
            </a:r>
            <a:r>
              <a:rPr lang="fi-FI" sz="2200" dirty="0" err="1"/>
              <a:t>ditt</a:t>
            </a:r>
            <a:r>
              <a:rPr lang="fi-FI" sz="2200" dirty="0"/>
              <a:t> </a:t>
            </a:r>
            <a:r>
              <a:rPr lang="fi-FI" sz="2200" dirty="0" err="1"/>
              <a:t>rum</a:t>
            </a:r>
            <a:r>
              <a:rPr lang="fi-FI" sz="2200" dirty="0"/>
              <a:t>?</a:t>
            </a:r>
          </a:p>
          <a:p>
            <a:pPr marL="177800" indent="0"/>
            <a:endParaRPr lang="fi-FI" sz="2200" dirty="0"/>
          </a:p>
          <a:p>
            <a:pPr marL="177800" indent="0"/>
            <a:endParaRPr lang="fi-FI" sz="2200" dirty="0"/>
          </a:p>
          <a:p>
            <a:pPr marL="635000" indent="-457200">
              <a:buFont typeface="+mj-lt"/>
              <a:buAutoNum type="arabicPeriod"/>
            </a:pPr>
            <a:endParaRPr lang="fi-FI" sz="2200" dirty="0"/>
          </a:p>
          <a:p>
            <a:pPr marL="635000" indent="-457200">
              <a:buFont typeface="+mj-lt"/>
              <a:buAutoNum type="arabicPeriod"/>
            </a:pPr>
            <a:endParaRPr lang="fi-FI" sz="2200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87AC4C4-9E8D-83EE-7320-A47F1DE3C1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43600" y="1825625"/>
            <a:ext cx="4683760" cy="4351338"/>
          </a:xfrm>
        </p:spPr>
        <p:txBody>
          <a:bodyPr/>
          <a:lstStyle/>
          <a:p>
            <a:pPr marL="177800" indent="0"/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du för </a:t>
            </a:r>
            <a:r>
              <a:rPr lang="fi-FI" sz="2200" b="1" dirty="0" err="1"/>
              <a:t>intressen</a:t>
            </a:r>
            <a:r>
              <a:rPr lang="fi-FI" sz="2200" dirty="0"/>
              <a:t>?</a:t>
            </a:r>
          </a:p>
          <a:p>
            <a:pPr marL="177800" indent="0"/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du för </a:t>
            </a:r>
            <a:r>
              <a:rPr lang="fi-FI" sz="2200" b="1" dirty="0" err="1"/>
              <a:t>drömmar</a:t>
            </a:r>
            <a:r>
              <a:rPr lang="fi-FI" sz="2200" dirty="0"/>
              <a:t>?</a:t>
            </a:r>
            <a:endParaRPr lang="fi-FI" sz="2200" i="1" dirty="0"/>
          </a:p>
          <a:p>
            <a:pPr marL="177800" indent="0"/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/>
              <a:t>kan</a:t>
            </a:r>
            <a:r>
              <a:rPr lang="fi-FI" sz="2200" dirty="0"/>
              <a:t> du för </a:t>
            </a:r>
            <a:r>
              <a:rPr lang="fi-FI" sz="2200" b="1" dirty="0" err="1"/>
              <a:t>språk</a:t>
            </a:r>
            <a:r>
              <a:rPr lang="fi-FI" sz="2200" dirty="0"/>
              <a:t>?</a:t>
            </a:r>
            <a:endParaRPr lang="fi-FI" sz="2200" i="1" dirty="0"/>
          </a:p>
          <a:p>
            <a:pPr marL="177800" indent="0"/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du för </a:t>
            </a:r>
            <a:r>
              <a:rPr lang="fi-FI" sz="2200" b="1" dirty="0" err="1"/>
              <a:t>planer</a:t>
            </a:r>
            <a:r>
              <a:rPr lang="fi-FI" sz="2200" i="1" dirty="0"/>
              <a:t> </a:t>
            </a:r>
            <a:r>
              <a:rPr lang="fi-FI" sz="2200" dirty="0" err="1"/>
              <a:t>efter</a:t>
            </a:r>
            <a:r>
              <a:rPr lang="fi-FI" sz="2200" dirty="0"/>
              <a:t> </a:t>
            </a:r>
            <a:r>
              <a:rPr lang="fi-FI" sz="2200" dirty="0" err="1"/>
              <a:t>gymnasiet</a:t>
            </a:r>
            <a:r>
              <a:rPr lang="fi-FI" sz="2200" dirty="0"/>
              <a:t>?</a:t>
            </a:r>
          </a:p>
          <a:p>
            <a:pPr marL="177800" indent="0"/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b="1" dirty="0" err="1"/>
              <a:t>ämnen</a:t>
            </a:r>
            <a:r>
              <a:rPr lang="fi-FI" sz="2200" i="1" dirty="0"/>
              <a:t> </a:t>
            </a:r>
            <a:r>
              <a:rPr lang="fi-FI" sz="2200" dirty="0" err="1"/>
              <a:t>skriver</a:t>
            </a:r>
            <a:r>
              <a:rPr lang="fi-FI" sz="2200" dirty="0"/>
              <a:t> du i </a:t>
            </a:r>
            <a:r>
              <a:rPr lang="fi-FI" sz="2200" dirty="0" err="1"/>
              <a:t>stundentexamen</a:t>
            </a:r>
            <a:r>
              <a:rPr lang="fi-FI" sz="2200" dirty="0"/>
              <a:t>?</a:t>
            </a:r>
          </a:p>
          <a:p>
            <a:pPr marL="177800" indent="0"/>
            <a:r>
              <a:rPr lang="fi-FI" sz="2200" dirty="0" err="1"/>
              <a:t>Hur</a:t>
            </a:r>
            <a:r>
              <a:rPr lang="fi-FI" sz="2200" dirty="0"/>
              <a:t> </a:t>
            </a:r>
            <a:r>
              <a:rPr lang="fi-FI" sz="2200" dirty="0" err="1"/>
              <a:t>många</a:t>
            </a:r>
            <a:r>
              <a:rPr lang="fi-FI" sz="2200" dirty="0"/>
              <a:t> </a:t>
            </a:r>
            <a:r>
              <a:rPr lang="fi-FI" sz="2200" b="1" dirty="0" err="1"/>
              <a:t>böcker</a:t>
            </a:r>
            <a:r>
              <a:rPr lang="fi-FI" sz="2200" i="1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du </a:t>
            </a:r>
            <a:r>
              <a:rPr lang="fi-FI" sz="2200" dirty="0" err="1"/>
              <a:t>läst</a:t>
            </a:r>
            <a:r>
              <a:rPr lang="fi-FI" sz="2200" dirty="0"/>
              <a:t> i </a:t>
            </a:r>
            <a:r>
              <a:rPr lang="fi-FI" sz="2200" dirty="0" err="1"/>
              <a:t>år</a:t>
            </a:r>
            <a:r>
              <a:rPr lang="fi-FI" sz="2200" dirty="0"/>
              <a:t>?</a:t>
            </a:r>
          </a:p>
          <a:p>
            <a:pPr marL="177800" indent="0"/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b="1" dirty="0" err="1"/>
              <a:t>länder</a:t>
            </a:r>
            <a:r>
              <a:rPr lang="fi-FI" sz="2200" i="1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du </a:t>
            </a:r>
            <a:r>
              <a:rPr lang="fi-FI" sz="2200" dirty="0" err="1"/>
              <a:t>besökt</a:t>
            </a:r>
            <a:r>
              <a:rPr lang="fi-FI" sz="2200" dirty="0"/>
              <a:t>?</a:t>
            </a:r>
          </a:p>
          <a:p>
            <a:pPr marL="177800" indent="0"/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b="1" dirty="0" err="1"/>
              <a:t>möbler</a:t>
            </a:r>
            <a:r>
              <a:rPr lang="fi-FI" sz="2200" i="1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du i </a:t>
            </a:r>
            <a:r>
              <a:rPr lang="fi-FI" sz="2200" dirty="0" err="1"/>
              <a:t>ditt</a:t>
            </a:r>
            <a:r>
              <a:rPr lang="fi-FI" sz="2200" dirty="0"/>
              <a:t> </a:t>
            </a:r>
            <a:r>
              <a:rPr lang="fi-FI" sz="2200" dirty="0" err="1"/>
              <a:t>rum</a:t>
            </a:r>
            <a:r>
              <a:rPr lang="fi-FI" sz="2200" dirty="0"/>
              <a:t>?</a:t>
            </a:r>
          </a:p>
          <a:p>
            <a:pPr marL="177800" indent="0"/>
            <a:endParaRPr lang="fi-FI" sz="2200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4C951D13-8C8A-4C63-9F5F-E1A2E9E9545E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47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43CDB2-B426-CB32-C3D5-30F5FAE3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1" dirty="0"/>
              <a:t>Muunna substantiivit monikon epämääräiseen muotoon.</a:t>
            </a:r>
            <a:endParaRPr lang="fi-FI" sz="2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973FE8-BE33-AA2E-08E9-97C8966F1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560" y="1825625"/>
            <a:ext cx="5095240" cy="4351338"/>
          </a:xfrm>
        </p:spPr>
        <p:txBody>
          <a:bodyPr/>
          <a:lstStyle/>
          <a:p>
            <a:pPr marL="6350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/>
              <a:t>en </a:t>
            </a:r>
            <a:r>
              <a:rPr lang="fi-FI" sz="2400" b="1" dirty="0" err="1"/>
              <a:t>macka</a:t>
            </a:r>
            <a:r>
              <a:rPr lang="fi-FI" sz="2400" dirty="0"/>
              <a:t>.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/>
              <a:t>en </a:t>
            </a:r>
            <a:r>
              <a:rPr lang="fi-FI" sz="2400" b="1" dirty="0" err="1"/>
              <a:t>kanelbulle</a:t>
            </a:r>
            <a:r>
              <a:rPr lang="fi-FI" sz="2400" dirty="0"/>
              <a:t>.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/>
              <a:t>en </a:t>
            </a:r>
            <a:r>
              <a:rPr lang="fi-FI" sz="2400" b="1" dirty="0" err="1"/>
              <a:t>tomat</a:t>
            </a:r>
            <a:r>
              <a:rPr lang="fi-FI" sz="2400" dirty="0"/>
              <a:t>.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/>
              <a:t>en morot</a:t>
            </a:r>
            <a:r>
              <a:rPr lang="fi-FI" sz="2400" dirty="0"/>
              <a:t>.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/>
              <a:t>ett </a:t>
            </a:r>
            <a:r>
              <a:rPr lang="fi-FI" sz="2400" b="1" dirty="0" err="1"/>
              <a:t>äpple</a:t>
            </a:r>
            <a:r>
              <a:rPr lang="fi-FI" sz="2400" dirty="0"/>
              <a:t>.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/>
              <a:t>ett </a:t>
            </a:r>
            <a:r>
              <a:rPr lang="fi-FI" sz="2400" b="1" dirty="0" err="1"/>
              <a:t>päron</a:t>
            </a:r>
            <a:r>
              <a:rPr lang="fi-FI" sz="2400" dirty="0"/>
              <a:t>.</a:t>
            </a:r>
          </a:p>
          <a:p>
            <a:pPr marL="177800" indent="0"/>
            <a:endParaRPr lang="fi-FI" sz="22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87AC4C4-9E8D-83EE-7320-A47F1DE3C1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43600" y="1825625"/>
            <a:ext cx="4683760" cy="4351338"/>
          </a:xfrm>
        </p:spPr>
        <p:txBody>
          <a:bodyPr/>
          <a:lstStyle/>
          <a:p>
            <a:pPr marL="177800" indent="0"/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 err="1"/>
              <a:t>mackor</a:t>
            </a:r>
            <a:r>
              <a:rPr lang="fi-FI" sz="2400" dirty="0"/>
              <a:t>.</a:t>
            </a:r>
          </a:p>
          <a:p>
            <a:pPr marL="177800" indent="0"/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 err="1"/>
              <a:t>kanelbullar</a:t>
            </a:r>
            <a:r>
              <a:rPr lang="fi-FI" sz="2400" dirty="0"/>
              <a:t>.</a:t>
            </a:r>
          </a:p>
          <a:p>
            <a:pPr marL="177800" indent="0"/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 err="1"/>
              <a:t>tomater</a:t>
            </a:r>
            <a:r>
              <a:rPr lang="fi-FI" sz="2400" dirty="0"/>
              <a:t>.</a:t>
            </a:r>
          </a:p>
          <a:p>
            <a:pPr marL="177800" indent="0"/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 err="1"/>
              <a:t>morötter</a:t>
            </a:r>
            <a:r>
              <a:rPr lang="fi-FI" sz="2400" dirty="0"/>
              <a:t>.</a:t>
            </a:r>
          </a:p>
          <a:p>
            <a:pPr marL="177800" indent="0"/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 err="1"/>
              <a:t>äpplen</a:t>
            </a:r>
            <a:r>
              <a:rPr lang="fi-FI" sz="2400" dirty="0"/>
              <a:t>.</a:t>
            </a:r>
          </a:p>
          <a:p>
            <a:pPr marL="177800" indent="0"/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köper</a:t>
            </a:r>
            <a:r>
              <a:rPr lang="fi-FI" sz="2400" dirty="0"/>
              <a:t> </a:t>
            </a:r>
            <a:r>
              <a:rPr lang="fi-FI" sz="2400" b="1" dirty="0" err="1"/>
              <a:t>päron</a:t>
            </a:r>
            <a:r>
              <a:rPr lang="fi-FI" sz="2400" dirty="0"/>
              <a:t>.</a:t>
            </a:r>
          </a:p>
          <a:p>
            <a:pPr marL="177800" indent="0"/>
            <a:endParaRPr lang="fi-FI" sz="2200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A597A71B-CE96-4EED-90BE-4045A8352B93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45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43CDB2-B426-CB32-C3D5-30F5FAE3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1" dirty="0"/>
              <a:t>Muunna substantiivit monikon määräiseen muotoon.</a:t>
            </a:r>
            <a:endParaRPr lang="fi-FI" sz="2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973FE8-BE33-AA2E-08E9-97C8966F1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560" y="1825625"/>
            <a:ext cx="5095240" cy="4351338"/>
          </a:xfrm>
        </p:spPr>
        <p:txBody>
          <a:bodyPr/>
          <a:lstStyle/>
          <a:p>
            <a:pPr marL="635000" indent="-457200">
              <a:buFont typeface="+mj-lt"/>
              <a:buAutoNum type="arabicPeriod"/>
            </a:pPr>
            <a:r>
              <a:rPr lang="fi-FI" sz="2400" b="1" dirty="0" err="1"/>
              <a:t>Mattan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vädras</a:t>
            </a:r>
            <a:r>
              <a:rPr lang="fi-FI" sz="2400" dirty="0"/>
              <a:t>.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400" b="1" dirty="0" err="1"/>
              <a:t>Väggen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målas</a:t>
            </a:r>
            <a:r>
              <a:rPr lang="fi-FI" sz="2400" dirty="0"/>
              <a:t>.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400" b="1" dirty="0" err="1"/>
              <a:t>Stolen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repareras</a:t>
            </a:r>
            <a:r>
              <a:rPr lang="fi-FI" sz="2400" dirty="0"/>
              <a:t>.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400" b="1" dirty="0" err="1"/>
              <a:t>Gardinen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bytas</a:t>
            </a:r>
            <a:r>
              <a:rPr lang="fi-FI" sz="2400" dirty="0"/>
              <a:t>.</a:t>
            </a:r>
          </a:p>
          <a:p>
            <a:pPr marL="635000" indent="-457200">
              <a:buFont typeface="+mj-lt"/>
              <a:buAutoNum type="arabicPeriod"/>
            </a:pPr>
            <a:r>
              <a:rPr lang="fi-FI" sz="2400" b="1" dirty="0" err="1"/>
              <a:t>Fönstret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tvättas</a:t>
            </a:r>
            <a:r>
              <a:rPr lang="fi-FI" sz="2400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87AC4C4-9E8D-83EE-7320-A47F1DE3C1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43600" y="1825625"/>
            <a:ext cx="4683760" cy="4351338"/>
          </a:xfrm>
        </p:spPr>
        <p:txBody>
          <a:bodyPr/>
          <a:lstStyle/>
          <a:p>
            <a:pPr marL="177800" indent="0"/>
            <a:r>
              <a:rPr lang="fi-FI" sz="2400" b="1" dirty="0" err="1"/>
              <a:t>Mattorna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vädras</a:t>
            </a:r>
            <a:r>
              <a:rPr lang="fi-FI" sz="2400" dirty="0"/>
              <a:t>.</a:t>
            </a:r>
          </a:p>
          <a:p>
            <a:pPr marL="177800" indent="0"/>
            <a:r>
              <a:rPr lang="fi-FI" sz="2400" b="1" dirty="0" err="1"/>
              <a:t>Väggarna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målas</a:t>
            </a:r>
            <a:r>
              <a:rPr lang="fi-FI" sz="2400" dirty="0"/>
              <a:t>.</a:t>
            </a:r>
          </a:p>
          <a:p>
            <a:pPr marL="177800" indent="0"/>
            <a:r>
              <a:rPr lang="fi-FI" sz="2400" b="1" dirty="0" err="1"/>
              <a:t>Stolarna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repareras</a:t>
            </a:r>
            <a:r>
              <a:rPr lang="fi-FI" sz="2400" dirty="0"/>
              <a:t>.</a:t>
            </a:r>
          </a:p>
          <a:p>
            <a:pPr marL="177800" indent="0"/>
            <a:r>
              <a:rPr lang="fi-FI" sz="2400" b="1" dirty="0" err="1"/>
              <a:t>Gardinerna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bytas</a:t>
            </a:r>
            <a:r>
              <a:rPr lang="fi-FI" sz="2400" dirty="0"/>
              <a:t>.</a:t>
            </a:r>
          </a:p>
          <a:p>
            <a:pPr marL="177800" indent="0"/>
            <a:r>
              <a:rPr lang="fi-FI" sz="2400" b="1" dirty="0" err="1"/>
              <a:t>Fönstren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tvättas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pPr marL="177800" indent="0"/>
            <a:endParaRPr lang="fi-FI" sz="2200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9877E1DC-9E61-44B1-B999-DC485864A98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6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D14DF-CB30-40D9-9D32-8FAB954758D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3e1b5a8-2fe4-4eeb-9f27-4cc0a8a55167"/>
    <ds:schemaRef ds:uri="71ab168a-e945-43f5-b28f-5956cebc55c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FDF65B-5D0F-464D-A3E9-3E4108F2D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ADB24E-60D1-4039-A509-05FABD8FC09F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564</Words>
  <Application>Microsoft Office PowerPoint</Application>
  <PresentationFormat>Laajakuva</PresentationFormat>
  <Paragraphs>100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2_Office-teema</vt:lpstr>
      <vt:lpstr>Office-teema</vt:lpstr>
      <vt:lpstr>Substantiivin taivutus</vt:lpstr>
      <vt:lpstr>Substantiivin taivutus</vt:lpstr>
      <vt:lpstr>Substantiivin taivutus </vt:lpstr>
      <vt:lpstr>Taivuta substantiivit ja suomenna ne.</vt:lpstr>
      <vt:lpstr>Täydennä substantiivi monikon epämääräisessä muodossa.</vt:lpstr>
      <vt:lpstr>Muunna substantiivit monikon epämääräiseen muotoon.</vt:lpstr>
      <vt:lpstr>Muunna substantiivit monikon määräiseen muotoon.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Valkama Anu</dc:creator>
  <cp:lastModifiedBy>Mäkinen Alisa</cp:lastModifiedBy>
  <cp:revision>8</cp:revision>
  <dcterms:modified xsi:type="dcterms:W3CDTF">2022-10-04T10:49:00Z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