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0" r:id="rId7"/>
    <p:sldId id="262" r:id="rId8"/>
    <p:sldId id="263" r:id="rId9"/>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D72D35-6ABB-4C58-80B8-10C083EA94F9}"/>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344BC629-B0ED-49D5-A8B9-22186CBA65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D3423EE6-272A-479F-9113-C106C579F6EE}"/>
              </a:ext>
            </a:extLst>
          </p:cNvPr>
          <p:cNvSpPr>
            <a:spLocks noGrp="1"/>
          </p:cNvSpPr>
          <p:nvPr>
            <p:ph type="dt" sz="half" idx="10"/>
          </p:nvPr>
        </p:nvSpPr>
        <p:spPr/>
        <p:txBody>
          <a:bodyPr/>
          <a:lstStyle/>
          <a:p>
            <a:fld id="{6C798D9F-E6D5-472D-8025-FEA9D53AC63A}" type="datetimeFigureOut">
              <a:rPr lang="fi-FI" smtClean="0"/>
              <a:t>3.11.2021</a:t>
            </a:fld>
            <a:endParaRPr lang="fi-FI"/>
          </a:p>
        </p:txBody>
      </p:sp>
      <p:sp>
        <p:nvSpPr>
          <p:cNvPr id="5" name="Alatunnisteen paikkamerkki 4">
            <a:extLst>
              <a:ext uri="{FF2B5EF4-FFF2-40B4-BE49-F238E27FC236}">
                <a16:creationId xmlns:a16="http://schemas.microsoft.com/office/drawing/2014/main" id="{EAFEA2CE-FFDB-4E2E-B55D-273BE35FBC3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B3ED19CC-1045-421A-A673-7A3E60A40889}"/>
              </a:ext>
            </a:extLst>
          </p:cNvPr>
          <p:cNvSpPr>
            <a:spLocks noGrp="1"/>
          </p:cNvSpPr>
          <p:nvPr>
            <p:ph type="sldNum" sz="quarter" idx="12"/>
          </p:nvPr>
        </p:nvSpPr>
        <p:spPr/>
        <p:txBody>
          <a:bodyPr/>
          <a:lstStyle/>
          <a:p>
            <a:fld id="{37106DCD-5D96-45D5-8535-E5C9BB01B34F}" type="slidenum">
              <a:rPr lang="fi-FI" smtClean="0"/>
              <a:t>‹#›</a:t>
            </a:fld>
            <a:endParaRPr lang="fi-FI"/>
          </a:p>
        </p:txBody>
      </p:sp>
    </p:spTree>
    <p:extLst>
      <p:ext uri="{BB962C8B-B14F-4D97-AF65-F5344CB8AC3E}">
        <p14:creationId xmlns:p14="http://schemas.microsoft.com/office/powerpoint/2010/main" val="710432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CF0F596-D641-48C8-9E3C-C9FB0D76E96E}"/>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AB68FE59-0B02-4D17-8306-737C874C45A3}"/>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2AF28DA-7A61-40BF-A692-3F36A619CF91}"/>
              </a:ext>
            </a:extLst>
          </p:cNvPr>
          <p:cNvSpPr>
            <a:spLocks noGrp="1"/>
          </p:cNvSpPr>
          <p:nvPr>
            <p:ph type="dt" sz="half" idx="10"/>
          </p:nvPr>
        </p:nvSpPr>
        <p:spPr/>
        <p:txBody>
          <a:bodyPr/>
          <a:lstStyle/>
          <a:p>
            <a:fld id="{6C798D9F-E6D5-472D-8025-FEA9D53AC63A}" type="datetimeFigureOut">
              <a:rPr lang="fi-FI" smtClean="0"/>
              <a:t>3.11.2021</a:t>
            </a:fld>
            <a:endParaRPr lang="fi-FI"/>
          </a:p>
        </p:txBody>
      </p:sp>
      <p:sp>
        <p:nvSpPr>
          <p:cNvPr id="5" name="Alatunnisteen paikkamerkki 4">
            <a:extLst>
              <a:ext uri="{FF2B5EF4-FFF2-40B4-BE49-F238E27FC236}">
                <a16:creationId xmlns:a16="http://schemas.microsoft.com/office/drawing/2014/main" id="{8A5C6B77-E57F-4997-9B07-03CF1E372348}"/>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C063D0EF-FB1F-46AF-A2A3-3BACD86D9486}"/>
              </a:ext>
            </a:extLst>
          </p:cNvPr>
          <p:cNvSpPr>
            <a:spLocks noGrp="1"/>
          </p:cNvSpPr>
          <p:nvPr>
            <p:ph type="sldNum" sz="quarter" idx="12"/>
          </p:nvPr>
        </p:nvSpPr>
        <p:spPr/>
        <p:txBody>
          <a:bodyPr/>
          <a:lstStyle/>
          <a:p>
            <a:fld id="{37106DCD-5D96-45D5-8535-E5C9BB01B34F}" type="slidenum">
              <a:rPr lang="fi-FI" smtClean="0"/>
              <a:t>‹#›</a:t>
            </a:fld>
            <a:endParaRPr lang="fi-FI"/>
          </a:p>
        </p:txBody>
      </p:sp>
    </p:spTree>
    <p:extLst>
      <p:ext uri="{BB962C8B-B14F-4D97-AF65-F5344CB8AC3E}">
        <p14:creationId xmlns:p14="http://schemas.microsoft.com/office/powerpoint/2010/main" val="1618074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AFA9449D-5E62-4BF3-8D5F-0FCC9A33B12C}"/>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12112911-0BD8-4946-9A0F-59CB83E74B6F}"/>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4312FCF8-CC38-45A6-8F30-487DD099E05E}"/>
              </a:ext>
            </a:extLst>
          </p:cNvPr>
          <p:cNvSpPr>
            <a:spLocks noGrp="1"/>
          </p:cNvSpPr>
          <p:nvPr>
            <p:ph type="dt" sz="half" idx="10"/>
          </p:nvPr>
        </p:nvSpPr>
        <p:spPr/>
        <p:txBody>
          <a:bodyPr/>
          <a:lstStyle/>
          <a:p>
            <a:fld id="{6C798D9F-E6D5-472D-8025-FEA9D53AC63A}" type="datetimeFigureOut">
              <a:rPr lang="fi-FI" smtClean="0"/>
              <a:t>3.11.2021</a:t>
            </a:fld>
            <a:endParaRPr lang="fi-FI"/>
          </a:p>
        </p:txBody>
      </p:sp>
      <p:sp>
        <p:nvSpPr>
          <p:cNvPr id="5" name="Alatunnisteen paikkamerkki 4">
            <a:extLst>
              <a:ext uri="{FF2B5EF4-FFF2-40B4-BE49-F238E27FC236}">
                <a16:creationId xmlns:a16="http://schemas.microsoft.com/office/drawing/2014/main" id="{3FDF63CB-4B89-4EC4-AC21-019417025189}"/>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683C298-34E5-4D60-A9BD-D344A7D80D1B}"/>
              </a:ext>
            </a:extLst>
          </p:cNvPr>
          <p:cNvSpPr>
            <a:spLocks noGrp="1"/>
          </p:cNvSpPr>
          <p:nvPr>
            <p:ph type="sldNum" sz="quarter" idx="12"/>
          </p:nvPr>
        </p:nvSpPr>
        <p:spPr/>
        <p:txBody>
          <a:bodyPr/>
          <a:lstStyle/>
          <a:p>
            <a:fld id="{37106DCD-5D96-45D5-8535-E5C9BB01B34F}" type="slidenum">
              <a:rPr lang="fi-FI" smtClean="0"/>
              <a:t>‹#›</a:t>
            </a:fld>
            <a:endParaRPr lang="fi-FI"/>
          </a:p>
        </p:txBody>
      </p:sp>
    </p:spTree>
    <p:extLst>
      <p:ext uri="{BB962C8B-B14F-4D97-AF65-F5344CB8AC3E}">
        <p14:creationId xmlns:p14="http://schemas.microsoft.com/office/powerpoint/2010/main" val="3816106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E4B34F-EA54-49FE-9D6C-4055D5BCF7A4}"/>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0B148DE5-BD6D-497C-A2B1-BFAB3675B997}"/>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BE3793E0-ADC5-4282-8EB7-7E1F48E36040}"/>
              </a:ext>
            </a:extLst>
          </p:cNvPr>
          <p:cNvSpPr>
            <a:spLocks noGrp="1"/>
          </p:cNvSpPr>
          <p:nvPr>
            <p:ph type="dt" sz="half" idx="10"/>
          </p:nvPr>
        </p:nvSpPr>
        <p:spPr/>
        <p:txBody>
          <a:bodyPr/>
          <a:lstStyle/>
          <a:p>
            <a:fld id="{6C798D9F-E6D5-472D-8025-FEA9D53AC63A}" type="datetimeFigureOut">
              <a:rPr lang="fi-FI" smtClean="0"/>
              <a:t>3.11.2021</a:t>
            </a:fld>
            <a:endParaRPr lang="fi-FI"/>
          </a:p>
        </p:txBody>
      </p:sp>
      <p:sp>
        <p:nvSpPr>
          <p:cNvPr id="5" name="Alatunnisteen paikkamerkki 4">
            <a:extLst>
              <a:ext uri="{FF2B5EF4-FFF2-40B4-BE49-F238E27FC236}">
                <a16:creationId xmlns:a16="http://schemas.microsoft.com/office/drawing/2014/main" id="{836FA2C6-AEBB-4D98-8256-26D6DCCEE8A6}"/>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67257873-CB94-4E5D-B151-D17B4CAC4B48}"/>
              </a:ext>
            </a:extLst>
          </p:cNvPr>
          <p:cNvSpPr>
            <a:spLocks noGrp="1"/>
          </p:cNvSpPr>
          <p:nvPr>
            <p:ph type="sldNum" sz="quarter" idx="12"/>
          </p:nvPr>
        </p:nvSpPr>
        <p:spPr/>
        <p:txBody>
          <a:bodyPr/>
          <a:lstStyle/>
          <a:p>
            <a:fld id="{37106DCD-5D96-45D5-8535-E5C9BB01B34F}" type="slidenum">
              <a:rPr lang="fi-FI" smtClean="0"/>
              <a:t>‹#›</a:t>
            </a:fld>
            <a:endParaRPr lang="fi-FI"/>
          </a:p>
        </p:txBody>
      </p:sp>
    </p:spTree>
    <p:extLst>
      <p:ext uri="{BB962C8B-B14F-4D97-AF65-F5344CB8AC3E}">
        <p14:creationId xmlns:p14="http://schemas.microsoft.com/office/powerpoint/2010/main" val="543886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BFD0C2F-B085-4D9F-A108-3399C9381583}"/>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56FD6743-F9F1-4416-BE0F-6852C410BDA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04D19DCB-E5E3-4C5F-8524-0DAC7FCD2652}"/>
              </a:ext>
            </a:extLst>
          </p:cNvPr>
          <p:cNvSpPr>
            <a:spLocks noGrp="1"/>
          </p:cNvSpPr>
          <p:nvPr>
            <p:ph type="dt" sz="half" idx="10"/>
          </p:nvPr>
        </p:nvSpPr>
        <p:spPr/>
        <p:txBody>
          <a:bodyPr/>
          <a:lstStyle/>
          <a:p>
            <a:fld id="{6C798D9F-E6D5-472D-8025-FEA9D53AC63A}" type="datetimeFigureOut">
              <a:rPr lang="fi-FI" smtClean="0"/>
              <a:t>3.11.2021</a:t>
            </a:fld>
            <a:endParaRPr lang="fi-FI"/>
          </a:p>
        </p:txBody>
      </p:sp>
      <p:sp>
        <p:nvSpPr>
          <p:cNvPr id="5" name="Alatunnisteen paikkamerkki 4">
            <a:extLst>
              <a:ext uri="{FF2B5EF4-FFF2-40B4-BE49-F238E27FC236}">
                <a16:creationId xmlns:a16="http://schemas.microsoft.com/office/drawing/2014/main" id="{0CD89E11-C2E9-4AE2-932D-20864AC541E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A36F524A-56B4-42DA-86A1-5338C1EA5420}"/>
              </a:ext>
            </a:extLst>
          </p:cNvPr>
          <p:cNvSpPr>
            <a:spLocks noGrp="1"/>
          </p:cNvSpPr>
          <p:nvPr>
            <p:ph type="sldNum" sz="quarter" idx="12"/>
          </p:nvPr>
        </p:nvSpPr>
        <p:spPr/>
        <p:txBody>
          <a:bodyPr/>
          <a:lstStyle/>
          <a:p>
            <a:fld id="{37106DCD-5D96-45D5-8535-E5C9BB01B34F}" type="slidenum">
              <a:rPr lang="fi-FI" smtClean="0"/>
              <a:t>‹#›</a:t>
            </a:fld>
            <a:endParaRPr lang="fi-FI"/>
          </a:p>
        </p:txBody>
      </p:sp>
    </p:spTree>
    <p:extLst>
      <p:ext uri="{BB962C8B-B14F-4D97-AF65-F5344CB8AC3E}">
        <p14:creationId xmlns:p14="http://schemas.microsoft.com/office/powerpoint/2010/main" val="1933967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2B901A7-8C5D-407E-9049-7C51764EE6D7}"/>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6D642B97-EC53-4132-9514-D379A3F610EC}"/>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91888221-FACE-477B-8E8B-FB9A5785D060}"/>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20A9EE2F-655B-47A9-BA0D-0DE3C692187A}"/>
              </a:ext>
            </a:extLst>
          </p:cNvPr>
          <p:cNvSpPr>
            <a:spLocks noGrp="1"/>
          </p:cNvSpPr>
          <p:nvPr>
            <p:ph type="dt" sz="half" idx="10"/>
          </p:nvPr>
        </p:nvSpPr>
        <p:spPr/>
        <p:txBody>
          <a:bodyPr/>
          <a:lstStyle/>
          <a:p>
            <a:fld id="{6C798D9F-E6D5-472D-8025-FEA9D53AC63A}" type="datetimeFigureOut">
              <a:rPr lang="fi-FI" smtClean="0"/>
              <a:t>3.11.2021</a:t>
            </a:fld>
            <a:endParaRPr lang="fi-FI"/>
          </a:p>
        </p:txBody>
      </p:sp>
      <p:sp>
        <p:nvSpPr>
          <p:cNvPr id="6" name="Alatunnisteen paikkamerkki 5">
            <a:extLst>
              <a:ext uri="{FF2B5EF4-FFF2-40B4-BE49-F238E27FC236}">
                <a16:creationId xmlns:a16="http://schemas.microsoft.com/office/drawing/2014/main" id="{E78804D8-3A4C-4C4C-9A76-F51D40F30B26}"/>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597D0F56-D805-4282-A53E-DD04A759B0E6}"/>
              </a:ext>
            </a:extLst>
          </p:cNvPr>
          <p:cNvSpPr>
            <a:spLocks noGrp="1"/>
          </p:cNvSpPr>
          <p:nvPr>
            <p:ph type="sldNum" sz="quarter" idx="12"/>
          </p:nvPr>
        </p:nvSpPr>
        <p:spPr/>
        <p:txBody>
          <a:bodyPr/>
          <a:lstStyle/>
          <a:p>
            <a:fld id="{37106DCD-5D96-45D5-8535-E5C9BB01B34F}" type="slidenum">
              <a:rPr lang="fi-FI" smtClean="0"/>
              <a:t>‹#›</a:t>
            </a:fld>
            <a:endParaRPr lang="fi-FI"/>
          </a:p>
        </p:txBody>
      </p:sp>
    </p:spTree>
    <p:extLst>
      <p:ext uri="{BB962C8B-B14F-4D97-AF65-F5344CB8AC3E}">
        <p14:creationId xmlns:p14="http://schemas.microsoft.com/office/powerpoint/2010/main" val="732261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C717EC3-C4E9-402D-A5E9-C249439C2FF2}"/>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4D7CC89E-F94F-4F7F-8FDA-A330247F7D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20D4D424-2EFA-4F16-8FCB-D951D2799686}"/>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10FF30BD-2B05-4EA8-A5B4-70003F6678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A06EF717-BDDA-48A6-8C8B-29C91F701847}"/>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E9AF2205-A06B-4F64-A3A7-5D67D40C1507}"/>
              </a:ext>
            </a:extLst>
          </p:cNvPr>
          <p:cNvSpPr>
            <a:spLocks noGrp="1"/>
          </p:cNvSpPr>
          <p:nvPr>
            <p:ph type="dt" sz="half" idx="10"/>
          </p:nvPr>
        </p:nvSpPr>
        <p:spPr/>
        <p:txBody>
          <a:bodyPr/>
          <a:lstStyle/>
          <a:p>
            <a:fld id="{6C798D9F-E6D5-472D-8025-FEA9D53AC63A}" type="datetimeFigureOut">
              <a:rPr lang="fi-FI" smtClean="0"/>
              <a:t>3.11.2021</a:t>
            </a:fld>
            <a:endParaRPr lang="fi-FI"/>
          </a:p>
        </p:txBody>
      </p:sp>
      <p:sp>
        <p:nvSpPr>
          <p:cNvPr id="8" name="Alatunnisteen paikkamerkki 7">
            <a:extLst>
              <a:ext uri="{FF2B5EF4-FFF2-40B4-BE49-F238E27FC236}">
                <a16:creationId xmlns:a16="http://schemas.microsoft.com/office/drawing/2014/main" id="{9ABF90F6-B085-46F3-B859-311F0AEAE8C8}"/>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4D33E2E2-CAC5-4BEE-972E-46016DC7C685}"/>
              </a:ext>
            </a:extLst>
          </p:cNvPr>
          <p:cNvSpPr>
            <a:spLocks noGrp="1"/>
          </p:cNvSpPr>
          <p:nvPr>
            <p:ph type="sldNum" sz="quarter" idx="12"/>
          </p:nvPr>
        </p:nvSpPr>
        <p:spPr/>
        <p:txBody>
          <a:bodyPr/>
          <a:lstStyle/>
          <a:p>
            <a:fld id="{37106DCD-5D96-45D5-8535-E5C9BB01B34F}" type="slidenum">
              <a:rPr lang="fi-FI" smtClean="0"/>
              <a:t>‹#›</a:t>
            </a:fld>
            <a:endParaRPr lang="fi-FI"/>
          </a:p>
        </p:txBody>
      </p:sp>
    </p:spTree>
    <p:extLst>
      <p:ext uri="{BB962C8B-B14F-4D97-AF65-F5344CB8AC3E}">
        <p14:creationId xmlns:p14="http://schemas.microsoft.com/office/powerpoint/2010/main" val="352737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B999261-99A4-42A9-B0D8-6FD4FBA52222}"/>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77F50F8D-5777-4EBA-A6FE-7DFC1F31D732}"/>
              </a:ext>
            </a:extLst>
          </p:cNvPr>
          <p:cNvSpPr>
            <a:spLocks noGrp="1"/>
          </p:cNvSpPr>
          <p:nvPr>
            <p:ph type="dt" sz="half" idx="10"/>
          </p:nvPr>
        </p:nvSpPr>
        <p:spPr/>
        <p:txBody>
          <a:bodyPr/>
          <a:lstStyle/>
          <a:p>
            <a:fld id="{6C798D9F-E6D5-472D-8025-FEA9D53AC63A}" type="datetimeFigureOut">
              <a:rPr lang="fi-FI" smtClean="0"/>
              <a:t>3.11.2021</a:t>
            </a:fld>
            <a:endParaRPr lang="fi-FI"/>
          </a:p>
        </p:txBody>
      </p:sp>
      <p:sp>
        <p:nvSpPr>
          <p:cNvPr id="4" name="Alatunnisteen paikkamerkki 3">
            <a:extLst>
              <a:ext uri="{FF2B5EF4-FFF2-40B4-BE49-F238E27FC236}">
                <a16:creationId xmlns:a16="http://schemas.microsoft.com/office/drawing/2014/main" id="{B960B751-47B5-4354-8AC1-F294CFDF85BF}"/>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4AED28C8-B4CA-4DA5-9534-92E7C39300E2}"/>
              </a:ext>
            </a:extLst>
          </p:cNvPr>
          <p:cNvSpPr>
            <a:spLocks noGrp="1"/>
          </p:cNvSpPr>
          <p:nvPr>
            <p:ph type="sldNum" sz="quarter" idx="12"/>
          </p:nvPr>
        </p:nvSpPr>
        <p:spPr/>
        <p:txBody>
          <a:bodyPr/>
          <a:lstStyle/>
          <a:p>
            <a:fld id="{37106DCD-5D96-45D5-8535-E5C9BB01B34F}" type="slidenum">
              <a:rPr lang="fi-FI" smtClean="0"/>
              <a:t>‹#›</a:t>
            </a:fld>
            <a:endParaRPr lang="fi-FI"/>
          </a:p>
        </p:txBody>
      </p:sp>
    </p:spTree>
    <p:extLst>
      <p:ext uri="{BB962C8B-B14F-4D97-AF65-F5344CB8AC3E}">
        <p14:creationId xmlns:p14="http://schemas.microsoft.com/office/powerpoint/2010/main" val="1707710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0A816465-3D77-4468-989A-7A6D93260743}"/>
              </a:ext>
            </a:extLst>
          </p:cNvPr>
          <p:cNvSpPr>
            <a:spLocks noGrp="1"/>
          </p:cNvSpPr>
          <p:nvPr>
            <p:ph type="dt" sz="half" idx="10"/>
          </p:nvPr>
        </p:nvSpPr>
        <p:spPr/>
        <p:txBody>
          <a:bodyPr/>
          <a:lstStyle/>
          <a:p>
            <a:fld id="{6C798D9F-E6D5-472D-8025-FEA9D53AC63A}" type="datetimeFigureOut">
              <a:rPr lang="fi-FI" smtClean="0"/>
              <a:t>3.11.2021</a:t>
            </a:fld>
            <a:endParaRPr lang="fi-FI"/>
          </a:p>
        </p:txBody>
      </p:sp>
      <p:sp>
        <p:nvSpPr>
          <p:cNvPr id="3" name="Alatunnisteen paikkamerkki 2">
            <a:extLst>
              <a:ext uri="{FF2B5EF4-FFF2-40B4-BE49-F238E27FC236}">
                <a16:creationId xmlns:a16="http://schemas.microsoft.com/office/drawing/2014/main" id="{E3AC7DC9-C370-49E2-940D-FB741B492168}"/>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7816B1D5-D45D-4595-BE11-EFC06CAC104D}"/>
              </a:ext>
            </a:extLst>
          </p:cNvPr>
          <p:cNvSpPr>
            <a:spLocks noGrp="1"/>
          </p:cNvSpPr>
          <p:nvPr>
            <p:ph type="sldNum" sz="quarter" idx="12"/>
          </p:nvPr>
        </p:nvSpPr>
        <p:spPr/>
        <p:txBody>
          <a:bodyPr/>
          <a:lstStyle/>
          <a:p>
            <a:fld id="{37106DCD-5D96-45D5-8535-E5C9BB01B34F}" type="slidenum">
              <a:rPr lang="fi-FI" smtClean="0"/>
              <a:t>‹#›</a:t>
            </a:fld>
            <a:endParaRPr lang="fi-FI"/>
          </a:p>
        </p:txBody>
      </p:sp>
    </p:spTree>
    <p:extLst>
      <p:ext uri="{BB962C8B-B14F-4D97-AF65-F5344CB8AC3E}">
        <p14:creationId xmlns:p14="http://schemas.microsoft.com/office/powerpoint/2010/main" val="4000041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0D49366-3833-4370-B512-D2FDFC106F21}"/>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BD475B46-395C-4A5F-B555-FC5B62D6B8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72475AA8-DE3A-483B-84B7-E3B7FBE4DC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1DFE528B-62F6-44F9-9270-88E17E0AA355}"/>
              </a:ext>
            </a:extLst>
          </p:cNvPr>
          <p:cNvSpPr>
            <a:spLocks noGrp="1"/>
          </p:cNvSpPr>
          <p:nvPr>
            <p:ph type="dt" sz="half" idx="10"/>
          </p:nvPr>
        </p:nvSpPr>
        <p:spPr/>
        <p:txBody>
          <a:bodyPr/>
          <a:lstStyle/>
          <a:p>
            <a:fld id="{6C798D9F-E6D5-472D-8025-FEA9D53AC63A}" type="datetimeFigureOut">
              <a:rPr lang="fi-FI" smtClean="0"/>
              <a:t>3.11.2021</a:t>
            </a:fld>
            <a:endParaRPr lang="fi-FI"/>
          </a:p>
        </p:txBody>
      </p:sp>
      <p:sp>
        <p:nvSpPr>
          <p:cNvPr id="6" name="Alatunnisteen paikkamerkki 5">
            <a:extLst>
              <a:ext uri="{FF2B5EF4-FFF2-40B4-BE49-F238E27FC236}">
                <a16:creationId xmlns:a16="http://schemas.microsoft.com/office/drawing/2014/main" id="{F7433DEB-1A14-41A9-A1A9-0C74BF07212F}"/>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59B48848-2328-4BE0-9639-70CA7900DDB1}"/>
              </a:ext>
            </a:extLst>
          </p:cNvPr>
          <p:cNvSpPr>
            <a:spLocks noGrp="1"/>
          </p:cNvSpPr>
          <p:nvPr>
            <p:ph type="sldNum" sz="quarter" idx="12"/>
          </p:nvPr>
        </p:nvSpPr>
        <p:spPr/>
        <p:txBody>
          <a:bodyPr/>
          <a:lstStyle/>
          <a:p>
            <a:fld id="{37106DCD-5D96-45D5-8535-E5C9BB01B34F}" type="slidenum">
              <a:rPr lang="fi-FI" smtClean="0"/>
              <a:t>‹#›</a:t>
            </a:fld>
            <a:endParaRPr lang="fi-FI"/>
          </a:p>
        </p:txBody>
      </p:sp>
    </p:spTree>
    <p:extLst>
      <p:ext uri="{BB962C8B-B14F-4D97-AF65-F5344CB8AC3E}">
        <p14:creationId xmlns:p14="http://schemas.microsoft.com/office/powerpoint/2010/main" val="2270567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D2F51F3-E911-4CB9-B12B-BCC29830361E}"/>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D0373FA8-E8BA-40C5-BB56-C2DF69ECB7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73271D7C-E9C5-442C-B0A4-11D0A82E4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ABA6F882-6859-4635-93F2-D5D499DD0A5D}"/>
              </a:ext>
            </a:extLst>
          </p:cNvPr>
          <p:cNvSpPr>
            <a:spLocks noGrp="1"/>
          </p:cNvSpPr>
          <p:nvPr>
            <p:ph type="dt" sz="half" idx="10"/>
          </p:nvPr>
        </p:nvSpPr>
        <p:spPr/>
        <p:txBody>
          <a:bodyPr/>
          <a:lstStyle/>
          <a:p>
            <a:fld id="{6C798D9F-E6D5-472D-8025-FEA9D53AC63A}" type="datetimeFigureOut">
              <a:rPr lang="fi-FI" smtClean="0"/>
              <a:t>3.11.2021</a:t>
            </a:fld>
            <a:endParaRPr lang="fi-FI"/>
          </a:p>
        </p:txBody>
      </p:sp>
      <p:sp>
        <p:nvSpPr>
          <p:cNvPr id="6" name="Alatunnisteen paikkamerkki 5">
            <a:extLst>
              <a:ext uri="{FF2B5EF4-FFF2-40B4-BE49-F238E27FC236}">
                <a16:creationId xmlns:a16="http://schemas.microsoft.com/office/drawing/2014/main" id="{251B82D1-57DB-4C7B-B221-9892DCA999BD}"/>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359B08C3-9597-41AD-8F3B-57FC00682FF2}"/>
              </a:ext>
            </a:extLst>
          </p:cNvPr>
          <p:cNvSpPr>
            <a:spLocks noGrp="1"/>
          </p:cNvSpPr>
          <p:nvPr>
            <p:ph type="sldNum" sz="quarter" idx="12"/>
          </p:nvPr>
        </p:nvSpPr>
        <p:spPr/>
        <p:txBody>
          <a:bodyPr/>
          <a:lstStyle/>
          <a:p>
            <a:fld id="{37106DCD-5D96-45D5-8535-E5C9BB01B34F}" type="slidenum">
              <a:rPr lang="fi-FI" smtClean="0"/>
              <a:t>‹#›</a:t>
            </a:fld>
            <a:endParaRPr lang="fi-FI"/>
          </a:p>
        </p:txBody>
      </p:sp>
    </p:spTree>
    <p:extLst>
      <p:ext uri="{BB962C8B-B14F-4D97-AF65-F5344CB8AC3E}">
        <p14:creationId xmlns:p14="http://schemas.microsoft.com/office/powerpoint/2010/main" val="3469305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E5D7FAC6-975F-4CCF-8B16-B002B76DF8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35E0B3D6-1009-41CE-AFD4-B27084719E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9B4C1D71-A0A4-4979-BB0A-917AFF8BFE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798D9F-E6D5-472D-8025-FEA9D53AC63A}" type="datetimeFigureOut">
              <a:rPr lang="fi-FI" smtClean="0"/>
              <a:t>3.11.2021</a:t>
            </a:fld>
            <a:endParaRPr lang="fi-FI"/>
          </a:p>
        </p:txBody>
      </p:sp>
      <p:sp>
        <p:nvSpPr>
          <p:cNvPr id="5" name="Alatunnisteen paikkamerkki 4">
            <a:extLst>
              <a:ext uri="{FF2B5EF4-FFF2-40B4-BE49-F238E27FC236}">
                <a16:creationId xmlns:a16="http://schemas.microsoft.com/office/drawing/2014/main" id="{DEB2D21D-A1C2-4BEB-A073-1F883FA911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F802FEEA-7145-47B2-BA99-FD22BDB2EE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106DCD-5D96-45D5-8535-E5C9BB01B34F}" type="slidenum">
              <a:rPr lang="fi-FI" smtClean="0"/>
              <a:t>‹#›</a:t>
            </a:fld>
            <a:endParaRPr lang="fi-FI"/>
          </a:p>
        </p:txBody>
      </p:sp>
    </p:spTree>
    <p:extLst>
      <p:ext uri="{BB962C8B-B14F-4D97-AF65-F5344CB8AC3E}">
        <p14:creationId xmlns:p14="http://schemas.microsoft.com/office/powerpoint/2010/main" val="28460840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BCACE7D-D818-4B61-9945-6A23DC164D1B}"/>
              </a:ext>
            </a:extLst>
          </p:cNvPr>
          <p:cNvSpPr>
            <a:spLocks noGrp="1"/>
          </p:cNvSpPr>
          <p:nvPr>
            <p:ph type="ctrTitle"/>
          </p:nvPr>
        </p:nvSpPr>
        <p:spPr/>
        <p:txBody>
          <a:bodyPr/>
          <a:lstStyle/>
          <a:p>
            <a:r>
              <a:rPr lang="fi-FI" dirty="0"/>
              <a:t>ENA2 - Kurssikoe</a:t>
            </a:r>
          </a:p>
        </p:txBody>
      </p:sp>
      <p:sp>
        <p:nvSpPr>
          <p:cNvPr id="3" name="Alaotsikko 2">
            <a:extLst>
              <a:ext uri="{FF2B5EF4-FFF2-40B4-BE49-F238E27FC236}">
                <a16:creationId xmlns:a16="http://schemas.microsoft.com/office/drawing/2014/main" id="{4B6ED8C8-75C9-41A5-9CE5-4601432E3BD9}"/>
              </a:ext>
            </a:extLst>
          </p:cNvPr>
          <p:cNvSpPr>
            <a:spLocks noGrp="1"/>
          </p:cNvSpPr>
          <p:nvPr>
            <p:ph type="subTitle" idx="1"/>
          </p:nvPr>
        </p:nvSpPr>
        <p:spPr/>
        <p:txBody>
          <a:bodyPr/>
          <a:lstStyle/>
          <a:p>
            <a:endParaRPr lang="fi-FI"/>
          </a:p>
        </p:txBody>
      </p:sp>
    </p:spTree>
    <p:extLst>
      <p:ext uri="{BB962C8B-B14F-4D97-AF65-F5344CB8AC3E}">
        <p14:creationId xmlns:p14="http://schemas.microsoft.com/office/powerpoint/2010/main" val="3454259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55CA90A-1DAD-4794-AA16-AE8972CA5008}"/>
              </a:ext>
            </a:extLst>
          </p:cNvPr>
          <p:cNvSpPr>
            <a:spLocks noGrp="1"/>
          </p:cNvSpPr>
          <p:nvPr>
            <p:ph type="title"/>
          </p:nvPr>
        </p:nvSpPr>
        <p:spPr/>
        <p:txBody>
          <a:bodyPr/>
          <a:lstStyle/>
          <a:p>
            <a:r>
              <a:rPr lang="fi-FI" dirty="0"/>
              <a:t>Koealue – oppikirjan tekstit</a:t>
            </a:r>
          </a:p>
        </p:txBody>
      </p:sp>
      <p:sp>
        <p:nvSpPr>
          <p:cNvPr id="3" name="Sisällön paikkamerkki 2">
            <a:extLst>
              <a:ext uri="{FF2B5EF4-FFF2-40B4-BE49-F238E27FC236}">
                <a16:creationId xmlns:a16="http://schemas.microsoft.com/office/drawing/2014/main" id="{ADD13986-1AE9-489E-AE3A-0D177A609826}"/>
              </a:ext>
            </a:extLst>
          </p:cNvPr>
          <p:cNvSpPr>
            <a:spLocks noGrp="1"/>
          </p:cNvSpPr>
          <p:nvPr>
            <p:ph idx="1"/>
          </p:nvPr>
        </p:nvSpPr>
        <p:spPr/>
        <p:txBody>
          <a:bodyPr>
            <a:normAutofit lnSpcReduction="10000"/>
          </a:bodyPr>
          <a:lstStyle/>
          <a:p>
            <a:r>
              <a:rPr lang="en-US" b="1" dirty="0"/>
              <a:t>7. My pronouns are they/them</a:t>
            </a:r>
          </a:p>
          <a:p>
            <a:r>
              <a:rPr lang="en-US" b="1" dirty="0"/>
              <a:t>11. I can't help it!</a:t>
            </a:r>
          </a:p>
          <a:p>
            <a:r>
              <a:rPr lang="en-US" b="1" dirty="0"/>
              <a:t>12 Challenging your body and mind</a:t>
            </a:r>
          </a:p>
          <a:p>
            <a:pPr lvl="1"/>
            <a:r>
              <a:rPr lang="fi-FI" dirty="0"/>
              <a:t>Molemmat tekstit:</a:t>
            </a:r>
          </a:p>
          <a:p>
            <a:pPr lvl="1"/>
            <a:r>
              <a:rPr lang="en-US" b="1" dirty="0"/>
              <a:t>A. Burning a hole in the sky</a:t>
            </a:r>
          </a:p>
          <a:p>
            <a:pPr lvl="1"/>
            <a:r>
              <a:rPr lang="en-US" b="1" dirty="0"/>
              <a:t>B. Not for the weak</a:t>
            </a:r>
            <a:endParaRPr lang="fi-FI" b="1" dirty="0"/>
          </a:p>
          <a:p>
            <a:endParaRPr lang="fi-FI" b="1" dirty="0"/>
          </a:p>
          <a:p>
            <a:r>
              <a:rPr lang="fi-FI" dirty="0"/>
              <a:t>Pääpaino sanaston </a:t>
            </a:r>
            <a:r>
              <a:rPr lang="fi-FI" b="1" dirty="0"/>
              <a:t>tummennetuilla</a:t>
            </a:r>
            <a:r>
              <a:rPr lang="fi-FI" dirty="0"/>
              <a:t> sanoilla.</a:t>
            </a:r>
          </a:p>
          <a:p>
            <a:r>
              <a:rPr lang="fi-FI" dirty="0"/>
              <a:t>Sanoja tulee osata käyttää kokonaisissa lauseissa.</a:t>
            </a:r>
          </a:p>
          <a:p>
            <a:r>
              <a:rPr lang="fi-FI" dirty="0"/>
              <a:t>Tehtävissä on siis käännöslauseita suomesta englantiin.</a:t>
            </a:r>
            <a:r>
              <a:rPr lang="fi-FI" b="1" dirty="0"/>
              <a:t>	</a:t>
            </a:r>
            <a:endParaRPr lang="en-US" b="1" dirty="0"/>
          </a:p>
        </p:txBody>
      </p:sp>
    </p:spTree>
    <p:extLst>
      <p:ext uri="{BB962C8B-B14F-4D97-AF65-F5344CB8AC3E}">
        <p14:creationId xmlns:p14="http://schemas.microsoft.com/office/powerpoint/2010/main" val="777681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C0595F5-486A-46AC-8CC3-6AFBDF78C359}"/>
              </a:ext>
            </a:extLst>
          </p:cNvPr>
          <p:cNvSpPr>
            <a:spLocks noGrp="1"/>
          </p:cNvSpPr>
          <p:nvPr>
            <p:ph type="title"/>
          </p:nvPr>
        </p:nvSpPr>
        <p:spPr/>
        <p:txBody>
          <a:bodyPr/>
          <a:lstStyle/>
          <a:p>
            <a:r>
              <a:rPr lang="fi-FI" dirty="0"/>
              <a:t>Koealue - Kielioppi</a:t>
            </a:r>
          </a:p>
        </p:txBody>
      </p:sp>
      <p:sp>
        <p:nvSpPr>
          <p:cNvPr id="3" name="Sisällön paikkamerkki 2">
            <a:extLst>
              <a:ext uri="{FF2B5EF4-FFF2-40B4-BE49-F238E27FC236}">
                <a16:creationId xmlns:a16="http://schemas.microsoft.com/office/drawing/2014/main" id="{86C49CFB-291E-49ED-8134-93A7FC08489D}"/>
              </a:ext>
            </a:extLst>
          </p:cNvPr>
          <p:cNvSpPr>
            <a:spLocks noGrp="1"/>
          </p:cNvSpPr>
          <p:nvPr>
            <p:ph idx="1"/>
          </p:nvPr>
        </p:nvSpPr>
        <p:spPr/>
        <p:txBody>
          <a:bodyPr>
            <a:normAutofit lnSpcReduction="10000"/>
          </a:bodyPr>
          <a:lstStyle/>
          <a:p>
            <a:r>
              <a:rPr lang="fi-FI" dirty="0"/>
              <a:t>Kielioppiasiat löytyvät oppikirjan </a:t>
            </a:r>
            <a:r>
              <a:rPr lang="fi-FI" dirty="0" err="1"/>
              <a:t>Grammar</a:t>
            </a:r>
            <a:r>
              <a:rPr lang="fi-FI" dirty="0"/>
              <a:t> </a:t>
            </a:r>
            <a:r>
              <a:rPr lang="fi-FI" dirty="0" err="1"/>
              <a:t>module</a:t>
            </a:r>
            <a:r>
              <a:rPr lang="fi-FI" dirty="0"/>
              <a:t> 2 –otsikon alta.</a:t>
            </a:r>
          </a:p>
          <a:p>
            <a:r>
              <a:rPr lang="fi-FI" dirty="0">
                <a:effectLst/>
              </a:rPr>
              <a:t>2. Tulevan ajan ilmaiseminen</a:t>
            </a:r>
          </a:p>
          <a:p>
            <a:r>
              <a:rPr lang="fi-FI" dirty="0">
                <a:effectLst/>
              </a:rPr>
              <a:t>3. Konditionaalit</a:t>
            </a:r>
          </a:p>
          <a:p>
            <a:pPr lvl="1"/>
            <a:r>
              <a:rPr lang="fi-FI" dirty="0"/>
              <a:t>Konditionaalien osuus </a:t>
            </a:r>
            <a:r>
              <a:rPr lang="fi-FI" b="1" dirty="0"/>
              <a:t>3.3 Yhteenveto ehtovirkkeistä • If-</a:t>
            </a:r>
            <a:r>
              <a:rPr lang="fi-FI" b="1" dirty="0" err="1"/>
              <a:t>clauses</a:t>
            </a:r>
            <a:r>
              <a:rPr lang="fi-FI" b="1" dirty="0"/>
              <a:t> </a:t>
            </a:r>
            <a:r>
              <a:rPr lang="fi-FI" dirty="0"/>
              <a:t>on ratkaisevassa osassa konditionaalitehtävissä. Pidä huoli siitä, että nämä ovat hallussa.</a:t>
            </a:r>
          </a:p>
          <a:p>
            <a:r>
              <a:rPr lang="fi-FI" dirty="0">
                <a:effectLst/>
              </a:rPr>
              <a:t>5. Sanajärjestys</a:t>
            </a:r>
          </a:p>
          <a:p>
            <a:r>
              <a:rPr lang="fi-FI" dirty="0">
                <a:effectLst/>
              </a:rPr>
              <a:t>6. Muodolliset subjektit it ja </a:t>
            </a:r>
            <a:r>
              <a:rPr lang="fi-FI" dirty="0" err="1">
                <a:effectLst/>
              </a:rPr>
              <a:t>there</a:t>
            </a:r>
            <a:endParaRPr lang="fi-FI" dirty="0"/>
          </a:p>
          <a:p>
            <a:r>
              <a:rPr lang="fi-FI" dirty="0">
                <a:effectLst/>
              </a:rPr>
              <a:t>7. Persoonapronominit</a:t>
            </a:r>
          </a:p>
          <a:p>
            <a:r>
              <a:rPr lang="fi-FI" dirty="0"/>
              <a:t>8. Passiivi</a:t>
            </a:r>
          </a:p>
          <a:p>
            <a:endParaRPr lang="fi-FI" dirty="0"/>
          </a:p>
        </p:txBody>
      </p:sp>
    </p:spTree>
    <p:extLst>
      <p:ext uri="{BB962C8B-B14F-4D97-AF65-F5344CB8AC3E}">
        <p14:creationId xmlns:p14="http://schemas.microsoft.com/office/powerpoint/2010/main" val="1639282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additive="base">
                                        <p:cTn id="4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B9E57AC-9962-43C6-8B82-1333CF491957}"/>
              </a:ext>
            </a:extLst>
          </p:cNvPr>
          <p:cNvSpPr>
            <a:spLocks noGrp="1"/>
          </p:cNvSpPr>
          <p:nvPr>
            <p:ph type="title"/>
          </p:nvPr>
        </p:nvSpPr>
        <p:spPr/>
        <p:txBody>
          <a:bodyPr/>
          <a:lstStyle/>
          <a:p>
            <a:r>
              <a:rPr lang="fi-FI" dirty="0"/>
              <a:t>Oppimateriaali</a:t>
            </a:r>
          </a:p>
        </p:txBody>
      </p:sp>
      <p:sp>
        <p:nvSpPr>
          <p:cNvPr id="3" name="Sisällön paikkamerkki 2">
            <a:extLst>
              <a:ext uri="{FF2B5EF4-FFF2-40B4-BE49-F238E27FC236}">
                <a16:creationId xmlns:a16="http://schemas.microsoft.com/office/drawing/2014/main" id="{72D8692B-1092-4B69-9E94-7049040E9794}"/>
              </a:ext>
            </a:extLst>
          </p:cNvPr>
          <p:cNvSpPr>
            <a:spLocks noGrp="1"/>
          </p:cNvSpPr>
          <p:nvPr>
            <p:ph idx="1"/>
          </p:nvPr>
        </p:nvSpPr>
        <p:spPr/>
        <p:txBody>
          <a:bodyPr/>
          <a:lstStyle/>
          <a:p>
            <a:r>
              <a:rPr lang="fi-FI" dirty="0"/>
              <a:t>Digikirjan kielioppiosuudessa on tehtävien lisäksi myös kielioppisäännöt.</a:t>
            </a:r>
          </a:p>
          <a:p>
            <a:r>
              <a:rPr lang="fi-FI" dirty="0" err="1"/>
              <a:t>Pedanettiin</a:t>
            </a:r>
            <a:r>
              <a:rPr lang="fi-FI" dirty="0"/>
              <a:t> tulee kooste kieliopin PowerPoint-esityksistä.</a:t>
            </a:r>
          </a:p>
          <a:p>
            <a:r>
              <a:rPr lang="fi-FI" dirty="0"/>
              <a:t>3.11. oppitunnilla jaettava harjoituskoe antaa hyvää osviittaa siitä, millaisia tehtäviä kokeeseen on tulossa. Harjoituskokeen tehtäviä kannattaa siis kerrata myös kotona.</a:t>
            </a:r>
          </a:p>
          <a:p>
            <a:endParaRPr lang="fi-FI" dirty="0"/>
          </a:p>
          <a:p>
            <a:r>
              <a:rPr lang="fi-FI" dirty="0"/>
              <a:t>Kokeeseen on sallittua ottaa mukaan myös muistilappu.</a:t>
            </a:r>
          </a:p>
        </p:txBody>
      </p:sp>
    </p:spTree>
    <p:extLst>
      <p:ext uri="{BB962C8B-B14F-4D97-AF65-F5344CB8AC3E}">
        <p14:creationId xmlns:p14="http://schemas.microsoft.com/office/powerpoint/2010/main" val="1900619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37F9ADF-BA1E-4FAF-8CC9-178BAE9881EB}"/>
              </a:ext>
            </a:extLst>
          </p:cNvPr>
          <p:cNvSpPr>
            <a:spLocks noGrp="1"/>
          </p:cNvSpPr>
          <p:nvPr>
            <p:ph type="title"/>
          </p:nvPr>
        </p:nvSpPr>
        <p:spPr/>
        <p:txBody>
          <a:bodyPr/>
          <a:lstStyle/>
          <a:p>
            <a:r>
              <a:rPr lang="fi-FI" dirty="0"/>
              <a:t>Muistilappu</a:t>
            </a:r>
          </a:p>
        </p:txBody>
      </p:sp>
      <p:pic>
        <p:nvPicPr>
          <p:cNvPr id="5" name="Sisällön paikkamerkki 4" descr="Kuva, joka sisältää kohteen teksti, henkilö&#10;&#10;Kuvaus luotu automaattisesti">
            <a:extLst>
              <a:ext uri="{FF2B5EF4-FFF2-40B4-BE49-F238E27FC236}">
                <a16:creationId xmlns:a16="http://schemas.microsoft.com/office/drawing/2014/main" id="{C857E87E-B6C9-4994-A0FD-62CC2EFA3B1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6208522" y="952497"/>
            <a:ext cx="6663839" cy="4997878"/>
          </a:xfrm>
        </p:spPr>
      </p:pic>
      <p:sp>
        <p:nvSpPr>
          <p:cNvPr id="6" name="Tekstiruutu 5">
            <a:extLst>
              <a:ext uri="{FF2B5EF4-FFF2-40B4-BE49-F238E27FC236}">
                <a16:creationId xmlns:a16="http://schemas.microsoft.com/office/drawing/2014/main" id="{6EBA64B9-DAD9-43CB-A14E-C65B9AD94DC3}"/>
              </a:ext>
            </a:extLst>
          </p:cNvPr>
          <p:cNvSpPr txBox="1"/>
          <p:nvPr/>
        </p:nvSpPr>
        <p:spPr>
          <a:xfrm>
            <a:off x="737118" y="1791478"/>
            <a:ext cx="6139543" cy="5078313"/>
          </a:xfrm>
          <a:prstGeom prst="rect">
            <a:avLst/>
          </a:prstGeom>
          <a:noFill/>
        </p:spPr>
        <p:txBody>
          <a:bodyPr wrap="square" rtlCol="0">
            <a:spAutoFit/>
          </a:bodyPr>
          <a:lstStyle/>
          <a:p>
            <a:r>
              <a:rPr lang="fi-FI" dirty="0"/>
              <a:t>Koko: A5 (ruutupaperi)</a:t>
            </a:r>
          </a:p>
          <a:p>
            <a:endParaRPr lang="fi-FI" dirty="0"/>
          </a:p>
          <a:p>
            <a:r>
              <a:rPr lang="fi-FI" dirty="0"/>
              <a:t>Puolet muistilapuista sanastolle, puolet kieliopille.</a:t>
            </a:r>
          </a:p>
          <a:p>
            <a:endParaRPr lang="fi-FI" dirty="0"/>
          </a:p>
          <a:p>
            <a:r>
              <a:rPr lang="fi-FI" dirty="0"/>
              <a:t>Sanasto-osaan saa kirjoittaa sanoja </a:t>
            </a:r>
            <a:r>
              <a:rPr lang="fi-FI" b="1" i="1" u="sng" dirty="0"/>
              <a:t>AINOASTAAN</a:t>
            </a:r>
            <a:r>
              <a:rPr lang="fi-FI" dirty="0"/>
              <a:t> englanniksi</a:t>
            </a:r>
          </a:p>
          <a:p>
            <a:endParaRPr lang="fi-FI" dirty="0"/>
          </a:p>
          <a:p>
            <a:r>
              <a:rPr lang="fi-FI" dirty="0"/>
              <a:t>Kielioppiosaan </a:t>
            </a:r>
            <a:r>
              <a:rPr lang="fi-FI" b="1" i="1" u="sng" dirty="0"/>
              <a:t>EI SAA KIRJOITTAA SANOJA TEKSTIEN SANASTOSTA!</a:t>
            </a:r>
            <a:r>
              <a:rPr lang="fi-FI" dirty="0"/>
              <a:t> (Ei suomeksi eikä englanniksi)</a:t>
            </a:r>
          </a:p>
          <a:p>
            <a:endParaRPr lang="fi-FI" dirty="0"/>
          </a:p>
          <a:p>
            <a:r>
              <a:rPr lang="fi-FI" dirty="0"/>
              <a:t>Tekstiä saa olla maksimissaan 13 riviä kummassakin osassa.</a:t>
            </a:r>
          </a:p>
          <a:p>
            <a:endParaRPr lang="fi-FI" dirty="0"/>
          </a:p>
          <a:p>
            <a:r>
              <a:rPr lang="fi-FI" dirty="0"/>
              <a:t>Muistilapun kääntöpuolelle ei saa kirjoittaa.</a:t>
            </a:r>
          </a:p>
          <a:p>
            <a:endParaRPr lang="fi-FI" dirty="0"/>
          </a:p>
          <a:p>
            <a:r>
              <a:rPr lang="fi-FI" dirty="0"/>
              <a:t>Muistilappu on palautettava kokeen yhteydessä.</a:t>
            </a:r>
          </a:p>
          <a:p>
            <a:endParaRPr lang="fi-FI" dirty="0"/>
          </a:p>
          <a:p>
            <a:r>
              <a:rPr lang="fi-FI" dirty="0"/>
              <a:t>Muistilappu on pidettävä pöydällä koko kokeen ajan.</a:t>
            </a:r>
          </a:p>
          <a:p>
            <a:endParaRPr lang="fi-FI" dirty="0"/>
          </a:p>
          <a:p>
            <a:r>
              <a:rPr lang="fi-FI" dirty="0"/>
              <a:t>Ohjeiden vastainen muistilappu johtaa kokeen uusintaan.</a:t>
            </a:r>
          </a:p>
        </p:txBody>
      </p:sp>
    </p:spTree>
    <p:extLst>
      <p:ext uri="{BB962C8B-B14F-4D97-AF65-F5344CB8AC3E}">
        <p14:creationId xmlns:p14="http://schemas.microsoft.com/office/powerpoint/2010/main" val="320124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DE3D4B1-EA46-4D80-ACB2-E27722458373}"/>
              </a:ext>
            </a:extLst>
          </p:cNvPr>
          <p:cNvSpPr>
            <a:spLocks noGrp="1"/>
          </p:cNvSpPr>
          <p:nvPr>
            <p:ph type="title"/>
          </p:nvPr>
        </p:nvSpPr>
        <p:spPr/>
        <p:txBody>
          <a:bodyPr>
            <a:normAutofit/>
          </a:bodyPr>
          <a:lstStyle/>
          <a:p>
            <a:r>
              <a:rPr lang="fi-FI" sz="3200" dirty="0"/>
              <a:t>Miksi ihmeessä kokeeseen saa tuoda muistilapun?</a:t>
            </a:r>
          </a:p>
        </p:txBody>
      </p:sp>
      <p:sp>
        <p:nvSpPr>
          <p:cNvPr id="3" name="Sisällön paikkamerkki 2">
            <a:extLst>
              <a:ext uri="{FF2B5EF4-FFF2-40B4-BE49-F238E27FC236}">
                <a16:creationId xmlns:a16="http://schemas.microsoft.com/office/drawing/2014/main" id="{A789E7F6-0F8B-445E-88D8-12CA1F46E69D}"/>
              </a:ext>
            </a:extLst>
          </p:cNvPr>
          <p:cNvSpPr>
            <a:spLocks noGrp="1"/>
          </p:cNvSpPr>
          <p:nvPr>
            <p:ph idx="1"/>
          </p:nvPr>
        </p:nvSpPr>
        <p:spPr/>
        <p:txBody>
          <a:bodyPr>
            <a:normAutofit fontScale="92500" lnSpcReduction="20000"/>
          </a:bodyPr>
          <a:lstStyle/>
          <a:p>
            <a:r>
              <a:rPr lang="fi-FI" dirty="0"/>
              <a:t>Muistilapun tärkein pedagoginen ajatus on havainnollistaa sitä, miten omien muistiinpanojen tekeminen itsenäisen opiskelun ohessa edistää oppimista.</a:t>
            </a:r>
          </a:p>
          <a:p>
            <a:endParaRPr lang="fi-FI" dirty="0"/>
          </a:p>
          <a:p>
            <a:r>
              <a:rPr lang="fi-FI" dirty="0"/>
              <a:t>Muistilapussa on vain rajallinen määrä tilaa omille merkinnöille. Kaikkea kielioppia ei siis mahdu kirjoittamaan lapulle. Näin ollen muistilapulle tiivistetyt kielioppisäännöt toimivat siis eräänlaisena tukisanalistana, jonka avulla pystytte soveltamaan kielioppisääntöjä käytännön tehtäviin. </a:t>
            </a:r>
          </a:p>
          <a:p>
            <a:endParaRPr lang="fi-FI" dirty="0"/>
          </a:p>
          <a:p>
            <a:r>
              <a:rPr lang="fi-FI" dirty="0"/>
              <a:t>Kun mietitte, miten jonkin kielioppiasian voisi tiivistää muutamalle riville siten, että siitä on kuitenkin teille hyötyä, joudutte samalla pakostakin tekemään aivotyötä ja miettimään perinpohjaisesti, miten mikäkin kielioppiasia oikeasti toimii.</a:t>
            </a:r>
          </a:p>
        </p:txBody>
      </p:sp>
    </p:spTree>
    <p:extLst>
      <p:ext uri="{BB962C8B-B14F-4D97-AF65-F5344CB8AC3E}">
        <p14:creationId xmlns:p14="http://schemas.microsoft.com/office/powerpoint/2010/main" val="4006144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448FD24-E47D-4639-A67A-206450741FEB}"/>
              </a:ext>
            </a:extLst>
          </p:cNvPr>
          <p:cNvSpPr>
            <a:spLocks noGrp="1"/>
          </p:cNvSpPr>
          <p:nvPr>
            <p:ph type="title"/>
          </p:nvPr>
        </p:nvSpPr>
        <p:spPr/>
        <p:txBody>
          <a:bodyPr>
            <a:normAutofit/>
          </a:bodyPr>
          <a:lstStyle/>
          <a:p>
            <a:r>
              <a:rPr lang="fi-FI" sz="3200" dirty="0"/>
              <a:t>Miksi ihmeessä kokeeseen saa tuoda muistilapun?</a:t>
            </a:r>
          </a:p>
        </p:txBody>
      </p:sp>
      <p:sp>
        <p:nvSpPr>
          <p:cNvPr id="3" name="Sisällön paikkamerkki 2">
            <a:extLst>
              <a:ext uri="{FF2B5EF4-FFF2-40B4-BE49-F238E27FC236}">
                <a16:creationId xmlns:a16="http://schemas.microsoft.com/office/drawing/2014/main" id="{3B7B6E6F-BF96-416A-9097-489CD254E272}"/>
              </a:ext>
            </a:extLst>
          </p:cNvPr>
          <p:cNvSpPr>
            <a:spLocks noGrp="1"/>
          </p:cNvSpPr>
          <p:nvPr>
            <p:ph idx="1"/>
          </p:nvPr>
        </p:nvSpPr>
        <p:spPr/>
        <p:txBody>
          <a:bodyPr>
            <a:normAutofit fontScale="92500" lnSpcReduction="20000"/>
          </a:bodyPr>
          <a:lstStyle/>
          <a:p>
            <a:r>
              <a:rPr lang="fi-FI" dirty="0"/>
              <a:t>Tehdessänne harjoituskoetta, tehkää samalla muistiinpanoja, jotka auttaisivat teitä vastaavanlaisen tehtävän tekemisessä.</a:t>
            </a:r>
          </a:p>
          <a:p>
            <a:endParaRPr lang="fi-FI" dirty="0"/>
          </a:p>
          <a:p>
            <a:r>
              <a:rPr lang="fi-FI" dirty="0"/>
              <a:t>Muistilapusta tulee näin ollen teidän itse itsellenne tuottamaa oppimateriaalia, jonka avulla pystytte sisäistämään opittavan asian.</a:t>
            </a:r>
          </a:p>
          <a:p>
            <a:endParaRPr lang="fi-FI" dirty="0"/>
          </a:p>
          <a:p>
            <a:r>
              <a:rPr lang="fi-FI" dirty="0"/>
              <a:t>Tehkää oma muistilappu pikimmiten ja tehkää tehtäviä muistilapun avulla.</a:t>
            </a:r>
          </a:p>
          <a:p>
            <a:endParaRPr lang="fi-FI" dirty="0"/>
          </a:p>
          <a:p>
            <a:r>
              <a:rPr lang="fi-FI" dirty="0"/>
              <a:t>Kuvitelkaa tilanne, että kokeen yhteydessä muistilappu yhtäkkiä vietäisiin teiltä pois. Jos muistilappu on tehty ajatuksella, ja olet harjoitellut tehtäviä sen avulla ahkerasti, kielioppirakenteet ovat luultavasti jääneet mieleen riittävän hyvin, että pärjäisitte myös ilman sitä.</a:t>
            </a:r>
          </a:p>
        </p:txBody>
      </p:sp>
    </p:spTree>
    <p:extLst>
      <p:ext uri="{BB962C8B-B14F-4D97-AF65-F5344CB8AC3E}">
        <p14:creationId xmlns:p14="http://schemas.microsoft.com/office/powerpoint/2010/main" val="4207810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448FD24-E47D-4639-A67A-206450741FEB}"/>
              </a:ext>
            </a:extLst>
          </p:cNvPr>
          <p:cNvSpPr>
            <a:spLocks noGrp="1"/>
          </p:cNvSpPr>
          <p:nvPr>
            <p:ph type="title"/>
          </p:nvPr>
        </p:nvSpPr>
        <p:spPr/>
        <p:txBody>
          <a:bodyPr>
            <a:normAutofit/>
          </a:bodyPr>
          <a:lstStyle/>
          <a:p>
            <a:r>
              <a:rPr lang="fi-FI" sz="3200" dirty="0"/>
              <a:t>Miksi ihmeessä muistilappuun saa kirjoittaa myös sanastoa?</a:t>
            </a:r>
          </a:p>
        </p:txBody>
      </p:sp>
      <p:sp>
        <p:nvSpPr>
          <p:cNvPr id="3" name="Sisällön paikkamerkki 2">
            <a:extLst>
              <a:ext uri="{FF2B5EF4-FFF2-40B4-BE49-F238E27FC236}">
                <a16:creationId xmlns:a16="http://schemas.microsoft.com/office/drawing/2014/main" id="{3B7B6E6F-BF96-416A-9097-489CD254E272}"/>
              </a:ext>
            </a:extLst>
          </p:cNvPr>
          <p:cNvSpPr>
            <a:spLocks noGrp="1"/>
          </p:cNvSpPr>
          <p:nvPr>
            <p:ph idx="1"/>
          </p:nvPr>
        </p:nvSpPr>
        <p:spPr/>
        <p:txBody>
          <a:bodyPr>
            <a:normAutofit fontScale="62500" lnSpcReduction="20000"/>
          </a:bodyPr>
          <a:lstStyle/>
          <a:p>
            <a:r>
              <a:rPr lang="fi-FI" dirty="0"/>
              <a:t>Sanastoluntin tarkoituksena on keskittyä oikeinkirjoitukseen. Kirjoittakaa valitsemanne sanat muistilappuun siis täsmällisesti. Koska kokeessa on käytössä sanastoon liittyvä lunttilappu, kirjoitusvirheisiin tullaan kiinnittämään erityistä huomiota kokeen arvostelussa. Pidä huoli, että sanasto on kirjoitettu oikein sekä muistilappuun että koetehtäviin. Muistilapulle kirjoitetut sanat on siis saatava prikulleen oikein koetehtävissä!</a:t>
            </a:r>
          </a:p>
          <a:p>
            <a:endParaRPr lang="fi-FI" dirty="0"/>
          </a:p>
          <a:p>
            <a:r>
              <a:rPr lang="fi-FI" dirty="0"/>
              <a:t>Sanasto-osaan saa kirjoittaa sanoja vain englanniksi. Painakaa siis mieleen, mitä kirjoittamanne sanat ovat suomeksi.</a:t>
            </a:r>
          </a:p>
          <a:p>
            <a:endParaRPr lang="fi-FI" dirty="0"/>
          </a:p>
          <a:p>
            <a:r>
              <a:rPr lang="fi-FI" dirty="0"/>
              <a:t>Sanastoon ei saa kirjoittaa sanojen suomennoksia, mutta on toki sallittua kirjoittaa sanoille englanninkielisiä synonyymejä.</a:t>
            </a:r>
          </a:p>
          <a:p>
            <a:endParaRPr lang="fi-FI" dirty="0"/>
          </a:p>
          <a:p>
            <a:r>
              <a:rPr lang="fi-FI" dirty="0"/>
              <a:t>Esimerkiksi </a:t>
            </a:r>
            <a:r>
              <a:rPr lang="fi-FI" i="1" dirty="0" err="1"/>
              <a:t>instructor</a:t>
            </a:r>
            <a:r>
              <a:rPr lang="fi-FI" i="1" dirty="0"/>
              <a:t> = </a:t>
            </a:r>
            <a:r>
              <a:rPr lang="fi-FI" i="1" dirty="0" err="1"/>
              <a:t>teacher</a:t>
            </a:r>
            <a:r>
              <a:rPr lang="fi-FI" i="1" dirty="0"/>
              <a:t>, </a:t>
            </a:r>
            <a:r>
              <a:rPr lang="fi-FI" i="1" dirty="0" err="1"/>
              <a:t>glance</a:t>
            </a:r>
            <a:r>
              <a:rPr lang="fi-FI" i="1" dirty="0"/>
              <a:t> = to </a:t>
            </a:r>
            <a:r>
              <a:rPr lang="fi-FI" i="1" dirty="0" err="1"/>
              <a:t>have</a:t>
            </a:r>
            <a:r>
              <a:rPr lang="fi-FI" i="1" dirty="0"/>
              <a:t> a </a:t>
            </a:r>
            <a:r>
              <a:rPr lang="fi-FI" i="1" dirty="0" err="1"/>
              <a:t>quick</a:t>
            </a:r>
            <a:r>
              <a:rPr lang="fi-FI" i="1" dirty="0"/>
              <a:t> look, </a:t>
            </a:r>
            <a:r>
              <a:rPr lang="fi-FI" i="1" dirty="0" err="1"/>
              <a:t>frequently</a:t>
            </a:r>
            <a:r>
              <a:rPr lang="fi-FI" i="1" dirty="0"/>
              <a:t> = </a:t>
            </a:r>
            <a:r>
              <a:rPr lang="fi-FI" i="1" dirty="0" err="1"/>
              <a:t>often</a:t>
            </a:r>
            <a:endParaRPr lang="fi-FI" i="1" dirty="0"/>
          </a:p>
          <a:p>
            <a:endParaRPr lang="fi-FI" i="1" dirty="0"/>
          </a:p>
          <a:p>
            <a:r>
              <a:rPr lang="fi-FI" dirty="0"/>
              <a:t>Koska kokeessa on sanastoa käytössä, koetehtävissä on mukana käännöslauseita, joissa teidän on osattava käyttää sanastoa osana kokonaista tekstiä.</a:t>
            </a:r>
          </a:p>
        </p:txBody>
      </p:sp>
    </p:spTree>
    <p:extLst>
      <p:ext uri="{BB962C8B-B14F-4D97-AF65-F5344CB8AC3E}">
        <p14:creationId xmlns:p14="http://schemas.microsoft.com/office/powerpoint/2010/main" val="3192576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TotalTime>
  <Words>552</Words>
  <Application>Microsoft Office PowerPoint</Application>
  <PresentationFormat>Laajakuva</PresentationFormat>
  <Paragraphs>69</Paragraphs>
  <Slides>8</Slides>
  <Notes>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8</vt:i4>
      </vt:variant>
    </vt:vector>
  </HeadingPairs>
  <TitlesOfParts>
    <vt:vector size="12" baseType="lpstr">
      <vt:lpstr>Arial</vt:lpstr>
      <vt:lpstr>Calibri</vt:lpstr>
      <vt:lpstr>Calibri Light</vt:lpstr>
      <vt:lpstr>Office-teema</vt:lpstr>
      <vt:lpstr>ENA2 - Kurssikoe</vt:lpstr>
      <vt:lpstr>Koealue – oppikirjan tekstit</vt:lpstr>
      <vt:lpstr>Koealue - Kielioppi</vt:lpstr>
      <vt:lpstr>Oppimateriaali</vt:lpstr>
      <vt:lpstr>Muistilappu</vt:lpstr>
      <vt:lpstr>Miksi ihmeessä kokeeseen saa tuoda muistilapun?</vt:lpstr>
      <vt:lpstr>Miksi ihmeessä kokeeseen saa tuoda muistilapun?</vt:lpstr>
      <vt:lpstr>Miksi ihmeessä muistilappuun saa kirjoittaa myös sanastoa?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ENA2 - Kurssikoe</dc:title>
  <dc:creator>Pentti Pimiä</dc:creator>
  <cp:lastModifiedBy>Pentti Pimiä</cp:lastModifiedBy>
  <cp:revision>1</cp:revision>
  <dcterms:created xsi:type="dcterms:W3CDTF">2021-11-03T09:41:26Z</dcterms:created>
  <dcterms:modified xsi:type="dcterms:W3CDTF">2021-11-03T13:16:24Z</dcterms:modified>
</cp:coreProperties>
</file>