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48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347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8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1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802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4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400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5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198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5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6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5A70F69-4CAB-40A0-92C6-DDE0907B63A4}" type="datetimeFigureOut">
              <a:rPr lang="fi-FI" smtClean="0"/>
              <a:t>2.12.2021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9163F3-D5AC-4F06-8ADF-6498E73F7050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5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Filosofia 4. kurssi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35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1162757" y="2063931"/>
            <a:ext cx="9877777" cy="4062232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Globaali skeptisismi</a:t>
            </a:r>
          </a:p>
          <a:p>
            <a:pPr lvl="1"/>
            <a:r>
              <a:rPr lang="fi-FI" dirty="0" smtClean="0"/>
              <a:t>Kieltää kaiken tiedon olemassaolon</a:t>
            </a:r>
          </a:p>
          <a:p>
            <a:r>
              <a:rPr lang="fi-FI" dirty="0" smtClean="0"/>
              <a:t>Lokaali skeptisismi</a:t>
            </a:r>
          </a:p>
          <a:p>
            <a:pPr lvl="1"/>
            <a:r>
              <a:rPr lang="fi-FI" dirty="0" smtClean="0"/>
              <a:t>Kieltää tiedon olemassaolon vain tietyistä asioista</a:t>
            </a:r>
          </a:p>
          <a:p>
            <a:r>
              <a:rPr lang="fi-FI" dirty="0" smtClean="0"/>
              <a:t>Skeptinen hypoteesi</a:t>
            </a:r>
          </a:p>
          <a:p>
            <a:pPr lvl="1"/>
            <a:r>
              <a:rPr lang="fi-FI" dirty="0" smtClean="0"/>
              <a:t>Keino esittää epäilyä tietoa kohtaan; jokin mahdollinen tilanne, joka on ristiriidassa arkisen tietomme kanssa.</a:t>
            </a:r>
          </a:p>
          <a:p>
            <a:r>
              <a:rPr lang="fi-FI" dirty="0" smtClean="0"/>
              <a:t>Fallibilismi</a:t>
            </a:r>
          </a:p>
          <a:p>
            <a:pPr lvl="1"/>
            <a:r>
              <a:rPr lang="fi-FI" dirty="0" smtClean="0"/>
              <a:t>Meillä voi olla tietoa, vaikka se ei olekaan täysin varmaa</a:t>
            </a:r>
          </a:p>
          <a:p>
            <a:pPr lvl="1"/>
            <a:r>
              <a:rPr lang="fi-FI" dirty="0" smtClean="0"/>
              <a:t>Yksi tieteen kriteereistä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1. Tiedon mahdollisuus ja rajat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087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Fallibilismi</a:t>
            </a:r>
          </a:p>
          <a:p>
            <a:pPr lvl="1"/>
            <a:r>
              <a:rPr lang="fi-FI" dirty="0" smtClean="0"/>
              <a:t>Erehtymisen mahdollisuus on tieteellisessä tiedon hankinnassa aina läsnä</a:t>
            </a:r>
          </a:p>
          <a:p>
            <a:pPr lvl="1"/>
            <a:r>
              <a:rPr lang="fi-FI" dirty="0" smtClean="0"/>
              <a:t>Voidaan kuitenkin jatkuvasti edetä kohti luotettavampaa tietoa</a:t>
            </a:r>
          </a:p>
          <a:p>
            <a:pPr lvl="1"/>
            <a:r>
              <a:rPr lang="fi-FI" dirty="0" smtClean="0"/>
              <a:t>Tiede on itseäänkorjaavaa</a:t>
            </a:r>
          </a:p>
          <a:p>
            <a:pPr lvl="1"/>
            <a:r>
              <a:rPr lang="fi-FI" dirty="0" smtClean="0"/>
              <a:t>Myös periaatteessa epävarmaan tietoon voi nojautua, mikäli se on parasta käytettävissä olevaa tietoa</a:t>
            </a:r>
          </a:p>
          <a:p>
            <a:pPr lvl="1"/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765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dirty="0" smtClean="0"/>
              <a:t>Olen olemassa.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Jäätelö on hyvää.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Ympyrä on pyöreä.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Musta aukko johtaa toiseen todellisuuteen.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Rap-musiikki räjäyttää pään.</a:t>
            </a:r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Minkä väitteen epäily oli helpointa? Miksi?</a:t>
            </a:r>
          </a:p>
          <a:p>
            <a:pPr marL="0" indent="0">
              <a:buNone/>
            </a:pPr>
            <a:r>
              <a:rPr lang="fi-FI" dirty="0" smtClean="0"/>
              <a:t>Minkä väitteen epäily oli vaikeinta? Miksi?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989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Onko epäily aina järkevää?</a:t>
            </a:r>
          </a:p>
          <a:p>
            <a:r>
              <a:rPr lang="fi-FI" dirty="0"/>
              <a:t>M</a:t>
            </a:r>
            <a:r>
              <a:rPr lang="fi-FI" dirty="0" smtClean="0"/>
              <a:t>itä kaiken epäilijä menettää?</a:t>
            </a:r>
          </a:p>
          <a:p>
            <a:r>
              <a:rPr lang="fi-FI" dirty="0" smtClean="0"/>
              <a:t>Mitä epäilijä saavuttaa?</a:t>
            </a:r>
          </a:p>
          <a:p>
            <a:r>
              <a:rPr lang="fi-FI" dirty="0" smtClean="0"/>
              <a:t>Mikä on mielekästä epäilyä?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407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ltomuoto">
  <a:themeElements>
    <a:clrScheme name="Aaltomuoto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altomuoto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altomuoto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147</Words>
  <Application>Microsoft Office PowerPoint</Application>
  <PresentationFormat>Laajakuva</PresentationFormat>
  <Paragraphs>28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Candara</vt:lpstr>
      <vt:lpstr>Symbol</vt:lpstr>
      <vt:lpstr>Aaltomuoto</vt:lpstr>
      <vt:lpstr>Filosofia 4. kurssi</vt:lpstr>
      <vt:lpstr>1. Tiedon mahdollisuus ja rajat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 4. kurssi</dc:title>
  <dc:creator>Riitta-Liisa Kortetjärvi</dc:creator>
  <cp:lastModifiedBy>Riitta-Liisa Kortetjärvi</cp:lastModifiedBy>
  <cp:revision>1</cp:revision>
  <dcterms:created xsi:type="dcterms:W3CDTF">2021-12-02T17:47:03Z</dcterms:created>
  <dcterms:modified xsi:type="dcterms:W3CDTF">2021-12-02T17:48:28Z</dcterms:modified>
</cp:coreProperties>
</file>