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584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D087-9941-4572-A027-20F965EA2526}" type="datetimeFigureOut">
              <a:rPr lang="fi-FI" smtClean="0"/>
              <a:t>31.8.2017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EFCC-95D8-4B73-855E-72CFAAD342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6970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D087-9941-4572-A027-20F965EA2526}" type="datetimeFigureOut">
              <a:rPr lang="fi-FI" smtClean="0"/>
              <a:t>31.8.2017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EFCC-95D8-4B73-855E-72CFAAD342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121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D087-9941-4572-A027-20F965EA2526}" type="datetimeFigureOut">
              <a:rPr lang="fi-FI" smtClean="0"/>
              <a:t>31.8.2017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EFCC-95D8-4B73-855E-72CFAAD342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1777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D087-9941-4572-A027-20F965EA2526}" type="datetimeFigureOut">
              <a:rPr lang="fi-FI" smtClean="0"/>
              <a:t>31.8.2017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EFCC-95D8-4B73-855E-72CFAAD342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3874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D087-9941-4572-A027-20F965EA2526}" type="datetimeFigureOut">
              <a:rPr lang="fi-FI" smtClean="0"/>
              <a:t>31.8.2017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EFCC-95D8-4B73-855E-72CFAAD342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347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D087-9941-4572-A027-20F965EA2526}" type="datetimeFigureOut">
              <a:rPr lang="fi-FI" smtClean="0"/>
              <a:t>31.8.2017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EFCC-95D8-4B73-855E-72CFAAD342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4685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D087-9941-4572-A027-20F965EA2526}" type="datetimeFigureOut">
              <a:rPr lang="fi-FI" smtClean="0"/>
              <a:t>31.8.2017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EFCC-95D8-4B73-855E-72CFAAD342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8872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D087-9941-4572-A027-20F965EA2526}" type="datetimeFigureOut">
              <a:rPr lang="fi-FI" smtClean="0"/>
              <a:t>31.8.2017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EFCC-95D8-4B73-855E-72CFAAD342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737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D087-9941-4572-A027-20F965EA2526}" type="datetimeFigureOut">
              <a:rPr lang="fi-FI" smtClean="0"/>
              <a:t>31.8.2017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EFCC-95D8-4B73-855E-72CFAAD342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46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D087-9941-4572-A027-20F965EA2526}" type="datetimeFigureOut">
              <a:rPr lang="fi-FI" smtClean="0"/>
              <a:t>31.8.2017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EFCC-95D8-4B73-855E-72CFAAD342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935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D087-9941-4572-A027-20F965EA2526}" type="datetimeFigureOut">
              <a:rPr lang="fi-FI" smtClean="0"/>
              <a:t>31.8.2017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FEFCC-95D8-4B73-855E-72CFAAD342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4882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3D087-9941-4572-A027-20F965EA2526}" type="datetimeFigureOut">
              <a:rPr lang="fi-FI" smtClean="0"/>
              <a:t>31.8.2017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FEFCC-95D8-4B73-855E-72CFAAD342F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2505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16632"/>
            <a:ext cx="84654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000" dirty="0" err="1" smtClean="0"/>
              <a:t>Temperature</a:t>
            </a:r>
            <a:r>
              <a:rPr lang="fi-FI" sz="3000" dirty="0" smtClean="0"/>
              <a:t> </a:t>
            </a:r>
            <a:r>
              <a:rPr lang="fi-FI" sz="3000" dirty="0" err="1" smtClean="0"/>
              <a:t>loggers</a:t>
            </a:r>
            <a:r>
              <a:rPr lang="fi-FI" sz="3000" dirty="0" smtClean="0"/>
              <a:t> 1/2: </a:t>
            </a:r>
            <a:r>
              <a:rPr lang="fi-FI" sz="3000" dirty="0" err="1" smtClean="0"/>
              <a:t>what</a:t>
            </a:r>
            <a:r>
              <a:rPr lang="fi-FI" sz="3000" dirty="0" smtClean="0"/>
              <a:t> </a:t>
            </a:r>
            <a:r>
              <a:rPr lang="fi-FI" sz="3000" dirty="0" err="1" smtClean="0"/>
              <a:t>are</a:t>
            </a:r>
            <a:r>
              <a:rPr lang="fi-FI" sz="3000" dirty="0" smtClean="0"/>
              <a:t> </a:t>
            </a:r>
            <a:r>
              <a:rPr lang="fi-FI" sz="3000" dirty="0" err="1" smtClean="0"/>
              <a:t>they</a:t>
            </a:r>
            <a:r>
              <a:rPr lang="fi-FI" sz="3000" dirty="0" smtClean="0"/>
              <a:t>?</a:t>
            </a:r>
          </a:p>
          <a:p>
            <a:r>
              <a:rPr lang="fi-FI" dirty="0" err="1" smtClean="0"/>
              <a:t>Temperature</a:t>
            </a:r>
            <a:r>
              <a:rPr lang="fi-FI" dirty="0" smtClean="0"/>
              <a:t> </a:t>
            </a:r>
            <a:r>
              <a:rPr lang="fi-FI" dirty="0" err="1" smtClean="0"/>
              <a:t>loggers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a </a:t>
            </a:r>
            <a:r>
              <a:rPr lang="fi-FI" dirty="0" err="1" smtClean="0"/>
              <a:t>combination</a:t>
            </a:r>
            <a:r>
              <a:rPr lang="fi-FI" dirty="0" smtClean="0"/>
              <a:t> of  </a:t>
            </a:r>
            <a:r>
              <a:rPr lang="fi-FI" dirty="0" err="1" smtClean="0"/>
              <a:t>thermometers</a:t>
            </a:r>
            <a:r>
              <a:rPr lang="fi-FI" dirty="0" smtClean="0"/>
              <a:t> and </a:t>
            </a:r>
            <a:r>
              <a:rPr lang="fi-FI" dirty="0" err="1" smtClean="0"/>
              <a:t>dataloggers</a:t>
            </a:r>
            <a:r>
              <a:rPr lang="fi-FI" dirty="0" smtClean="0"/>
              <a:t>. </a:t>
            </a:r>
            <a:r>
              <a:rPr lang="fi-FI" dirty="0" err="1" smtClean="0"/>
              <a:t>They</a:t>
            </a:r>
            <a:r>
              <a:rPr lang="fi-FI" dirty="0" smtClean="0"/>
              <a:t> </a:t>
            </a:r>
            <a:r>
              <a:rPr lang="fi-FI" dirty="0" err="1" smtClean="0"/>
              <a:t>record</a:t>
            </a:r>
            <a:r>
              <a:rPr lang="fi-FI" dirty="0" smtClean="0"/>
              <a:t> the </a:t>
            </a:r>
            <a:r>
              <a:rPr lang="fi-FI" dirty="0" err="1" smtClean="0"/>
              <a:t>temperature</a:t>
            </a:r>
            <a:r>
              <a:rPr lang="fi-FI" dirty="0" smtClean="0"/>
              <a:t> at </a:t>
            </a:r>
            <a:r>
              <a:rPr lang="fi-FI" dirty="0" err="1" smtClean="0"/>
              <a:t>preprogrammed</a:t>
            </a:r>
            <a:r>
              <a:rPr lang="fi-FI" dirty="0" smtClean="0"/>
              <a:t> </a:t>
            </a:r>
            <a:r>
              <a:rPr lang="fi-FI" dirty="0" err="1" smtClean="0"/>
              <a:t>intervals</a:t>
            </a:r>
            <a:r>
              <a:rPr lang="fi-FI" dirty="0" smtClean="0"/>
              <a:t> ( in </a:t>
            </a:r>
            <a:r>
              <a:rPr lang="fi-FI" dirty="0" err="1" smtClean="0"/>
              <a:t>our</a:t>
            </a:r>
            <a:r>
              <a:rPr lang="fi-FI" dirty="0" smtClean="0"/>
              <a:t> case, </a:t>
            </a:r>
            <a:r>
              <a:rPr lang="fi-FI" dirty="0" err="1" smtClean="0"/>
              <a:t>every</a:t>
            </a:r>
            <a:r>
              <a:rPr lang="fi-FI" dirty="0" smtClean="0"/>
              <a:t> 4 </a:t>
            </a:r>
            <a:r>
              <a:rPr lang="fi-FI" dirty="0" err="1" smtClean="0"/>
              <a:t>hours</a:t>
            </a:r>
            <a:r>
              <a:rPr lang="fi-FI" dirty="0" smtClean="0"/>
              <a:t>), and </a:t>
            </a:r>
            <a:r>
              <a:rPr lang="fi-FI" dirty="0" err="1" smtClean="0"/>
              <a:t>save</a:t>
            </a:r>
            <a:r>
              <a:rPr lang="fi-FI" dirty="0" smtClean="0"/>
              <a:t> the data on an </a:t>
            </a:r>
            <a:r>
              <a:rPr lang="fi-FI" dirty="0" err="1" smtClean="0"/>
              <a:t>integrated</a:t>
            </a:r>
            <a:r>
              <a:rPr lang="fi-FI" dirty="0" smtClean="0"/>
              <a:t> </a:t>
            </a:r>
            <a:r>
              <a:rPr lang="fi-FI" dirty="0" err="1" smtClean="0"/>
              <a:t>microchip</a:t>
            </a:r>
            <a:r>
              <a:rPr lang="fi-FI" dirty="0" smtClean="0"/>
              <a:t>.  </a:t>
            </a:r>
            <a:r>
              <a:rPr lang="fi-FI" dirty="0" err="1" smtClean="0"/>
              <a:t>This</a:t>
            </a:r>
            <a:r>
              <a:rPr lang="fi-FI" dirty="0" smtClean="0"/>
              <a:t> </a:t>
            </a:r>
            <a:r>
              <a:rPr lang="fi-FI" dirty="0" err="1" smtClean="0"/>
              <a:t>way</a:t>
            </a:r>
            <a:r>
              <a:rPr lang="fi-FI" dirty="0" smtClean="0"/>
              <a:t> </a:t>
            </a:r>
            <a:r>
              <a:rPr lang="fi-FI" dirty="0" err="1" smtClean="0"/>
              <a:t>we</a:t>
            </a:r>
            <a:r>
              <a:rPr lang="fi-FI" dirty="0" smtClean="0"/>
              <a:t> </a:t>
            </a:r>
            <a:r>
              <a:rPr lang="fi-FI" dirty="0" err="1" smtClean="0"/>
              <a:t>can</a:t>
            </a:r>
            <a:r>
              <a:rPr lang="fi-FI" dirty="0"/>
              <a:t> </a:t>
            </a:r>
            <a:r>
              <a:rPr lang="fi-FI" dirty="0" err="1" smtClean="0"/>
              <a:t>monitor</a:t>
            </a:r>
            <a:r>
              <a:rPr lang="fi-FI" dirty="0" smtClean="0"/>
              <a:t> the </a:t>
            </a:r>
            <a:r>
              <a:rPr lang="fi-FI" dirty="0" err="1" smtClean="0"/>
              <a:t>soil</a:t>
            </a:r>
            <a:r>
              <a:rPr lang="fi-FI" dirty="0" smtClean="0"/>
              <a:t> </a:t>
            </a:r>
            <a:r>
              <a:rPr lang="fi-FI" dirty="0" err="1" smtClean="0"/>
              <a:t>temperatures</a:t>
            </a:r>
            <a:r>
              <a:rPr lang="fi-FI" dirty="0" smtClean="0"/>
              <a:t> at </a:t>
            </a:r>
            <a:r>
              <a:rPr lang="fi-FI" dirty="0" err="1" smtClean="0"/>
              <a:t>our</a:t>
            </a:r>
            <a:r>
              <a:rPr lang="fi-FI" dirty="0" smtClean="0"/>
              <a:t> </a:t>
            </a:r>
            <a:r>
              <a:rPr lang="fi-FI" dirty="0" err="1" smtClean="0"/>
              <a:t>sampling</a:t>
            </a:r>
            <a:r>
              <a:rPr lang="fi-FI" dirty="0" smtClean="0"/>
              <a:t> </a:t>
            </a:r>
            <a:r>
              <a:rPr lang="fi-FI" dirty="0" err="1" smtClean="0"/>
              <a:t>sites</a:t>
            </a:r>
            <a:r>
              <a:rPr lang="fi-FI" dirty="0"/>
              <a:t> </a:t>
            </a:r>
            <a:r>
              <a:rPr lang="fi-FI" dirty="0" smtClean="0"/>
              <a:t>for the </a:t>
            </a:r>
            <a:r>
              <a:rPr lang="fi-FI" dirty="0" err="1" smtClean="0"/>
              <a:t>duration</a:t>
            </a:r>
            <a:r>
              <a:rPr lang="fi-FI" dirty="0" smtClean="0"/>
              <a:t> of the </a:t>
            </a:r>
            <a:r>
              <a:rPr lang="fi-FI" dirty="0" err="1" smtClean="0"/>
              <a:t>experiment</a:t>
            </a:r>
            <a:r>
              <a:rPr lang="fi-FI" dirty="0" smtClean="0"/>
              <a:t>.  At the </a:t>
            </a:r>
            <a:r>
              <a:rPr lang="fi-FI" dirty="0" err="1" smtClean="0"/>
              <a:t>end</a:t>
            </a:r>
            <a:r>
              <a:rPr lang="fi-FI" dirty="0" smtClean="0"/>
              <a:t> of the </a:t>
            </a:r>
            <a:r>
              <a:rPr lang="fi-FI" dirty="0" err="1" smtClean="0"/>
              <a:t>experiment</a:t>
            </a:r>
            <a:r>
              <a:rPr lang="fi-FI" dirty="0" smtClean="0"/>
              <a:t> (in </a:t>
            </a:r>
            <a:r>
              <a:rPr lang="fi-FI" dirty="0" err="1" smtClean="0"/>
              <a:t>May</a:t>
            </a:r>
            <a:r>
              <a:rPr lang="fi-FI" dirty="0" smtClean="0"/>
              <a:t>), the data </a:t>
            </a:r>
            <a:r>
              <a:rPr lang="fi-FI" dirty="0" err="1" smtClean="0"/>
              <a:t>will</a:t>
            </a:r>
            <a:r>
              <a:rPr lang="fi-FI" dirty="0" smtClean="0"/>
              <a:t> </a:t>
            </a:r>
            <a:r>
              <a:rPr lang="fi-FI" dirty="0" err="1" smtClean="0"/>
              <a:t>be</a:t>
            </a:r>
            <a:r>
              <a:rPr lang="fi-FI" dirty="0" smtClean="0"/>
              <a:t> </a:t>
            </a:r>
            <a:r>
              <a:rPr lang="fi-FI" dirty="0" err="1" smtClean="0"/>
              <a:t>transferred</a:t>
            </a:r>
            <a:r>
              <a:rPr lang="fi-FI" dirty="0" smtClean="0"/>
              <a:t> to a </a:t>
            </a:r>
            <a:r>
              <a:rPr lang="fi-FI" dirty="0" err="1" smtClean="0"/>
              <a:t>computer</a:t>
            </a:r>
            <a:r>
              <a:rPr lang="fi-FI" dirty="0" smtClean="0"/>
              <a:t> and </a:t>
            </a:r>
            <a:r>
              <a:rPr lang="fi-FI" dirty="0" err="1" smtClean="0"/>
              <a:t>analyzed</a:t>
            </a:r>
            <a:r>
              <a:rPr lang="fi-FI" dirty="0" smtClean="0"/>
              <a:t>. </a:t>
            </a:r>
          </a:p>
        </p:txBody>
      </p:sp>
      <p:pic>
        <p:nvPicPr>
          <p:cNvPr id="6" name="Picture 2" descr="E:\DCIM\122_PANA\IMG_7382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-352941" y="2926975"/>
            <a:ext cx="4058814" cy="270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203848" y="5125017"/>
            <a:ext cx="1440160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300" dirty="0" err="1" smtClean="0"/>
              <a:t>Temperature</a:t>
            </a:r>
            <a:r>
              <a:rPr lang="fi-FI" sz="1300" dirty="0" smtClean="0"/>
              <a:t> </a:t>
            </a:r>
            <a:r>
              <a:rPr lang="fi-FI" sz="1300" dirty="0" err="1" smtClean="0"/>
              <a:t>logger</a:t>
            </a:r>
            <a:r>
              <a:rPr lang="fi-FI" sz="1300" dirty="0" smtClean="0"/>
              <a:t>, </a:t>
            </a:r>
            <a:r>
              <a:rPr lang="fi-FI" sz="1300" dirty="0" err="1" smtClean="0"/>
              <a:t>about</a:t>
            </a:r>
            <a:r>
              <a:rPr lang="fi-FI" sz="1300" dirty="0" smtClean="0"/>
              <a:t> the </a:t>
            </a:r>
            <a:r>
              <a:rPr lang="fi-FI" sz="1300" dirty="0" err="1" smtClean="0"/>
              <a:t>size</a:t>
            </a:r>
            <a:r>
              <a:rPr lang="fi-FI" sz="1300" dirty="0" smtClean="0"/>
              <a:t> of a </a:t>
            </a:r>
            <a:r>
              <a:rPr lang="fi-FI" sz="1300" dirty="0" err="1" smtClean="0"/>
              <a:t>button</a:t>
            </a:r>
            <a:r>
              <a:rPr lang="fi-FI" sz="1300" dirty="0" smtClean="0"/>
              <a:t>. In </a:t>
            </a:r>
            <a:r>
              <a:rPr lang="fi-FI" sz="1300" dirty="0" err="1" smtClean="0"/>
              <a:t>this</a:t>
            </a:r>
            <a:r>
              <a:rPr lang="fi-FI" sz="1300" dirty="0" smtClean="0"/>
              <a:t> </a:t>
            </a:r>
            <a:r>
              <a:rPr lang="fi-FI" sz="1300" dirty="0" err="1" smtClean="0"/>
              <a:t>photo</a:t>
            </a:r>
            <a:r>
              <a:rPr lang="fi-FI" sz="1300" dirty="0" smtClean="0"/>
              <a:t> the </a:t>
            </a:r>
            <a:r>
              <a:rPr lang="fi-FI" sz="1300" dirty="0" err="1" smtClean="0"/>
              <a:t>logger</a:t>
            </a:r>
            <a:r>
              <a:rPr lang="fi-FI" sz="1300" dirty="0" smtClean="0"/>
              <a:t> is </a:t>
            </a:r>
            <a:r>
              <a:rPr lang="fi-FI" sz="1300" dirty="0" err="1" smtClean="0"/>
              <a:t>only</a:t>
            </a:r>
            <a:r>
              <a:rPr lang="fi-FI" sz="1300" dirty="0" smtClean="0"/>
              <a:t> </a:t>
            </a:r>
            <a:r>
              <a:rPr lang="fi-FI" sz="1300" dirty="0" err="1" smtClean="0"/>
              <a:t>wrapped</a:t>
            </a:r>
            <a:r>
              <a:rPr lang="fi-FI" sz="1300" dirty="0" smtClean="0"/>
              <a:t> in </a:t>
            </a:r>
            <a:r>
              <a:rPr lang="fi-FI" sz="1300" dirty="0" err="1" smtClean="0"/>
              <a:t>tape</a:t>
            </a:r>
            <a:endParaRPr lang="fi-FI" sz="1300" dirty="0" smtClean="0"/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>
          <a:xfrm flipH="1" flipV="1">
            <a:off x="1979712" y="5671327"/>
            <a:ext cx="1224136" cy="10002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203848" y="3744378"/>
            <a:ext cx="1440160" cy="10926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300" dirty="0" err="1" smtClean="0"/>
              <a:t>Support</a:t>
            </a:r>
            <a:r>
              <a:rPr lang="fi-FI" sz="1300" dirty="0" smtClean="0"/>
              <a:t> </a:t>
            </a:r>
            <a:r>
              <a:rPr lang="fi-FI" sz="1300" dirty="0" err="1" smtClean="0"/>
              <a:t>stick</a:t>
            </a:r>
            <a:r>
              <a:rPr lang="fi-FI" sz="1300" dirty="0" smtClean="0"/>
              <a:t> (</a:t>
            </a:r>
            <a:r>
              <a:rPr lang="fi-FI" sz="1300" dirty="0" err="1" smtClean="0"/>
              <a:t>wooden</a:t>
            </a:r>
            <a:r>
              <a:rPr lang="fi-FI" sz="1300" dirty="0" smtClean="0"/>
              <a:t>, to </a:t>
            </a:r>
            <a:r>
              <a:rPr lang="fi-FI" sz="1300" dirty="0" err="1" smtClean="0"/>
              <a:t>avoid</a:t>
            </a:r>
            <a:r>
              <a:rPr lang="fi-FI" sz="1300" dirty="0" smtClean="0"/>
              <a:t> </a:t>
            </a:r>
            <a:r>
              <a:rPr lang="fi-FI" sz="1300" dirty="0" err="1" smtClean="0"/>
              <a:t>heat</a:t>
            </a:r>
            <a:r>
              <a:rPr lang="fi-FI" sz="1300" dirty="0" smtClean="0"/>
              <a:t> </a:t>
            </a:r>
            <a:r>
              <a:rPr lang="fi-FI" sz="1300" dirty="0" err="1" smtClean="0"/>
              <a:t>conduction</a:t>
            </a:r>
            <a:r>
              <a:rPr lang="fi-FI" sz="1300" dirty="0" smtClean="0"/>
              <a:t>). </a:t>
            </a:r>
            <a:r>
              <a:rPr lang="fi-FI" sz="1300" dirty="0" err="1" smtClean="0"/>
              <a:t>Enables</a:t>
            </a:r>
            <a:r>
              <a:rPr lang="fi-FI" sz="1300" dirty="0" smtClean="0"/>
              <a:t> </a:t>
            </a:r>
            <a:r>
              <a:rPr lang="fi-FI" sz="1300" dirty="0" err="1" smtClean="0"/>
              <a:t>also</a:t>
            </a:r>
            <a:r>
              <a:rPr lang="fi-FI" sz="1300" dirty="0" smtClean="0"/>
              <a:t> </a:t>
            </a:r>
            <a:r>
              <a:rPr lang="fi-FI" sz="1300" dirty="0" err="1" smtClean="0"/>
              <a:t>finding</a:t>
            </a:r>
            <a:r>
              <a:rPr lang="fi-FI" sz="1300" dirty="0" smtClean="0"/>
              <a:t> the </a:t>
            </a:r>
            <a:r>
              <a:rPr lang="fi-FI" sz="1300" dirty="0" err="1" smtClean="0"/>
              <a:t>logger</a:t>
            </a:r>
            <a:r>
              <a:rPr lang="fi-FI" sz="1300" dirty="0" smtClean="0"/>
              <a:t>!</a:t>
            </a:r>
            <a:endParaRPr lang="fi-FI" sz="1300" dirty="0"/>
          </a:p>
        </p:txBody>
      </p:sp>
      <p:sp>
        <p:nvSpPr>
          <p:cNvPr id="13" name="TextBox 12"/>
          <p:cNvSpPr txBox="1"/>
          <p:nvPr/>
        </p:nvSpPr>
        <p:spPr>
          <a:xfrm>
            <a:off x="3203848" y="2388713"/>
            <a:ext cx="1440160" cy="4924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300" dirty="0" err="1" smtClean="0"/>
              <a:t>Identification</a:t>
            </a:r>
            <a:r>
              <a:rPr lang="fi-FI" sz="1300" dirty="0" smtClean="0"/>
              <a:t> </a:t>
            </a:r>
            <a:r>
              <a:rPr lang="fi-FI" sz="1300" dirty="0" err="1" smtClean="0"/>
              <a:t>flag</a:t>
            </a:r>
            <a:r>
              <a:rPr lang="fi-FI" sz="1300" dirty="0" smtClean="0"/>
              <a:t> (and </a:t>
            </a:r>
            <a:r>
              <a:rPr lang="fi-FI" sz="1300" dirty="0" err="1" smtClean="0"/>
              <a:t>string</a:t>
            </a:r>
            <a:r>
              <a:rPr lang="fi-FI" sz="1300" dirty="0" smtClean="0"/>
              <a:t>)</a:t>
            </a:r>
            <a:endParaRPr lang="fi-FI" sz="1300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1979712" y="4332929"/>
            <a:ext cx="122413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1"/>
          </p:cNvCxnSpPr>
          <p:nvPr/>
        </p:nvCxnSpPr>
        <p:spPr>
          <a:xfrm flipH="1">
            <a:off x="2132112" y="2634935"/>
            <a:ext cx="1071736" cy="40185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67544" y="645333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”Old </a:t>
            </a:r>
            <a:r>
              <a:rPr lang="fi-FI" dirty="0" err="1" smtClean="0"/>
              <a:t>model</a:t>
            </a:r>
            <a:r>
              <a:rPr lang="fi-FI" dirty="0" smtClean="0"/>
              <a:t>  </a:t>
            </a:r>
            <a:r>
              <a:rPr lang="fi-FI" dirty="0" err="1" smtClean="0"/>
              <a:t>logger</a:t>
            </a:r>
            <a:r>
              <a:rPr lang="fi-FI" dirty="0" smtClean="0"/>
              <a:t> </a:t>
            </a:r>
            <a:r>
              <a:rPr lang="fi-FI" dirty="0" err="1" smtClean="0"/>
              <a:t>package</a:t>
            </a:r>
            <a:r>
              <a:rPr lang="fi-FI" dirty="0" smtClean="0"/>
              <a:t>”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81437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21414"/>
            <a:ext cx="82089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000" dirty="0" err="1" smtClean="0"/>
              <a:t>Temperature</a:t>
            </a:r>
            <a:r>
              <a:rPr lang="fi-FI" sz="3000" dirty="0" smtClean="0"/>
              <a:t> </a:t>
            </a:r>
            <a:r>
              <a:rPr lang="fi-FI" sz="3000" dirty="0" err="1" smtClean="0"/>
              <a:t>loggers</a:t>
            </a:r>
            <a:r>
              <a:rPr lang="fi-FI" sz="3000" dirty="0" smtClean="0"/>
              <a:t> 2/2: </a:t>
            </a:r>
            <a:r>
              <a:rPr lang="fi-FI" sz="3000" dirty="0" err="1" smtClean="0"/>
              <a:t>how</a:t>
            </a:r>
            <a:r>
              <a:rPr lang="fi-FI" sz="3000" dirty="0" smtClean="0"/>
              <a:t> to </a:t>
            </a:r>
            <a:r>
              <a:rPr lang="fi-FI" sz="3000" dirty="0" err="1" smtClean="0"/>
              <a:t>use</a:t>
            </a:r>
            <a:r>
              <a:rPr lang="fi-FI" sz="3000" dirty="0" smtClean="0"/>
              <a:t> </a:t>
            </a:r>
            <a:r>
              <a:rPr lang="fi-FI" sz="3000" dirty="0" err="1" smtClean="0"/>
              <a:t>them</a:t>
            </a:r>
            <a:r>
              <a:rPr lang="fi-FI" sz="3000" dirty="0" smtClean="0"/>
              <a:t>?</a:t>
            </a:r>
            <a:endParaRPr lang="fi-FI" sz="3000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5229200"/>
            <a:ext cx="5040560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00" dirty="0" smtClean="0"/>
              <a:t>In the ”new and </a:t>
            </a:r>
            <a:r>
              <a:rPr lang="fi-FI" sz="1300" dirty="0" err="1" smtClean="0"/>
              <a:t>improved</a:t>
            </a:r>
            <a:r>
              <a:rPr lang="fi-FI" sz="1300" dirty="0" smtClean="0"/>
              <a:t> </a:t>
            </a:r>
            <a:r>
              <a:rPr lang="fi-FI" sz="1300" dirty="0" err="1" smtClean="0"/>
              <a:t>logger</a:t>
            </a:r>
            <a:r>
              <a:rPr lang="fi-FI" sz="1300" dirty="0" smtClean="0"/>
              <a:t> </a:t>
            </a:r>
            <a:r>
              <a:rPr lang="fi-FI" sz="1300" dirty="0" err="1" smtClean="0"/>
              <a:t>package</a:t>
            </a:r>
            <a:r>
              <a:rPr lang="fi-FI" sz="1300" dirty="0" smtClean="0"/>
              <a:t>” the </a:t>
            </a:r>
            <a:r>
              <a:rPr lang="fi-FI" sz="1300" dirty="0" err="1" smtClean="0"/>
              <a:t>temperature</a:t>
            </a:r>
            <a:r>
              <a:rPr lang="fi-FI" sz="1300" dirty="0" smtClean="0"/>
              <a:t> </a:t>
            </a:r>
            <a:r>
              <a:rPr lang="fi-FI" sz="1300" dirty="0" err="1" smtClean="0"/>
              <a:t>logger</a:t>
            </a:r>
            <a:r>
              <a:rPr lang="fi-FI" sz="1300" dirty="0" smtClean="0"/>
              <a:t> is </a:t>
            </a:r>
            <a:r>
              <a:rPr lang="fi-FI" sz="1300" dirty="0" err="1" smtClean="0"/>
              <a:t>packed</a:t>
            </a:r>
            <a:r>
              <a:rPr lang="fi-FI" sz="1300" dirty="0" smtClean="0"/>
              <a:t> in a </a:t>
            </a:r>
            <a:r>
              <a:rPr lang="fi-FI" sz="1300" dirty="0" err="1" smtClean="0"/>
              <a:t>small</a:t>
            </a:r>
            <a:r>
              <a:rPr lang="fi-FI" sz="1300" dirty="0" smtClean="0"/>
              <a:t> </a:t>
            </a:r>
            <a:r>
              <a:rPr lang="fi-FI" sz="1300" dirty="0" err="1" smtClean="0"/>
              <a:t>plastic</a:t>
            </a:r>
            <a:r>
              <a:rPr lang="fi-FI" sz="1300" dirty="0" smtClean="0"/>
              <a:t> </a:t>
            </a:r>
            <a:r>
              <a:rPr lang="fi-FI" sz="1300" dirty="0" err="1" smtClean="0"/>
              <a:t>bag</a:t>
            </a:r>
            <a:r>
              <a:rPr lang="fi-FI" sz="1300" dirty="0" smtClean="0"/>
              <a:t>, and </a:t>
            </a:r>
            <a:r>
              <a:rPr lang="fi-FI" sz="1300" dirty="0" err="1" smtClean="0"/>
              <a:t>wrapped</a:t>
            </a:r>
            <a:r>
              <a:rPr lang="fi-FI" sz="1300" dirty="0" smtClean="0"/>
              <a:t> in </a:t>
            </a:r>
            <a:r>
              <a:rPr lang="fi-FI" sz="1300" dirty="0" err="1" smtClean="0"/>
              <a:t>protective</a:t>
            </a:r>
            <a:r>
              <a:rPr lang="fi-FI" sz="1300" dirty="0" smtClean="0"/>
              <a:t> </a:t>
            </a:r>
            <a:r>
              <a:rPr lang="fi-FI" sz="1300" dirty="0" err="1" smtClean="0"/>
              <a:t>tape</a:t>
            </a:r>
            <a:r>
              <a:rPr lang="fi-FI" sz="1300" dirty="0" smtClean="0"/>
              <a:t>, with </a:t>
            </a:r>
            <a:r>
              <a:rPr lang="fi-FI" sz="1300" dirty="0" err="1" smtClean="0"/>
              <a:t>which</a:t>
            </a:r>
            <a:r>
              <a:rPr lang="fi-FI" sz="1300" dirty="0" smtClean="0"/>
              <a:t> </a:t>
            </a:r>
            <a:r>
              <a:rPr lang="fi-FI" sz="1300" dirty="0" err="1" smtClean="0"/>
              <a:t>it</a:t>
            </a:r>
            <a:r>
              <a:rPr lang="fi-FI" sz="1300" dirty="0" smtClean="0"/>
              <a:t> is </a:t>
            </a:r>
            <a:r>
              <a:rPr lang="fi-FI" sz="1300" dirty="0" err="1" smtClean="0"/>
              <a:t>also</a:t>
            </a:r>
            <a:r>
              <a:rPr lang="fi-FI" sz="1300" dirty="0" smtClean="0"/>
              <a:t> </a:t>
            </a:r>
            <a:r>
              <a:rPr lang="fi-FI" sz="1300" dirty="0" err="1" smtClean="0"/>
              <a:t>fastened</a:t>
            </a:r>
            <a:r>
              <a:rPr lang="fi-FI" sz="1300" dirty="0" smtClean="0"/>
              <a:t> to the </a:t>
            </a:r>
            <a:r>
              <a:rPr lang="fi-FI" sz="1300" dirty="0" err="1" smtClean="0"/>
              <a:t>stick</a:t>
            </a:r>
            <a:r>
              <a:rPr lang="fi-FI" sz="1300" dirty="0" smtClean="0"/>
              <a:t>  (The </a:t>
            </a:r>
            <a:r>
              <a:rPr lang="fi-FI" sz="1300" dirty="0" err="1" smtClean="0"/>
              <a:t>picture</a:t>
            </a:r>
            <a:r>
              <a:rPr lang="fi-FI" sz="1300" dirty="0" smtClean="0"/>
              <a:t> </a:t>
            </a:r>
            <a:r>
              <a:rPr lang="fi-FI" sz="1300" dirty="0" err="1" smtClean="0"/>
              <a:t>above</a:t>
            </a:r>
            <a:r>
              <a:rPr lang="fi-FI" sz="1300" dirty="0" smtClean="0"/>
              <a:t> to </a:t>
            </a:r>
            <a:r>
              <a:rPr lang="fi-FI" sz="1300" dirty="0" err="1" smtClean="0"/>
              <a:t>demonstrate</a:t>
            </a:r>
            <a:r>
              <a:rPr lang="fi-FI" sz="1300" dirty="0" smtClean="0"/>
              <a:t> the </a:t>
            </a:r>
            <a:r>
              <a:rPr lang="fi-FI" sz="1300" dirty="0" err="1" smtClean="0"/>
              <a:t>structure</a:t>
            </a:r>
            <a:r>
              <a:rPr lang="fi-FI" sz="1300" dirty="0" smtClean="0"/>
              <a:t>). </a:t>
            </a:r>
            <a:r>
              <a:rPr lang="fi-FI" sz="1300" dirty="0" err="1" smtClean="0"/>
              <a:t>This</a:t>
            </a:r>
            <a:r>
              <a:rPr lang="fi-FI" sz="1300" dirty="0" smtClean="0"/>
              <a:t> is </a:t>
            </a:r>
            <a:r>
              <a:rPr lang="fi-FI" sz="1300" dirty="0" err="1" smtClean="0"/>
              <a:t>what</a:t>
            </a:r>
            <a:r>
              <a:rPr lang="fi-FI" sz="1300" dirty="0" smtClean="0"/>
              <a:t> </a:t>
            </a:r>
            <a:r>
              <a:rPr lang="fi-FI" sz="1300" dirty="0" err="1" smtClean="0"/>
              <a:t>we</a:t>
            </a:r>
            <a:r>
              <a:rPr lang="fi-FI" sz="1300" dirty="0" smtClean="0"/>
              <a:t> </a:t>
            </a:r>
            <a:r>
              <a:rPr lang="fi-FI" sz="1300" dirty="0" err="1" smtClean="0"/>
              <a:t>sent</a:t>
            </a:r>
            <a:r>
              <a:rPr lang="fi-FI" sz="1300" dirty="0" smtClean="0"/>
              <a:t> to the </a:t>
            </a:r>
            <a:r>
              <a:rPr lang="fi-FI" sz="1300" dirty="0" err="1" smtClean="0"/>
              <a:t>schools</a:t>
            </a:r>
            <a:r>
              <a:rPr lang="fi-FI" sz="1300" dirty="0" smtClean="0"/>
              <a:t>. </a:t>
            </a:r>
            <a:br>
              <a:rPr lang="fi-FI" sz="1300" dirty="0" smtClean="0"/>
            </a:br>
            <a:r>
              <a:rPr lang="fi-FI" sz="1300" dirty="0" smtClean="0"/>
              <a:t/>
            </a:r>
            <a:br>
              <a:rPr lang="fi-FI" sz="1300" dirty="0" smtClean="0"/>
            </a:br>
            <a:r>
              <a:rPr lang="fi-FI" sz="1300" dirty="0" smtClean="0"/>
              <a:t>THESE LOGGERS ARE READY TO USE AS SUCH. JUST BURY IN THE GROUND AS SHOWN ABOVE</a:t>
            </a:r>
          </a:p>
        </p:txBody>
      </p:sp>
      <p:pic>
        <p:nvPicPr>
          <p:cNvPr id="5" name="Picture 2" descr="E:\DCIM\122_PANA\IMG_7382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-64909" y="1729205"/>
            <a:ext cx="4058814" cy="270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31640" y="3140968"/>
            <a:ext cx="756084" cy="151216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TextBox 5"/>
          <p:cNvSpPr txBox="1"/>
          <p:nvPr/>
        </p:nvSpPr>
        <p:spPr>
          <a:xfrm rot="16200000">
            <a:off x="1385646" y="378439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smtClean="0"/>
              <a:t>OU1</a:t>
            </a:r>
            <a:endParaRPr lang="fi-FI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51920" y="2492896"/>
            <a:ext cx="1440160" cy="2492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300" dirty="0" smtClean="0"/>
              <a:t>The </a:t>
            </a:r>
            <a:r>
              <a:rPr lang="fi-FI" sz="1300" dirty="0" err="1" smtClean="0"/>
              <a:t>height</a:t>
            </a:r>
            <a:r>
              <a:rPr lang="fi-FI" sz="1300" dirty="0" smtClean="0"/>
              <a:t> of the </a:t>
            </a:r>
            <a:r>
              <a:rPr lang="fi-FI" sz="1300" dirty="0" err="1" smtClean="0"/>
              <a:t>bag</a:t>
            </a:r>
            <a:r>
              <a:rPr lang="fi-FI" sz="1300" dirty="0" smtClean="0"/>
              <a:t> plus </a:t>
            </a:r>
            <a:r>
              <a:rPr lang="fi-FI" sz="1300" dirty="0" err="1" smtClean="0"/>
              <a:t>tape</a:t>
            </a:r>
            <a:r>
              <a:rPr lang="fi-FI" sz="1300" dirty="0" smtClean="0"/>
              <a:t>  </a:t>
            </a:r>
            <a:r>
              <a:rPr lang="fi-FI" sz="1300" dirty="0" err="1" smtClean="0"/>
              <a:t>pack</a:t>
            </a:r>
            <a:r>
              <a:rPr lang="fi-FI" sz="1300" dirty="0" smtClean="0"/>
              <a:t> is </a:t>
            </a:r>
            <a:r>
              <a:rPr lang="fi-FI" sz="1300" dirty="0" err="1" smtClean="0"/>
              <a:t>approximately</a:t>
            </a:r>
            <a:r>
              <a:rPr lang="fi-FI" sz="1300" dirty="0" smtClean="0"/>
              <a:t> 10 cm. </a:t>
            </a:r>
            <a:r>
              <a:rPr lang="fi-FI" sz="1300" dirty="0" err="1" smtClean="0"/>
              <a:t>Bury</a:t>
            </a:r>
            <a:r>
              <a:rPr lang="fi-FI" sz="1300" dirty="0" smtClean="0"/>
              <a:t> the </a:t>
            </a:r>
            <a:r>
              <a:rPr lang="fi-FI" sz="1300" dirty="0" err="1" smtClean="0"/>
              <a:t>logger</a:t>
            </a:r>
            <a:r>
              <a:rPr lang="fi-FI" sz="1300" dirty="0" smtClean="0"/>
              <a:t> in the </a:t>
            </a:r>
            <a:r>
              <a:rPr lang="fi-FI" sz="1300" dirty="0" err="1" smtClean="0"/>
              <a:t>ground</a:t>
            </a:r>
            <a:r>
              <a:rPr lang="fi-FI" sz="1300" dirty="0" smtClean="0"/>
              <a:t> </a:t>
            </a:r>
            <a:r>
              <a:rPr lang="fi-FI" sz="1300" dirty="0" err="1" smtClean="0"/>
              <a:t>so</a:t>
            </a:r>
            <a:r>
              <a:rPr lang="fi-FI" sz="1300" dirty="0" smtClean="0"/>
              <a:t> </a:t>
            </a:r>
            <a:r>
              <a:rPr lang="fi-FI" sz="1300" dirty="0" err="1" smtClean="0"/>
              <a:t>that</a:t>
            </a:r>
            <a:r>
              <a:rPr lang="fi-FI" sz="1300" dirty="0" smtClean="0"/>
              <a:t> the top of the </a:t>
            </a:r>
            <a:r>
              <a:rPr lang="fi-FI" sz="1300" dirty="0" err="1" smtClean="0"/>
              <a:t>tape</a:t>
            </a:r>
            <a:r>
              <a:rPr lang="fi-FI" sz="1300" dirty="0" smtClean="0"/>
              <a:t> is NOT </a:t>
            </a:r>
            <a:r>
              <a:rPr lang="fi-FI" sz="1300" dirty="0" err="1" smtClean="0"/>
              <a:t>visible</a:t>
            </a:r>
            <a:r>
              <a:rPr lang="fi-FI" sz="1300" dirty="0" smtClean="0"/>
              <a:t> (</a:t>
            </a:r>
            <a:r>
              <a:rPr lang="fi-FI" sz="1300" dirty="0" err="1" smtClean="0"/>
              <a:t>see</a:t>
            </a:r>
            <a:r>
              <a:rPr lang="fi-FI" sz="1300" dirty="0" smtClean="0"/>
              <a:t> the </a:t>
            </a:r>
            <a:r>
              <a:rPr lang="fi-FI" sz="1300" dirty="0" err="1" smtClean="0"/>
              <a:t>picture</a:t>
            </a:r>
            <a:r>
              <a:rPr lang="fi-FI" sz="1300" dirty="0" smtClean="0"/>
              <a:t> on the </a:t>
            </a:r>
            <a:r>
              <a:rPr lang="fi-FI" sz="1300" dirty="0" err="1" smtClean="0"/>
              <a:t>right</a:t>
            </a:r>
            <a:r>
              <a:rPr lang="fi-FI" sz="1300" dirty="0" smtClean="0"/>
              <a:t> for </a:t>
            </a:r>
            <a:r>
              <a:rPr lang="fi-FI" sz="1300" dirty="0" err="1" smtClean="0"/>
              <a:t>reference</a:t>
            </a:r>
            <a:r>
              <a:rPr lang="fi-FI" sz="1300" dirty="0" smtClean="0"/>
              <a:t>) </a:t>
            </a:r>
            <a:endParaRPr lang="fi-FI" sz="1300" dirty="0"/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 flipV="1">
            <a:off x="2195736" y="3170286"/>
            <a:ext cx="1656184" cy="56910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E:\DCIM\122_PANA\IMG_7385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4958583" y="1701665"/>
            <a:ext cx="4405861" cy="2937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/>
          <p:cNvCxnSpPr>
            <a:stCxn id="7" idx="1"/>
          </p:cNvCxnSpPr>
          <p:nvPr/>
        </p:nvCxnSpPr>
        <p:spPr>
          <a:xfrm flipH="1">
            <a:off x="2195736" y="3739391"/>
            <a:ext cx="1656184" cy="8417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396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233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University of Jyväskylä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Nissinen, Riitta</dc:creator>
  <cp:lastModifiedBy>Nissinen, Riitta</cp:lastModifiedBy>
  <cp:revision>10</cp:revision>
  <dcterms:created xsi:type="dcterms:W3CDTF">2017-08-31T18:18:27Z</dcterms:created>
  <dcterms:modified xsi:type="dcterms:W3CDTF">2017-08-31T19:11:50Z</dcterms:modified>
</cp:coreProperties>
</file>