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524EA5-C023-472C-A6EE-72E6E87A7B2D}" type="datetimeFigureOut">
              <a:rPr lang="fi-FI" smtClean="0"/>
              <a:t>15.10.2014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1E0F53D-634D-4B24-88E7-8994DE0EEC35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1547664" y="3068960"/>
            <a:ext cx="3240360" cy="576064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Jäälin</a:t>
            </a:r>
            <a:r>
              <a:rPr lang="fi-FI" dirty="0" smtClean="0">
                <a:solidFill>
                  <a:schemeClr val="bg1"/>
                </a:solidFill>
              </a:rPr>
              <a:t> koulu 5-6D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1988840"/>
            <a:ext cx="7772400" cy="1143000"/>
          </a:xfrm>
        </p:spPr>
        <p:txBody>
          <a:bodyPr/>
          <a:lstStyle/>
          <a:p>
            <a:r>
              <a:rPr lang="fi-FI" b="1" dirty="0" smtClean="0">
                <a:solidFill>
                  <a:schemeClr val="bg1"/>
                </a:solidFill>
              </a:rPr>
              <a:t>Vanhempainilta 15.10.2014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Maantiedon projekti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3628999"/>
          </a:xfrm>
        </p:spPr>
        <p:txBody>
          <a:bodyPr>
            <a:normAutofit/>
          </a:bodyPr>
          <a:lstStyle/>
          <a:p>
            <a:endParaRPr lang="fi-FI" sz="2200" dirty="0" smtClean="0"/>
          </a:p>
          <a:p>
            <a:endParaRPr lang="fi-FI" sz="2200" dirty="0"/>
          </a:p>
          <a:p>
            <a:r>
              <a:rPr lang="fi-FI" sz="2200" dirty="0" smtClean="0"/>
              <a:t>Syksyn maantiedon projektissa tutustumme Euroopan valtioihin ja niiden tärkeimpiin kaupunkeihin</a:t>
            </a:r>
          </a:p>
          <a:p>
            <a:r>
              <a:rPr lang="fi-FI" sz="2200" dirty="0" smtClean="0"/>
              <a:t>Projekti toteutetaan pareittain </a:t>
            </a:r>
            <a:r>
              <a:rPr lang="fi-FI" sz="2200" dirty="0" err="1" smtClean="0"/>
              <a:t>i</a:t>
            </a:r>
            <a:r>
              <a:rPr lang="fi-FI" sz="2200" dirty="0" err="1"/>
              <a:t>M</a:t>
            </a:r>
            <a:r>
              <a:rPr lang="fi-FI" sz="2200" dirty="0" err="1" smtClean="0"/>
              <a:t>ovie-</a:t>
            </a:r>
            <a:r>
              <a:rPr lang="fi-FI" sz="2200" dirty="0" smtClean="0"/>
              <a:t> sovellusta käyttäen</a:t>
            </a:r>
          </a:p>
          <a:p>
            <a:r>
              <a:rPr lang="fi-FI" sz="2200" dirty="0" smtClean="0"/>
              <a:t>Käytettävät tablettitietokoneet tulevat koululta</a:t>
            </a:r>
          </a:p>
          <a:p>
            <a:r>
              <a:rPr lang="fi-FI" sz="2200" dirty="0" smtClean="0"/>
              <a:t>Projekti toteutetaan kouluaikana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5975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296144"/>
          </a:xfrm>
        </p:spPr>
        <p:txBody>
          <a:bodyPr>
            <a:normAutofit/>
          </a:bodyPr>
          <a:lstStyle/>
          <a:p>
            <a:r>
              <a:rPr lang="fi-FI" b="1" dirty="0" smtClean="0"/>
              <a:t>Toteutus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3733800"/>
          </a:xfrm>
        </p:spPr>
        <p:txBody>
          <a:bodyPr>
            <a:normAutofit fontScale="70000" lnSpcReduction="20000"/>
          </a:bodyPr>
          <a:lstStyle/>
          <a:p>
            <a:endParaRPr lang="fi-FI" sz="3100" dirty="0" smtClean="0"/>
          </a:p>
          <a:p>
            <a:endParaRPr lang="fi-FI" sz="3100" dirty="0" smtClean="0"/>
          </a:p>
          <a:p>
            <a:r>
              <a:rPr lang="fi-FI" sz="3100" dirty="0" smtClean="0"/>
              <a:t>Projektissa oppilaiden tulee käyttää vähintään </a:t>
            </a:r>
            <a:r>
              <a:rPr lang="fi-FI" sz="3100" dirty="0"/>
              <a:t> </a:t>
            </a:r>
            <a:r>
              <a:rPr lang="fi-FI" sz="3100" dirty="0" smtClean="0"/>
              <a:t>kahta kirjalähdettä ja kahta internetlähdettä (</a:t>
            </a:r>
            <a:r>
              <a:rPr lang="fi-FI" sz="3100" dirty="0" err="1" smtClean="0"/>
              <a:t>Pearltrees</a:t>
            </a:r>
            <a:r>
              <a:rPr lang="fi-FI" sz="3100" dirty="0" smtClean="0"/>
              <a:t>)</a:t>
            </a:r>
          </a:p>
          <a:p>
            <a:r>
              <a:rPr lang="fi-FI" sz="3100" dirty="0" smtClean="0"/>
              <a:t>Oppilas perehtyy annettuun valtioon monipuolisesti. Luokan internet-sivuilla lisätietoa.</a:t>
            </a:r>
          </a:p>
          <a:p>
            <a:r>
              <a:rPr lang="fi-FI" sz="3100" dirty="0" smtClean="0"/>
              <a:t>Oppilaat toteuttavat projektin haluamallaan tavalla </a:t>
            </a:r>
            <a:r>
              <a:rPr lang="fi-FI" sz="3100" dirty="0" err="1" smtClean="0"/>
              <a:t>iMovie-sovellusta</a:t>
            </a:r>
            <a:r>
              <a:rPr lang="fi-FI" sz="3100" dirty="0" smtClean="0"/>
              <a:t> käyttäen.  Esim.  animaatio</a:t>
            </a:r>
          </a:p>
          <a:p>
            <a:r>
              <a:rPr lang="fi-FI" sz="3100" dirty="0" smtClean="0"/>
              <a:t>Myös osa kuvaamataidon tunneista käytetään projektin tekemiseen</a:t>
            </a:r>
          </a:p>
          <a:p>
            <a:r>
              <a:rPr lang="fi-FI" sz="3100" dirty="0" smtClean="0"/>
              <a:t>Parijako löytyy luokan sivuilta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7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Tavoitteet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3733800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endParaRPr lang="fi-FI" sz="2200" dirty="0" smtClean="0"/>
          </a:p>
          <a:p>
            <a:r>
              <a:rPr lang="fi-FI" sz="2200" dirty="0" smtClean="0"/>
              <a:t>Oppisisällön hallitseminen</a:t>
            </a:r>
          </a:p>
          <a:p>
            <a:pPr marL="68580" indent="0">
              <a:buNone/>
            </a:pPr>
            <a:r>
              <a:rPr lang="fi-FI" sz="2200" dirty="0" smtClean="0"/>
              <a:t>	- Eurooppa tutuksi</a:t>
            </a:r>
          </a:p>
          <a:p>
            <a:pPr marL="68580" indent="0">
              <a:buNone/>
            </a:pPr>
            <a:r>
              <a:rPr lang="fi-FI" sz="2200" dirty="0" smtClean="0"/>
              <a:t>	- Parityöskentelyn ja itsenäisen  työskentelyn oppiminen</a:t>
            </a:r>
          </a:p>
          <a:p>
            <a:r>
              <a:rPr lang="fi-FI" sz="2200" dirty="0" smtClean="0"/>
              <a:t>Tabletin käytön ja sovelluksen harjoittaminen</a:t>
            </a:r>
          </a:p>
          <a:p>
            <a:r>
              <a:rPr lang="fi-FI" sz="2200" dirty="0" smtClean="0"/>
              <a:t>Vastuu luokan oppimisesta oman projektin kautta</a:t>
            </a:r>
          </a:p>
          <a:p>
            <a:r>
              <a:rPr lang="fi-FI" sz="2200" dirty="0" smtClean="0"/>
              <a:t>Esiintymiskokemus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8118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34</TotalTime>
  <Words>76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Urban Pop</vt:lpstr>
      <vt:lpstr>Vanhempainilta 15.10.2014</vt:lpstr>
      <vt:lpstr> Maantiedon projekti</vt:lpstr>
      <vt:lpstr>Toteutus</vt:lpstr>
      <vt:lpstr> Tavoitteet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Vanhempainilta 15.10.2014</dc:title>
  <dc:creator>ktk-student</dc:creator>
  <cp:lastModifiedBy>ktk-student</cp:lastModifiedBy>
  <cp:revision>4</cp:revision>
  <dcterms:created xsi:type="dcterms:W3CDTF">2014-10-15T07:46:56Z</dcterms:created>
  <dcterms:modified xsi:type="dcterms:W3CDTF">2014-10-15T08:21:55Z</dcterms:modified>
</cp:coreProperties>
</file>