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18" r:id="rId4"/>
  </p:sldMasterIdLst>
  <p:notesMasterIdLst>
    <p:notesMasterId r:id="rId10"/>
  </p:notesMasterIdLst>
  <p:sldIdLst>
    <p:sldId id="256" r:id="rId5"/>
    <p:sldId id="257" r:id="rId6"/>
    <p:sldId id="258" r:id="rId7"/>
    <p:sldId id="259" r:id="rId8"/>
    <p:sldId id="260" r:id="rId9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76" d="100"/>
          <a:sy n="76" d="100"/>
        </p:scale>
        <p:origin x="90" y="79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F6C5431-2716-4256-899C-9079E6B5515A}" type="datetimeFigureOut">
              <a:rPr lang="fi-FI"/>
              <a:t>3.10.2014</a:t>
            </a:fld>
            <a:endParaRPr lang="fi-FI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9B6A4A-AB08-4F5E-AAC0-1699B65E810F}" type="slidenum">
              <a:rPr lang="fi-FI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1447555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9B6A4A-AB08-4F5E-AAC0-1699B65E810F}" type="slidenum">
              <a:rPr lang="fi-FI"/>
              <a:t>1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2377285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9B6A4A-AB08-4F5E-AAC0-1699B65E810F}" type="slidenum">
              <a:rPr lang="fi-FI"/>
              <a:t>2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6308550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9B6A4A-AB08-4F5E-AAC0-1699B65E810F}" type="slidenum">
              <a:rPr lang="fi-FI"/>
              <a:t>3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7474069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9B6A4A-AB08-4F5E-AAC0-1699B65E810F}" type="slidenum">
              <a:rPr lang="fi-FI"/>
              <a:t>4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2201319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9B6A4A-AB08-4F5E-AAC0-1699B65E810F}" type="slidenum">
              <a:rPr lang="fi-FI"/>
              <a:t>5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9906734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9980" y="882376"/>
            <a:ext cx="9966960" cy="292608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7200" b="1" cap="all" baseline="0">
                <a:solidFill>
                  <a:srgbClr val="FFFFFF"/>
                </a:solidFill>
              </a:defRPr>
            </a:lvl1pPr>
          </a:lstStyle>
          <a:p>
            <a:r>
              <a:rPr lang="fi-FI" dirty="0"/>
              <a:t>Muokkaa perustyyl. napsautt.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09530" y="3869634"/>
            <a:ext cx="8767860" cy="1388165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fi-FI" dirty="0"/>
              <a:t>Muokkaa alaotsikon perustyyliä napsautt.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A02ABAE3-D89C-4001-9AEC-5083F82B749C}" type="datetimeFigureOut">
              <a:rPr lang="fi-FI" smtClean="0"/>
              <a:t>3.10.2014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  <p:cxnSp>
        <p:nvCxnSpPr>
          <p:cNvPr id="8" name="Straight Connector 7"/>
          <p:cNvCxnSpPr/>
          <p:nvPr/>
        </p:nvCxnSpPr>
        <p:spPr>
          <a:xfrm>
            <a:off x="1978660" y="3733800"/>
            <a:ext cx="822960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816201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Muokkaa perustyyl. napsautt.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3.10.2014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8328397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324100" cy="5410200"/>
          </a:xfrm>
        </p:spPr>
        <p:txBody>
          <a:bodyPr vert="eaVert"/>
          <a:lstStyle/>
          <a:p>
            <a:r>
              <a:rPr lang="fi-FI" dirty="0"/>
              <a:t>Muokkaa perustyyl. napsautt.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762000"/>
            <a:ext cx="7429500" cy="5410200"/>
          </a:xfrm>
        </p:spPr>
        <p:txBody>
          <a:bodyPr vert="eaVert"/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3.10.2014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2071043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Muokkaa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3.10.2014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900352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6424" y="1173575"/>
            <a:ext cx="9966960" cy="2926080"/>
          </a:xfr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sz="7200" b="0" cap="all" baseline="0"/>
            </a:lvl1pPr>
          </a:lstStyle>
          <a:p>
            <a:r>
              <a:rPr lang="fi-FI" dirty="0"/>
              <a:t>Muokkaa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09928" y="4154520"/>
            <a:ext cx="8769096" cy="1363806"/>
          </a:xfrm>
        </p:spPr>
        <p:txBody>
          <a:bodyPr anchor="t">
            <a:normAutofit/>
          </a:bodyPr>
          <a:lstStyle>
            <a:lvl1pPr marL="0" indent="0" algn="ctr">
              <a:buNone/>
              <a:defRPr sz="2200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3.10.2014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  <p:cxnSp>
        <p:nvCxnSpPr>
          <p:cNvPr id="7" name="Straight Connector 6"/>
          <p:cNvCxnSpPr/>
          <p:nvPr/>
        </p:nvCxnSpPr>
        <p:spPr>
          <a:xfrm>
            <a:off x="1981200" y="4020408"/>
            <a:ext cx="82296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551345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Muokkaa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3000" y="2057399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67612" y="2057400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3.10.2014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9249500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Muokkaa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01511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3000" y="2721483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69173" y="1999032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69173" y="2719322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3.10.2014</a:t>
            </a:fld>
            <a:endParaRPr lang="fi-F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2993953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Muokkaa perustyyl. napsautt.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3.10.2014</a:t>
            </a:fld>
            <a:endParaRPr lang="fi-F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4443656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3.10.2014</a:t>
            </a:fld>
            <a:endParaRPr lang="fi-FI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7763863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tsiko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fi-FI" dirty="0"/>
              <a:t>Muokkaa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52159" y="1097280"/>
            <a:ext cx="5212080" cy="46634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301752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3.10.2014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677057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tsiko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fi-FI" dirty="0"/>
              <a:t>Muokkaa perustyyl. napsautt.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13248" y="1069847"/>
            <a:ext cx="6099048" cy="4800600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i-FI" dirty="0"/>
              <a:t>Lisää kuva napsauttamalla kuvaketta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288036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3.10.2014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9215003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 dirty="0"/>
              <a:t>Muokkaa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57400"/>
            <a:ext cx="9872871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42996" y="6223828"/>
            <a:ext cx="23290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1"/>
                </a:solidFill>
              </a:defRPr>
            </a:lvl1pPr>
          </a:lstStyle>
          <a:p>
            <a:fld id="{A02ABAE3-D89C-4001-9AEC-5083F82B749C}" type="datetimeFigureOut">
              <a:rPr lang="fi-FI" smtClean="0"/>
              <a:t>3.10.2014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1"/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0273094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9" r:id="rId1"/>
    <p:sldLayoutId id="2147483920" r:id="rId2"/>
    <p:sldLayoutId id="2147483921" r:id="rId3"/>
    <p:sldLayoutId id="2147483922" r:id="rId4"/>
    <p:sldLayoutId id="2147483923" r:id="rId5"/>
    <p:sldLayoutId id="2147483924" r:id="rId6"/>
    <p:sldLayoutId id="2147483925" r:id="rId7"/>
    <p:sldLayoutId id="2147483926" r:id="rId8"/>
    <p:sldLayoutId id="2147483927" r:id="rId9"/>
    <p:sldLayoutId id="2147483928" r:id="rId10"/>
    <p:sldLayoutId id="214748392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182880" algn="l" defTabSz="914400" rtl="0" eaLnBrk="1" latinLnBrk="0" hangingPunct="1">
        <a:lnSpc>
          <a:spcPct val="90000"/>
        </a:lnSpc>
        <a:spcBef>
          <a:spcPts val="1400"/>
        </a:spcBef>
        <a:buClr>
          <a:schemeClr val="accent1"/>
        </a:buClr>
        <a:buSzPct val="80000"/>
        <a:buFont typeface="Corbel" pitchFamily="34" charset="0"/>
        <a:buChar char="•"/>
        <a:defRPr sz="22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5" Type="http://schemas.openxmlformats.org/officeDocument/2006/relationships/hyperlink" Target="http://Cbk7IBkQgio/s1600/kuoriutuminen-5802.jpg" TargetMode="External"/><Relationship Id="rId4" Type="http://schemas.openxmlformats.org/officeDocument/2006/relationships/hyperlink" Target="http://3.bp.blogspot.com/-PpHq_17RUzQ/TlZqpXM7MiI/AAAAAAAABJ4/Cbk7IBkQgio/s1600/kuoriutuminen-5802.jpg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tsikko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>
                <a:latin typeface="Lucida Sans Unicode"/>
                <a:cs typeface="Lucida Sans Unicode"/>
              </a:rPr>
              <a:t>Uusia tuulia</a:t>
            </a:r>
            <a:br>
              <a:rPr lang="fi-FI">
                <a:latin typeface="Lucida Sans Unicode"/>
                <a:cs typeface="Lucida Sans Unicode"/>
              </a:rPr>
            </a:br>
            <a:r>
              <a:rPr lang="fi-FI">
                <a:latin typeface="Lucida Sans Unicode"/>
                <a:cs typeface="Lucida Sans Unicode"/>
              </a:rPr>
              <a:t> YLTin</a:t>
            </a:r>
            <a:r>
              <a:rPr lang="fi-FI">
                <a:latin typeface="Book Antiqua"/>
              </a:rPr>
              <a:t> </a:t>
            </a:r>
            <a:r>
              <a:rPr lang="fi-FI">
                <a:latin typeface="Lucida Sans Unicode"/>
                <a:cs typeface="Lucida Sans Unicode"/>
              </a:rPr>
              <a:t>opetuksessa</a:t>
            </a:r>
          </a:p>
        </p:txBody>
      </p:sp>
      <p:sp>
        <p:nvSpPr>
          <p:cNvPr id="5" name="Alaotsikko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i-FI"/>
              <a:t>Vanhempainilta 3.10.2014</a:t>
            </a:r>
          </a:p>
        </p:txBody>
      </p:sp>
    </p:spTree>
    <p:extLst>
      <p:ext uri="{BB962C8B-B14F-4D97-AF65-F5344CB8AC3E}">
        <p14:creationId xmlns:p14="http://schemas.microsoft.com/office/powerpoint/2010/main" val="7823856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tsikk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Mitä teemme?</a:t>
            </a:r>
          </a:p>
        </p:txBody>
      </p:sp>
      <p:pic>
        <p:nvPicPr>
          <p:cNvPr id="9" name="Kuvan paikkamerkki 8" descr="perhonen2.jpg"/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1111154" y="2017668"/>
            <a:ext cx="4754563" cy="356268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Sisällön paikkamerkki 4"/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20000"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2000"/>
              <a:t>Kolmivaiheinen opetustuokio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2000"/>
              <a:t>VAIHE 1: Teoria</a:t>
            </a:r>
          </a:p>
          <a:p>
            <a:pPr marL="1085850" lvl="2" indent="-171450">
              <a:buFont typeface="Arial" panose="020B0604020202020204" pitchFamily="34" charset="0"/>
              <a:buChar char="•"/>
            </a:pPr>
            <a:r>
              <a:rPr lang="fi-FI" sz="2000"/>
              <a:t>Miten perhonen kehittyy?</a:t>
            </a:r>
          </a:p>
          <a:p>
            <a:pPr marL="1543050" lvl="3" indent="-171450">
              <a:buFont typeface="Arial" panose="020B0604020202020204" pitchFamily="34" charset="0"/>
              <a:buChar char="•"/>
            </a:pPr>
            <a:r>
              <a:rPr lang="fi-FI" sz="2000"/>
              <a:t>lapset kertovat oman näkemyksensä perhosen kehitysvaiheista</a:t>
            </a:r>
          </a:p>
          <a:p>
            <a:pPr marL="1543050" lvl="3" indent="-171450">
              <a:buFont typeface="Arial" panose="020B0604020202020204" pitchFamily="34" charset="0"/>
              <a:buChar char="•"/>
            </a:pPr>
            <a:r>
              <a:rPr lang="fi-FI" sz="2000"/>
              <a:t>poimitaan oikeita vaiheita lasten kertomuksista</a:t>
            </a:r>
          </a:p>
          <a:p>
            <a:pPr marL="1543050" lvl="3" indent="-171450">
              <a:buFont typeface="Arial" panose="020B0604020202020204" pitchFamily="34" charset="0"/>
              <a:buChar char="•"/>
            </a:pPr>
            <a:r>
              <a:rPr lang="fi-FI" sz="2000"/>
              <a:t>opettajajohtoisesti lähdemme käymään läpi perhosen kehitysvaiheita</a:t>
            </a:r>
          </a:p>
          <a:p>
            <a:pPr marL="2914650" lvl="6" indent="-171450">
              <a:buFont typeface="Arial" panose="020B0604020202020204" pitchFamily="34" charset="0"/>
              <a:buChar char="•"/>
            </a:pPr>
            <a:endParaRPr lang="fi-FI" sz="2000"/>
          </a:p>
          <a:p>
            <a:pPr marL="1371600" lvl="6"/>
            <a:r>
              <a:rPr lang="fi-FI" sz="2000"/>
              <a:t>POWER POINT - ESITYS</a:t>
            </a:r>
          </a:p>
          <a:p>
            <a:pPr lvl="5"/>
            <a:endParaRPr lang="fi-FI"/>
          </a:p>
        </p:txBody>
      </p:sp>
      <p:sp>
        <p:nvSpPr>
          <p:cNvPr id="6" name="Nuoli oikealle 5"/>
          <p:cNvSpPr/>
          <p:nvPr/>
        </p:nvSpPr>
        <p:spPr>
          <a:xfrm>
            <a:off x="6911529" y="4819972"/>
            <a:ext cx="662995" cy="23018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0" name="Tekstiruutu 9"/>
          <p:cNvSpPr txBox="1"/>
          <p:nvPr/>
        </p:nvSpPr>
        <p:spPr>
          <a:xfrm>
            <a:off x="1436688" y="5594350"/>
            <a:ext cx="3925701" cy="369332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>
            <a:spAutoFit/>
          </a:bodyPr>
          <a:lstStyle/>
          <a:p>
            <a:pPr algn="ctr"/>
            <a:r>
              <a:rPr lang="fi-FI" sz="900">
                <a:solidFill>
                  <a:srgbClr val="FE9E00"/>
                </a:solidFill>
                <a:latin typeface="Corbel" charset="0"/>
              </a:rPr>
              <a:t>http://2.bp.blogspot.com/-THIyj4TLRHI/UCoex1_bbzI/AAAAAAAAJ0o/fO9xK-G-sHo/s1600/v_luonto_perhonen.jpg</a:t>
            </a:r>
            <a:endParaRPr lang="fi-FI" sz="900">
              <a:solidFill>
                <a:srgbClr val="FE9E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29391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Vaihe 2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Sisällön paikkamerkki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fi-FI">
                <a:solidFill>
                  <a:srgbClr val="A6B727"/>
                </a:solidFill>
                <a:latin typeface="Corbel"/>
              </a:rPr>
              <a:t>Kysellään lapsilta, miten perhosen kehitys etenee</a:t>
            </a:r>
          </a:p>
          <a:p>
            <a:r>
              <a:rPr lang="fi-FI">
                <a:solidFill>
                  <a:srgbClr val="A6B727"/>
                </a:solidFill>
                <a:latin typeface="Corbel"/>
              </a:rPr>
              <a:t>Esitetään lapsille muovailuvaha-animaatio perhosen kehityksestä</a:t>
            </a:r>
          </a:p>
        </p:txBody>
      </p:sp>
      <p:pic>
        <p:nvPicPr>
          <p:cNvPr id="4" name="Kuva 3" descr="kehitysvaiheet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-480000">
            <a:off x="1253870" y="1732343"/>
            <a:ext cx="3728168" cy="37094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Tekstiruutu 7"/>
          <p:cNvSpPr txBox="1"/>
          <p:nvPr/>
        </p:nvSpPr>
        <p:spPr>
          <a:xfrm>
            <a:off x="1671823" y="5624997"/>
            <a:ext cx="2743200" cy="507831"/>
          </a:xfrm>
          <a:prstGeom prst="rect">
            <a:avLst/>
          </a:prstGeom>
        </p:spPr>
        <p:txBody>
          <a:bodyPr rtlCol="0">
            <a:spAutoFit/>
          </a:bodyPr>
          <a:lstStyle/>
          <a:p>
            <a:pPr algn="ctr"/>
            <a:r>
              <a:rPr lang="fi-FI" sz="900">
                <a:latin typeface="Corbel" charset="0"/>
                <a:hlinkClick r:id="rId4"/>
              </a:rPr>
              <a:t>http://3.bp.blogspot.com/-PpHq_17RUzQ/TlZqpXM7MiI/AAAAAAAABJ4</a:t>
            </a:r>
            <a:r>
              <a:rPr lang="fi-FI" sz="900">
                <a:latin typeface="Corbel" charset="0"/>
                <a:hlinkClick r:id="rId5"/>
              </a:rPr>
              <a:t>/Cbk7IBkQgio/s1600/kuoriutuminen-5802.jpg</a:t>
            </a:r>
          </a:p>
        </p:txBody>
      </p:sp>
    </p:spTree>
    <p:extLst>
      <p:ext uri="{BB962C8B-B14F-4D97-AF65-F5344CB8AC3E}">
        <p14:creationId xmlns:p14="http://schemas.microsoft.com/office/powerpoint/2010/main" val="21150497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Vaihe 3 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/>
              <a:t>Jaetaan lapset neljän hengen ryhmiin. </a:t>
            </a:r>
          </a:p>
          <a:p>
            <a:r>
              <a:rPr lang="fi-FI"/>
              <a:t>Jokainen ryhmä muovailee perhosen eri kehitysvaiheet.</a:t>
            </a:r>
          </a:p>
          <a:p>
            <a:pPr lvl="5"/>
            <a:r>
              <a:rPr lang="fi-FI">
                <a:solidFill>
                  <a:srgbClr val="A6B727"/>
                </a:solidFill>
                <a:latin typeface="Corbel"/>
              </a:rPr>
              <a:t>jokainen lapsi muovailee yhden kehitysvaiheen</a:t>
            </a:r>
          </a:p>
          <a:p>
            <a:pPr lvl="5"/>
            <a:endParaRPr lang="fi-FI">
              <a:solidFill>
                <a:srgbClr val="A6B727"/>
              </a:solidFill>
              <a:latin typeface="Corbel"/>
            </a:endParaRPr>
          </a:p>
          <a:p>
            <a:pPr lvl="5"/>
            <a:endParaRPr lang="fi-FI">
              <a:solidFill>
                <a:srgbClr val="A6B727"/>
              </a:solidFill>
              <a:latin typeface="Corbel"/>
            </a:endParaRPr>
          </a:p>
          <a:p>
            <a:pPr lvl="5"/>
            <a:endParaRPr lang="fi-FI">
              <a:solidFill>
                <a:srgbClr val="A6B727"/>
              </a:solidFill>
              <a:latin typeface="Corbel"/>
            </a:endParaRPr>
          </a:p>
        </p:txBody>
      </p:sp>
    </p:spTree>
    <p:extLst>
      <p:ext uri="{BB962C8B-B14F-4D97-AF65-F5344CB8AC3E}">
        <p14:creationId xmlns:p14="http://schemas.microsoft.com/office/powerpoint/2010/main" val="572341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Tavoitteet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/>
              <a:t>Lopuksi kuvaamme ryhmien tuotokset ja lisäämme ne luokan luontoseinälle</a:t>
            </a:r>
          </a:p>
          <a:p>
            <a:r>
              <a:rPr lang="fi-FI"/>
              <a:t>Tavoitteena monipuolistaa YLTin opetusta ja osallistaa lapset mukaan opetukseen</a:t>
            </a:r>
          </a:p>
          <a:p>
            <a:r>
              <a:rPr lang="fi-FI"/>
              <a:t>Oppimisen ilo</a:t>
            </a:r>
          </a:p>
          <a:p>
            <a:r>
              <a:rPr lang="fi-FI"/>
              <a:t>Jatkossa pyrimme käyttämään animaatiota muussakin opetuksessa </a:t>
            </a:r>
          </a:p>
          <a:p>
            <a:r>
              <a:rPr lang="fi-FI"/>
              <a:t>Myöhemmin lapset pääsevät itse tekemään animaatioita</a:t>
            </a:r>
          </a:p>
        </p:txBody>
      </p:sp>
    </p:spTree>
    <p:extLst>
      <p:ext uri="{BB962C8B-B14F-4D97-AF65-F5344CB8AC3E}">
        <p14:creationId xmlns:p14="http://schemas.microsoft.com/office/powerpoint/2010/main" val="22667254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Perusta">
  <a:themeElements>
    <a:clrScheme name="Perusta">
      <a:dk1>
        <a:srgbClr val="000000"/>
      </a:dk1>
      <a:lt1>
        <a:srgbClr val="FFFFFF"/>
      </a:lt1>
      <a:dk2>
        <a:srgbClr val="565349"/>
      </a:dk2>
      <a:lt2>
        <a:srgbClr val="DDDDDD"/>
      </a:lt2>
      <a:accent1>
        <a:srgbClr val="A6B727"/>
      </a:accent1>
      <a:accent2>
        <a:srgbClr val="DF5327"/>
      </a:accent2>
      <a:accent3>
        <a:srgbClr val="FE9E00"/>
      </a:accent3>
      <a:accent4>
        <a:srgbClr val="418AB3"/>
      </a:accent4>
      <a:accent5>
        <a:srgbClr val="D7D447"/>
      </a:accent5>
      <a:accent6>
        <a:srgbClr val="818183"/>
      </a:accent6>
      <a:hlink>
        <a:srgbClr val="F59E00"/>
      </a:hlink>
      <a:folHlink>
        <a:srgbClr val="B2B2B2"/>
      </a:folHlink>
    </a:clrScheme>
    <a:fontScheme name="Perusta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Perusta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sis" id="{5665723A-49BA-4B57-8411-A56F8F207965}" vid="{90E45F77-AEFC-46EF-A7C1-5B338C297B02}"/>
    </a:ext>
  </a:extLst>
</a:theme>
</file>

<file path=ppt/theme/theme2.xml><?xml version="1.0" encoding="utf-8"?>
<a:theme xmlns:a="http://schemas.openxmlformats.org/drawingml/2006/main" name="Office-teema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Asiakirja" ma:contentTypeID="0x010100747010B00885CD4CB8DE31435F03210A" ma:contentTypeVersion="1" ma:contentTypeDescription="Luo uusi asiakirja." ma:contentTypeScope="" ma:versionID="7d74c06d0cdc30617f9cad0745970a21">
  <xsd:schema xmlns:xsd="http://www.w3.org/2001/XMLSchema" xmlns:xs="http://www.w3.org/2001/XMLSchema" xmlns:p="http://schemas.microsoft.com/office/2006/metadata/properties" xmlns:ns3="9ff10ffa-e452-45d7-8e22-ebecac447264" targetNamespace="http://schemas.microsoft.com/office/2006/metadata/properties" ma:root="true" ma:fieldsID="726e0ae30cf82cc555f735e8fd8e4434" ns3:_="">
    <xsd:import namespace="9ff10ffa-e452-45d7-8e22-ebecac447264"/>
    <xsd:element name="properties">
      <xsd:complexType>
        <xsd:sequence>
          <xsd:element name="documentManagement">
            <xsd:complexType>
              <xsd:all>
                <xsd:element ref="ns3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ff10ffa-e452-45d7-8e22-ebecac447264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Jaettu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isältölaji"/>
        <xsd:element ref="dc:title" minOccurs="0" maxOccurs="1" ma:index="4" ma:displayName="Otsikk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DE9AD817-12C7-47D7-A01F-38C52F2228E6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B3C222C9-6934-49CC-BB69-E3F1FB081EE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ff10ffa-e452-45d7-8e22-ebecac44726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66B04271-D199-4CFA-A2FD-26786DBA0D11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Basis</Template>
  <TotalTime>0</TotalTime>
  <Words>0</Words>
  <Application>Microsoft Office PowerPoint</Application>
  <PresentationFormat>Laajakuva</PresentationFormat>
  <Paragraphs>0</Paragraphs>
  <Slides>5</Slides>
  <Notes>5</Notes>
  <HiddenSlides>0</HiddenSlides>
  <MMClips>0</MMClips>
  <ScaleCrop>false</ScaleCrop>
  <HeadingPairs>
    <vt:vector size="4" baseType="variant">
      <vt:variant>
        <vt:lpstr>Teema</vt:lpstr>
      </vt:variant>
      <vt:variant>
        <vt:i4>1</vt:i4>
      </vt:variant>
      <vt:variant>
        <vt:lpstr>Dian otsikot</vt:lpstr>
      </vt:variant>
      <vt:variant>
        <vt:i4>5</vt:i4>
      </vt:variant>
    </vt:vector>
  </HeadingPairs>
  <TitlesOfParts>
    <vt:vector size="6" baseType="lpstr">
      <vt:lpstr>Perusta</vt:lpstr>
      <vt:lpstr>Uusia tuulia  YLTin opetuksessa</vt:lpstr>
      <vt:lpstr>Mitä teemme?</vt:lpstr>
      <vt:lpstr>Vaihe 2</vt:lpstr>
      <vt:lpstr>Vaihe 3 </vt:lpstr>
      <vt:lpstr>Tavoitteet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Uusia tuulia  YLTin opetuksessa</dc:title>
  <dc:creator/>
  <cp:lastModifiedBy/>
  <cp:revision>6</cp:revision>
  <dcterms:created xsi:type="dcterms:W3CDTF">2012-08-08T08:08:12Z</dcterms:created>
  <dcterms:modified xsi:type="dcterms:W3CDTF">2014-10-03T10:04:26Z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0x010100747010B00885CD4CB8DE31435F03210A</vt:lpwstr>
  </property>
  <property fmtid="{D5CDD505-2E9C-101B-9397-08002B2CF9AE}" pid="3" name="IsMyDocuments">
    <vt:bool>true</vt:bool>
  </property>
</Properties>
</file>