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21" r:id="rId2"/>
  </p:sldMasterIdLst>
  <p:notesMasterIdLst>
    <p:notesMasterId r:id="rId13"/>
  </p:notesMasterIdLst>
  <p:handoutMasterIdLst>
    <p:handoutMasterId r:id="rId14"/>
  </p:handoutMasterIdLst>
  <p:sldIdLst>
    <p:sldId id="366" r:id="rId3"/>
    <p:sldId id="379" r:id="rId4"/>
    <p:sldId id="389" r:id="rId5"/>
    <p:sldId id="370" r:id="rId6"/>
    <p:sldId id="405" r:id="rId7"/>
    <p:sldId id="406" r:id="rId8"/>
    <p:sldId id="407" r:id="rId9"/>
    <p:sldId id="410" r:id="rId10"/>
    <p:sldId id="408" r:id="rId11"/>
    <p:sldId id="398" r:id="rId12"/>
  </p:sldIdLst>
  <p:sldSz cx="9144000" cy="6858000" type="screen4x3"/>
  <p:notesSz cx="6735763" cy="9866313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CC00"/>
    <a:srgbClr val="FF7C80"/>
    <a:srgbClr val="FF9900"/>
    <a:srgbClr val="66CCFF"/>
    <a:srgbClr val="FF0066"/>
    <a:srgbClr val="FFCC99"/>
    <a:srgbClr val="99CC00"/>
    <a:srgbClr val="FF996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Normaali tyyli 1 - Korostu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47" autoAdjust="0"/>
    <p:restoredTop sz="94710" autoAdjust="0"/>
  </p:normalViewPr>
  <p:slideViewPr>
    <p:cSldViewPr snapToGrid="0" showGuides="1">
      <p:cViewPr>
        <p:scale>
          <a:sx n="120" d="100"/>
          <a:sy n="120" d="100"/>
        </p:scale>
        <p:origin x="-749" y="648"/>
      </p:cViewPr>
      <p:guideLst>
        <p:guide orient="horz" pos="4024"/>
        <p:guide orient="horz" pos="3941"/>
        <p:guide pos="919"/>
        <p:guide pos="297"/>
        <p:guide pos="54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emf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36F34-81F3-489C-853E-7BAF06CEEA51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fi-FI"/>
        </a:p>
      </dgm:t>
    </dgm:pt>
    <dgm:pt modelId="{D89EFAA9-B123-4F17-8B35-F065A53D232E}">
      <dgm:prSet phldrT="[Teksti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Keinoja oppimistulosten parantumiseen</a:t>
          </a:r>
          <a:endParaRPr lang="fi-FI" sz="1400" b="1" dirty="0">
            <a:solidFill>
              <a:schemeClr val="tx1"/>
            </a:solidFill>
          </a:endParaRPr>
        </a:p>
      </dgm:t>
    </dgm:pt>
    <dgm:pt modelId="{32CD3E50-E1D5-4451-9C03-42338028DC20}" type="parTrans" cxnId="{FE8681E1-79C2-4078-A578-714EC5E01E21}">
      <dgm:prSet/>
      <dgm:spPr/>
      <dgm:t>
        <a:bodyPr/>
        <a:lstStyle/>
        <a:p>
          <a:endParaRPr lang="fi-FI" sz="1200"/>
        </a:p>
      </dgm:t>
    </dgm:pt>
    <dgm:pt modelId="{908BB620-F1D1-4DA3-A35B-F31BC9FEB4A5}" type="sibTrans" cxnId="{FE8681E1-79C2-4078-A578-714EC5E01E2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3A4BE384-EB75-4377-9789-90DC354FD111}">
      <dgm:prSet phldrT="[Teksti]" custT="1"/>
      <dgm:spPr>
        <a:solidFill>
          <a:srgbClr val="92D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Tavoitellaan kustannussäästöjä</a:t>
          </a:r>
          <a:endParaRPr lang="fi-FI" sz="1400" b="1" dirty="0">
            <a:solidFill>
              <a:schemeClr val="tx1"/>
            </a:solidFill>
          </a:endParaRPr>
        </a:p>
      </dgm:t>
    </dgm:pt>
    <dgm:pt modelId="{6E1DDE65-C8CF-41A4-8EF8-2A12FCCA9F6D}" type="parTrans" cxnId="{38931B05-1511-40B3-B256-CA8F230E52D0}">
      <dgm:prSet/>
      <dgm:spPr/>
      <dgm:t>
        <a:bodyPr/>
        <a:lstStyle/>
        <a:p>
          <a:endParaRPr lang="fi-FI" sz="1200"/>
        </a:p>
      </dgm:t>
    </dgm:pt>
    <dgm:pt modelId="{6D378395-2466-4BD1-A982-7BFB38229877}" type="sibTrans" cxnId="{38931B05-1511-40B3-B256-CA8F230E52D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AA066D62-7730-4FD0-AAEB-512A13ADD7D7}">
      <dgm:prSet phldrT="[Teksti]" custT="1"/>
      <dgm:spPr>
        <a:solidFill>
          <a:srgbClr val="92D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Yleinen hyvinvointi lisääntyy</a:t>
          </a:r>
          <a:endParaRPr lang="fi-FI" sz="1400" b="1" dirty="0">
            <a:solidFill>
              <a:schemeClr val="tx1"/>
            </a:solidFill>
          </a:endParaRPr>
        </a:p>
      </dgm:t>
    </dgm:pt>
    <dgm:pt modelId="{2C77540A-89A8-4B4E-9340-34DFCBC1A8B4}" type="parTrans" cxnId="{49C01C10-033D-4902-AA12-717E3C4D1211}">
      <dgm:prSet/>
      <dgm:spPr/>
      <dgm:t>
        <a:bodyPr/>
        <a:lstStyle/>
        <a:p>
          <a:endParaRPr lang="fi-FI" sz="1200"/>
        </a:p>
      </dgm:t>
    </dgm:pt>
    <dgm:pt modelId="{44EA7FFD-CCB7-46F5-8B8D-51182181BA1A}" type="sibTrans" cxnId="{49C01C10-033D-4902-AA12-717E3C4D1211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76738E2C-5D96-4B47-9A38-ECF1BDC0455B}">
      <dgm:prSet phldrT="[Teksti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Opetuksen monipuolistuminen</a:t>
          </a:r>
          <a:endParaRPr lang="fi-FI" sz="1400" b="1" dirty="0">
            <a:solidFill>
              <a:schemeClr val="tx1"/>
            </a:solidFill>
          </a:endParaRPr>
        </a:p>
      </dgm:t>
    </dgm:pt>
    <dgm:pt modelId="{5A3EAF96-CBC2-4E4A-BAC8-B785854E85CA}" type="parTrans" cxnId="{13B65046-5084-4D05-B3F3-660334793A6E}">
      <dgm:prSet/>
      <dgm:spPr/>
      <dgm:t>
        <a:bodyPr/>
        <a:lstStyle/>
        <a:p>
          <a:endParaRPr lang="fi-FI" sz="1200"/>
        </a:p>
      </dgm:t>
    </dgm:pt>
    <dgm:pt modelId="{8A07B26B-3BFA-4A75-BAB0-71E307768962}" type="sibTrans" cxnId="{13B65046-5084-4D05-B3F3-660334793A6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B786014D-9CD1-4B57-8ECC-54FE783FF2CC}">
      <dgm:prSet phldrT="[Teksti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Toimintatapojen kehittyminen</a:t>
          </a:r>
          <a:endParaRPr lang="fi-FI" sz="1400" b="1" dirty="0">
            <a:solidFill>
              <a:schemeClr val="tx1"/>
            </a:solidFill>
          </a:endParaRPr>
        </a:p>
      </dgm:t>
    </dgm:pt>
    <dgm:pt modelId="{CB24CBC1-1A54-436B-A000-1742A7CF8062}" type="parTrans" cxnId="{75C58FD4-0CCB-462B-BFCB-96DAC9C726C0}">
      <dgm:prSet/>
      <dgm:spPr/>
      <dgm:t>
        <a:bodyPr/>
        <a:lstStyle/>
        <a:p>
          <a:endParaRPr lang="fi-FI" sz="1200"/>
        </a:p>
      </dgm:t>
    </dgm:pt>
    <dgm:pt modelId="{BC70472B-405D-4CDC-95E7-4C491ED1B1C4}" type="sibTrans" cxnId="{75C58FD4-0CCB-462B-BFCB-96DAC9C726C0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70EFBD45-5929-4F11-AB31-F1854FAF5257}">
      <dgm:prSet phldrT="[Teksti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Pedagogisten ratkaisujen kehittyminen</a:t>
          </a:r>
          <a:endParaRPr lang="fi-FI" sz="1400" b="1" dirty="0">
            <a:solidFill>
              <a:schemeClr val="tx1"/>
            </a:solidFill>
          </a:endParaRPr>
        </a:p>
      </dgm:t>
    </dgm:pt>
    <dgm:pt modelId="{4EC4EF59-298A-4FAA-A10E-52A75927EAAA}" type="parTrans" cxnId="{B37461CC-17E7-4D34-93F9-C7FBE7373502}">
      <dgm:prSet/>
      <dgm:spPr/>
      <dgm:t>
        <a:bodyPr/>
        <a:lstStyle/>
        <a:p>
          <a:endParaRPr lang="fi-FI" sz="1200"/>
        </a:p>
      </dgm:t>
    </dgm:pt>
    <dgm:pt modelId="{16DD6BC1-9A8D-472E-B656-7C072D76EFA8}" type="sibTrans" cxnId="{B37461CC-17E7-4D34-93F9-C7FBE7373502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620BD4D4-7F67-4357-A421-189957EB4CE0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2D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Oppimisympäristöjen kehittyminen</a:t>
          </a:r>
          <a:endParaRPr lang="fi-FI" sz="1400" b="1" dirty="0">
            <a:solidFill>
              <a:schemeClr val="tx1"/>
            </a:solidFill>
          </a:endParaRPr>
        </a:p>
      </dgm:t>
    </dgm:pt>
    <dgm:pt modelId="{D415C99C-2A85-49EB-84E1-24E8A832B2B8}" type="parTrans" cxnId="{585C9475-B479-4488-8E84-43831E83E0FA}">
      <dgm:prSet/>
      <dgm:spPr/>
      <dgm:t>
        <a:bodyPr/>
        <a:lstStyle/>
        <a:p>
          <a:endParaRPr lang="fi-FI" sz="1200"/>
        </a:p>
      </dgm:t>
    </dgm:pt>
    <dgm:pt modelId="{29C0CC41-4021-4D10-A4EA-EB94E2DBE006}" type="sibTrans" cxnId="{585C9475-B479-4488-8E84-43831E83E0FA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998FEEA8-ACED-4D2A-A166-421F8E4F5994}">
      <dgm:prSet phldrT="[Teksti]" custT="1"/>
      <dgm:spPr>
        <a:solidFill>
          <a:srgbClr val="92D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Koulun toiminnan laatu paranee</a:t>
          </a:r>
          <a:endParaRPr lang="fi-FI" sz="1400" b="1" dirty="0">
            <a:solidFill>
              <a:schemeClr val="tx1"/>
            </a:solidFill>
          </a:endParaRPr>
        </a:p>
      </dgm:t>
    </dgm:pt>
    <dgm:pt modelId="{B85B3ABF-47EA-4170-BBD2-05DE5AA4E4D8}" type="parTrans" cxnId="{77137567-CA64-4EE1-A698-C65DD460959F}">
      <dgm:prSet/>
      <dgm:spPr/>
      <dgm:t>
        <a:bodyPr/>
        <a:lstStyle/>
        <a:p>
          <a:endParaRPr lang="fi-FI" sz="1200"/>
        </a:p>
      </dgm:t>
    </dgm:pt>
    <dgm:pt modelId="{88508293-FDEF-43B2-8DEF-8FD14AF5F739}" type="sibTrans" cxnId="{77137567-CA64-4EE1-A698-C65DD460959F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2FF60AC9-804A-4838-B76B-1A3CBAF5FD64}">
      <dgm:prSet phldrT="[Teksti]" custT="1"/>
      <dgm:spPr>
        <a:solidFill>
          <a:srgbClr val="92D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fi-FI" sz="1400" b="1" dirty="0" smtClean="0">
              <a:solidFill>
                <a:schemeClr val="tx1"/>
              </a:solidFill>
            </a:rPr>
            <a:t>Tilojen monikäyttöisyys kehittyy</a:t>
          </a:r>
          <a:endParaRPr lang="fi-FI" sz="1400" b="1" dirty="0">
            <a:solidFill>
              <a:schemeClr val="tx1"/>
            </a:solidFill>
          </a:endParaRPr>
        </a:p>
      </dgm:t>
    </dgm:pt>
    <dgm:pt modelId="{E2554C57-6E7A-402C-B17C-9DFF36123A5B}" type="parTrans" cxnId="{CF20EC10-9899-4026-BC67-1D8329A57B67}">
      <dgm:prSet/>
      <dgm:spPr/>
      <dgm:t>
        <a:bodyPr/>
        <a:lstStyle/>
        <a:p>
          <a:endParaRPr lang="fi-FI" sz="1200"/>
        </a:p>
      </dgm:t>
    </dgm:pt>
    <dgm:pt modelId="{7EF5C616-7526-420C-8968-E72AD0A668B6}" type="sibTrans" cxnId="{CF20EC10-9899-4026-BC67-1D8329A57B67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fi-FI" sz="1200"/>
        </a:p>
      </dgm:t>
    </dgm:pt>
    <dgm:pt modelId="{FFBBE3CB-2E80-43BE-A652-595945212B9F}" type="pres">
      <dgm:prSet presAssocID="{35B36F34-81F3-489C-853E-7BAF06CEEA5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659816A-76F3-41F5-B8C0-2A8BEC13A17E}" type="pres">
      <dgm:prSet presAssocID="{D89EFAA9-B123-4F17-8B35-F065A53D232E}" presName="composite" presStyleCnt="0"/>
      <dgm:spPr/>
    </dgm:pt>
    <dgm:pt modelId="{E0C176ED-8892-488B-BE87-42CC7480052D}" type="pres">
      <dgm:prSet presAssocID="{D89EFAA9-B123-4F17-8B35-F065A53D232E}" presName="imgShp" presStyleLbl="fgImgPlace1" presStyleIdx="0" presStyleCnt="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fi-FI"/>
        </a:p>
      </dgm:t>
    </dgm:pt>
    <dgm:pt modelId="{6ADC4AD9-1492-4BB3-B9F2-AFFE2811BEF2}" type="pres">
      <dgm:prSet presAssocID="{D89EFAA9-B123-4F17-8B35-F065A53D232E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B293631-3328-42E2-BA00-3FBECEAFA78C}" type="pres">
      <dgm:prSet presAssocID="{908BB620-F1D1-4DA3-A35B-F31BC9FEB4A5}" presName="spacing" presStyleCnt="0"/>
      <dgm:spPr/>
    </dgm:pt>
    <dgm:pt modelId="{4A4DA195-845E-4A10-9DFC-176331701450}" type="pres">
      <dgm:prSet presAssocID="{76738E2C-5D96-4B47-9A38-ECF1BDC0455B}" presName="composite" presStyleCnt="0"/>
      <dgm:spPr/>
    </dgm:pt>
    <dgm:pt modelId="{436EC9A8-922E-4632-B890-0CE943F6B955}" type="pres">
      <dgm:prSet presAssocID="{76738E2C-5D96-4B47-9A38-ECF1BDC0455B}" presName="imgShp" presStyleLbl="fgImgPlace1" presStyleIdx="1" presStyleCnt="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fi-FI"/>
        </a:p>
      </dgm:t>
    </dgm:pt>
    <dgm:pt modelId="{CBFF93AC-7D09-4875-9E64-CF1682806E32}" type="pres">
      <dgm:prSet presAssocID="{76738E2C-5D96-4B47-9A38-ECF1BDC0455B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B48E925-75A5-4312-9703-47CA3CE16419}" type="pres">
      <dgm:prSet presAssocID="{8A07B26B-3BFA-4A75-BAB0-71E307768962}" presName="spacing" presStyleCnt="0"/>
      <dgm:spPr/>
    </dgm:pt>
    <dgm:pt modelId="{9AC92171-AF54-442C-A6D4-AA20E6F75F51}" type="pres">
      <dgm:prSet presAssocID="{B786014D-9CD1-4B57-8ECC-54FE783FF2CC}" presName="composite" presStyleCnt="0"/>
      <dgm:spPr/>
    </dgm:pt>
    <dgm:pt modelId="{F1AE8E73-1628-4347-A6F2-51F8EDF9ED06}" type="pres">
      <dgm:prSet presAssocID="{B786014D-9CD1-4B57-8ECC-54FE783FF2CC}" presName="imgShp" presStyleLbl="fgImgPlace1" presStyleIdx="2" presStyleCnt="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fi-FI"/>
        </a:p>
      </dgm:t>
    </dgm:pt>
    <dgm:pt modelId="{60DD65E2-B119-4639-98AB-BB6998BD20D5}" type="pres">
      <dgm:prSet presAssocID="{B786014D-9CD1-4B57-8ECC-54FE783FF2CC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2CE2EA6-3D8B-4B52-9B2E-CA55A827BFF0}" type="pres">
      <dgm:prSet presAssocID="{BC70472B-405D-4CDC-95E7-4C491ED1B1C4}" presName="spacing" presStyleCnt="0"/>
      <dgm:spPr/>
    </dgm:pt>
    <dgm:pt modelId="{7661208A-FE33-4F07-B653-066FA6FF131E}" type="pres">
      <dgm:prSet presAssocID="{70EFBD45-5929-4F11-AB31-F1854FAF5257}" presName="composite" presStyleCnt="0"/>
      <dgm:spPr/>
    </dgm:pt>
    <dgm:pt modelId="{1068C040-F2A3-4598-81D7-03E3ED9CE5AA}" type="pres">
      <dgm:prSet presAssocID="{70EFBD45-5929-4F11-AB31-F1854FAF5257}" presName="imgShp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fi-FI"/>
        </a:p>
      </dgm:t>
    </dgm:pt>
    <dgm:pt modelId="{BB44F839-524B-4A0A-8A1F-4F32CB44C27D}" type="pres">
      <dgm:prSet presAssocID="{70EFBD45-5929-4F11-AB31-F1854FAF5257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DBE79B3-5EF9-44E0-89A4-7A125E97B5DC}" type="pres">
      <dgm:prSet presAssocID="{16DD6BC1-9A8D-472E-B656-7C072D76EFA8}" presName="spacing" presStyleCnt="0"/>
      <dgm:spPr/>
    </dgm:pt>
    <dgm:pt modelId="{30EEE1CA-7351-408C-AEFB-8D619FEB1766}" type="pres">
      <dgm:prSet presAssocID="{620BD4D4-7F67-4357-A421-189957EB4CE0}" presName="composite" presStyleCnt="0"/>
      <dgm:spPr/>
    </dgm:pt>
    <dgm:pt modelId="{5E1AF08C-D57D-4B29-AF1C-B20D00BB30D6}" type="pres">
      <dgm:prSet presAssocID="{620BD4D4-7F67-4357-A421-189957EB4CE0}" presName="imgShp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fi-FI"/>
        </a:p>
      </dgm:t>
    </dgm:pt>
    <dgm:pt modelId="{355F9840-ED0A-409C-BD51-6BCA27E40775}" type="pres">
      <dgm:prSet presAssocID="{620BD4D4-7F67-4357-A421-189957EB4CE0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4C0CD5B-7F33-48C7-94DE-421CF0406B87}" type="pres">
      <dgm:prSet presAssocID="{29C0CC41-4021-4D10-A4EA-EB94E2DBE006}" presName="spacing" presStyleCnt="0"/>
      <dgm:spPr/>
    </dgm:pt>
    <dgm:pt modelId="{6DD7226C-8823-42D7-BF47-982F8F212162}" type="pres">
      <dgm:prSet presAssocID="{3A4BE384-EB75-4377-9789-90DC354FD111}" presName="composite" presStyleCnt="0"/>
      <dgm:spPr/>
    </dgm:pt>
    <dgm:pt modelId="{E82E218F-781C-4AB7-A2A0-AA12D441CC83}" type="pres">
      <dgm:prSet presAssocID="{3A4BE384-EB75-4377-9789-90DC354FD111}" presName="imgShp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fi-FI"/>
        </a:p>
      </dgm:t>
    </dgm:pt>
    <dgm:pt modelId="{3B96D1A8-0745-4999-8E6C-09AF59E06186}" type="pres">
      <dgm:prSet presAssocID="{3A4BE384-EB75-4377-9789-90DC354FD111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322F586-E619-48B8-9FE8-E46FF2382DA1}" type="pres">
      <dgm:prSet presAssocID="{6D378395-2466-4BD1-A982-7BFB38229877}" presName="spacing" presStyleCnt="0"/>
      <dgm:spPr/>
    </dgm:pt>
    <dgm:pt modelId="{DB1A614A-F90F-47DA-A198-0C6B72AB54D4}" type="pres">
      <dgm:prSet presAssocID="{AA066D62-7730-4FD0-AAEB-512A13ADD7D7}" presName="composite" presStyleCnt="0"/>
      <dgm:spPr/>
    </dgm:pt>
    <dgm:pt modelId="{88E19575-CE31-4098-9C5C-F39AF9610DBF}" type="pres">
      <dgm:prSet presAssocID="{AA066D62-7730-4FD0-AAEB-512A13ADD7D7}" presName="imgShp" presStyleLbl="fgImgPlace1" presStyleIdx="6" presStyleCnt="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fi-FI"/>
        </a:p>
      </dgm:t>
    </dgm:pt>
    <dgm:pt modelId="{435CD7A6-E63D-4EF2-8D2B-2033739AAA55}" type="pres">
      <dgm:prSet presAssocID="{AA066D62-7730-4FD0-AAEB-512A13ADD7D7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3F844CC-263A-4F0C-AC7E-03018E3357E8}" type="pres">
      <dgm:prSet presAssocID="{44EA7FFD-CCB7-46F5-8B8D-51182181BA1A}" presName="spacing" presStyleCnt="0"/>
      <dgm:spPr/>
    </dgm:pt>
    <dgm:pt modelId="{2C56FA4C-C557-4781-8F76-47BF2B03CCC3}" type="pres">
      <dgm:prSet presAssocID="{998FEEA8-ACED-4D2A-A166-421F8E4F5994}" presName="composite" presStyleCnt="0"/>
      <dgm:spPr/>
    </dgm:pt>
    <dgm:pt modelId="{6277307A-8867-4B5B-8D58-2699E910D73B}" type="pres">
      <dgm:prSet presAssocID="{998FEEA8-ACED-4D2A-A166-421F8E4F5994}" presName="imgShp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fi-FI"/>
        </a:p>
      </dgm:t>
    </dgm:pt>
    <dgm:pt modelId="{F50ECAF9-4F7E-4B3A-A1A6-402709BA4852}" type="pres">
      <dgm:prSet presAssocID="{998FEEA8-ACED-4D2A-A166-421F8E4F5994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82A20BA-40FC-4305-BEA5-50A5F9E19AA0}" type="pres">
      <dgm:prSet presAssocID="{88508293-FDEF-43B2-8DEF-8FD14AF5F739}" presName="spacing" presStyleCnt="0"/>
      <dgm:spPr/>
    </dgm:pt>
    <dgm:pt modelId="{E17DDA1F-E771-4457-922E-20B6BEE0B905}" type="pres">
      <dgm:prSet presAssocID="{2FF60AC9-804A-4838-B76B-1A3CBAF5FD64}" presName="composite" presStyleCnt="0"/>
      <dgm:spPr/>
    </dgm:pt>
    <dgm:pt modelId="{0BFF6908-5B73-4676-BF79-9A5D85E194FD}" type="pres">
      <dgm:prSet presAssocID="{2FF60AC9-804A-4838-B76B-1A3CBAF5FD64}" presName="imgShp" presStyleLbl="fgImgPlace1" presStyleIdx="8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fi-FI"/>
        </a:p>
      </dgm:t>
    </dgm:pt>
    <dgm:pt modelId="{4CC4D77C-261D-468E-8B93-0AFC731ABC25}" type="pres">
      <dgm:prSet presAssocID="{2FF60AC9-804A-4838-B76B-1A3CBAF5FD64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9E0A96BE-3D9C-49C9-B72D-4F0FC7E0E18D}" type="presOf" srcId="{AA066D62-7730-4FD0-AAEB-512A13ADD7D7}" destId="{435CD7A6-E63D-4EF2-8D2B-2033739AAA55}" srcOrd="0" destOrd="0" presId="urn:microsoft.com/office/officeart/2005/8/layout/vList3"/>
    <dgm:cxn modelId="{FA8A69F1-87FB-4C61-8D0B-3CB7187A369D}" type="presOf" srcId="{76738E2C-5D96-4B47-9A38-ECF1BDC0455B}" destId="{CBFF93AC-7D09-4875-9E64-CF1682806E32}" srcOrd="0" destOrd="0" presId="urn:microsoft.com/office/officeart/2005/8/layout/vList3"/>
    <dgm:cxn modelId="{585C9475-B479-4488-8E84-43831E83E0FA}" srcId="{35B36F34-81F3-489C-853E-7BAF06CEEA51}" destId="{620BD4D4-7F67-4357-A421-189957EB4CE0}" srcOrd="4" destOrd="0" parTransId="{D415C99C-2A85-49EB-84E1-24E8A832B2B8}" sibTransId="{29C0CC41-4021-4D10-A4EA-EB94E2DBE006}"/>
    <dgm:cxn modelId="{544BC3E2-2206-4E82-AFB4-8D6951FFF7CF}" type="presOf" srcId="{D89EFAA9-B123-4F17-8B35-F065A53D232E}" destId="{6ADC4AD9-1492-4BB3-B9F2-AFFE2811BEF2}" srcOrd="0" destOrd="0" presId="urn:microsoft.com/office/officeart/2005/8/layout/vList3"/>
    <dgm:cxn modelId="{77137567-CA64-4EE1-A698-C65DD460959F}" srcId="{35B36F34-81F3-489C-853E-7BAF06CEEA51}" destId="{998FEEA8-ACED-4D2A-A166-421F8E4F5994}" srcOrd="7" destOrd="0" parTransId="{B85B3ABF-47EA-4170-BBD2-05DE5AA4E4D8}" sibTransId="{88508293-FDEF-43B2-8DEF-8FD14AF5F739}"/>
    <dgm:cxn modelId="{38931B05-1511-40B3-B256-CA8F230E52D0}" srcId="{35B36F34-81F3-489C-853E-7BAF06CEEA51}" destId="{3A4BE384-EB75-4377-9789-90DC354FD111}" srcOrd="5" destOrd="0" parTransId="{6E1DDE65-C8CF-41A4-8EF8-2A12FCCA9F6D}" sibTransId="{6D378395-2466-4BD1-A982-7BFB38229877}"/>
    <dgm:cxn modelId="{FE8681E1-79C2-4078-A578-714EC5E01E21}" srcId="{35B36F34-81F3-489C-853E-7BAF06CEEA51}" destId="{D89EFAA9-B123-4F17-8B35-F065A53D232E}" srcOrd="0" destOrd="0" parTransId="{32CD3E50-E1D5-4451-9C03-42338028DC20}" sibTransId="{908BB620-F1D1-4DA3-A35B-F31BC9FEB4A5}"/>
    <dgm:cxn modelId="{75C58FD4-0CCB-462B-BFCB-96DAC9C726C0}" srcId="{35B36F34-81F3-489C-853E-7BAF06CEEA51}" destId="{B786014D-9CD1-4B57-8ECC-54FE783FF2CC}" srcOrd="2" destOrd="0" parTransId="{CB24CBC1-1A54-436B-A000-1742A7CF8062}" sibTransId="{BC70472B-405D-4CDC-95E7-4C491ED1B1C4}"/>
    <dgm:cxn modelId="{CF20EC10-9899-4026-BC67-1D8329A57B67}" srcId="{35B36F34-81F3-489C-853E-7BAF06CEEA51}" destId="{2FF60AC9-804A-4838-B76B-1A3CBAF5FD64}" srcOrd="8" destOrd="0" parTransId="{E2554C57-6E7A-402C-B17C-9DFF36123A5B}" sibTransId="{7EF5C616-7526-420C-8968-E72AD0A668B6}"/>
    <dgm:cxn modelId="{13B65046-5084-4D05-B3F3-660334793A6E}" srcId="{35B36F34-81F3-489C-853E-7BAF06CEEA51}" destId="{76738E2C-5D96-4B47-9A38-ECF1BDC0455B}" srcOrd="1" destOrd="0" parTransId="{5A3EAF96-CBC2-4E4A-BAC8-B785854E85CA}" sibTransId="{8A07B26B-3BFA-4A75-BAB0-71E307768962}"/>
    <dgm:cxn modelId="{059CD354-5718-4279-95AD-8016F7519B5B}" type="presOf" srcId="{35B36F34-81F3-489C-853E-7BAF06CEEA51}" destId="{FFBBE3CB-2E80-43BE-A652-595945212B9F}" srcOrd="0" destOrd="0" presId="urn:microsoft.com/office/officeart/2005/8/layout/vList3"/>
    <dgm:cxn modelId="{43BF0466-5FF2-49DE-AAD7-CBC8B5B36738}" type="presOf" srcId="{70EFBD45-5929-4F11-AB31-F1854FAF5257}" destId="{BB44F839-524B-4A0A-8A1F-4F32CB44C27D}" srcOrd="0" destOrd="0" presId="urn:microsoft.com/office/officeart/2005/8/layout/vList3"/>
    <dgm:cxn modelId="{272D27E9-0558-4C2F-8BDE-3B778C52C2B9}" type="presOf" srcId="{620BD4D4-7F67-4357-A421-189957EB4CE0}" destId="{355F9840-ED0A-409C-BD51-6BCA27E40775}" srcOrd="0" destOrd="0" presId="urn:microsoft.com/office/officeart/2005/8/layout/vList3"/>
    <dgm:cxn modelId="{6366BBA3-1ABB-41F6-AC10-1F7F07217C9D}" type="presOf" srcId="{B786014D-9CD1-4B57-8ECC-54FE783FF2CC}" destId="{60DD65E2-B119-4639-98AB-BB6998BD20D5}" srcOrd="0" destOrd="0" presId="urn:microsoft.com/office/officeart/2005/8/layout/vList3"/>
    <dgm:cxn modelId="{3A359892-C27B-460E-AFDA-F9C4D1D31940}" type="presOf" srcId="{2FF60AC9-804A-4838-B76B-1A3CBAF5FD64}" destId="{4CC4D77C-261D-468E-8B93-0AFC731ABC25}" srcOrd="0" destOrd="0" presId="urn:microsoft.com/office/officeart/2005/8/layout/vList3"/>
    <dgm:cxn modelId="{B37461CC-17E7-4D34-93F9-C7FBE7373502}" srcId="{35B36F34-81F3-489C-853E-7BAF06CEEA51}" destId="{70EFBD45-5929-4F11-AB31-F1854FAF5257}" srcOrd="3" destOrd="0" parTransId="{4EC4EF59-298A-4FAA-A10E-52A75927EAAA}" sibTransId="{16DD6BC1-9A8D-472E-B656-7C072D76EFA8}"/>
    <dgm:cxn modelId="{77E641FC-09D3-4167-B93F-2EB2B0D3DE45}" type="presOf" srcId="{998FEEA8-ACED-4D2A-A166-421F8E4F5994}" destId="{F50ECAF9-4F7E-4B3A-A1A6-402709BA4852}" srcOrd="0" destOrd="0" presId="urn:microsoft.com/office/officeart/2005/8/layout/vList3"/>
    <dgm:cxn modelId="{49C01C10-033D-4902-AA12-717E3C4D1211}" srcId="{35B36F34-81F3-489C-853E-7BAF06CEEA51}" destId="{AA066D62-7730-4FD0-AAEB-512A13ADD7D7}" srcOrd="6" destOrd="0" parTransId="{2C77540A-89A8-4B4E-9340-34DFCBC1A8B4}" sibTransId="{44EA7FFD-CCB7-46F5-8B8D-51182181BA1A}"/>
    <dgm:cxn modelId="{5CF38EFD-F9C2-4E74-806B-D6494344364C}" type="presOf" srcId="{3A4BE384-EB75-4377-9789-90DC354FD111}" destId="{3B96D1A8-0745-4999-8E6C-09AF59E06186}" srcOrd="0" destOrd="0" presId="urn:microsoft.com/office/officeart/2005/8/layout/vList3"/>
    <dgm:cxn modelId="{FD5606CD-73BE-4304-9C9C-5AE98AF664A3}" type="presParOf" srcId="{FFBBE3CB-2E80-43BE-A652-595945212B9F}" destId="{A659816A-76F3-41F5-B8C0-2A8BEC13A17E}" srcOrd="0" destOrd="0" presId="urn:microsoft.com/office/officeart/2005/8/layout/vList3"/>
    <dgm:cxn modelId="{BC931048-5B9E-4276-A859-EA9D473AC556}" type="presParOf" srcId="{A659816A-76F3-41F5-B8C0-2A8BEC13A17E}" destId="{E0C176ED-8892-488B-BE87-42CC7480052D}" srcOrd="0" destOrd="0" presId="urn:microsoft.com/office/officeart/2005/8/layout/vList3"/>
    <dgm:cxn modelId="{A7599519-0F59-4E11-9F4A-F1438F3E7A09}" type="presParOf" srcId="{A659816A-76F3-41F5-B8C0-2A8BEC13A17E}" destId="{6ADC4AD9-1492-4BB3-B9F2-AFFE2811BEF2}" srcOrd="1" destOrd="0" presId="urn:microsoft.com/office/officeart/2005/8/layout/vList3"/>
    <dgm:cxn modelId="{295CBA0A-7BC6-42BF-A7F5-AA0F8317D3E4}" type="presParOf" srcId="{FFBBE3CB-2E80-43BE-A652-595945212B9F}" destId="{FB293631-3328-42E2-BA00-3FBECEAFA78C}" srcOrd="1" destOrd="0" presId="urn:microsoft.com/office/officeart/2005/8/layout/vList3"/>
    <dgm:cxn modelId="{280884EA-49D8-43AA-A95F-DFB0011C36D2}" type="presParOf" srcId="{FFBBE3CB-2E80-43BE-A652-595945212B9F}" destId="{4A4DA195-845E-4A10-9DFC-176331701450}" srcOrd="2" destOrd="0" presId="urn:microsoft.com/office/officeart/2005/8/layout/vList3"/>
    <dgm:cxn modelId="{32418138-6889-4600-AC11-49395C7A5B64}" type="presParOf" srcId="{4A4DA195-845E-4A10-9DFC-176331701450}" destId="{436EC9A8-922E-4632-B890-0CE943F6B955}" srcOrd="0" destOrd="0" presId="urn:microsoft.com/office/officeart/2005/8/layout/vList3"/>
    <dgm:cxn modelId="{68C19EBA-DA54-4B66-A5DB-E26CD8C02B48}" type="presParOf" srcId="{4A4DA195-845E-4A10-9DFC-176331701450}" destId="{CBFF93AC-7D09-4875-9E64-CF1682806E32}" srcOrd="1" destOrd="0" presId="urn:microsoft.com/office/officeart/2005/8/layout/vList3"/>
    <dgm:cxn modelId="{D87335B4-3DF2-486D-B1D7-92B01AB58ADE}" type="presParOf" srcId="{FFBBE3CB-2E80-43BE-A652-595945212B9F}" destId="{AB48E925-75A5-4312-9703-47CA3CE16419}" srcOrd="3" destOrd="0" presId="urn:microsoft.com/office/officeart/2005/8/layout/vList3"/>
    <dgm:cxn modelId="{4F3A26AA-F6A8-46AA-98E3-BD1CE6F0BA93}" type="presParOf" srcId="{FFBBE3CB-2E80-43BE-A652-595945212B9F}" destId="{9AC92171-AF54-442C-A6D4-AA20E6F75F51}" srcOrd="4" destOrd="0" presId="urn:microsoft.com/office/officeart/2005/8/layout/vList3"/>
    <dgm:cxn modelId="{0B22BCF8-3A34-4245-8A56-23BE44842F8B}" type="presParOf" srcId="{9AC92171-AF54-442C-A6D4-AA20E6F75F51}" destId="{F1AE8E73-1628-4347-A6F2-51F8EDF9ED06}" srcOrd="0" destOrd="0" presId="urn:microsoft.com/office/officeart/2005/8/layout/vList3"/>
    <dgm:cxn modelId="{56F15D64-EB30-4DF0-B808-8B0C73E8C9FE}" type="presParOf" srcId="{9AC92171-AF54-442C-A6D4-AA20E6F75F51}" destId="{60DD65E2-B119-4639-98AB-BB6998BD20D5}" srcOrd="1" destOrd="0" presId="urn:microsoft.com/office/officeart/2005/8/layout/vList3"/>
    <dgm:cxn modelId="{B9A82871-8DCD-434A-9B23-C513FC61F357}" type="presParOf" srcId="{FFBBE3CB-2E80-43BE-A652-595945212B9F}" destId="{D2CE2EA6-3D8B-4B52-9B2E-CA55A827BFF0}" srcOrd="5" destOrd="0" presId="urn:microsoft.com/office/officeart/2005/8/layout/vList3"/>
    <dgm:cxn modelId="{0F9F4C90-448A-4E52-AA68-9D2FDAF6EB72}" type="presParOf" srcId="{FFBBE3CB-2E80-43BE-A652-595945212B9F}" destId="{7661208A-FE33-4F07-B653-066FA6FF131E}" srcOrd="6" destOrd="0" presId="urn:microsoft.com/office/officeart/2005/8/layout/vList3"/>
    <dgm:cxn modelId="{0B39D413-3846-45AC-AD94-9C099CBCA0AA}" type="presParOf" srcId="{7661208A-FE33-4F07-B653-066FA6FF131E}" destId="{1068C040-F2A3-4598-81D7-03E3ED9CE5AA}" srcOrd="0" destOrd="0" presId="urn:microsoft.com/office/officeart/2005/8/layout/vList3"/>
    <dgm:cxn modelId="{F3978506-3449-4895-8AD6-692D90129DCF}" type="presParOf" srcId="{7661208A-FE33-4F07-B653-066FA6FF131E}" destId="{BB44F839-524B-4A0A-8A1F-4F32CB44C27D}" srcOrd="1" destOrd="0" presId="urn:microsoft.com/office/officeart/2005/8/layout/vList3"/>
    <dgm:cxn modelId="{7EB6CEC6-0123-4347-8D2A-A623F35D05DB}" type="presParOf" srcId="{FFBBE3CB-2E80-43BE-A652-595945212B9F}" destId="{7DBE79B3-5EF9-44E0-89A4-7A125E97B5DC}" srcOrd="7" destOrd="0" presId="urn:microsoft.com/office/officeart/2005/8/layout/vList3"/>
    <dgm:cxn modelId="{E65F23E6-B140-4D30-B740-A9FC6CE863F0}" type="presParOf" srcId="{FFBBE3CB-2E80-43BE-A652-595945212B9F}" destId="{30EEE1CA-7351-408C-AEFB-8D619FEB1766}" srcOrd="8" destOrd="0" presId="urn:microsoft.com/office/officeart/2005/8/layout/vList3"/>
    <dgm:cxn modelId="{F0EF29DF-44D5-4D50-BE6B-43D35A47EC76}" type="presParOf" srcId="{30EEE1CA-7351-408C-AEFB-8D619FEB1766}" destId="{5E1AF08C-D57D-4B29-AF1C-B20D00BB30D6}" srcOrd="0" destOrd="0" presId="urn:microsoft.com/office/officeart/2005/8/layout/vList3"/>
    <dgm:cxn modelId="{F04552B2-A0B3-4FCE-9388-937355FD8E17}" type="presParOf" srcId="{30EEE1CA-7351-408C-AEFB-8D619FEB1766}" destId="{355F9840-ED0A-409C-BD51-6BCA27E40775}" srcOrd="1" destOrd="0" presId="urn:microsoft.com/office/officeart/2005/8/layout/vList3"/>
    <dgm:cxn modelId="{BFA732A4-A116-4FD8-9A27-355AAD84BE81}" type="presParOf" srcId="{FFBBE3CB-2E80-43BE-A652-595945212B9F}" destId="{E4C0CD5B-7F33-48C7-94DE-421CF0406B87}" srcOrd="9" destOrd="0" presId="urn:microsoft.com/office/officeart/2005/8/layout/vList3"/>
    <dgm:cxn modelId="{A174EE63-19C6-4DC7-AF70-892174D0F8D2}" type="presParOf" srcId="{FFBBE3CB-2E80-43BE-A652-595945212B9F}" destId="{6DD7226C-8823-42D7-BF47-982F8F212162}" srcOrd="10" destOrd="0" presId="urn:microsoft.com/office/officeart/2005/8/layout/vList3"/>
    <dgm:cxn modelId="{3314F5F9-15D8-450D-953A-AF9B635B1826}" type="presParOf" srcId="{6DD7226C-8823-42D7-BF47-982F8F212162}" destId="{E82E218F-781C-4AB7-A2A0-AA12D441CC83}" srcOrd="0" destOrd="0" presId="urn:microsoft.com/office/officeart/2005/8/layout/vList3"/>
    <dgm:cxn modelId="{9A1F5FF9-CDCB-482D-9594-F813131F1FFA}" type="presParOf" srcId="{6DD7226C-8823-42D7-BF47-982F8F212162}" destId="{3B96D1A8-0745-4999-8E6C-09AF59E06186}" srcOrd="1" destOrd="0" presId="urn:microsoft.com/office/officeart/2005/8/layout/vList3"/>
    <dgm:cxn modelId="{2834C2EA-CF31-494A-9057-70968A7DF4AC}" type="presParOf" srcId="{FFBBE3CB-2E80-43BE-A652-595945212B9F}" destId="{1322F586-E619-48B8-9FE8-E46FF2382DA1}" srcOrd="11" destOrd="0" presId="urn:microsoft.com/office/officeart/2005/8/layout/vList3"/>
    <dgm:cxn modelId="{79DDACFE-C159-4A8E-BD0B-7435C87CE8C1}" type="presParOf" srcId="{FFBBE3CB-2E80-43BE-A652-595945212B9F}" destId="{DB1A614A-F90F-47DA-A198-0C6B72AB54D4}" srcOrd="12" destOrd="0" presId="urn:microsoft.com/office/officeart/2005/8/layout/vList3"/>
    <dgm:cxn modelId="{F1D68F1A-DA34-4214-9E44-EC297EA741AC}" type="presParOf" srcId="{DB1A614A-F90F-47DA-A198-0C6B72AB54D4}" destId="{88E19575-CE31-4098-9C5C-F39AF9610DBF}" srcOrd="0" destOrd="0" presId="urn:microsoft.com/office/officeart/2005/8/layout/vList3"/>
    <dgm:cxn modelId="{1CE9B248-6D6F-44BD-9F3B-CB45CE8D3F53}" type="presParOf" srcId="{DB1A614A-F90F-47DA-A198-0C6B72AB54D4}" destId="{435CD7A6-E63D-4EF2-8D2B-2033739AAA55}" srcOrd="1" destOrd="0" presId="urn:microsoft.com/office/officeart/2005/8/layout/vList3"/>
    <dgm:cxn modelId="{4CC6416A-EFE2-492F-9B5C-BECDA673D08A}" type="presParOf" srcId="{FFBBE3CB-2E80-43BE-A652-595945212B9F}" destId="{43F844CC-263A-4F0C-AC7E-03018E3357E8}" srcOrd="13" destOrd="0" presId="urn:microsoft.com/office/officeart/2005/8/layout/vList3"/>
    <dgm:cxn modelId="{4C7380F8-8C1C-4319-8C97-53B8770B40DB}" type="presParOf" srcId="{FFBBE3CB-2E80-43BE-A652-595945212B9F}" destId="{2C56FA4C-C557-4781-8F76-47BF2B03CCC3}" srcOrd="14" destOrd="0" presId="urn:microsoft.com/office/officeart/2005/8/layout/vList3"/>
    <dgm:cxn modelId="{83E5AA6C-492E-418B-B0B7-2966542D9535}" type="presParOf" srcId="{2C56FA4C-C557-4781-8F76-47BF2B03CCC3}" destId="{6277307A-8867-4B5B-8D58-2699E910D73B}" srcOrd="0" destOrd="0" presId="urn:microsoft.com/office/officeart/2005/8/layout/vList3"/>
    <dgm:cxn modelId="{7DF0EDC5-FE54-4611-B377-6009D53AFD22}" type="presParOf" srcId="{2C56FA4C-C557-4781-8F76-47BF2B03CCC3}" destId="{F50ECAF9-4F7E-4B3A-A1A6-402709BA4852}" srcOrd="1" destOrd="0" presId="urn:microsoft.com/office/officeart/2005/8/layout/vList3"/>
    <dgm:cxn modelId="{C2182921-F970-4D15-A4CB-8B2B729627ED}" type="presParOf" srcId="{FFBBE3CB-2E80-43BE-A652-595945212B9F}" destId="{682A20BA-40FC-4305-BEA5-50A5F9E19AA0}" srcOrd="15" destOrd="0" presId="urn:microsoft.com/office/officeart/2005/8/layout/vList3"/>
    <dgm:cxn modelId="{87B26A57-34CD-4A67-B637-F869D0D69A75}" type="presParOf" srcId="{FFBBE3CB-2E80-43BE-A652-595945212B9F}" destId="{E17DDA1F-E771-4457-922E-20B6BEE0B905}" srcOrd="16" destOrd="0" presId="urn:microsoft.com/office/officeart/2005/8/layout/vList3"/>
    <dgm:cxn modelId="{5C467AB2-3A24-4C75-A1DC-3A475B198C68}" type="presParOf" srcId="{E17DDA1F-E771-4457-922E-20B6BEE0B905}" destId="{0BFF6908-5B73-4676-BF79-9A5D85E194FD}" srcOrd="0" destOrd="0" presId="urn:microsoft.com/office/officeart/2005/8/layout/vList3"/>
    <dgm:cxn modelId="{5B15F814-6E26-42A4-BBAA-98BCDFA3C745}" type="presParOf" srcId="{E17DDA1F-E771-4457-922E-20B6BEE0B905}" destId="{4CC4D77C-261D-468E-8B93-0AFC731ABC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C4AD9-1492-4BB3-B9F2-AFFE2811BEF2}">
      <dsp:nvSpPr>
        <dsp:cNvPr id="0" name=""/>
        <dsp:cNvSpPr/>
      </dsp:nvSpPr>
      <dsp:spPr>
        <a:xfrm rot="10800000">
          <a:off x="1558076" y="1986"/>
          <a:ext cx="5756452" cy="432572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7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Keinoja oppimistulosten parantumiseen</a:t>
          </a:r>
          <a:endParaRPr lang="fi-FI" sz="1400" b="1" kern="1200" dirty="0">
            <a:solidFill>
              <a:schemeClr val="tx1"/>
            </a:solidFill>
          </a:endParaRPr>
        </a:p>
      </dsp:txBody>
      <dsp:txXfrm rot="10800000">
        <a:off x="1666219" y="1986"/>
        <a:ext cx="5648309" cy="432572"/>
      </dsp:txXfrm>
    </dsp:sp>
    <dsp:sp modelId="{E0C176ED-8892-488B-BE87-42CC7480052D}">
      <dsp:nvSpPr>
        <dsp:cNvPr id="0" name=""/>
        <dsp:cNvSpPr/>
      </dsp:nvSpPr>
      <dsp:spPr>
        <a:xfrm>
          <a:off x="1341790" y="1986"/>
          <a:ext cx="432572" cy="43257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F93AC-7D09-4875-9E64-CF1682806E32}">
      <dsp:nvSpPr>
        <dsp:cNvPr id="0" name=""/>
        <dsp:cNvSpPr/>
      </dsp:nvSpPr>
      <dsp:spPr>
        <a:xfrm rot="10800000">
          <a:off x="1558076" y="563685"/>
          <a:ext cx="5756452" cy="432572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7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Opetuksen monipuolistuminen</a:t>
          </a:r>
          <a:endParaRPr lang="fi-FI" sz="1400" b="1" kern="1200" dirty="0">
            <a:solidFill>
              <a:schemeClr val="tx1"/>
            </a:solidFill>
          </a:endParaRPr>
        </a:p>
      </dsp:txBody>
      <dsp:txXfrm rot="10800000">
        <a:off x="1666219" y="563685"/>
        <a:ext cx="5648309" cy="432572"/>
      </dsp:txXfrm>
    </dsp:sp>
    <dsp:sp modelId="{436EC9A8-922E-4632-B890-0CE943F6B955}">
      <dsp:nvSpPr>
        <dsp:cNvPr id="0" name=""/>
        <dsp:cNvSpPr/>
      </dsp:nvSpPr>
      <dsp:spPr>
        <a:xfrm>
          <a:off x="1341790" y="563685"/>
          <a:ext cx="432572" cy="43257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D65E2-B119-4639-98AB-BB6998BD20D5}">
      <dsp:nvSpPr>
        <dsp:cNvPr id="0" name=""/>
        <dsp:cNvSpPr/>
      </dsp:nvSpPr>
      <dsp:spPr>
        <a:xfrm rot="10800000">
          <a:off x="1558076" y="1125385"/>
          <a:ext cx="5756452" cy="432572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7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Toimintatapojen kehittyminen</a:t>
          </a:r>
          <a:endParaRPr lang="fi-FI" sz="1400" b="1" kern="1200" dirty="0">
            <a:solidFill>
              <a:schemeClr val="tx1"/>
            </a:solidFill>
          </a:endParaRPr>
        </a:p>
      </dsp:txBody>
      <dsp:txXfrm rot="10800000">
        <a:off x="1666219" y="1125385"/>
        <a:ext cx="5648309" cy="432572"/>
      </dsp:txXfrm>
    </dsp:sp>
    <dsp:sp modelId="{F1AE8E73-1628-4347-A6F2-51F8EDF9ED06}">
      <dsp:nvSpPr>
        <dsp:cNvPr id="0" name=""/>
        <dsp:cNvSpPr/>
      </dsp:nvSpPr>
      <dsp:spPr>
        <a:xfrm>
          <a:off x="1341790" y="1125385"/>
          <a:ext cx="432572" cy="43257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4F839-524B-4A0A-8A1F-4F32CB44C27D}">
      <dsp:nvSpPr>
        <dsp:cNvPr id="0" name=""/>
        <dsp:cNvSpPr/>
      </dsp:nvSpPr>
      <dsp:spPr>
        <a:xfrm rot="10800000">
          <a:off x="1558076" y="1687084"/>
          <a:ext cx="5756452" cy="432572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7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Pedagogisten ratkaisujen kehittyminen</a:t>
          </a:r>
          <a:endParaRPr lang="fi-FI" sz="1400" b="1" kern="1200" dirty="0">
            <a:solidFill>
              <a:schemeClr val="tx1"/>
            </a:solidFill>
          </a:endParaRPr>
        </a:p>
      </dsp:txBody>
      <dsp:txXfrm rot="10800000">
        <a:off x="1666219" y="1687084"/>
        <a:ext cx="5648309" cy="432572"/>
      </dsp:txXfrm>
    </dsp:sp>
    <dsp:sp modelId="{1068C040-F2A3-4598-81D7-03E3ED9CE5AA}">
      <dsp:nvSpPr>
        <dsp:cNvPr id="0" name=""/>
        <dsp:cNvSpPr/>
      </dsp:nvSpPr>
      <dsp:spPr>
        <a:xfrm>
          <a:off x="1341790" y="1687084"/>
          <a:ext cx="432572" cy="432572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F9840-ED0A-409C-BD51-6BCA27E40775}">
      <dsp:nvSpPr>
        <dsp:cNvPr id="0" name=""/>
        <dsp:cNvSpPr/>
      </dsp:nvSpPr>
      <dsp:spPr>
        <a:xfrm rot="10800000">
          <a:off x="1558076" y="2248783"/>
          <a:ext cx="5756452" cy="432572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7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Oppimisympäristöjen kehittyminen</a:t>
          </a:r>
          <a:endParaRPr lang="fi-FI" sz="1400" b="1" kern="1200" dirty="0">
            <a:solidFill>
              <a:schemeClr val="tx1"/>
            </a:solidFill>
          </a:endParaRPr>
        </a:p>
      </dsp:txBody>
      <dsp:txXfrm rot="10800000">
        <a:off x="1666219" y="2248783"/>
        <a:ext cx="5648309" cy="432572"/>
      </dsp:txXfrm>
    </dsp:sp>
    <dsp:sp modelId="{5E1AF08C-D57D-4B29-AF1C-B20D00BB30D6}">
      <dsp:nvSpPr>
        <dsp:cNvPr id="0" name=""/>
        <dsp:cNvSpPr/>
      </dsp:nvSpPr>
      <dsp:spPr>
        <a:xfrm>
          <a:off x="1341790" y="2248783"/>
          <a:ext cx="432572" cy="432572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6D1A8-0745-4999-8E6C-09AF59E06186}">
      <dsp:nvSpPr>
        <dsp:cNvPr id="0" name=""/>
        <dsp:cNvSpPr/>
      </dsp:nvSpPr>
      <dsp:spPr>
        <a:xfrm rot="10800000">
          <a:off x="1558076" y="2810482"/>
          <a:ext cx="5756452" cy="432572"/>
        </a:xfrm>
        <a:prstGeom prst="homePlat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Tavoitellaan kustannussäästöjä</a:t>
          </a:r>
          <a:endParaRPr lang="fi-FI" sz="1400" b="1" kern="1200" dirty="0">
            <a:solidFill>
              <a:schemeClr val="tx1"/>
            </a:solidFill>
          </a:endParaRPr>
        </a:p>
      </dsp:txBody>
      <dsp:txXfrm rot="10800000">
        <a:off x="1666219" y="2810482"/>
        <a:ext cx="5648309" cy="432572"/>
      </dsp:txXfrm>
    </dsp:sp>
    <dsp:sp modelId="{E82E218F-781C-4AB7-A2A0-AA12D441CC83}">
      <dsp:nvSpPr>
        <dsp:cNvPr id="0" name=""/>
        <dsp:cNvSpPr/>
      </dsp:nvSpPr>
      <dsp:spPr>
        <a:xfrm>
          <a:off x="1341790" y="2810482"/>
          <a:ext cx="432572" cy="432572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CD7A6-E63D-4EF2-8D2B-2033739AAA55}">
      <dsp:nvSpPr>
        <dsp:cNvPr id="0" name=""/>
        <dsp:cNvSpPr/>
      </dsp:nvSpPr>
      <dsp:spPr>
        <a:xfrm rot="10800000">
          <a:off x="1558076" y="3372181"/>
          <a:ext cx="5756452" cy="432572"/>
        </a:xfrm>
        <a:prstGeom prst="homePlat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Yleinen hyvinvointi lisääntyy</a:t>
          </a:r>
          <a:endParaRPr lang="fi-FI" sz="1400" b="1" kern="1200" dirty="0">
            <a:solidFill>
              <a:schemeClr val="tx1"/>
            </a:solidFill>
          </a:endParaRPr>
        </a:p>
      </dsp:txBody>
      <dsp:txXfrm rot="10800000">
        <a:off x="1666219" y="3372181"/>
        <a:ext cx="5648309" cy="432572"/>
      </dsp:txXfrm>
    </dsp:sp>
    <dsp:sp modelId="{88E19575-CE31-4098-9C5C-F39AF9610DBF}">
      <dsp:nvSpPr>
        <dsp:cNvPr id="0" name=""/>
        <dsp:cNvSpPr/>
      </dsp:nvSpPr>
      <dsp:spPr>
        <a:xfrm>
          <a:off x="1341790" y="3372181"/>
          <a:ext cx="432572" cy="432572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ECAF9-4F7E-4B3A-A1A6-402709BA4852}">
      <dsp:nvSpPr>
        <dsp:cNvPr id="0" name=""/>
        <dsp:cNvSpPr/>
      </dsp:nvSpPr>
      <dsp:spPr>
        <a:xfrm rot="10800000">
          <a:off x="1558076" y="3933881"/>
          <a:ext cx="5756452" cy="432572"/>
        </a:xfrm>
        <a:prstGeom prst="homePlat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Koulun toiminnan laatu paranee</a:t>
          </a:r>
          <a:endParaRPr lang="fi-FI" sz="1400" b="1" kern="1200" dirty="0">
            <a:solidFill>
              <a:schemeClr val="tx1"/>
            </a:solidFill>
          </a:endParaRPr>
        </a:p>
      </dsp:txBody>
      <dsp:txXfrm rot="10800000">
        <a:off x="1666219" y="3933881"/>
        <a:ext cx="5648309" cy="432572"/>
      </dsp:txXfrm>
    </dsp:sp>
    <dsp:sp modelId="{6277307A-8867-4B5B-8D58-2699E910D73B}">
      <dsp:nvSpPr>
        <dsp:cNvPr id="0" name=""/>
        <dsp:cNvSpPr/>
      </dsp:nvSpPr>
      <dsp:spPr>
        <a:xfrm>
          <a:off x="1341790" y="3933881"/>
          <a:ext cx="432572" cy="432572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4D77C-261D-468E-8B93-0AFC731ABC25}">
      <dsp:nvSpPr>
        <dsp:cNvPr id="0" name=""/>
        <dsp:cNvSpPr/>
      </dsp:nvSpPr>
      <dsp:spPr>
        <a:xfrm rot="10800000">
          <a:off x="1558076" y="4495580"/>
          <a:ext cx="5756452" cy="432572"/>
        </a:xfrm>
        <a:prstGeom prst="homePlat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7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Tilojen monikäyttöisyys kehittyy</a:t>
          </a:r>
          <a:endParaRPr lang="fi-FI" sz="1400" b="1" kern="1200" dirty="0">
            <a:solidFill>
              <a:schemeClr val="tx1"/>
            </a:solidFill>
          </a:endParaRPr>
        </a:p>
      </dsp:txBody>
      <dsp:txXfrm rot="10800000">
        <a:off x="1666219" y="4495580"/>
        <a:ext cx="5648309" cy="432572"/>
      </dsp:txXfrm>
    </dsp:sp>
    <dsp:sp modelId="{0BFF6908-5B73-4676-BF79-9A5D85E194FD}">
      <dsp:nvSpPr>
        <dsp:cNvPr id="0" name=""/>
        <dsp:cNvSpPr/>
      </dsp:nvSpPr>
      <dsp:spPr>
        <a:xfrm>
          <a:off x="1341790" y="4495580"/>
          <a:ext cx="432572" cy="432572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24" tIns="44762" rIns="89524" bIns="44762" numCol="1" anchor="t" anchorCtr="0" compatLnSpc="1">
            <a:prstTxWarp prst="textNoShape">
              <a:avLst/>
            </a:prstTxWarp>
          </a:bodyPr>
          <a:lstStyle>
            <a:lvl1pPr algn="l" defTabSz="8954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731" y="0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24" tIns="44762" rIns="89524" bIns="44762" numCol="1" anchor="t" anchorCtr="0" compatLnSpc="1">
            <a:prstTxWarp prst="textNoShape">
              <a:avLst/>
            </a:prstTxWarp>
          </a:bodyPr>
          <a:lstStyle>
            <a:lvl1pPr algn="r" defTabSz="8954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0472"/>
            <a:ext cx="2917526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24" tIns="44762" rIns="89524" bIns="44762" numCol="1" anchor="b" anchorCtr="0" compatLnSpc="1">
            <a:prstTxWarp prst="textNoShape">
              <a:avLst/>
            </a:prstTxWarp>
          </a:bodyPr>
          <a:lstStyle>
            <a:lvl1pPr algn="l" defTabSz="895486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731" y="9370472"/>
            <a:ext cx="2917526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524" tIns="44762" rIns="89524" bIns="44762" numCol="1" anchor="b" anchorCtr="0" compatLnSpc="1">
            <a:prstTxWarp prst="textNoShape">
              <a:avLst/>
            </a:prstTxWarp>
          </a:bodyPr>
          <a:lstStyle>
            <a:lvl1pPr algn="r" defTabSz="895486">
              <a:defRPr sz="1200">
                <a:latin typeface="Arial" charset="0"/>
              </a:defRPr>
            </a:lvl1pPr>
          </a:lstStyle>
          <a:p>
            <a:pPr>
              <a:defRPr/>
            </a:pPr>
            <a:fld id="{F2DEB6D9-A36C-4EC8-A012-6485359733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178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4" rIns="94851" bIns="47424" numCol="1" anchor="t" anchorCtr="0" compatLnSpc="1">
            <a:prstTxWarp prst="textNoShape">
              <a:avLst/>
            </a:prstTxWarp>
          </a:bodyPr>
          <a:lstStyle>
            <a:lvl1pPr algn="l" defTabSz="94717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731" y="0"/>
            <a:ext cx="2917526" cy="49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4" rIns="94851" bIns="47424" numCol="1" anchor="t" anchorCtr="0" compatLnSpc="1">
            <a:prstTxWarp prst="textNoShape">
              <a:avLst/>
            </a:prstTxWarp>
          </a:bodyPr>
          <a:lstStyle>
            <a:lvl1pPr algn="r" defTabSz="94717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782" y="4686002"/>
            <a:ext cx="5386200" cy="444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4" rIns="94851" bIns="47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0472"/>
            <a:ext cx="2917526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4" rIns="94851" bIns="47424" numCol="1" anchor="b" anchorCtr="0" compatLnSpc="1">
            <a:prstTxWarp prst="textNoShape">
              <a:avLst/>
            </a:prstTxWarp>
          </a:bodyPr>
          <a:lstStyle>
            <a:lvl1pPr algn="l" defTabSz="94717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731" y="9370472"/>
            <a:ext cx="2917526" cy="49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51" tIns="47424" rIns="94851" bIns="47424" numCol="1" anchor="b" anchorCtr="0" compatLnSpc="1">
            <a:prstTxWarp prst="textNoShape">
              <a:avLst/>
            </a:prstTxWarp>
          </a:bodyPr>
          <a:lstStyle>
            <a:lvl1pPr algn="r" defTabSz="947178">
              <a:defRPr sz="1300">
                <a:latin typeface="Arial" charset="0"/>
              </a:defRPr>
            </a:lvl1pPr>
          </a:lstStyle>
          <a:p>
            <a:pPr>
              <a:defRPr/>
            </a:pPr>
            <a:fld id="{82BA107F-6F80-47C1-95E5-A8F8A6DE3C4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289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7219" y="3583120"/>
            <a:ext cx="8239125" cy="492125"/>
          </a:xfrm>
        </p:spPr>
        <p:txBody>
          <a:bodyPr/>
          <a:lstStyle>
            <a:lvl1pPr marL="0" indent="0" algn="ctr">
              <a:buFontTx/>
              <a:buNone/>
              <a:defRPr sz="2000" smtClean="0">
                <a:solidFill>
                  <a:srgbClr val="464646"/>
                </a:solidFill>
              </a:defRPr>
            </a:lvl1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5138" y="2924357"/>
            <a:ext cx="8239125" cy="509587"/>
          </a:xfrm>
        </p:spPr>
        <p:txBody>
          <a:bodyPr/>
          <a:lstStyle>
            <a:lvl1pPr>
              <a:defRPr smtClean="0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 </a:t>
            </a:r>
            <a:fld id="{2A1E1B4A-B8D0-4DF1-B52E-69A69A973325}" type="datetime1">
              <a:rPr lang="fi-FI" smtClean="0"/>
              <a:pPr>
                <a:defRPr/>
              </a:pPr>
              <a:t>26.3.2015</a:t>
            </a:fld>
            <a:r>
              <a:rPr lang="fi-FI" dirty="0" smtClean="0"/>
              <a:t>  Page </a:t>
            </a:r>
            <a:fld id="{3D206CF9-7B0B-46BE-A7F8-A3E4506BB46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Kuva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06" b="27529"/>
          <a:stretch/>
        </p:blipFill>
        <p:spPr>
          <a:xfrm>
            <a:off x="471489" y="229961"/>
            <a:ext cx="1324211" cy="572725"/>
          </a:xfrm>
          <a:prstGeom prst="rect">
            <a:avLst/>
          </a:prstGeom>
        </p:spPr>
      </p:pic>
      <p:sp>
        <p:nvSpPr>
          <p:cNvPr id="10" name="Ellipsi 6"/>
          <p:cNvSpPr/>
          <p:nvPr userDrawn="1"/>
        </p:nvSpPr>
        <p:spPr bwMode="auto">
          <a:xfrm>
            <a:off x="1908143" y="511648"/>
            <a:ext cx="219600" cy="219600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29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26.3.2015</a:t>
            </a:fld>
            <a:r>
              <a:rPr lang="fi-FI" sz="800"/>
              <a:t>  Page </a:t>
            </a:r>
            <a:fld id="{54992FB8-7E72-4A98-B630-A47E8B13A455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7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26.3.2015</a:t>
            </a:fld>
            <a:r>
              <a:rPr lang="fi-FI" sz="800"/>
              <a:t>  Page </a:t>
            </a:r>
            <a:fld id="{F5D34F43-AC36-4399-81A8-6B0807CBA859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5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3813"/>
            <a:ext cx="8229600" cy="475297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 </a:t>
            </a:r>
            <a:fld id="{BCC369D7-AD67-4007-8CD9-AD74EEED516B}" type="datetime1">
              <a:rPr lang="fi-FI" sz="800"/>
              <a:pPr/>
              <a:t>26.3.2015</a:t>
            </a:fld>
            <a:r>
              <a:rPr lang="fi-FI" sz="800" dirty="0"/>
              <a:t>  Page </a:t>
            </a:r>
            <a:fld id="{5DD9209F-FA31-42D0-9C51-079867EBFC81}" type="slidenum">
              <a:rPr lang="fi-FI" sz="800"/>
              <a:pPr/>
              <a:t>‹#›</a:t>
            </a:fld>
            <a:endParaRPr lang="fi-FI" sz="8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noProof="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71489" y="6388802"/>
            <a:ext cx="967292" cy="338400"/>
            <a:chOff x="471489" y="6388802"/>
            <a:chExt cx="967292" cy="338400"/>
          </a:xfrm>
        </p:grpSpPr>
        <p:pic>
          <p:nvPicPr>
            <p:cNvPr id="10" name="Kuv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7"/>
            <a:stretch/>
          </p:blipFill>
          <p:spPr>
            <a:xfrm>
              <a:off x="471489" y="6388802"/>
              <a:ext cx="792536" cy="338400"/>
            </a:xfrm>
            <a:prstGeom prst="rect">
              <a:avLst/>
            </a:prstGeom>
          </p:spPr>
        </p:pic>
        <p:sp>
          <p:nvSpPr>
            <p:cNvPr id="11" name="Ellipsi 10"/>
            <p:cNvSpPr/>
            <p:nvPr userDrawn="1"/>
          </p:nvSpPr>
          <p:spPr bwMode="auto">
            <a:xfrm>
              <a:off x="1309181" y="6554261"/>
              <a:ext cx="129600" cy="1296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96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93813"/>
            <a:ext cx="4038600" cy="4752975"/>
          </a:xfrm>
        </p:spPr>
        <p:txBody>
          <a:bodyPr/>
          <a:lstStyle>
            <a:lvl1pPr>
              <a:defRPr sz="2000">
                <a:solidFill>
                  <a:srgbClr val="505050"/>
                </a:solidFill>
              </a:defRPr>
            </a:lvl1pPr>
            <a:lvl2pPr>
              <a:defRPr sz="1800">
                <a:solidFill>
                  <a:srgbClr val="505050"/>
                </a:solidFill>
              </a:defRPr>
            </a:lvl2pPr>
            <a:lvl3pPr>
              <a:defRPr sz="1600">
                <a:solidFill>
                  <a:srgbClr val="505050"/>
                </a:solidFill>
              </a:defRPr>
            </a:lvl3pPr>
            <a:lvl4pPr>
              <a:defRPr sz="1400">
                <a:solidFill>
                  <a:srgbClr val="505050"/>
                </a:solidFill>
              </a:defRPr>
            </a:lvl4pPr>
            <a:lvl5pPr>
              <a:defRPr sz="12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93813"/>
            <a:ext cx="4038600" cy="4752975"/>
          </a:xfrm>
        </p:spPr>
        <p:txBody>
          <a:bodyPr/>
          <a:lstStyle>
            <a:lvl1pPr>
              <a:buClr>
                <a:schemeClr val="accent5"/>
              </a:buClr>
              <a:defRPr sz="2000">
                <a:solidFill>
                  <a:srgbClr val="464646"/>
                </a:solidFill>
              </a:defRPr>
            </a:lvl1pPr>
            <a:lvl2pPr>
              <a:defRPr sz="1800">
                <a:solidFill>
                  <a:srgbClr val="464646"/>
                </a:solidFill>
              </a:defRPr>
            </a:lvl2pPr>
            <a:lvl3pPr>
              <a:defRPr sz="1600">
                <a:solidFill>
                  <a:srgbClr val="464646"/>
                </a:solidFill>
              </a:defRPr>
            </a:lvl3pPr>
            <a:lvl4pPr>
              <a:defRPr sz="1400">
                <a:solidFill>
                  <a:srgbClr val="464646"/>
                </a:solidFill>
              </a:defRPr>
            </a:lvl4pPr>
            <a:lvl5pPr>
              <a:defRPr sz="1200">
                <a:solidFill>
                  <a:srgbClr val="46464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26.3.2015</a:t>
            </a:fld>
            <a:r>
              <a:rPr lang="fi-FI" sz="800"/>
              <a:t>  Page </a:t>
            </a:r>
            <a:fld id="{A0C3BF9A-0CA7-4480-B906-DA1F9F412E82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71489" y="6388802"/>
            <a:ext cx="967292" cy="338400"/>
            <a:chOff x="471489" y="6388802"/>
            <a:chExt cx="967292" cy="338400"/>
          </a:xfrm>
        </p:grpSpPr>
        <p:pic>
          <p:nvPicPr>
            <p:cNvPr id="11" name="Kuv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7"/>
            <a:stretch/>
          </p:blipFill>
          <p:spPr>
            <a:xfrm>
              <a:off x="471489" y="6388802"/>
              <a:ext cx="792536" cy="338400"/>
            </a:xfrm>
            <a:prstGeom prst="rect">
              <a:avLst/>
            </a:prstGeom>
          </p:spPr>
        </p:pic>
        <p:sp>
          <p:nvSpPr>
            <p:cNvPr id="12" name="Ellipsi 10"/>
            <p:cNvSpPr/>
            <p:nvPr userDrawn="1"/>
          </p:nvSpPr>
          <p:spPr bwMode="auto">
            <a:xfrm>
              <a:off x="1309181" y="6554261"/>
              <a:ext cx="129600" cy="1296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01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26.3.2015</a:t>
            </a:fld>
            <a:r>
              <a:rPr lang="fi-FI" sz="800"/>
              <a:t>  Page </a:t>
            </a:r>
            <a:fld id="{54992FB8-7E72-4A98-B630-A47E8B13A455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71489" y="6388802"/>
            <a:ext cx="967292" cy="338400"/>
            <a:chOff x="471489" y="6388802"/>
            <a:chExt cx="967292" cy="338400"/>
          </a:xfrm>
        </p:grpSpPr>
        <p:pic>
          <p:nvPicPr>
            <p:cNvPr id="9" name="Kuv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7"/>
            <a:stretch/>
          </p:blipFill>
          <p:spPr>
            <a:xfrm>
              <a:off x="471489" y="6388802"/>
              <a:ext cx="792536" cy="338400"/>
            </a:xfrm>
            <a:prstGeom prst="rect">
              <a:avLst/>
            </a:prstGeom>
          </p:spPr>
        </p:pic>
        <p:sp>
          <p:nvSpPr>
            <p:cNvPr id="10" name="Ellipsi 10"/>
            <p:cNvSpPr/>
            <p:nvPr userDrawn="1"/>
          </p:nvSpPr>
          <p:spPr bwMode="auto">
            <a:xfrm>
              <a:off x="1309181" y="6554261"/>
              <a:ext cx="129600" cy="1296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333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184926"/>
            <a:ext cx="8229600" cy="6080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i-FI" smtClean="0"/>
              <a:t> </a:t>
            </a:r>
            <a:fld id="{BCC369D7-AD67-4007-8CD9-AD74EEED516B}" type="datetime1">
              <a:rPr lang="fi-FI" sz="800" smtClean="0"/>
              <a:pPr/>
              <a:t>26.3.2015</a:t>
            </a:fld>
            <a:r>
              <a:rPr lang="fi-FI" sz="800" smtClean="0"/>
              <a:t>  Page </a:t>
            </a:r>
            <a:fld id="{EB7EC751-C128-4BC6-B06C-92EC109D3C79}" type="slidenum">
              <a:rPr lang="fi-FI" sz="800" smtClean="0"/>
              <a:pPr/>
              <a:t>‹#›</a:t>
            </a:fld>
            <a:endParaRPr lang="fi-FI" sz="800" dirty="0"/>
          </a:p>
        </p:txBody>
      </p:sp>
      <p:cxnSp>
        <p:nvCxnSpPr>
          <p:cNvPr id="10" name="Suora yhdysviiva 9"/>
          <p:cNvCxnSpPr/>
          <p:nvPr userDrawn="1"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Ellipsi 10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5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6379775"/>
            <a:ext cx="1055687" cy="36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8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26.3.2015</a:t>
            </a:fld>
            <a:r>
              <a:rPr lang="fi-FI" sz="800"/>
              <a:t>  Page </a:t>
            </a:r>
            <a:fld id="{F5D34F43-AC36-4399-81A8-6B0807CBA859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71489" y="6388802"/>
            <a:ext cx="967292" cy="338400"/>
            <a:chOff x="471489" y="6388802"/>
            <a:chExt cx="967292" cy="338400"/>
          </a:xfrm>
        </p:grpSpPr>
        <p:pic>
          <p:nvPicPr>
            <p:cNvPr id="8" name="Kuv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7"/>
            <a:stretch/>
          </p:blipFill>
          <p:spPr>
            <a:xfrm>
              <a:off x="471489" y="6388802"/>
              <a:ext cx="792536" cy="338400"/>
            </a:xfrm>
            <a:prstGeom prst="rect">
              <a:avLst/>
            </a:prstGeom>
          </p:spPr>
        </p:pic>
        <p:sp>
          <p:nvSpPr>
            <p:cNvPr id="9" name="Ellipsi 10"/>
            <p:cNvSpPr/>
            <p:nvPr userDrawn="1"/>
          </p:nvSpPr>
          <p:spPr bwMode="auto">
            <a:xfrm>
              <a:off x="1309181" y="6554261"/>
              <a:ext cx="129600" cy="1296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47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puzzle_0910_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682625"/>
            <a:ext cx="2979738" cy="327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FCG_Finnish_Consulting_Group_va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091238"/>
            <a:ext cx="2655887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5146675"/>
            <a:ext cx="8239125" cy="492125"/>
          </a:xfrm>
        </p:spPr>
        <p:txBody>
          <a:bodyPr/>
          <a:lstStyle>
            <a:lvl1pPr marL="0" indent="0" algn="ctr">
              <a:buFontTx/>
              <a:buNone/>
              <a:defRPr sz="1800" smtClean="0"/>
            </a:lvl1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2" y="4557713"/>
            <a:ext cx="8239125" cy="509587"/>
          </a:xfrm>
        </p:spPr>
        <p:txBody>
          <a:bodyPr/>
          <a:lstStyle>
            <a:lvl1pPr>
              <a:defRPr smtClean="0"/>
            </a:lvl1pPr>
          </a:lstStyle>
          <a:p>
            <a:r>
              <a:rPr lang="fi-FI" smtClean="0"/>
              <a:t>Muokkaa perustyyl. napsautt.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pPr>
              <a:defRPr/>
            </a:pPr>
            <a:r>
              <a:rPr lang="fi-FI" dirty="0" smtClean="0"/>
              <a:t> </a:t>
            </a:r>
            <a:fld id="{2A1E1B4A-B8D0-4DF1-B52E-69A69A973325}" type="datetime1">
              <a:rPr lang="fi-FI" smtClean="0"/>
              <a:pPr>
                <a:defRPr/>
              </a:pPr>
              <a:t>26.3.2015</a:t>
            </a:fld>
            <a:r>
              <a:rPr lang="fi-FI" dirty="0" smtClean="0"/>
              <a:t>  Page </a:t>
            </a:r>
            <a:fld id="{3D206CF9-7B0B-46BE-A7F8-A3E4506BB46E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1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 </a:t>
            </a:r>
            <a:fld id="{BCC369D7-AD67-4007-8CD9-AD74EEED516B}" type="datetime1">
              <a:rPr lang="fi-FI" sz="800"/>
              <a:pPr/>
              <a:t>26.3.2015</a:t>
            </a:fld>
            <a:r>
              <a:rPr lang="fi-FI" sz="800" dirty="0"/>
              <a:t>  Page </a:t>
            </a:r>
            <a:fld id="{5DD9209F-FA31-42D0-9C51-079867EBFC81}" type="slidenum">
              <a:rPr lang="fi-FI" sz="800"/>
              <a:pPr/>
              <a:t>‹#›</a:t>
            </a:fld>
            <a:endParaRPr lang="fi-FI" sz="800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7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93813"/>
            <a:ext cx="4038600" cy="4276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93813"/>
            <a:ext cx="4038600" cy="42767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 </a:t>
            </a:r>
            <a:fld id="{BCC369D7-AD67-4007-8CD9-AD74EEED516B}" type="datetime1">
              <a:rPr lang="fi-FI" sz="800"/>
              <a:pPr/>
              <a:t>26.3.2015</a:t>
            </a:fld>
            <a:r>
              <a:rPr lang="fi-FI" sz="800"/>
              <a:t>  Page </a:t>
            </a:r>
            <a:fld id="{A0C3BF9A-0CA7-4480-B906-DA1F9F412E82}" type="slidenum">
              <a:rPr lang="fi-FI" sz="800"/>
              <a:pPr/>
              <a:t>‹#›</a:t>
            </a:fld>
            <a:endParaRPr lang="fi-FI" sz="80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9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rgbClr val="ADAEAF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3813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038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perustyyl. napsautt.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07063" y="6491288"/>
            <a:ext cx="31797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DAEAF"/>
                </a:solidFill>
              </a:defRPr>
            </a:lvl1pPr>
          </a:lstStyle>
          <a:p>
            <a:r>
              <a:rPr lang="fi-FI" smtClean="0"/>
              <a:t> </a:t>
            </a:r>
            <a:fld id="{BCC369D7-AD67-4007-8CD9-AD74EEED516B}" type="datetime1">
              <a:rPr lang="fi-FI" sz="800" smtClean="0"/>
              <a:pPr/>
              <a:t>26.3.2015</a:t>
            </a:fld>
            <a:r>
              <a:rPr lang="fi-FI" sz="800" smtClean="0"/>
              <a:t>  Page </a:t>
            </a:r>
            <a:fld id="{EB7EC751-C128-4BC6-B06C-92EC109D3C79}" type="slidenum">
              <a:rPr lang="fi-FI" sz="800" smtClean="0"/>
              <a:pPr/>
              <a:t>‹#›</a:t>
            </a:fld>
            <a:endParaRPr lang="fi-FI" sz="800" dirty="0"/>
          </a:p>
        </p:txBody>
      </p:sp>
      <p:cxnSp>
        <p:nvCxnSpPr>
          <p:cNvPr id="7" name="Suora yhdysviiva 6"/>
          <p:cNvCxnSpPr/>
          <p:nvPr userDrawn="1"/>
        </p:nvCxnSpPr>
        <p:spPr bwMode="auto">
          <a:xfrm>
            <a:off x="0" y="6256338"/>
            <a:ext cx="914400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Ellipsi 5"/>
          <p:cNvSpPr/>
          <p:nvPr userDrawn="1"/>
        </p:nvSpPr>
        <p:spPr bwMode="auto">
          <a:xfrm>
            <a:off x="7575959" y="6113423"/>
            <a:ext cx="285829" cy="285829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1" r:id="rId3"/>
    <p:sldLayoutId id="2147483713" r:id="rId4"/>
    <p:sldLayoutId id="2147483720" r:id="rId5"/>
    <p:sldLayoutId id="214748371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0">
          <a:solidFill>
            <a:schemeClr val="accent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9pPr>
    </p:titleStyle>
    <p:bodyStyle>
      <a:lvl1pPr marL="238125" indent="-238125" algn="l" rtl="0" eaLnBrk="1" fontAlgn="base" hangingPunct="1">
        <a:spcBef>
          <a:spcPct val="20000"/>
        </a:spcBef>
        <a:spcAft>
          <a:spcPct val="0"/>
        </a:spcAft>
        <a:buClr>
          <a:schemeClr val="accent5"/>
        </a:buClr>
        <a:buChar char="•"/>
        <a:defRPr sz="2000">
          <a:solidFill>
            <a:srgbClr val="464646"/>
          </a:solidFill>
          <a:latin typeface="+mn-lt"/>
          <a:ea typeface="+mn-ea"/>
          <a:cs typeface="+mn-cs"/>
        </a:defRPr>
      </a:lvl1pPr>
      <a:lvl2pPr marL="495300" indent="-25558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>
          <a:solidFill>
            <a:srgbClr val="464646"/>
          </a:solidFill>
          <a:latin typeface="+mn-lt"/>
        </a:defRPr>
      </a:lvl2pPr>
      <a:lvl3pPr marL="752475" indent="-25558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600">
          <a:solidFill>
            <a:srgbClr val="464646"/>
          </a:solidFill>
          <a:latin typeface="+mn-lt"/>
        </a:defRPr>
      </a:lvl3pPr>
      <a:lvl4pPr marL="990600" indent="-236538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400">
          <a:solidFill>
            <a:srgbClr val="464646"/>
          </a:solidFill>
          <a:latin typeface="+mn-lt"/>
        </a:defRPr>
      </a:lvl4pPr>
      <a:lvl5pPr marL="1162050" indent="-142875" algn="l" rtl="0" eaLnBrk="1" fontAlgn="base" hangingPunct="1">
        <a:spcBef>
          <a:spcPct val="20000"/>
        </a:spcBef>
        <a:spcAft>
          <a:spcPct val="0"/>
        </a:spcAft>
        <a:buClr>
          <a:srgbClr val="505050"/>
        </a:buClr>
        <a:buChar char="•"/>
        <a:defRPr sz="1400">
          <a:solidFill>
            <a:srgbClr val="464646"/>
          </a:solidFill>
          <a:latin typeface="+mn-lt"/>
        </a:defRPr>
      </a:lvl5pPr>
      <a:lvl6pPr marL="16192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0764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5336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29908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02400" y="147600"/>
            <a:ext cx="3178800" cy="4752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>
              <a:solidFill>
                <a:srgbClr val="000000"/>
              </a:solidFill>
            </a:endParaRPr>
          </a:p>
        </p:txBody>
      </p:sp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3813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60388"/>
            <a:ext cx="82296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fi-FI" noProof="0" dirty="0" smtClean="0"/>
              <a:t>Muokkaa perustyyl. napsautt.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07063" y="6491288"/>
            <a:ext cx="3179762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DAEAF"/>
                </a:solidFill>
              </a:defRPr>
            </a:lvl1pPr>
          </a:lstStyle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26.3.2015</a:t>
            </a:fld>
            <a:r>
              <a:rPr lang="fi-FI" sz="800" dirty="0" smtClean="0"/>
              <a:t>  Page </a:t>
            </a:r>
            <a:fld id="{EB7EC751-C128-4BC6-B06C-92EC109D3C79}" type="slidenum">
              <a:rPr lang="fi-FI" sz="800" smtClean="0"/>
              <a:pPr/>
              <a:t>‹#›</a:t>
            </a:fld>
            <a:endParaRPr lang="fi-FI" sz="800" dirty="0"/>
          </a:p>
        </p:txBody>
      </p:sp>
      <p:pic>
        <p:nvPicPr>
          <p:cNvPr id="2057" name="Picture 9" descr="FCG_Finnish_Consulting_Group_va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091238"/>
            <a:ext cx="2655887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86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2"/>
          </a:solidFill>
          <a:latin typeface="Verdana" pitchFamily="34" charset="0"/>
        </a:defRPr>
      </a:lvl9pPr>
    </p:titleStyle>
    <p:bodyStyle>
      <a:lvl1pPr marL="238125" indent="-2381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2555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752475" indent="-25558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990600" indent="-236538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1620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16192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0764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5336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2990850" indent="-142875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aila.oksanen@fcg.fi" TargetMode="External"/><Relationship Id="rId2" Type="http://schemas.openxmlformats.org/officeDocument/2006/relationships/hyperlink" Target="mailto:taina.ketola@fcg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ari.poikonen@fcg.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5503" y="3599206"/>
            <a:ext cx="8239125" cy="492125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Opetussuunnitelmasta tulevaisuuden kouluun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Teemaseminaari 25.3.2015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Nova </a:t>
            </a:r>
            <a:r>
              <a:rPr lang="fi-FI" dirty="0" err="1" smtClean="0"/>
              <a:t>Schola</a:t>
            </a:r>
            <a:r>
              <a:rPr lang="fi-FI" dirty="0" smtClean="0"/>
              <a:t> Finlandia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66" y="956733"/>
            <a:ext cx="1879601" cy="2067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Yhteydenotot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Johtava konsultti Taina Ketola</a:t>
            </a:r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044 298 2052, </a:t>
            </a:r>
          </a:p>
          <a:p>
            <a:pPr marL="0" indent="0" algn="ctr">
              <a:buNone/>
            </a:pPr>
            <a:r>
              <a:rPr lang="fi-FI" sz="1600" dirty="0" err="1" smtClean="0">
                <a:solidFill>
                  <a:schemeClr val="tx1"/>
                </a:solidFill>
                <a:hlinkClick r:id="rId2"/>
              </a:rPr>
              <a:t>taina.ketola@fcg.fi</a:t>
            </a:r>
            <a:endParaRPr lang="fi-FI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Johtava konsultti Raila Oksanen</a:t>
            </a:r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050 4395619</a:t>
            </a:r>
          </a:p>
          <a:p>
            <a:pPr marL="0" indent="0" algn="ctr">
              <a:buNone/>
            </a:pPr>
            <a:r>
              <a:rPr lang="fi-FI" sz="1600" dirty="0" err="1" smtClean="0">
                <a:solidFill>
                  <a:schemeClr val="tx1"/>
                </a:solidFill>
                <a:hlinkClick r:id="rId3"/>
              </a:rPr>
              <a:t>raila.oksanen@fcg.fi</a:t>
            </a:r>
            <a:endParaRPr lang="fi-FI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Projektipäällikkö Jari Poikonen</a:t>
            </a:r>
          </a:p>
          <a:p>
            <a:pPr marL="0" indent="0" algn="ctr">
              <a:buNone/>
            </a:pPr>
            <a:r>
              <a:rPr lang="fi-FI" sz="1600" dirty="0" smtClean="0">
                <a:solidFill>
                  <a:schemeClr val="tx1"/>
                </a:solidFill>
              </a:rPr>
              <a:t>040 761 7776</a:t>
            </a:r>
          </a:p>
          <a:p>
            <a:pPr marL="0" indent="0" algn="ctr">
              <a:buNone/>
            </a:pPr>
            <a:r>
              <a:rPr lang="fi-FI" sz="1600" dirty="0" err="1" smtClean="0">
                <a:solidFill>
                  <a:schemeClr val="tx1"/>
                </a:solidFill>
                <a:hlinkClick r:id="rId4"/>
              </a:rPr>
              <a:t>jari.poikonen@fcg.fi</a:t>
            </a:r>
            <a:endParaRPr lang="fi-FI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26.3.2015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10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4677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Hankeidea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26.3.2015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4992FB8-7E72-4A98-B630-A47E8B13A455}" type="slidenum">
              <a:rPr lang="fi-FI" sz="800" smtClean="0"/>
              <a:pPr/>
              <a:t>2</a:t>
            </a:fld>
            <a:endParaRPr lang="fi-FI" sz="800" dirty="0"/>
          </a:p>
        </p:txBody>
      </p:sp>
      <p:sp>
        <p:nvSpPr>
          <p:cNvPr id="11" name="Pyöristetty suorakulmio 10"/>
          <p:cNvSpPr/>
          <p:nvPr/>
        </p:nvSpPr>
        <p:spPr bwMode="auto">
          <a:xfrm>
            <a:off x="3167996" y="1276182"/>
            <a:ext cx="2870752" cy="872987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Verkostotyöskentely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600" dirty="0" smtClean="0">
                <a:solidFill>
                  <a:schemeClr val="bg2"/>
                </a:solidFill>
                <a:latin typeface="Verdana" pitchFamily="34" charset="0"/>
              </a:rPr>
              <a:t>Jaetut kokemukset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i-FI" sz="1600" dirty="0" smtClean="0">
                <a:solidFill>
                  <a:schemeClr val="bg2"/>
                </a:solidFill>
                <a:latin typeface="Verdana" pitchFamily="34" charset="0"/>
              </a:rPr>
              <a:t>vertaisverkostossa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  <p:sp>
        <p:nvSpPr>
          <p:cNvPr id="12" name="Pyöristetty suorakulmio 11"/>
          <p:cNvSpPr/>
          <p:nvPr/>
        </p:nvSpPr>
        <p:spPr bwMode="auto">
          <a:xfrm>
            <a:off x="976053" y="4483615"/>
            <a:ext cx="2870752" cy="98314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Tuki paikalliselle</a:t>
            </a:r>
            <a:r>
              <a:rPr kumimoji="0" lang="fi-FI" sz="16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työskentelylle</a:t>
            </a:r>
            <a:endParaRPr lang="fi-FI" sz="1600" b="1" dirty="0">
              <a:solidFill>
                <a:schemeClr val="bg2"/>
              </a:solidFill>
              <a:latin typeface="Verdan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600" dirty="0" smtClean="0">
                <a:solidFill>
                  <a:schemeClr val="bg2"/>
                </a:solidFill>
                <a:latin typeface="Verdana" pitchFamily="34" charset="0"/>
              </a:rPr>
              <a:t>Omien koulujen 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i-FI" sz="1600" dirty="0" smtClean="0">
                <a:solidFill>
                  <a:schemeClr val="bg2"/>
                </a:solidFill>
                <a:latin typeface="Verdana" pitchFamily="34" charset="0"/>
              </a:rPr>
              <a:t>toiminnan kehittäminen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  <p:sp>
        <p:nvSpPr>
          <p:cNvPr id="13" name="Pyöristetty suorakulmio 12"/>
          <p:cNvSpPr/>
          <p:nvPr/>
        </p:nvSpPr>
        <p:spPr bwMode="auto">
          <a:xfrm>
            <a:off x="5287617" y="4483615"/>
            <a:ext cx="2870752" cy="872987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Kansallinen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vaikuttaminen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600" dirty="0" smtClean="0">
                <a:solidFill>
                  <a:schemeClr val="bg2"/>
                </a:solidFill>
                <a:latin typeface="Verdana" pitchFamily="34" charset="0"/>
              </a:rPr>
              <a:t>Oppimisympäristöreformi</a:t>
            </a:r>
            <a:endParaRPr kumimoji="0" lang="fi-FI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  <p:sp>
        <p:nvSpPr>
          <p:cNvPr id="8" name="Nuoli oikealle 7"/>
          <p:cNvSpPr/>
          <p:nvPr/>
        </p:nvSpPr>
        <p:spPr bwMode="auto">
          <a:xfrm rot="19589163">
            <a:off x="3286720" y="3937118"/>
            <a:ext cx="626165" cy="40750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Nuoli oikealle 14"/>
          <p:cNvSpPr/>
          <p:nvPr/>
        </p:nvSpPr>
        <p:spPr bwMode="auto">
          <a:xfrm rot="5400000">
            <a:off x="4248591" y="2323331"/>
            <a:ext cx="626165" cy="40750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Nuoli oikealle 15"/>
          <p:cNvSpPr/>
          <p:nvPr/>
        </p:nvSpPr>
        <p:spPr bwMode="auto">
          <a:xfrm rot="13096234">
            <a:off x="5262715" y="3925981"/>
            <a:ext cx="626165" cy="407505"/>
          </a:xfrm>
          <a:prstGeom prst="rightArrow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98" y="2840166"/>
            <a:ext cx="29146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976053" y="5589270"/>
            <a:ext cx="7182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Hankkeen kesto on kolme (3) vuotta.</a:t>
            </a:r>
          </a:p>
          <a:p>
            <a:r>
              <a:rPr lang="fi-FI" sz="1600" dirty="0" smtClean="0"/>
              <a:t>Hankkeen </a:t>
            </a:r>
            <a:r>
              <a:rPr lang="fi-FI" sz="1600" dirty="0"/>
              <a:t>toiminta alkaa 1.3.2015 ja päättyy 28.2.2018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7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1600" dirty="0" smtClean="0">
              <a:solidFill>
                <a:schemeClr val="tx1"/>
              </a:solidFill>
            </a:endParaRPr>
          </a:p>
          <a:p>
            <a:r>
              <a:rPr lang="fi-FI" sz="1600" dirty="0" smtClean="0">
                <a:solidFill>
                  <a:schemeClr val="tx1"/>
                </a:solidFill>
              </a:rPr>
              <a:t>Nova </a:t>
            </a:r>
            <a:r>
              <a:rPr lang="fi-FI" sz="1600" dirty="0" err="1" smtClean="0">
                <a:solidFill>
                  <a:schemeClr val="tx1"/>
                </a:solidFill>
              </a:rPr>
              <a:t>Schola</a:t>
            </a:r>
            <a:r>
              <a:rPr lang="fi-FI" sz="1600" dirty="0" smtClean="0">
                <a:solidFill>
                  <a:schemeClr val="tx1"/>
                </a:solidFill>
              </a:rPr>
              <a:t> Finlandia -hanke on </a:t>
            </a:r>
            <a:r>
              <a:rPr lang="fi-FI" sz="1600" b="1" dirty="0">
                <a:solidFill>
                  <a:schemeClr val="tx1"/>
                </a:solidFill>
              </a:rPr>
              <a:t>koulujen oppimisympäristöjen kehittämishanke</a:t>
            </a:r>
            <a:r>
              <a:rPr lang="fi-FI" sz="1600" dirty="0">
                <a:solidFill>
                  <a:schemeClr val="tx1"/>
                </a:solidFill>
              </a:rPr>
              <a:t>, opetussuunnitelman perusteista moderniin koulurakentamiseen. </a:t>
            </a:r>
            <a:endParaRPr lang="fi-FI" sz="1600" dirty="0" smtClean="0">
              <a:solidFill>
                <a:schemeClr val="tx1"/>
              </a:solidFill>
            </a:endParaRPr>
          </a:p>
          <a:p>
            <a:endParaRPr lang="fi-FI" sz="1600" dirty="0" smtClean="0">
              <a:solidFill>
                <a:schemeClr val="tx1"/>
              </a:solidFill>
            </a:endParaRPr>
          </a:p>
          <a:p>
            <a:r>
              <a:rPr lang="fi-FI" sz="1600" dirty="0" smtClean="0">
                <a:solidFill>
                  <a:schemeClr val="tx1"/>
                </a:solidFill>
              </a:rPr>
              <a:t>Hankkeessa paikallisen ja </a:t>
            </a:r>
            <a:r>
              <a:rPr lang="fi-FI" sz="1600" dirty="0">
                <a:solidFill>
                  <a:schemeClr val="tx1"/>
                </a:solidFill>
              </a:rPr>
              <a:t>vertaisverkoston työskentelyn </a:t>
            </a:r>
            <a:r>
              <a:rPr lang="fi-FI" sz="1600" b="1" dirty="0">
                <a:solidFill>
                  <a:schemeClr val="tx1"/>
                </a:solidFill>
              </a:rPr>
              <a:t>vuorottelun</a:t>
            </a:r>
            <a:r>
              <a:rPr lang="fi-FI" sz="1600" dirty="0">
                <a:solidFill>
                  <a:schemeClr val="tx1"/>
                </a:solidFill>
              </a:rPr>
              <a:t> avulla </a:t>
            </a:r>
            <a:r>
              <a:rPr lang="fi-FI" sz="1600" dirty="0" smtClean="0">
                <a:solidFill>
                  <a:schemeClr val="tx1"/>
                </a:solidFill>
              </a:rPr>
              <a:t>kehitetään </a:t>
            </a:r>
            <a:r>
              <a:rPr lang="fi-FI" sz="1600" dirty="0">
                <a:solidFill>
                  <a:schemeClr val="tx1"/>
                </a:solidFill>
              </a:rPr>
              <a:t>koulujen </a:t>
            </a:r>
            <a:r>
              <a:rPr lang="fi-FI" sz="1600" dirty="0" smtClean="0">
                <a:solidFill>
                  <a:schemeClr val="tx1"/>
                </a:solidFill>
              </a:rPr>
              <a:t>oppimisympäristöjä. Päämääränä </a:t>
            </a:r>
            <a:r>
              <a:rPr lang="fi-FI" sz="1600" dirty="0">
                <a:solidFill>
                  <a:schemeClr val="tx1"/>
                </a:solidFill>
              </a:rPr>
              <a:t>on </a:t>
            </a:r>
            <a:r>
              <a:rPr lang="fi-FI" sz="1600" b="1" dirty="0">
                <a:solidFill>
                  <a:schemeClr val="tx1"/>
                </a:solidFill>
              </a:rPr>
              <a:t>kansallisesti innovatiivisten </a:t>
            </a:r>
            <a:r>
              <a:rPr lang="fi-FI" sz="1600" dirty="0">
                <a:solidFill>
                  <a:schemeClr val="tx1"/>
                </a:solidFill>
              </a:rPr>
              <a:t>oppimisympäristöjen </a:t>
            </a:r>
            <a:r>
              <a:rPr lang="fi-FI" sz="1600" dirty="0" smtClean="0">
                <a:solidFill>
                  <a:schemeClr val="tx1"/>
                </a:solidFill>
              </a:rPr>
              <a:t>kehittäminen ja soveltaminen omiin kouluihin. </a:t>
            </a:r>
          </a:p>
          <a:p>
            <a:endParaRPr lang="fi-FI" sz="1600" dirty="0">
              <a:solidFill>
                <a:schemeClr val="tx1"/>
              </a:solidFill>
            </a:endParaRPr>
          </a:p>
          <a:p>
            <a:r>
              <a:rPr lang="fi-FI" sz="1600" dirty="0">
                <a:solidFill>
                  <a:schemeClr val="tx1"/>
                </a:solidFill>
              </a:rPr>
              <a:t>Hankkeessa arvioidaan ja hyödynnetään </a:t>
            </a:r>
            <a:r>
              <a:rPr lang="fi-FI" sz="1600" b="1" dirty="0">
                <a:solidFill>
                  <a:schemeClr val="tx1"/>
                </a:solidFill>
              </a:rPr>
              <a:t>OPS </a:t>
            </a:r>
            <a:r>
              <a:rPr lang="fi-FI" sz="1600" b="1" dirty="0" smtClean="0">
                <a:solidFill>
                  <a:schemeClr val="tx1"/>
                </a:solidFill>
              </a:rPr>
              <a:t>2016</a:t>
            </a:r>
            <a:r>
              <a:rPr lang="fi-FI" sz="1600" dirty="0" smtClean="0">
                <a:solidFill>
                  <a:schemeClr val="tx1"/>
                </a:solidFill>
              </a:rPr>
              <a:t> </a:t>
            </a:r>
            <a:r>
              <a:rPr lang="fi-FI" sz="1600" dirty="0">
                <a:solidFill>
                  <a:schemeClr val="tx1"/>
                </a:solidFill>
              </a:rPr>
              <a:t>mahdollisuudet oppimisympäristöjen </a:t>
            </a:r>
            <a:r>
              <a:rPr lang="fi-FI" sz="1600" dirty="0" smtClean="0">
                <a:solidFill>
                  <a:schemeClr val="tx1"/>
                </a:solidFill>
              </a:rPr>
              <a:t>kehittämiseksi. Keskeisenä </a:t>
            </a:r>
            <a:r>
              <a:rPr lang="fi-FI" sz="1600" dirty="0">
                <a:solidFill>
                  <a:schemeClr val="tx1"/>
                </a:solidFill>
              </a:rPr>
              <a:t>teemana on </a:t>
            </a:r>
            <a:r>
              <a:rPr lang="fi-FI" sz="1600" b="1" dirty="0" smtClean="0">
                <a:solidFill>
                  <a:schemeClr val="tx1"/>
                </a:solidFill>
              </a:rPr>
              <a:t>teknologiaa hyödyntävien </a:t>
            </a:r>
            <a:r>
              <a:rPr lang="fi-FI" sz="1600" dirty="0" smtClean="0">
                <a:solidFill>
                  <a:schemeClr val="tx1"/>
                </a:solidFill>
              </a:rPr>
              <a:t>luovien oppimisympäristöjen kehittäminen. </a:t>
            </a:r>
          </a:p>
          <a:p>
            <a:endParaRPr lang="fi-FI" sz="1600" dirty="0" smtClean="0">
              <a:solidFill>
                <a:schemeClr val="tx1"/>
              </a:solidFill>
            </a:endParaRPr>
          </a:p>
          <a:p>
            <a:r>
              <a:rPr lang="fi-FI" sz="1600" b="1" dirty="0" smtClean="0">
                <a:solidFill>
                  <a:schemeClr val="tx1"/>
                </a:solidFill>
              </a:rPr>
              <a:t>Vertaisverkosto</a:t>
            </a:r>
            <a:r>
              <a:rPr lang="fi-FI" sz="1600" dirty="0" smtClean="0">
                <a:solidFill>
                  <a:schemeClr val="tx1"/>
                </a:solidFill>
              </a:rPr>
              <a:t> tukee paikallista työskentelyä ja luo ja vaihtaa kehittämisideoita </a:t>
            </a:r>
            <a:r>
              <a:rPr lang="fi-FI" sz="1600" dirty="0">
                <a:solidFill>
                  <a:schemeClr val="tx1"/>
                </a:solidFill>
              </a:rPr>
              <a:t>ja </a:t>
            </a:r>
            <a:r>
              <a:rPr lang="fi-FI" sz="1600" dirty="0" smtClean="0">
                <a:solidFill>
                  <a:schemeClr val="tx1"/>
                </a:solidFill>
              </a:rPr>
              <a:t>kokemuksia paikallisen </a:t>
            </a:r>
            <a:r>
              <a:rPr lang="fi-FI" sz="1600" dirty="0">
                <a:solidFill>
                  <a:schemeClr val="tx1"/>
                </a:solidFill>
              </a:rPr>
              <a:t>opetussuunnitelman toteuttamisesta </a:t>
            </a:r>
            <a:r>
              <a:rPr lang="fi-FI" sz="1600" dirty="0" smtClean="0">
                <a:solidFill>
                  <a:schemeClr val="tx1"/>
                </a:solidFill>
              </a:rPr>
              <a:t>ja oppimisympäristöjen kehittämisestä osana </a:t>
            </a:r>
            <a:r>
              <a:rPr lang="fi-FI" sz="1600" b="1" dirty="0" smtClean="0">
                <a:solidFill>
                  <a:schemeClr val="tx1"/>
                </a:solidFill>
              </a:rPr>
              <a:t>oppimisympäristöjen ja koulurakentamisen </a:t>
            </a:r>
            <a:r>
              <a:rPr lang="fi-FI" sz="1600" dirty="0" smtClean="0">
                <a:solidFill>
                  <a:schemeClr val="tx1"/>
                </a:solidFill>
              </a:rPr>
              <a:t>kehittämistä.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26.3.2015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3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4993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Nova </a:t>
            </a:r>
            <a:r>
              <a:rPr lang="fi-FI" dirty="0" err="1" smtClean="0"/>
              <a:t>Schola</a:t>
            </a:r>
            <a:r>
              <a:rPr lang="fi-FI" dirty="0" smtClean="0"/>
              <a:t> Finlandia teemat</a:t>
            </a:r>
            <a:br>
              <a:rPr lang="fi-FI" dirty="0" smtClean="0"/>
            </a:br>
            <a:r>
              <a:rPr lang="fi-FI" dirty="0" smtClean="0"/>
              <a:t>- Oppimisympäristöltään uusi koulu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26.3.2015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DD9209F-FA31-42D0-9C51-079867EBFC81}" type="slidenum">
              <a:rPr lang="fi-FI" sz="800" smtClean="0"/>
              <a:pPr/>
              <a:t>4</a:t>
            </a:fld>
            <a:endParaRPr lang="fi-FI" sz="800" dirty="0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966095"/>
              </p:ext>
            </p:extLst>
          </p:nvPr>
        </p:nvGraphicFramePr>
        <p:xfrm>
          <a:off x="599871" y="1336453"/>
          <a:ext cx="7848872" cy="474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/>
              </a:tblGrid>
              <a:tr h="474002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fi-FI" sz="1400" b="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" y="1295400"/>
            <a:ext cx="6619569" cy="469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5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Nova </a:t>
            </a:r>
            <a:r>
              <a:rPr lang="fi-FI" dirty="0" err="1" smtClean="0"/>
              <a:t>Schola</a:t>
            </a:r>
            <a:r>
              <a:rPr lang="fi-FI" dirty="0" smtClean="0"/>
              <a:t> Finlandia –verkostohankkeella tavoitellaan?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26.3.2015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54992FB8-7E72-4A98-B630-A47E8B13A455}" type="slidenum">
              <a:rPr lang="fi-FI" sz="800" smtClean="0"/>
              <a:pPr/>
              <a:t>5</a:t>
            </a:fld>
            <a:endParaRPr lang="fi-FI" sz="800" dirty="0"/>
          </a:p>
        </p:txBody>
      </p:sp>
      <p:graphicFrame>
        <p:nvGraphicFramePr>
          <p:cNvPr id="10" name="Kaaviokuva 9"/>
          <p:cNvGraphicFramePr/>
          <p:nvPr>
            <p:extLst>
              <p:ext uri="{D42A27DB-BD31-4B8C-83A1-F6EECF244321}">
                <p14:modId xmlns:p14="http://schemas.microsoft.com/office/powerpoint/2010/main" val="700770920"/>
              </p:ext>
            </p:extLst>
          </p:nvPr>
        </p:nvGraphicFramePr>
        <p:xfrm>
          <a:off x="105410" y="1231900"/>
          <a:ext cx="8656320" cy="493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0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Vertaisverkoston osallistujien esittely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2" indent="0">
              <a:buNone/>
            </a:pPr>
            <a:r>
              <a:rPr lang="fi-FI" sz="2000" dirty="0" smtClean="0"/>
              <a:t>Osallistujakunnat:</a:t>
            </a:r>
          </a:p>
          <a:p>
            <a:pPr lvl="2"/>
            <a:r>
              <a:rPr lang="fi-FI" sz="2000" dirty="0" smtClean="0"/>
              <a:t>Lahti </a:t>
            </a:r>
          </a:p>
          <a:p>
            <a:pPr lvl="2"/>
            <a:r>
              <a:rPr lang="fi-FI" sz="2000" dirty="0" smtClean="0"/>
              <a:t>Laukaa</a:t>
            </a:r>
          </a:p>
          <a:p>
            <a:pPr lvl="2"/>
            <a:r>
              <a:rPr lang="fi-FI" sz="2000" dirty="0" smtClean="0"/>
              <a:t>Oulu</a:t>
            </a:r>
          </a:p>
          <a:p>
            <a:pPr lvl="2"/>
            <a:r>
              <a:rPr lang="fi-FI" sz="2000" dirty="0" smtClean="0"/>
              <a:t>Parkano</a:t>
            </a:r>
          </a:p>
          <a:p>
            <a:pPr lvl="2"/>
            <a:r>
              <a:rPr lang="fi-FI" sz="2000" dirty="0" smtClean="0"/>
              <a:t>Raahe</a:t>
            </a:r>
          </a:p>
          <a:p>
            <a:pPr lvl="2"/>
            <a:r>
              <a:rPr lang="fi-FI" sz="2000" dirty="0" smtClean="0"/>
              <a:t>Tyrnävä</a:t>
            </a:r>
          </a:p>
          <a:p>
            <a:pPr lvl="2"/>
            <a:r>
              <a:rPr lang="fi-FI" sz="2000" dirty="0" smtClean="0"/>
              <a:t>Vantaa</a:t>
            </a:r>
          </a:p>
          <a:p>
            <a:pPr marL="514350" lvl="2" indent="0">
              <a:buNone/>
            </a:pPr>
            <a:endParaRPr lang="fi-FI" sz="2000" dirty="0"/>
          </a:p>
          <a:p>
            <a:pPr marL="514350" lvl="2" indent="0">
              <a:buNone/>
            </a:pPr>
            <a:r>
              <a:rPr lang="fi-FI" sz="2000" dirty="0" smtClean="0"/>
              <a:t>Muut tahot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2000" dirty="0" smtClean="0"/>
              <a:t>Suomen Kuntaliitto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2000" dirty="0" smtClean="0"/>
              <a:t>Opetushallitus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sz="2000" dirty="0" smtClean="0"/>
              <a:t>Arkkitehtitoimisto </a:t>
            </a:r>
            <a:r>
              <a:rPr lang="fi-FI" sz="2000" dirty="0" err="1" smtClean="0"/>
              <a:t>Frondelius</a:t>
            </a:r>
            <a:r>
              <a:rPr lang="fi-FI" sz="2000" dirty="0" smtClean="0"/>
              <a:t>, </a:t>
            </a:r>
            <a:r>
              <a:rPr lang="fi-FI" sz="2000" dirty="0" err="1" smtClean="0"/>
              <a:t>Keppo</a:t>
            </a:r>
            <a:r>
              <a:rPr lang="fi-FI" sz="2000" dirty="0" smtClean="0"/>
              <a:t> &amp; Salmenperä</a:t>
            </a:r>
            <a:endParaRPr lang="fi-FI" sz="2000" dirty="0"/>
          </a:p>
          <a:p>
            <a:pPr marL="514350" lvl="2" indent="0">
              <a:buNone/>
            </a:pPr>
            <a:endParaRPr lang="fi-FI" sz="2000" dirty="0" smtClean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26.3.2015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A0C3BF9A-0CA7-4480-B906-DA1F9F412E82}" type="slidenum">
              <a:rPr lang="fi-FI" sz="800" smtClean="0"/>
              <a:pPr/>
              <a:t>6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5176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Kuntien omat painopisteet ja verkostoitumistarpeet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2" indent="0">
              <a:buNone/>
            </a:pPr>
            <a:endParaRPr lang="fi-FI" sz="2000" dirty="0" smtClean="0"/>
          </a:p>
          <a:p>
            <a:pPr lvl="2"/>
            <a:r>
              <a:rPr lang="fi-FI" sz="2000" dirty="0" smtClean="0"/>
              <a:t>Lahti </a:t>
            </a:r>
          </a:p>
          <a:p>
            <a:pPr lvl="2"/>
            <a:r>
              <a:rPr lang="fi-FI" sz="2000" dirty="0" smtClean="0"/>
              <a:t>Laukaa</a:t>
            </a:r>
          </a:p>
          <a:p>
            <a:pPr lvl="2"/>
            <a:r>
              <a:rPr lang="fi-FI" sz="2000" dirty="0" smtClean="0"/>
              <a:t>Oulu</a:t>
            </a:r>
          </a:p>
          <a:p>
            <a:pPr lvl="2"/>
            <a:r>
              <a:rPr lang="fi-FI" sz="2000" dirty="0" smtClean="0"/>
              <a:t>Parkano</a:t>
            </a:r>
          </a:p>
          <a:p>
            <a:pPr lvl="2"/>
            <a:r>
              <a:rPr lang="fi-FI" sz="2000" dirty="0" smtClean="0"/>
              <a:t>Raahe</a:t>
            </a:r>
          </a:p>
          <a:p>
            <a:pPr lvl="2"/>
            <a:r>
              <a:rPr lang="fi-FI" sz="2000" dirty="0" smtClean="0"/>
              <a:t>Tyrnävä</a:t>
            </a:r>
          </a:p>
          <a:p>
            <a:pPr lvl="2"/>
            <a:r>
              <a:rPr lang="fi-FI" sz="2000" dirty="0" smtClean="0"/>
              <a:t>Vantaa</a:t>
            </a:r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26.3.2015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A0C3BF9A-0CA7-4480-B906-DA1F9F412E82}" type="slidenum">
              <a:rPr lang="fi-FI" sz="800" smtClean="0"/>
              <a:pPr/>
              <a:t>7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6805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35503" y="3599206"/>
            <a:ext cx="8239125" cy="492125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Opetussuunnitelmasta tulevaisuuden kouluun</a:t>
            </a:r>
          </a:p>
          <a:p>
            <a:r>
              <a:rPr lang="fi-FI" sz="1600" dirty="0" smtClean="0">
                <a:solidFill>
                  <a:schemeClr val="tx1"/>
                </a:solidFill>
              </a:rPr>
              <a:t>Teemaseminaari 26.3.2015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Nova </a:t>
            </a:r>
            <a:r>
              <a:rPr lang="fi-FI" dirty="0" err="1" smtClean="0"/>
              <a:t>Schola</a:t>
            </a:r>
            <a:r>
              <a:rPr lang="fi-FI" dirty="0" smtClean="0"/>
              <a:t> Finlandia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266" y="956733"/>
            <a:ext cx="1879601" cy="20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Vertaisverkoston työskentelystä sopiminen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2" indent="-457200">
              <a:buFont typeface="+mj-lt"/>
              <a:buAutoNum type="arabicPeriod"/>
            </a:pPr>
            <a:r>
              <a:rPr lang="fi-FI" sz="2000" dirty="0" smtClean="0"/>
              <a:t>Verkostossa työskentely</a:t>
            </a:r>
          </a:p>
          <a:p>
            <a:pPr marL="984250" lvl="4" indent="0">
              <a:buNone/>
            </a:pPr>
            <a:r>
              <a:rPr lang="fi-FI" sz="2000" dirty="0" smtClean="0"/>
              <a:t>Mihin tavoitteisiin sitoudumme vertaisverkoston työskentelyssä?</a:t>
            </a:r>
          </a:p>
          <a:p>
            <a:pPr marL="954087" lvl="2" indent="-457200">
              <a:buFont typeface="+mj-lt"/>
              <a:buAutoNum type="arabicPeriod"/>
            </a:pPr>
            <a:endParaRPr lang="fi-FI" sz="2000" dirty="0" smtClean="0"/>
          </a:p>
          <a:p>
            <a:pPr marL="954087" lvl="2" indent="-457200">
              <a:buFont typeface="+mj-lt"/>
              <a:buAutoNum type="arabicPeriod"/>
            </a:pPr>
            <a:r>
              <a:rPr lang="fi-FI" sz="2000" dirty="0" smtClean="0"/>
              <a:t>Verkostossa jakaminen</a:t>
            </a:r>
          </a:p>
          <a:p>
            <a:pPr marL="984250" lvl="4" indent="0">
              <a:buNone/>
            </a:pPr>
            <a:r>
              <a:rPr lang="fi-FI" sz="2000" dirty="0" smtClean="0"/>
              <a:t>Mitä materiaalia kuntamme/koulumme sitoutuu jakamaan vertaisverkoston käyttöön?</a:t>
            </a:r>
          </a:p>
          <a:p>
            <a:pPr marL="954087" lvl="2" indent="-457200">
              <a:buFont typeface="+mj-lt"/>
              <a:buAutoNum type="arabicPeriod"/>
            </a:pPr>
            <a:endParaRPr lang="fi-FI" sz="2000" dirty="0" smtClean="0"/>
          </a:p>
          <a:p>
            <a:pPr marL="954087" lvl="2" indent="-457200">
              <a:buFont typeface="+mj-lt"/>
              <a:buAutoNum type="arabicPeriod"/>
            </a:pPr>
            <a:r>
              <a:rPr lang="fi-FI" sz="2000" dirty="0" smtClean="0"/>
              <a:t>Lopputuotos</a:t>
            </a:r>
          </a:p>
          <a:p>
            <a:pPr marL="984250" lvl="4" indent="0">
              <a:buNone/>
            </a:pPr>
            <a:r>
              <a:rPr lang="fi-FI" sz="2000" dirty="0" smtClean="0"/>
              <a:t>Minkälaisesta </a:t>
            </a:r>
            <a:r>
              <a:rPr lang="fi-FI" sz="2000" dirty="0"/>
              <a:t>lopputuotoksesta meille on eniten hyötyä</a:t>
            </a:r>
            <a:r>
              <a:rPr lang="fi-FI" sz="2000" dirty="0" smtClean="0"/>
              <a:t>?</a:t>
            </a:r>
            <a:endParaRPr lang="fi-FI" sz="2000" dirty="0"/>
          </a:p>
          <a:p>
            <a:pPr marL="984250" lvl="4" indent="0">
              <a:buNone/>
            </a:pPr>
            <a:endParaRPr lang="fi-FI" sz="2000" dirty="0" smtClean="0"/>
          </a:p>
          <a:p>
            <a:pPr marL="984250" lvl="4" indent="0">
              <a:buNone/>
            </a:pPr>
            <a:r>
              <a:rPr lang="fi-FI" sz="2000" smtClean="0"/>
              <a:t>Bonus: Miten </a:t>
            </a:r>
            <a:r>
              <a:rPr lang="fi-FI" sz="2000" dirty="0" smtClean="0"/>
              <a:t>tehdään työryhmiin jako?</a:t>
            </a:r>
            <a:endParaRPr lang="fi-FI" sz="2000" dirty="0" smtClean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i-FI" dirty="0" smtClean="0"/>
              <a:t> </a:t>
            </a:r>
            <a:fld id="{BCC369D7-AD67-4007-8CD9-AD74EEED516B}" type="datetime1">
              <a:rPr lang="fi-FI" sz="800" smtClean="0"/>
              <a:pPr/>
              <a:t>26.3.2015</a:t>
            </a:fld>
            <a:r>
              <a:rPr lang="fi-FI" sz="800" dirty="0" smtClean="0"/>
              <a:t>  </a:t>
            </a:r>
            <a:r>
              <a:rPr lang="fi-FI" sz="800" dirty="0" err="1" smtClean="0"/>
              <a:t>Page</a:t>
            </a:r>
            <a:r>
              <a:rPr lang="fi-FI" sz="800" dirty="0" smtClean="0"/>
              <a:t> </a:t>
            </a:r>
            <a:fld id="{A0C3BF9A-0CA7-4480-B906-DA1F9F412E82}" type="slidenum">
              <a:rPr lang="fi-FI" sz="800" smtClean="0"/>
              <a:pPr/>
              <a:t>9</a:t>
            </a:fld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206867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FCG Konsultointi">
      <a:dk1>
        <a:sysClr val="windowText" lastClr="000000"/>
      </a:dk1>
      <a:lt1>
        <a:sysClr val="window" lastClr="FFFFFF"/>
      </a:lt1>
      <a:dk2>
        <a:srgbClr val="464646"/>
      </a:dk2>
      <a:lt2>
        <a:srgbClr val="FFFFFF"/>
      </a:lt2>
      <a:accent1>
        <a:srgbClr val="005F92"/>
      </a:accent1>
      <a:accent2>
        <a:srgbClr val="5BC2EB"/>
      </a:accent2>
      <a:accent3>
        <a:srgbClr val="CBECF8"/>
      </a:accent3>
      <a:accent4>
        <a:srgbClr val="D8D8D8"/>
      </a:accent4>
      <a:accent5>
        <a:srgbClr val="2D7FBE"/>
      </a:accent5>
      <a:accent6>
        <a:srgbClr val="1896C8"/>
      </a:accent6>
      <a:hlink>
        <a:srgbClr val="005F92"/>
      </a:hlink>
      <a:folHlink>
        <a:srgbClr val="1896C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FCG">
      <a:dk1>
        <a:srgbClr val="000000"/>
      </a:dk1>
      <a:lt1>
        <a:srgbClr val="FFFFFF"/>
      </a:lt1>
      <a:dk2>
        <a:srgbClr val="005F92"/>
      </a:dk2>
      <a:lt2>
        <a:srgbClr val="E2E2E2"/>
      </a:lt2>
      <a:accent1>
        <a:srgbClr val="4087AD"/>
      </a:accent1>
      <a:accent2>
        <a:srgbClr val="7FAFC8"/>
      </a:accent2>
      <a:accent3>
        <a:srgbClr val="BFD7E4"/>
      </a:accent3>
      <a:accent4>
        <a:srgbClr val="E5EFF4"/>
      </a:accent4>
      <a:accent5>
        <a:srgbClr val="505152"/>
      </a:accent5>
      <a:accent6>
        <a:srgbClr val="898A8B"/>
      </a:accent6>
      <a:hlink>
        <a:srgbClr val="005F92"/>
      </a:hlink>
      <a:folHlink>
        <a:srgbClr val="7FAFC8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291</Words>
  <Application>Microsoft Office PowerPoint</Application>
  <PresentationFormat>Näytössä katseltava diaesitys (4:3)</PresentationFormat>
  <Paragraphs>95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2" baseType="lpstr">
      <vt:lpstr>Blank</vt:lpstr>
      <vt:lpstr>1_Blank</vt:lpstr>
      <vt:lpstr>Nova Schola Finlandia</vt:lpstr>
      <vt:lpstr>Hankeidea</vt:lpstr>
      <vt:lpstr>Tavoite</vt:lpstr>
      <vt:lpstr>Nova Schola Finlandia teemat - Oppimisympäristöltään uusi koulu</vt:lpstr>
      <vt:lpstr>Mitä Nova Schola Finlandia –verkostohankkeella tavoitellaan?</vt:lpstr>
      <vt:lpstr>Vertaisverkoston osallistujien esittely</vt:lpstr>
      <vt:lpstr>Kuntien omat painopisteet ja verkostoitumistarpeet</vt:lpstr>
      <vt:lpstr>Nova Schola Finlandia</vt:lpstr>
      <vt:lpstr>Vertaisverkoston työskentelystä sopiminen</vt:lpstr>
      <vt:lpstr>Yhteydenotot</vt:lpstr>
    </vt:vector>
  </TitlesOfParts>
  <Company>FCG Finnish Consulting Group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Kytöaho Taina</dc:creator>
  <cp:lastModifiedBy>Oksanen Raila</cp:lastModifiedBy>
  <cp:revision>280</cp:revision>
  <cp:lastPrinted>2014-11-06T13:55:38Z</cp:lastPrinted>
  <dcterms:created xsi:type="dcterms:W3CDTF">2012-06-06T07:19:23Z</dcterms:created>
  <dcterms:modified xsi:type="dcterms:W3CDTF">2015-03-26T07:47:18Z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