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60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946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130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84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409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40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43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45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010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72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954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BBAF-C228-4970-8473-66D974AB2BDE}" type="datetimeFigureOut">
              <a:rPr lang="fi-FI" smtClean="0"/>
              <a:t>19.8.2016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C41B5-C42E-4BCD-A855-32F9B437CD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346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ERASMUS + -PROJEKTI</a:t>
            </a:r>
            <a:br>
              <a:rPr lang="fi-FI" dirty="0" smtClean="0"/>
            </a:br>
            <a:r>
              <a:rPr lang="fi-FI" dirty="0" smtClean="0"/>
              <a:t>LUKUVUODET 2016-2017 JA 2017-2018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31713"/>
          </a:xfrm>
        </p:spPr>
        <p:txBody>
          <a:bodyPr/>
          <a:lstStyle/>
          <a:p>
            <a:r>
              <a:rPr lang="fi-FI" dirty="0" smtClean="0"/>
              <a:t>MUKANA OVAT KARHULAN LUKIO, ERNESTINENSCHULE (750 OPISKELIJAA) LYYPEKISTÄ SAKSASTA JA II LICEUM OGONOKSZALCACE W GDANSKU (570 OPISKELIJAA) GDANSKISTA PUOLASTA.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640" y="4667311"/>
            <a:ext cx="3543814" cy="1904702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0929" y="4667310"/>
            <a:ext cx="3593757" cy="190470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944" y="837943"/>
            <a:ext cx="1428750" cy="116205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2082" y="724930"/>
            <a:ext cx="1505208" cy="1128584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6886" y="131805"/>
            <a:ext cx="1598140" cy="118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MUKAAN VALITAAN 16 OPISKELIJAA</a:t>
            </a:r>
            <a:r>
              <a:rPr lang="fi-FI" dirty="0"/>
              <a:t> </a:t>
            </a:r>
            <a:r>
              <a:rPr lang="fi-FI" dirty="0" smtClean="0"/>
              <a:t>JA PROJEKTIN TEEMA ON ”MIGRATION – CHALLENGE, CHANGE AND CHANCE”.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PROJEKTIN TAVOITTEENA ON MM.:</a:t>
            </a:r>
          </a:p>
          <a:p>
            <a:r>
              <a:rPr lang="fi-FI" dirty="0" smtClean="0"/>
              <a:t>LISÄTÄ SUVAITSEVAISUUTTA JA AVOIMUUTTA MAAHANMUUTTAJIA KOHTAAN KOULUSSA JA YHTEISKUNNASSA YLEENSÄKIN.</a:t>
            </a:r>
          </a:p>
          <a:p>
            <a:r>
              <a:rPr lang="fi-FI" dirty="0" smtClean="0"/>
              <a:t>LISÄTÄ OPISKELIJOIDEN JA OPETTAJIEN MONIKULTTUURISTA YMMÄRTÄMYSTÄ.</a:t>
            </a:r>
          </a:p>
          <a:p>
            <a:r>
              <a:rPr lang="fi-FI" dirty="0" smtClean="0"/>
              <a:t>TUTKIA MAAHANMUUTON HISTORIALLISTA TAUSTAA ERI MAISSA.</a:t>
            </a:r>
          </a:p>
          <a:p>
            <a:r>
              <a:rPr lang="fi-FI" dirty="0" smtClean="0"/>
              <a:t>OPPIA NÄKEMÄÄN KULTTUURIEROT RIKKAUTENA.</a:t>
            </a:r>
          </a:p>
          <a:p>
            <a:r>
              <a:rPr lang="fi-FI" dirty="0" smtClean="0"/>
              <a:t>VAHVISTAA OPISKELIJOIDEN YHTEISTYÖKYKYÄ KANSAINVÄLISESSÄ YMPÄRISTÖSSÄ, KIELITAITOA JA KYKYÄ ITSENÄISEEN VASTUUNOTTOON. </a:t>
            </a:r>
          </a:p>
          <a:p>
            <a:r>
              <a:rPr lang="fi-FI" dirty="0" smtClean="0"/>
              <a:t>LISÄTÄ YHTEISTYÖTÄ KOULUN JA KOULUN ULKOPUOLISTEN TAHOJEN VÄLILLÄ. 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3020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KAHDEN VUODEN AIKANA PROJEKTISSA TEHDÄÄN MM. SEURAAVIA AKTIVITEETTEJA: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OPISKELIJAT KERÄÄVÄT PROJEKTIN AIKANA OMAA PORTFOLIOTA, JOSSA VOI OLLA MATERIAALEJA (MM. KUVIA, TEKSTEJÄ, ARTIKKELEITA, MUISTIINPANOJA) OPPITUNNEILTA JA PROJEKTIN ERI TOIMINNOISTA.</a:t>
            </a:r>
          </a:p>
          <a:p>
            <a:r>
              <a:rPr lang="fi-FI" dirty="0" smtClean="0"/>
              <a:t>KIRJOITETAAN UUTISLEHTEÄ PROJEKTIN KULUSTA.</a:t>
            </a:r>
          </a:p>
          <a:p>
            <a:r>
              <a:rPr lang="fi-FI" dirty="0" smtClean="0"/>
              <a:t>TEHDÄÄN KAKSI KYSELYÄ KOULUN OPISKELIJOILLE PROJEKTIN AIHEPIIRIIN LIITTYEN.</a:t>
            </a:r>
          </a:p>
          <a:p>
            <a:r>
              <a:rPr lang="fi-FI" dirty="0" smtClean="0"/>
              <a:t> YLLÄPIDETÄÄN PROJEKTISIVUJA PEDANETISSA JA FACEBOOKISSA.</a:t>
            </a:r>
          </a:p>
          <a:p>
            <a:r>
              <a:rPr lang="fi-FI" dirty="0" smtClean="0"/>
              <a:t>PIDETÄÄN YHTEYTTÄ PAIKALLISIIN MEDIOIHIN (LEHDET, PAIKALLISRADIO)</a:t>
            </a:r>
          </a:p>
          <a:p>
            <a:r>
              <a:rPr lang="fi-FI" dirty="0" smtClean="0"/>
              <a:t>KEKSITÄÄN 20 KOHTELIASTA LAUSETTA ERI ÄIDINKIELILLÄ, JOITA KOULUSSA OPISKELIJAT PUHUVAT JA TEHDÄÄN NÄISTÄ YOUTUBE –VIDEO ”A LESSON FOR A FOREGNER”.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19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26076"/>
            <a:ext cx="10515600" cy="5550887"/>
          </a:xfrm>
        </p:spPr>
        <p:txBody>
          <a:bodyPr/>
          <a:lstStyle/>
          <a:p>
            <a:r>
              <a:rPr lang="fi-FI" dirty="0" smtClean="0"/>
              <a:t>PIDETÄÄN NÄYTTELYITÄ KOULUSSA PROJEKTIN TUOTOKSISTA.</a:t>
            </a:r>
          </a:p>
          <a:p>
            <a:r>
              <a:rPr lang="fi-FI" dirty="0" smtClean="0"/>
              <a:t>JÄRJESTETÄÄN PANEELIKESKUSTELUTILAISUUS KOULULLA MAAHANMUUTOSTA.</a:t>
            </a:r>
          </a:p>
          <a:p>
            <a:r>
              <a:rPr lang="fi-FI" dirty="0" smtClean="0"/>
              <a:t>JÄRJESTETÄÄN MONIKULTTUURINEN VIIKKO, JOLLOIN PIDETÄÄN MM. ”KANSAINVÄLISTÄ KAHVILAA”.</a:t>
            </a:r>
          </a:p>
          <a:p>
            <a:r>
              <a:rPr lang="fi-FI" smtClean="0"/>
              <a:t>TOTEUTETAAN </a:t>
            </a:r>
            <a:r>
              <a:rPr lang="fi-FI" smtClean="0"/>
              <a:t>NÄYTELMÄ/MUSIKAALI </a:t>
            </a:r>
            <a:r>
              <a:rPr lang="fi-FI" dirty="0" smtClean="0"/>
              <a:t>”LIFE OF </a:t>
            </a:r>
            <a:r>
              <a:rPr lang="fi-FI" dirty="0" smtClean="0"/>
              <a:t>AN IMMIGRANT”, JOKA ESITETÄÄN KOULUSSA.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25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PROJEKTIN AIKANA ON YKSI VIIKONPITUINEN PROJEKTITAPAAMINEN KUSSAKIN MAASSA. 8 KARHULAN LUKION OPISKELIJAA KÄY LYYPEKISSÄ JA 8 GDANSKISSA SEKÄ LISÄKSI VASTAANOTAMME KEVÄÄLLÄ 2017 8 OPISKELIJAA GDANSKISTA JA 8 LYYPEKISTÄ. OPISKELIJAT YÖPYVÄT PERHEISSÄ.</a:t>
            </a:r>
          </a:p>
          <a:p>
            <a:r>
              <a:rPr lang="fi-FI" dirty="0" smtClean="0"/>
              <a:t>VIERAILUJEN AIKANA ESITELLÄÄN PROJEKTIN TUOTOKSIA JA PIDETÄÄN MM. ERILAISIA WORKSHOPEJA, VIERAILLAAN PAIKALLISISSA MUSEOISSA PROJEKTIN AIHEESEEN LIITTYEN, TURVAPAIKKAKESKUKSISSA YMS.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81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285</Words>
  <Application>Microsoft Office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ERASMUS + -PROJEKTI LUKUVUODET 2016-2017 JA 2017-2018</vt:lpstr>
      <vt:lpstr>MUKAAN VALITAAN 16 OPISKELIJAA JA PROJEKTIN TEEMA ON ”MIGRATION – CHALLENGE, CHANGE AND CHANCE”.</vt:lpstr>
      <vt:lpstr>KAHDEN VUODEN AIKANA PROJEKTISSA TEHDÄÄN MM. SEURAAVIA AKTIVITEETTEJA:</vt:lpstr>
      <vt:lpstr>PowerPoint-esitys</vt:lpstr>
      <vt:lpstr>PowerPoint-esitys</vt:lpstr>
    </vt:vector>
  </TitlesOfParts>
  <Company>Kotkan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-PROJEKTI LUKUVUODET 2016-2017 JA 2017-2018</dc:title>
  <dc:creator>Schimkewitsch Samuel</dc:creator>
  <cp:lastModifiedBy>Schimkewitsch Samuel</cp:lastModifiedBy>
  <cp:revision>19</cp:revision>
  <dcterms:created xsi:type="dcterms:W3CDTF">2016-08-19T07:47:36Z</dcterms:created>
  <dcterms:modified xsi:type="dcterms:W3CDTF">2016-08-19T13:03:24Z</dcterms:modified>
</cp:coreProperties>
</file>