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1" r:id="rId3"/>
    <p:sldId id="262" r:id="rId4"/>
    <p:sldId id="263" r:id="rId5"/>
    <p:sldId id="275" r:id="rId6"/>
    <p:sldId id="265" r:id="rId7"/>
    <p:sldId id="264" r:id="rId8"/>
    <p:sldId id="266" r:id="rId9"/>
    <p:sldId id="267" r:id="rId10"/>
    <p:sldId id="268" r:id="rId11"/>
    <p:sldId id="269" r:id="rId12"/>
    <p:sldId id="277" r:id="rId13"/>
    <p:sldId id="271" r:id="rId14"/>
    <p:sldId id="270" r:id="rId15"/>
    <p:sldId id="273" r:id="rId16"/>
    <p:sldId id="274" r:id="rId17"/>
    <p:sldId id="276" r:id="rId1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21"/>
  </p:normalViewPr>
  <p:slideViewPr>
    <p:cSldViewPr snapToGrid="0">
      <p:cViewPr varScale="1">
        <p:scale>
          <a:sx n="64" d="100"/>
          <a:sy n="64" d="100"/>
        </p:scale>
        <p:origin x="9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614E0-E062-4B76-98E9-1808C6828919}" type="datetimeFigureOut">
              <a:rPr lang="fi-FI"/>
              <a:t>23.2.2017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EB9986-DC99-42A7-B6F6-4D40146D7CE1}" type="slidenum">
              <a:rPr lang="fi-FI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B9986-DC99-42A7-B6F6-4D40146D7CE1}" type="slidenum">
              <a:rPr lang="fi-FI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8481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E58FF-A2EB-4419-9927-A77B32D5EA82}" type="slidenum">
              <a:rPr lang="fi-FI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63588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B9986-DC99-42A7-B6F6-4D40146D7CE1}" type="slidenum">
              <a:rPr lang="fi-FI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88296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E58FF-A2EB-4419-9927-A77B32D5EA82}" type="slidenum">
              <a:rPr lang="fi-FI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4422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E58FF-A2EB-4419-9927-A77B32D5EA82}" type="slidenum">
              <a:rPr lang="fi-FI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03269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E58FF-A2EB-4419-9927-A77B32D5EA82}" type="slidenum">
              <a:rPr lang="fi-FI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82438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E58FF-A2EB-4419-9927-A77B32D5EA82}" type="slidenum">
              <a:rPr lang="fi-FI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7558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E58FF-A2EB-4419-9927-A77B32D5EA82}" type="slidenum">
              <a:rPr lang="fi-FI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9075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B9986-DC99-42A7-B6F6-4D40146D7CE1}" type="slidenum">
              <a:rPr lang="fi-FI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4031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B9986-DC99-42A7-B6F6-4D40146D7CE1}" type="slidenum">
              <a:rPr lang="fi-FI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3540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E58FF-A2EB-4419-9927-A77B32D5EA82}" type="slidenum">
              <a:rPr lang="fi-FI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7345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E58FF-A2EB-4419-9927-A77B32D5EA82}" type="slidenum">
              <a:rPr lang="fi-FI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13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B9986-DC99-42A7-B6F6-4D40146D7CE1}" type="slidenum">
              <a:rPr lang="fi-FI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084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E58FF-A2EB-4419-9927-A77B32D5EA82}" type="slidenum">
              <a:rPr lang="fi-FI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5895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E58FF-A2EB-4419-9927-A77B32D5EA82}" type="slidenum">
              <a:rPr lang="fi-FI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5157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E58FF-A2EB-4419-9927-A77B32D5EA82}" type="slidenum">
              <a:rPr lang="fi-FI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444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23.2.2017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23.2.2017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23.2.2017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23.2.2017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23.2.2017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23.2.2017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23.2.2017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23.2.2017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23.2.2017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23.2.2017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23.2.2017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23.2.2017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139700" y="93663"/>
            <a:ext cx="73279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endParaRPr lang="fi-FI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Tekstiruutu 2"/>
          <p:cNvSpPr txBox="1"/>
          <p:nvPr/>
        </p:nvSpPr>
        <p:spPr>
          <a:xfrm>
            <a:off x="3040772" y="314325"/>
            <a:ext cx="6611562" cy="144655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fi-FI" sz="4400"/>
              <a:t>16 </a:t>
            </a:r>
            <a:r>
              <a:rPr lang="fi-FI" sz="4400" err="1"/>
              <a:t>friendly</a:t>
            </a:r>
            <a:r>
              <a:rPr lang="fi-FI" sz="4400"/>
              <a:t> </a:t>
            </a:r>
            <a:r>
              <a:rPr lang="fi-FI" sz="4400" err="1"/>
              <a:t>phrases</a:t>
            </a:r>
            <a:r>
              <a:rPr lang="fi-FI" sz="4400"/>
              <a:t>: Dictionary 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6384" y="1834486"/>
            <a:ext cx="6814789" cy="4694816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562173" y="2333625"/>
            <a:ext cx="3048000" cy="3693319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r>
              <a:rPr lang="fi-FI"/>
              <a:t>Languages:</a:t>
            </a:r>
          </a:p>
          <a:p>
            <a:r>
              <a:rPr lang="fi-FI" err="1">
                <a:solidFill>
                  <a:srgbClr val="2E75B5"/>
                </a:solidFill>
              </a:rPr>
              <a:t>Finnish</a:t>
            </a:r>
          </a:p>
          <a:p>
            <a:r>
              <a:rPr lang="fi-FI">
                <a:solidFill>
                  <a:srgbClr val="FF0000"/>
                </a:solidFill>
              </a:rPr>
              <a:t>English</a:t>
            </a:r>
          </a:p>
          <a:p>
            <a:r>
              <a:rPr lang="fi-FI" err="1">
                <a:solidFill>
                  <a:srgbClr val="FFC000"/>
                </a:solidFill>
              </a:rPr>
              <a:t>Swedish</a:t>
            </a:r>
          </a:p>
          <a:p>
            <a:r>
              <a:rPr lang="fi-FI"/>
              <a:t>German</a:t>
            </a:r>
          </a:p>
          <a:p>
            <a:r>
              <a:rPr lang="fi-FI">
                <a:solidFill>
                  <a:srgbClr val="00B0F0"/>
                </a:solidFill>
              </a:rPr>
              <a:t>Albanian/pink</a:t>
            </a:r>
          </a:p>
          <a:p>
            <a:r>
              <a:rPr lang="fi-FI">
                <a:solidFill>
                  <a:srgbClr val="ED7D31"/>
                </a:solidFill>
              </a:rPr>
              <a:t>Spanish</a:t>
            </a:r>
          </a:p>
          <a:p>
            <a:r>
              <a:rPr lang="fi-FI" err="1">
                <a:solidFill>
                  <a:srgbClr val="C00000"/>
                </a:solidFill>
              </a:rPr>
              <a:t>Chinese</a:t>
            </a:r>
          </a:p>
          <a:p>
            <a:r>
              <a:rPr lang="fi-FI" err="1">
                <a:solidFill>
                  <a:srgbClr val="7030A0"/>
                </a:solidFill>
              </a:rPr>
              <a:t>Serbo-Croatian</a:t>
            </a:r>
          </a:p>
          <a:p>
            <a:r>
              <a:rPr lang="fi-FI">
                <a:solidFill>
                  <a:srgbClr val="757070"/>
                </a:solidFill>
              </a:rPr>
              <a:t>Russian</a:t>
            </a:r>
          </a:p>
          <a:p>
            <a:r>
              <a:rPr lang="fi-FI" err="1">
                <a:solidFill>
                  <a:srgbClr val="375623"/>
                </a:solidFill>
              </a:rPr>
              <a:t>Greek</a:t>
            </a:r>
            <a:r>
              <a:rPr lang="fi-FI">
                <a:solidFill>
                  <a:srgbClr val="375623"/>
                </a:solidFill>
              </a:rPr>
              <a:t> </a:t>
            </a:r>
          </a:p>
          <a:p>
            <a:r>
              <a:rPr lang="fi-FI">
                <a:solidFill>
                  <a:srgbClr val="833C0B"/>
                </a:solidFill>
              </a:rPr>
              <a:t>Arabian</a:t>
            </a:r>
          </a:p>
          <a:p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1300" y="1133475"/>
            <a:ext cx="6035977" cy="3900930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409575" y="800100"/>
            <a:ext cx="2743200" cy="523220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fi-FI" sz="2800">
                <a:solidFill>
                  <a:srgbClr val="000000"/>
                </a:solidFill>
                <a:latin typeface="Calibri"/>
              </a:rPr>
              <a:t>9.</a:t>
            </a:r>
          </a:p>
        </p:txBody>
      </p:sp>
      <p:sp>
        <p:nvSpPr>
          <p:cNvPr id="4" name="Tekstiruutu 3"/>
          <p:cNvSpPr txBox="1"/>
          <p:nvPr/>
        </p:nvSpPr>
        <p:spPr>
          <a:xfrm>
            <a:off x="762232" y="2370455"/>
            <a:ext cx="3048000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r>
              <a:rPr lang="fi-FI">
                <a:solidFill>
                  <a:srgbClr val="4472C4"/>
                </a:solidFill>
                <a:latin typeface="Times"/>
              </a:rPr>
              <a:t>Miten menee? </a:t>
            </a:r>
            <a:endParaRPr lang="fi-FI">
              <a:solidFill>
                <a:srgbClr val="4472C4"/>
              </a:solidFill>
            </a:endParaRPr>
          </a:p>
        </p:txBody>
      </p:sp>
      <p:sp>
        <p:nvSpPr>
          <p:cNvPr id="5" name="Tekstiruutu 4"/>
          <p:cNvSpPr txBox="1"/>
          <p:nvPr/>
        </p:nvSpPr>
        <p:spPr>
          <a:xfrm>
            <a:off x="3086100" y="1065353"/>
            <a:ext cx="3048000" cy="307777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r>
              <a:rPr lang="fi-FI" sz="1400">
                <a:solidFill>
                  <a:srgbClr val="FF0000"/>
                </a:solidFill>
                <a:latin typeface="Times"/>
              </a:rPr>
              <a:t>How </a:t>
            </a:r>
            <a:r>
              <a:rPr lang="fi-FI" sz="1400" err="1">
                <a:solidFill>
                  <a:srgbClr val="FF0000"/>
                </a:solidFill>
                <a:latin typeface="Times"/>
              </a:rPr>
              <a:t>are</a:t>
            </a:r>
            <a:r>
              <a:rPr lang="fi-FI" sz="1400">
                <a:solidFill>
                  <a:srgbClr val="FF0000"/>
                </a:solidFill>
                <a:latin typeface="Times"/>
              </a:rPr>
              <a:t> </a:t>
            </a:r>
            <a:r>
              <a:rPr lang="fi-FI" sz="1400" err="1">
                <a:solidFill>
                  <a:srgbClr val="FF0000"/>
                </a:solidFill>
                <a:latin typeface="Times"/>
              </a:rPr>
              <a:t>you</a:t>
            </a:r>
            <a:r>
              <a:rPr lang="fi-FI" sz="1400">
                <a:solidFill>
                  <a:srgbClr val="FF0000"/>
                </a:solidFill>
                <a:latin typeface="Times"/>
              </a:rPr>
              <a:t>?</a:t>
            </a:r>
            <a:endParaRPr lang="fi-FI">
              <a:solidFill>
                <a:srgbClr val="FF0000"/>
              </a:solidFill>
            </a:endParaRPr>
          </a:p>
        </p:txBody>
      </p:sp>
      <p:sp>
        <p:nvSpPr>
          <p:cNvPr id="6" name="Tekstiruutu 5"/>
          <p:cNvSpPr txBox="1"/>
          <p:nvPr/>
        </p:nvSpPr>
        <p:spPr>
          <a:xfrm>
            <a:off x="5799545" y="878182"/>
            <a:ext cx="3048000" cy="307777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r>
              <a:rPr lang="fi-FI" sz="1400" i="1" err="1">
                <a:solidFill>
                  <a:srgbClr val="FFC000"/>
                </a:solidFill>
                <a:latin typeface="Times"/>
              </a:rPr>
              <a:t>Hur</a:t>
            </a:r>
            <a:r>
              <a:rPr lang="fi-FI" sz="1400" i="1">
                <a:solidFill>
                  <a:srgbClr val="FFC000"/>
                </a:solidFill>
                <a:latin typeface="Times"/>
              </a:rPr>
              <a:t> </a:t>
            </a:r>
            <a:r>
              <a:rPr lang="fi-FI" sz="1400" i="1" err="1">
                <a:solidFill>
                  <a:srgbClr val="FFC000"/>
                </a:solidFill>
                <a:latin typeface="Times"/>
              </a:rPr>
              <a:t>mår</a:t>
            </a:r>
            <a:r>
              <a:rPr lang="fi-FI" sz="1400" i="1">
                <a:solidFill>
                  <a:srgbClr val="FFC000"/>
                </a:solidFill>
                <a:latin typeface="Times"/>
              </a:rPr>
              <a:t> du?</a:t>
            </a:r>
            <a:endParaRPr lang="fi-FI">
              <a:solidFill>
                <a:srgbClr val="FFC000"/>
              </a:solidFill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9194428" y="1104900"/>
            <a:ext cx="3048000" cy="307777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r>
              <a:rPr lang="fi-FI" sz="1400" err="1">
                <a:solidFill>
                  <a:srgbClr val="7030A0"/>
                </a:solidFill>
                <a:latin typeface="Times"/>
              </a:rPr>
              <a:t>šta</a:t>
            </a:r>
            <a:r>
              <a:rPr lang="fi-FI" sz="1400">
                <a:solidFill>
                  <a:srgbClr val="7030A0"/>
                </a:solidFill>
                <a:latin typeface="Times"/>
              </a:rPr>
              <a:t> </a:t>
            </a:r>
            <a:r>
              <a:rPr lang="fi-FI" sz="1400" err="1">
                <a:solidFill>
                  <a:srgbClr val="7030A0"/>
                </a:solidFill>
                <a:latin typeface="Times"/>
              </a:rPr>
              <a:t>ima</a:t>
            </a:r>
            <a:r>
              <a:rPr lang="fi-FI" sz="1400">
                <a:solidFill>
                  <a:srgbClr val="7030A0"/>
                </a:solidFill>
                <a:latin typeface="Times"/>
              </a:rPr>
              <a:t>? </a:t>
            </a:r>
            <a:endParaRPr lang="fi-FI">
              <a:solidFill>
                <a:srgbClr val="7030A0"/>
              </a:solidFill>
            </a:endParaRPr>
          </a:p>
        </p:txBody>
      </p:sp>
      <p:sp>
        <p:nvSpPr>
          <p:cNvPr id="8" name="Tekstiruutu 7"/>
          <p:cNvSpPr txBox="1"/>
          <p:nvPr/>
        </p:nvSpPr>
        <p:spPr>
          <a:xfrm>
            <a:off x="9470738" y="2486025"/>
            <a:ext cx="3048000" cy="307777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r>
              <a:rPr lang="fi-FI" sz="1400" err="1">
                <a:solidFill>
                  <a:srgbClr val="A5A5A5"/>
                </a:solidFill>
                <a:latin typeface="Times"/>
              </a:rPr>
              <a:t>Как</a:t>
            </a:r>
            <a:r>
              <a:rPr lang="fi-FI" sz="1400">
                <a:solidFill>
                  <a:srgbClr val="A5A5A5"/>
                </a:solidFill>
                <a:latin typeface="Times"/>
              </a:rPr>
              <a:t> </a:t>
            </a:r>
            <a:r>
              <a:rPr lang="fi-FI" sz="1400" err="1">
                <a:solidFill>
                  <a:srgbClr val="A5A5A5"/>
                </a:solidFill>
                <a:latin typeface="Times"/>
              </a:rPr>
              <a:t>дела</a:t>
            </a:r>
            <a:r>
              <a:rPr lang="fi-FI" sz="1400">
                <a:solidFill>
                  <a:srgbClr val="A5A5A5"/>
                </a:solidFill>
                <a:latin typeface="Times"/>
              </a:rPr>
              <a:t>?</a:t>
            </a:r>
            <a:endParaRPr lang="fi-FI">
              <a:solidFill>
                <a:srgbClr val="A5A5A5"/>
              </a:solidFill>
            </a:endParaRPr>
          </a:p>
        </p:txBody>
      </p:sp>
      <p:sp>
        <p:nvSpPr>
          <p:cNvPr id="9" name="Tekstiruutu 8"/>
          <p:cNvSpPr txBox="1"/>
          <p:nvPr/>
        </p:nvSpPr>
        <p:spPr>
          <a:xfrm>
            <a:off x="8994342" y="3619500"/>
            <a:ext cx="3048000" cy="307777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r>
              <a:rPr lang="fi-FI" sz="1400" i="1" err="1">
                <a:solidFill>
                  <a:srgbClr val="00B0F0"/>
                </a:solidFill>
                <a:latin typeface="Times"/>
              </a:rPr>
              <a:t>Si</a:t>
            </a:r>
            <a:r>
              <a:rPr lang="fi-FI" sz="1400" i="1">
                <a:solidFill>
                  <a:srgbClr val="00B0F0"/>
                </a:solidFill>
                <a:latin typeface="Times"/>
              </a:rPr>
              <a:t> </a:t>
            </a:r>
            <a:r>
              <a:rPr lang="fi-FI" sz="1400" i="1" err="1">
                <a:solidFill>
                  <a:srgbClr val="00B0F0"/>
                </a:solidFill>
                <a:latin typeface="Times"/>
              </a:rPr>
              <a:t>je</a:t>
            </a:r>
            <a:r>
              <a:rPr lang="fi-FI" sz="1400" i="1">
                <a:solidFill>
                  <a:srgbClr val="00B0F0"/>
                </a:solidFill>
                <a:latin typeface="Times"/>
              </a:rPr>
              <a:t>?</a:t>
            </a:r>
            <a:endParaRPr lang="fi-FI">
              <a:solidFill>
                <a:srgbClr val="00B0F0"/>
              </a:solidFill>
            </a:endParaRPr>
          </a:p>
        </p:txBody>
      </p:sp>
      <p:sp>
        <p:nvSpPr>
          <p:cNvPr id="10" name="Tekstiruutu 9"/>
          <p:cNvSpPr txBox="1"/>
          <p:nvPr/>
        </p:nvSpPr>
        <p:spPr>
          <a:xfrm>
            <a:off x="343005" y="3848100"/>
            <a:ext cx="3048000" cy="307777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r>
              <a:rPr lang="fi-FI" sz="1400" err="1">
                <a:solidFill>
                  <a:srgbClr val="C00000"/>
                </a:solidFill>
                <a:latin typeface="Times"/>
              </a:rPr>
              <a:t>你好嗎</a:t>
            </a:r>
            <a:r>
              <a:rPr lang="fi-FI" sz="1400">
                <a:solidFill>
                  <a:srgbClr val="C00000"/>
                </a:solidFill>
                <a:latin typeface="Times"/>
              </a:rPr>
              <a:t>?(</a:t>
            </a:r>
            <a:r>
              <a:rPr lang="fi-FI" sz="1400" err="1">
                <a:solidFill>
                  <a:srgbClr val="C00000"/>
                </a:solidFill>
                <a:latin typeface="Times"/>
              </a:rPr>
              <a:t>ni</a:t>
            </a:r>
            <a:r>
              <a:rPr lang="fi-FI" sz="1400">
                <a:solidFill>
                  <a:srgbClr val="C00000"/>
                </a:solidFill>
                <a:latin typeface="Times"/>
              </a:rPr>
              <a:t> hau ma) </a:t>
            </a:r>
            <a:endParaRPr lang="fi-FI">
              <a:solidFill>
                <a:srgbClr val="C00000"/>
              </a:solidFill>
            </a:endParaRPr>
          </a:p>
        </p:txBody>
      </p:sp>
      <p:sp>
        <p:nvSpPr>
          <p:cNvPr id="11" name="Tekstiruutu 10"/>
          <p:cNvSpPr txBox="1"/>
          <p:nvPr/>
        </p:nvSpPr>
        <p:spPr>
          <a:xfrm>
            <a:off x="1171932" y="5194300"/>
            <a:ext cx="3048000" cy="30777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fi-FI" sz="1400">
                <a:latin typeface="Times"/>
              </a:rPr>
              <a:t>Wie geht’s dir?</a:t>
            </a:r>
            <a:endParaRPr lang="fi-FI"/>
          </a:p>
        </p:txBody>
      </p:sp>
      <p:sp>
        <p:nvSpPr>
          <p:cNvPr id="12" name="Tekstiruutu 11"/>
          <p:cNvSpPr txBox="1"/>
          <p:nvPr/>
        </p:nvSpPr>
        <p:spPr>
          <a:xfrm>
            <a:off x="3677771" y="5506629"/>
            <a:ext cx="3048000" cy="307777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r>
              <a:rPr lang="fi-FI" sz="1400" err="1">
                <a:solidFill>
                  <a:srgbClr val="375623"/>
                </a:solidFill>
                <a:latin typeface="Times"/>
              </a:rPr>
              <a:t>Τι</a:t>
            </a:r>
            <a:r>
              <a:rPr lang="fi-FI" sz="1400">
                <a:solidFill>
                  <a:srgbClr val="375623"/>
                </a:solidFill>
                <a:latin typeface="Times"/>
              </a:rPr>
              <a:t> </a:t>
            </a:r>
            <a:r>
              <a:rPr lang="fi-FI" sz="1400" err="1">
                <a:solidFill>
                  <a:srgbClr val="375623"/>
                </a:solidFill>
                <a:latin typeface="Times"/>
              </a:rPr>
              <a:t>κάνεις</a:t>
            </a:r>
            <a:r>
              <a:rPr lang="fi-FI" sz="1400">
                <a:solidFill>
                  <a:srgbClr val="375623"/>
                </a:solidFill>
                <a:latin typeface="Times"/>
              </a:rPr>
              <a:t>? (Ti </a:t>
            </a:r>
            <a:r>
              <a:rPr lang="fi-FI" sz="1400" err="1">
                <a:solidFill>
                  <a:srgbClr val="375623"/>
                </a:solidFill>
                <a:latin typeface="Times"/>
              </a:rPr>
              <a:t>kaneis</a:t>
            </a:r>
            <a:r>
              <a:rPr lang="fi-FI" sz="1400">
                <a:solidFill>
                  <a:srgbClr val="375623"/>
                </a:solidFill>
                <a:latin typeface="Times"/>
              </a:rPr>
              <a:t>)</a:t>
            </a:r>
            <a:endParaRPr lang="fi-FI">
              <a:solidFill>
                <a:srgbClr val="375623"/>
              </a:solidFill>
            </a:endParaRPr>
          </a:p>
        </p:txBody>
      </p:sp>
      <p:sp>
        <p:nvSpPr>
          <p:cNvPr id="13" name="Tekstiruutu 12"/>
          <p:cNvSpPr txBox="1"/>
          <p:nvPr/>
        </p:nvSpPr>
        <p:spPr>
          <a:xfrm>
            <a:off x="7820025" y="5391150"/>
            <a:ext cx="3048000" cy="307777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r>
              <a:rPr lang="fi-FI" sz="1400" err="1">
                <a:solidFill>
                  <a:srgbClr val="7F6000"/>
                </a:solidFill>
                <a:latin typeface="Times"/>
                <a:cs typeface="Times"/>
              </a:rPr>
              <a:t>كيف</a:t>
            </a:r>
            <a:r>
              <a:rPr lang="fi-FI" sz="1400">
                <a:solidFill>
                  <a:srgbClr val="7F6000"/>
                </a:solidFill>
                <a:latin typeface="Times"/>
                <a:cs typeface="Times"/>
              </a:rPr>
              <a:t> </a:t>
            </a:r>
            <a:r>
              <a:rPr lang="fi-FI" sz="1400" err="1">
                <a:solidFill>
                  <a:srgbClr val="7F6000"/>
                </a:solidFill>
                <a:latin typeface="Times"/>
                <a:cs typeface="Times"/>
              </a:rPr>
              <a:t>حالك</a:t>
            </a:r>
            <a:r>
              <a:rPr lang="fi-FI" sz="1400">
                <a:solidFill>
                  <a:srgbClr val="7F6000"/>
                </a:solidFill>
                <a:latin typeface="Times"/>
                <a:cs typeface="Times"/>
              </a:rPr>
              <a:t>؛ (</a:t>
            </a:r>
            <a:r>
              <a:rPr lang="fi-FI" sz="1400" err="1">
                <a:solidFill>
                  <a:srgbClr val="7F6000"/>
                </a:solidFill>
                <a:latin typeface="Times"/>
                <a:cs typeface="Times"/>
              </a:rPr>
              <a:t>kef</a:t>
            </a:r>
            <a:r>
              <a:rPr lang="fi-FI" sz="1400">
                <a:solidFill>
                  <a:srgbClr val="7F6000"/>
                </a:solidFill>
                <a:latin typeface="Times"/>
                <a:cs typeface="Times"/>
              </a:rPr>
              <a:t> </a:t>
            </a:r>
            <a:r>
              <a:rPr lang="fi-FI" sz="1400" err="1">
                <a:solidFill>
                  <a:srgbClr val="7F6000"/>
                </a:solidFill>
                <a:latin typeface="Times"/>
                <a:cs typeface="Times"/>
              </a:rPr>
              <a:t>halk</a:t>
            </a:r>
            <a:r>
              <a:rPr lang="fi-FI" sz="1400">
                <a:solidFill>
                  <a:srgbClr val="7F6000"/>
                </a:solidFill>
                <a:latin typeface="Times"/>
                <a:cs typeface="Times"/>
              </a:rPr>
              <a:t>) </a:t>
            </a:r>
            <a:endParaRPr lang="fi-FI">
              <a:solidFill>
                <a:srgbClr val="7F6000"/>
              </a:solidFill>
            </a:endParaRPr>
          </a:p>
        </p:txBody>
      </p:sp>
      <p:sp>
        <p:nvSpPr>
          <p:cNvPr id="14" name="Tekstiruutu 13"/>
          <p:cNvSpPr txBox="1"/>
          <p:nvPr/>
        </p:nvSpPr>
        <p:spPr>
          <a:xfrm>
            <a:off x="9046892" y="4524375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fi-FI">
                <a:solidFill>
                  <a:srgbClr val="ED7D31"/>
                </a:solidFill>
                <a:latin typeface="Times"/>
              </a:rPr>
              <a:t>¿</a:t>
            </a:r>
            <a:r>
              <a:rPr lang="fi-FI" err="1">
                <a:solidFill>
                  <a:srgbClr val="ED7D31"/>
                </a:solidFill>
                <a:latin typeface="Times"/>
              </a:rPr>
              <a:t>Cómo</a:t>
            </a:r>
            <a:r>
              <a:rPr lang="fi-FI">
                <a:solidFill>
                  <a:srgbClr val="ED7D31"/>
                </a:solidFill>
                <a:latin typeface="Times"/>
              </a:rPr>
              <a:t> </a:t>
            </a:r>
            <a:r>
              <a:rPr lang="fi-FI" err="1">
                <a:solidFill>
                  <a:srgbClr val="ED7D31"/>
                </a:solidFill>
                <a:latin typeface="Times"/>
              </a:rPr>
              <a:t>estás</a:t>
            </a:r>
            <a:r>
              <a:rPr lang="fi-FI">
                <a:solidFill>
                  <a:srgbClr val="ED7D31"/>
                </a:solidFill>
                <a:latin typeface="Time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71105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6675" y="734715"/>
            <a:ext cx="4364258" cy="4627859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257175" y="734715"/>
            <a:ext cx="2743200" cy="523220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fi-FI" sz="2800"/>
              <a:t>10.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8105775" y="811226"/>
            <a:ext cx="3048000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r>
              <a:rPr lang="fi-FI">
                <a:solidFill>
                  <a:srgbClr val="4472C4"/>
                </a:solidFill>
                <a:latin typeface="Times"/>
              </a:rPr>
              <a:t>Hyvää viikonloppua!</a:t>
            </a:r>
            <a:endParaRPr lang="fi-FI">
              <a:solidFill>
                <a:srgbClr val="4472C4"/>
              </a:solidFill>
            </a:endParaRPr>
          </a:p>
        </p:txBody>
      </p:sp>
      <p:sp>
        <p:nvSpPr>
          <p:cNvPr id="6" name="Tekstiruutu 5"/>
          <p:cNvSpPr txBox="1"/>
          <p:nvPr/>
        </p:nvSpPr>
        <p:spPr>
          <a:xfrm>
            <a:off x="8679921" y="2552700"/>
            <a:ext cx="3048000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r>
              <a:rPr lang="fi-FI" err="1">
                <a:solidFill>
                  <a:srgbClr val="FF0000"/>
                </a:solidFill>
                <a:latin typeface="Times"/>
              </a:rPr>
              <a:t>Have</a:t>
            </a:r>
            <a:r>
              <a:rPr lang="fi-FI">
                <a:solidFill>
                  <a:srgbClr val="FF0000"/>
                </a:solidFill>
                <a:latin typeface="Times"/>
              </a:rPr>
              <a:t> a </a:t>
            </a:r>
            <a:r>
              <a:rPr lang="fi-FI" err="1">
                <a:solidFill>
                  <a:srgbClr val="FF0000"/>
                </a:solidFill>
                <a:latin typeface="Times"/>
              </a:rPr>
              <a:t>good</a:t>
            </a:r>
            <a:r>
              <a:rPr lang="fi-FI">
                <a:solidFill>
                  <a:srgbClr val="FF0000"/>
                </a:solidFill>
                <a:latin typeface="Times"/>
              </a:rPr>
              <a:t> </a:t>
            </a:r>
            <a:r>
              <a:rPr lang="fi-FI" err="1">
                <a:solidFill>
                  <a:srgbClr val="FF0000"/>
                </a:solidFill>
                <a:latin typeface="Times"/>
              </a:rPr>
              <a:t>weekend</a:t>
            </a:r>
            <a:r>
              <a:rPr lang="fi-FI">
                <a:solidFill>
                  <a:srgbClr val="FF0000"/>
                </a:solidFill>
                <a:latin typeface="Times"/>
              </a:rPr>
              <a:t>!</a:t>
            </a:r>
            <a:endParaRPr lang="fi-FI">
              <a:solidFill>
                <a:srgbClr val="FF0000"/>
              </a:solidFill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8432196" y="4057650"/>
            <a:ext cx="3048000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r>
              <a:rPr lang="fi-FI" i="1" err="1">
                <a:solidFill>
                  <a:srgbClr val="FFC000"/>
                </a:solidFill>
                <a:latin typeface="Times"/>
              </a:rPr>
              <a:t>Trevlig</a:t>
            </a:r>
            <a:r>
              <a:rPr lang="fi-FI" i="1">
                <a:solidFill>
                  <a:srgbClr val="FFC000"/>
                </a:solidFill>
                <a:latin typeface="Times"/>
              </a:rPr>
              <a:t> </a:t>
            </a:r>
            <a:r>
              <a:rPr lang="fi-FI" i="1" err="1">
                <a:solidFill>
                  <a:srgbClr val="FFC000"/>
                </a:solidFill>
                <a:latin typeface="Times"/>
              </a:rPr>
              <a:t>helg</a:t>
            </a:r>
            <a:r>
              <a:rPr lang="fi-FI">
                <a:solidFill>
                  <a:srgbClr val="FFC000"/>
                </a:solidFill>
                <a:latin typeface="Times"/>
              </a:rPr>
              <a:t>!</a:t>
            </a:r>
            <a:endParaRPr lang="fi-FI">
              <a:solidFill>
                <a:srgbClr val="FFC000"/>
              </a:solidFill>
            </a:endParaRPr>
          </a:p>
        </p:txBody>
      </p:sp>
      <p:sp>
        <p:nvSpPr>
          <p:cNvPr id="8" name="Tekstiruutu 7"/>
          <p:cNvSpPr txBox="1"/>
          <p:nvPr/>
        </p:nvSpPr>
        <p:spPr>
          <a:xfrm>
            <a:off x="7431766" y="5551805"/>
            <a:ext cx="3048000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r>
              <a:rPr lang="fi-FI">
                <a:latin typeface="Times"/>
              </a:rPr>
              <a:t>Prijatan vikend!</a:t>
            </a:r>
            <a:endParaRPr lang="fi-FI"/>
          </a:p>
        </p:txBody>
      </p:sp>
      <p:sp>
        <p:nvSpPr>
          <p:cNvPr id="9" name="Tekstiruutu 8"/>
          <p:cNvSpPr txBox="1"/>
          <p:nvPr/>
        </p:nvSpPr>
        <p:spPr>
          <a:xfrm>
            <a:off x="3677771" y="5919909"/>
            <a:ext cx="3048000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r>
              <a:rPr lang="fi-FI" err="1">
                <a:solidFill>
                  <a:srgbClr val="A5A5A5"/>
                </a:solidFill>
                <a:latin typeface="Times"/>
              </a:rPr>
              <a:t>Хороших</a:t>
            </a:r>
            <a:r>
              <a:rPr lang="fi-FI">
                <a:solidFill>
                  <a:srgbClr val="A5A5A5"/>
                </a:solidFill>
                <a:latin typeface="Times"/>
              </a:rPr>
              <a:t> </a:t>
            </a:r>
            <a:r>
              <a:rPr lang="fi-FI" err="1">
                <a:solidFill>
                  <a:srgbClr val="A5A5A5"/>
                </a:solidFill>
                <a:latin typeface="Times"/>
              </a:rPr>
              <a:t>выходных</a:t>
            </a:r>
            <a:r>
              <a:rPr lang="fi-FI">
                <a:solidFill>
                  <a:srgbClr val="A5A5A5"/>
                </a:solidFill>
                <a:latin typeface="Times"/>
              </a:rPr>
              <a:t>! </a:t>
            </a:r>
            <a:endParaRPr lang="fi-FI">
              <a:solidFill>
                <a:srgbClr val="A5A5A5"/>
              </a:solidFill>
            </a:endParaRPr>
          </a:p>
        </p:txBody>
      </p:sp>
      <p:sp>
        <p:nvSpPr>
          <p:cNvPr id="10" name="Tekstiruutu 9"/>
          <p:cNvSpPr txBox="1"/>
          <p:nvPr/>
        </p:nvSpPr>
        <p:spPr>
          <a:xfrm>
            <a:off x="3925497" y="444694"/>
            <a:ext cx="3048000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r>
              <a:rPr lang="fi-FI" i="1" err="1">
                <a:solidFill>
                  <a:srgbClr val="00B0F0"/>
                </a:solidFill>
                <a:latin typeface="Times"/>
              </a:rPr>
              <a:t>Paç</a:t>
            </a:r>
            <a:r>
              <a:rPr lang="fi-FI" i="1">
                <a:solidFill>
                  <a:srgbClr val="00B0F0"/>
                </a:solidFill>
                <a:latin typeface="Times"/>
              </a:rPr>
              <a:t> </a:t>
            </a:r>
            <a:r>
              <a:rPr lang="fi-FI" i="1" err="1">
                <a:solidFill>
                  <a:srgbClr val="00B0F0"/>
                </a:solidFill>
                <a:latin typeface="Times"/>
              </a:rPr>
              <a:t>nje</a:t>
            </a:r>
            <a:r>
              <a:rPr lang="fi-FI" i="1">
                <a:solidFill>
                  <a:srgbClr val="00B0F0"/>
                </a:solidFill>
                <a:latin typeface="Times"/>
              </a:rPr>
              <a:t> </a:t>
            </a:r>
            <a:r>
              <a:rPr lang="fi-FI" i="1" err="1">
                <a:solidFill>
                  <a:srgbClr val="00B0F0"/>
                </a:solidFill>
                <a:latin typeface="Times"/>
              </a:rPr>
              <a:t>fundjave</a:t>
            </a:r>
            <a:r>
              <a:rPr lang="fi-FI" i="1">
                <a:solidFill>
                  <a:srgbClr val="00B0F0"/>
                </a:solidFill>
                <a:latin typeface="Times"/>
              </a:rPr>
              <a:t> te </a:t>
            </a:r>
            <a:r>
              <a:rPr lang="fi-FI" i="1" err="1">
                <a:solidFill>
                  <a:srgbClr val="00B0F0"/>
                </a:solidFill>
                <a:latin typeface="Times"/>
              </a:rPr>
              <a:t>mire</a:t>
            </a:r>
            <a:r>
              <a:rPr lang="fi-FI" i="1">
                <a:solidFill>
                  <a:srgbClr val="00B0F0"/>
                </a:solidFill>
                <a:latin typeface="Times"/>
              </a:rPr>
              <a:t>!</a:t>
            </a:r>
            <a:r>
              <a:rPr lang="fi-FI">
                <a:solidFill>
                  <a:srgbClr val="00B0F0"/>
                </a:solidFill>
                <a:latin typeface="Times"/>
              </a:rPr>
              <a:t> </a:t>
            </a:r>
            <a:endParaRPr lang="fi-FI">
              <a:solidFill>
                <a:srgbClr val="00B0F0"/>
              </a:solidFill>
            </a:endParaRPr>
          </a:p>
        </p:txBody>
      </p:sp>
      <p:sp>
        <p:nvSpPr>
          <p:cNvPr id="11" name="Tekstiruutu 10"/>
          <p:cNvSpPr txBox="1"/>
          <p:nvPr/>
        </p:nvSpPr>
        <p:spPr>
          <a:xfrm>
            <a:off x="333477" y="5041900"/>
            <a:ext cx="3048000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r>
              <a:rPr lang="fi-FI" err="1">
                <a:solidFill>
                  <a:srgbClr val="C00000"/>
                </a:solidFill>
                <a:latin typeface="Times"/>
              </a:rPr>
              <a:t>周末愉快</a:t>
            </a:r>
            <a:r>
              <a:rPr lang="fi-FI">
                <a:solidFill>
                  <a:srgbClr val="C00000"/>
                </a:solidFill>
                <a:latin typeface="Times"/>
              </a:rPr>
              <a:t>!(</a:t>
            </a:r>
            <a:r>
              <a:rPr lang="fi-FI" err="1">
                <a:solidFill>
                  <a:srgbClr val="C00000"/>
                </a:solidFill>
                <a:latin typeface="Times"/>
              </a:rPr>
              <a:t>chou</a:t>
            </a:r>
            <a:r>
              <a:rPr lang="fi-FI">
                <a:solidFill>
                  <a:srgbClr val="C00000"/>
                </a:solidFill>
                <a:latin typeface="Times"/>
              </a:rPr>
              <a:t> </a:t>
            </a:r>
            <a:r>
              <a:rPr lang="fi-FI" err="1">
                <a:solidFill>
                  <a:srgbClr val="C00000"/>
                </a:solidFill>
                <a:latin typeface="Times"/>
              </a:rPr>
              <a:t>muo</a:t>
            </a:r>
            <a:r>
              <a:rPr lang="fi-FI">
                <a:solidFill>
                  <a:srgbClr val="C00000"/>
                </a:solidFill>
                <a:latin typeface="Times"/>
              </a:rPr>
              <a:t> </a:t>
            </a:r>
            <a:r>
              <a:rPr lang="fi-FI" err="1">
                <a:solidFill>
                  <a:srgbClr val="C00000"/>
                </a:solidFill>
                <a:latin typeface="Times"/>
              </a:rPr>
              <a:t>yu</a:t>
            </a:r>
            <a:r>
              <a:rPr lang="fi-FI">
                <a:solidFill>
                  <a:srgbClr val="C00000"/>
                </a:solidFill>
                <a:latin typeface="Times"/>
              </a:rPr>
              <a:t> </a:t>
            </a:r>
            <a:r>
              <a:rPr lang="fi-FI" err="1">
                <a:solidFill>
                  <a:srgbClr val="C00000"/>
                </a:solidFill>
                <a:latin typeface="Times"/>
              </a:rPr>
              <a:t>kuai</a:t>
            </a:r>
            <a:r>
              <a:rPr lang="fi-FI">
                <a:solidFill>
                  <a:srgbClr val="C00000"/>
                </a:solidFill>
                <a:latin typeface="Times"/>
              </a:rPr>
              <a:t>)</a:t>
            </a:r>
            <a:endParaRPr lang="fi-FI">
              <a:solidFill>
                <a:srgbClr val="C00000"/>
              </a:solidFill>
            </a:endParaRPr>
          </a:p>
        </p:txBody>
      </p:sp>
      <p:sp>
        <p:nvSpPr>
          <p:cNvPr id="12" name="Tekstiruutu 11"/>
          <p:cNvSpPr txBox="1"/>
          <p:nvPr/>
        </p:nvSpPr>
        <p:spPr>
          <a:xfrm>
            <a:off x="990902" y="1485900"/>
            <a:ext cx="3048000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r>
              <a:rPr lang="fi-FI">
                <a:latin typeface="Times"/>
              </a:rPr>
              <a:t>Schönes Wochenende.</a:t>
            </a:r>
            <a:endParaRPr lang="fi-FI"/>
          </a:p>
        </p:txBody>
      </p:sp>
      <p:sp>
        <p:nvSpPr>
          <p:cNvPr id="13" name="Tekstiruutu 12"/>
          <p:cNvSpPr txBox="1"/>
          <p:nvPr/>
        </p:nvSpPr>
        <p:spPr>
          <a:xfrm>
            <a:off x="495451" y="2457450"/>
            <a:ext cx="3048000" cy="523220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r>
              <a:rPr lang="fi-FI" sz="1400" err="1">
                <a:solidFill>
                  <a:srgbClr val="7F6000"/>
                </a:solidFill>
                <a:latin typeface="Times"/>
                <a:cs typeface="Times"/>
              </a:rPr>
              <a:t>اتمنى</a:t>
            </a:r>
            <a:r>
              <a:rPr lang="fi-FI" sz="1400">
                <a:solidFill>
                  <a:srgbClr val="7F6000"/>
                </a:solidFill>
                <a:latin typeface="Times"/>
                <a:cs typeface="Times"/>
              </a:rPr>
              <a:t> </a:t>
            </a:r>
            <a:r>
              <a:rPr lang="fi-FI" sz="1400" err="1">
                <a:solidFill>
                  <a:srgbClr val="7F6000"/>
                </a:solidFill>
                <a:latin typeface="Times"/>
                <a:cs typeface="Times"/>
              </a:rPr>
              <a:t>لك</a:t>
            </a:r>
            <a:r>
              <a:rPr lang="fi-FI" sz="1400">
                <a:solidFill>
                  <a:srgbClr val="7F6000"/>
                </a:solidFill>
                <a:latin typeface="Times"/>
                <a:cs typeface="Times"/>
              </a:rPr>
              <a:t> </a:t>
            </a:r>
            <a:r>
              <a:rPr lang="fi-FI" sz="1400" err="1">
                <a:solidFill>
                  <a:srgbClr val="7F6000"/>
                </a:solidFill>
                <a:latin typeface="Times"/>
                <a:cs typeface="Times"/>
              </a:rPr>
              <a:t>نهاية</a:t>
            </a:r>
            <a:r>
              <a:rPr lang="fi-FI" sz="1400">
                <a:solidFill>
                  <a:srgbClr val="7F6000"/>
                </a:solidFill>
                <a:latin typeface="Times"/>
                <a:cs typeface="Times"/>
              </a:rPr>
              <a:t> </a:t>
            </a:r>
            <a:r>
              <a:rPr lang="fi-FI" sz="1400" err="1">
                <a:solidFill>
                  <a:srgbClr val="7F6000"/>
                </a:solidFill>
                <a:latin typeface="Times"/>
                <a:cs typeface="Times"/>
              </a:rPr>
              <a:t>اسبوع</a:t>
            </a:r>
            <a:r>
              <a:rPr lang="fi-FI" sz="1400">
                <a:solidFill>
                  <a:srgbClr val="7F6000"/>
                </a:solidFill>
                <a:latin typeface="Times"/>
                <a:cs typeface="Times"/>
              </a:rPr>
              <a:t> </a:t>
            </a:r>
            <a:r>
              <a:rPr lang="fi-FI" sz="1400" err="1">
                <a:solidFill>
                  <a:srgbClr val="7F6000"/>
                </a:solidFill>
                <a:latin typeface="Times"/>
                <a:cs typeface="Times"/>
              </a:rPr>
              <a:t>سعيدة</a:t>
            </a:r>
            <a:r>
              <a:rPr lang="fi-FI" sz="1400">
                <a:solidFill>
                  <a:srgbClr val="7F6000"/>
                </a:solidFill>
                <a:latin typeface="Times"/>
                <a:cs typeface="Times"/>
              </a:rPr>
              <a:t> (</a:t>
            </a:r>
            <a:r>
              <a:rPr lang="fi-FI" sz="1400" err="1">
                <a:solidFill>
                  <a:srgbClr val="7F6000"/>
                </a:solidFill>
                <a:latin typeface="Times"/>
                <a:cs typeface="Times"/>
              </a:rPr>
              <a:t>atamanna</a:t>
            </a:r>
            <a:r>
              <a:rPr lang="fi-FI" sz="1400">
                <a:solidFill>
                  <a:srgbClr val="7F6000"/>
                </a:solidFill>
                <a:latin typeface="Times"/>
                <a:cs typeface="Times"/>
              </a:rPr>
              <a:t> </a:t>
            </a:r>
            <a:r>
              <a:rPr lang="fi-FI" sz="1400" err="1">
                <a:solidFill>
                  <a:srgbClr val="7F6000"/>
                </a:solidFill>
                <a:latin typeface="Times"/>
                <a:cs typeface="Times"/>
              </a:rPr>
              <a:t>lek</a:t>
            </a:r>
            <a:r>
              <a:rPr lang="fi-FI" sz="1400">
                <a:solidFill>
                  <a:srgbClr val="7F6000"/>
                </a:solidFill>
                <a:latin typeface="Times"/>
                <a:cs typeface="Times"/>
              </a:rPr>
              <a:t> </a:t>
            </a:r>
            <a:r>
              <a:rPr lang="fi-FI" sz="1400" err="1">
                <a:solidFill>
                  <a:srgbClr val="7F6000"/>
                </a:solidFill>
                <a:latin typeface="Times"/>
                <a:cs typeface="Times"/>
              </a:rPr>
              <a:t>nhayat</a:t>
            </a:r>
            <a:r>
              <a:rPr lang="fi-FI" sz="1400">
                <a:solidFill>
                  <a:srgbClr val="7F6000"/>
                </a:solidFill>
                <a:latin typeface="Times"/>
                <a:cs typeface="Times"/>
              </a:rPr>
              <a:t> </a:t>
            </a:r>
            <a:r>
              <a:rPr lang="fi-FI" sz="1400" err="1">
                <a:solidFill>
                  <a:srgbClr val="7F6000"/>
                </a:solidFill>
                <a:latin typeface="Times"/>
                <a:cs typeface="Times"/>
              </a:rPr>
              <a:t>asbo</a:t>
            </a:r>
            <a:r>
              <a:rPr lang="fi-FI" sz="1400">
                <a:solidFill>
                  <a:srgbClr val="7F6000"/>
                </a:solidFill>
                <a:latin typeface="Times"/>
                <a:cs typeface="Times"/>
              </a:rPr>
              <a:t> </a:t>
            </a:r>
            <a:r>
              <a:rPr lang="fi-FI" sz="1400" err="1">
                <a:solidFill>
                  <a:srgbClr val="7F6000"/>
                </a:solidFill>
                <a:latin typeface="Times"/>
                <a:cs typeface="Times"/>
              </a:rPr>
              <a:t>sayeed</a:t>
            </a:r>
            <a:r>
              <a:rPr lang="fi-FI" sz="1400">
                <a:solidFill>
                  <a:srgbClr val="7F6000"/>
                </a:solidFill>
                <a:latin typeface="Times"/>
                <a:cs typeface="Times"/>
              </a:rPr>
              <a:t>) </a:t>
            </a:r>
            <a:endParaRPr lang="fi-FI">
              <a:solidFill>
                <a:srgbClr val="7F6000"/>
              </a:solidFill>
            </a:endParaRPr>
          </a:p>
        </p:txBody>
      </p:sp>
      <p:sp>
        <p:nvSpPr>
          <p:cNvPr id="14" name="Tekstiruutu 13"/>
          <p:cNvSpPr txBox="1"/>
          <p:nvPr/>
        </p:nvSpPr>
        <p:spPr>
          <a:xfrm>
            <a:off x="620473" y="3728589"/>
            <a:ext cx="3048000" cy="523220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r>
              <a:rPr lang="fi-FI" sz="1400">
                <a:solidFill>
                  <a:srgbClr val="375623"/>
                </a:solidFill>
                <a:latin typeface="Times"/>
              </a:rPr>
              <a:t>κα</a:t>
            </a:r>
            <a:r>
              <a:rPr lang="fi-FI" sz="1400" err="1">
                <a:solidFill>
                  <a:srgbClr val="375623"/>
                </a:solidFill>
                <a:latin typeface="Times"/>
              </a:rPr>
              <a:t>λό</a:t>
            </a:r>
            <a:r>
              <a:rPr lang="fi-FI" sz="1400">
                <a:solidFill>
                  <a:srgbClr val="375623"/>
                </a:solidFill>
                <a:latin typeface="Times"/>
              </a:rPr>
              <a:t> Σαββα</a:t>
            </a:r>
            <a:r>
              <a:rPr lang="fi-FI" sz="1400" err="1">
                <a:solidFill>
                  <a:srgbClr val="375623"/>
                </a:solidFill>
                <a:latin typeface="Times"/>
              </a:rPr>
              <a:t>τοκύρι</a:t>
            </a:r>
            <a:r>
              <a:rPr lang="fi-FI" sz="1400">
                <a:solidFill>
                  <a:srgbClr val="375623"/>
                </a:solidFill>
                <a:latin typeface="Times"/>
              </a:rPr>
              <a:t>α</a:t>
            </a:r>
            <a:r>
              <a:rPr lang="fi-FI" sz="1400" err="1">
                <a:solidFill>
                  <a:srgbClr val="375623"/>
                </a:solidFill>
                <a:latin typeface="Times"/>
              </a:rPr>
              <a:t>κο</a:t>
            </a:r>
            <a:r>
              <a:rPr lang="fi-FI" sz="1400">
                <a:solidFill>
                  <a:srgbClr val="375623"/>
                </a:solidFill>
                <a:latin typeface="Times"/>
              </a:rPr>
              <a:t>! (</a:t>
            </a:r>
            <a:r>
              <a:rPr lang="fi-FI" sz="1400" err="1">
                <a:solidFill>
                  <a:srgbClr val="375623"/>
                </a:solidFill>
                <a:latin typeface="Times"/>
              </a:rPr>
              <a:t>kalo</a:t>
            </a:r>
            <a:r>
              <a:rPr lang="fi-FI" sz="1400">
                <a:solidFill>
                  <a:srgbClr val="375623"/>
                </a:solidFill>
                <a:latin typeface="Times"/>
              </a:rPr>
              <a:t> </a:t>
            </a:r>
            <a:r>
              <a:rPr lang="fi-FI" sz="1400" err="1">
                <a:solidFill>
                  <a:srgbClr val="375623"/>
                </a:solidFill>
                <a:latin typeface="Times"/>
              </a:rPr>
              <a:t>savatokiriako</a:t>
            </a:r>
            <a:r>
              <a:rPr lang="fi-FI" sz="1400">
                <a:solidFill>
                  <a:srgbClr val="375623"/>
                </a:solidFill>
                <a:latin typeface="Times"/>
              </a:rPr>
              <a:t>) </a:t>
            </a:r>
            <a:endParaRPr lang="fi-FI">
              <a:solidFill>
                <a:srgbClr val="375623"/>
              </a:solidFill>
            </a:endParaRPr>
          </a:p>
        </p:txBody>
      </p:sp>
      <p:sp>
        <p:nvSpPr>
          <p:cNvPr id="15" name="Tekstiruutu 14"/>
          <p:cNvSpPr txBox="1"/>
          <p:nvPr/>
        </p:nvSpPr>
        <p:spPr>
          <a:xfrm>
            <a:off x="8831283" y="4895850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fi-FI">
                <a:solidFill>
                  <a:srgbClr val="ED7D31"/>
                </a:solidFill>
                <a:latin typeface="Times"/>
              </a:rPr>
              <a:t>¡</a:t>
            </a:r>
            <a:r>
              <a:rPr lang="fi-FI" err="1">
                <a:solidFill>
                  <a:srgbClr val="ED7D31"/>
                </a:solidFill>
                <a:latin typeface="Times"/>
              </a:rPr>
              <a:t>Buen</a:t>
            </a:r>
            <a:r>
              <a:rPr lang="fi-FI">
                <a:solidFill>
                  <a:srgbClr val="ED7D31"/>
                </a:solidFill>
                <a:latin typeface="Times"/>
              </a:rPr>
              <a:t> fin de </a:t>
            </a:r>
            <a:r>
              <a:rPr lang="fi-FI" err="1">
                <a:solidFill>
                  <a:srgbClr val="ED7D31"/>
                </a:solidFill>
                <a:latin typeface="Times"/>
              </a:rPr>
              <a:t>semana</a:t>
            </a:r>
            <a:r>
              <a:rPr lang="fi-FI">
                <a:solidFill>
                  <a:srgbClr val="ED7D31"/>
                </a:solidFill>
                <a:latin typeface="Time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85574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paav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4080" y="1733550"/>
            <a:ext cx="4526280" cy="3314069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933450" y="962025"/>
            <a:ext cx="2743200" cy="52322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fi-FI" sz="2800">
                <a:solidFill>
                  <a:srgbClr val="000000"/>
                </a:solidFill>
                <a:latin typeface="Calibri"/>
              </a:rPr>
              <a:t>11.</a:t>
            </a:r>
          </a:p>
        </p:txBody>
      </p:sp>
      <p:sp>
        <p:nvSpPr>
          <p:cNvPr id="4" name="Tekstiruutu 3"/>
          <p:cNvSpPr txBox="1"/>
          <p:nvPr/>
        </p:nvSpPr>
        <p:spPr>
          <a:xfrm>
            <a:off x="542925" y="2362200"/>
            <a:ext cx="2743200" cy="30777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fi-FI" sz="1400">
                <a:solidFill>
                  <a:srgbClr val="5B9BD5"/>
                </a:solidFill>
                <a:latin typeface="Times"/>
              </a:rPr>
              <a:t>Hyvää päivänjatkoa!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3857625" y="695325"/>
            <a:ext cx="1495064" cy="30797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fi-FI" sz="1400" err="1">
                <a:solidFill>
                  <a:srgbClr val="FF0000"/>
                </a:solidFill>
                <a:latin typeface="Times"/>
              </a:rPr>
              <a:t>Have</a:t>
            </a:r>
            <a:r>
              <a:rPr lang="fi-FI" sz="1400">
                <a:solidFill>
                  <a:srgbClr val="FF0000"/>
                </a:solidFill>
                <a:latin typeface="Times"/>
              </a:rPr>
              <a:t> a </a:t>
            </a:r>
            <a:r>
              <a:rPr lang="fi-FI" sz="1400" err="1">
                <a:solidFill>
                  <a:srgbClr val="FF0000"/>
                </a:solidFill>
                <a:latin typeface="Times"/>
              </a:rPr>
              <a:t>good</a:t>
            </a:r>
            <a:r>
              <a:rPr lang="fi-FI" sz="1400">
                <a:solidFill>
                  <a:srgbClr val="FF0000"/>
                </a:solidFill>
                <a:latin typeface="Times"/>
              </a:rPr>
              <a:t> </a:t>
            </a:r>
            <a:r>
              <a:rPr lang="fi-FI" sz="1400" err="1">
                <a:solidFill>
                  <a:srgbClr val="FF0000"/>
                </a:solidFill>
                <a:latin typeface="Times"/>
              </a:rPr>
              <a:t>day</a:t>
            </a:r>
            <a:r>
              <a:rPr lang="fi-FI" sz="1400">
                <a:solidFill>
                  <a:srgbClr val="FF0000"/>
                </a:solidFill>
                <a:latin typeface="Times"/>
              </a:rPr>
              <a:t>!</a:t>
            </a:r>
            <a:endParaRPr lang="fi-FI">
              <a:solidFill>
                <a:srgbClr val="FF0000"/>
              </a:solidFill>
            </a:endParaRPr>
          </a:p>
        </p:txBody>
      </p:sp>
      <p:sp>
        <p:nvSpPr>
          <p:cNvPr id="6" name="Tekstiruutu 5"/>
          <p:cNvSpPr txBox="1"/>
          <p:nvPr/>
        </p:nvSpPr>
        <p:spPr>
          <a:xfrm>
            <a:off x="6343650" y="723900"/>
            <a:ext cx="3048000" cy="30777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fi-FI" sz="1400" i="1">
                <a:solidFill>
                  <a:srgbClr val="FFC000"/>
                </a:solidFill>
                <a:latin typeface="Times"/>
              </a:rPr>
              <a:t>Ha en </a:t>
            </a:r>
            <a:r>
              <a:rPr lang="fi-FI" sz="1400" i="1" err="1">
                <a:solidFill>
                  <a:srgbClr val="FFC000"/>
                </a:solidFill>
                <a:latin typeface="Times"/>
              </a:rPr>
              <a:t>bra</a:t>
            </a:r>
            <a:r>
              <a:rPr lang="fi-FI" sz="1400" i="1">
                <a:solidFill>
                  <a:srgbClr val="FFC000"/>
                </a:solidFill>
                <a:latin typeface="Times"/>
              </a:rPr>
              <a:t> </a:t>
            </a:r>
            <a:r>
              <a:rPr lang="fi-FI" sz="1400" i="1" err="1">
                <a:solidFill>
                  <a:srgbClr val="FFC000"/>
                </a:solidFill>
                <a:latin typeface="Times"/>
              </a:rPr>
              <a:t>dag</a:t>
            </a:r>
            <a:r>
              <a:rPr lang="fi-FI" sz="1400">
                <a:solidFill>
                  <a:srgbClr val="FFC000"/>
                </a:solidFill>
                <a:latin typeface="Times"/>
              </a:rPr>
              <a:t>!</a:t>
            </a:r>
            <a:endParaRPr lang="fi-FI">
              <a:solidFill>
                <a:srgbClr val="FFC000"/>
              </a:solidFill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9601200" y="1579563"/>
            <a:ext cx="1282861" cy="30797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fi-FI" sz="1400" err="1">
                <a:solidFill>
                  <a:srgbClr val="7030A0"/>
                </a:solidFill>
                <a:latin typeface="Times"/>
              </a:rPr>
              <a:t>Prijatan</a:t>
            </a:r>
            <a:r>
              <a:rPr lang="fi-FI" sz="1400">
                <a:solidFill>
                  <a:srgbClr val="7030A0"/>
                </a:solidFill>
                <a:latin typeface="Times"/>
              </a:rPr>
              <a:t> </a:t>
            </a:r>
            <a:r>
              <a:rPr lang="fi-FI" sz="1400" err="1">
                <a:solidFill>
                  <a:srgbClr val="7030A0"/>
                </a:solidFill>
                <a:latin typeface="Times"/>
              </a:rPr>
              <a:t>dan</a:t>
            </a:r>
            <a:r>
              <a:rPr lang="fi-FI" sz="1400">
                <a:solidFill>
                  <a:srgbClr val="7030A0"/>
                </a:solidFill>
                <a:latin typeface="Times"/>
              </a:rPr>
              <a:t>!</a:t>
            </a:r>
            <a:endParaRPr lang="fi-FI">
              <a:solidFill>
                <a:srgbClr val="7030A0"/>
              </a:solidFill>
            </a:endParaRPr>
          </a:p>
        </p:txBody>
      </p:sp>
      <p:sp>
        <p:nvSpPr>
          <p:cNvPr id="8" name="Tekstiruutu 7"/>
          <p:cNvSpPr txBox="1"/>
          <p:nvPr/>
        </p:nvSpPr>
        <p:spPr>
          <a:xfrm>
            <a:off x="9553575" y="2867025"/>
            <a:ext cx="3048000" cy="30777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fi-FI" sz="1400" err="1">
                <a:solidFill>
                  <a:srgbClr val="7F7F7F"/>
                </a:solidFill>
                <a:latin typeface="Times"/>
              </a:rPr>
              <a:t>Хорошего</a:t>
            </a:r>
            <a:r>
              <a:rPr lang="fi-FI" sz="1400">
                <a:solidFill>
                  <a:srgbClr val="7F7F7F"/>
                </a:solidFill>
                <a:latin typeface="Times"/>
              </a:rPr>
              <a:t> </a:t>
            </a:r>
            <a:r>
              <a:rPr lang="fi-FI" sz="1400" err="1">
                <a:solidFill>
                  <a:srgbClr val="7F7F7F"/>
                </a:solidFill>
                <a:latin typeface="Times"/>
              </a:rPr>
              <a:t>дня</a:t>
            </a:r>
            <a:r>
              <a:rPr lang="fi-FI" sz="1400">
                <a:solidFill>
                  <a:srgbClr val="7F7F7F"/>
                </a:solidFill>
                <a:latin typeface="Times"/>
              </a:rPr>
              <a:t>!</a:t>
            </a:r>
            <a:endParaRPr lang="fi-FI">
              <a:solidFill>
                <a:srgbClr val="7F7F7F"/>
              </a:solidFill>
            </a:endParaRPr>
          </a:p>
        </p:txBody>
      </p:sp>
      <p:sp>
        <p:nvSpPr>
          <p:cNvPr id="9" name="Tekstiruutu 8"/>
          <p:cNvSpPr txBox="1"/>
          <p:nvPr/>
        </p:nvSpPr>
        <p:spPr>
          <a:xfrm>
            <a:off x="9182100" y="4057650"/>
            <a:ext cx="3048000" cy="30777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fi-FI" sz="1400" err="1">
                <a:solidFill>
                  <a:srgbClr val="00B0F0"/>
                </a:solidFill>
                <a:latin typeface="Times"/>
              </a:rPr>
              <a:t>Paç</a:t>
            </a:r>
            <a:r>
              <a:rPr lang="fi-FI" sz="1400">
                <a:solidFill>
                  <a:srgbClr val="00B0F0"/>
                </a:solidFill>
                <a:latin typeface="Times"/>
              </a:rPr>
              <a:t> </a:t>
            </a:r>
            <a:r>
              <a:rPr lang="fi-FI" sz="1400" err="1">
                <a:solidFill>
                  <a:srgbClr val="00B0F0"/>
                </a:solidFill>
                <a:latin typeface="Times"/>
              </a:rPr>
              <a:t>nje</a:t>
            </a:r>
            <a:r>
              <a:rPr lang="fi-FI" sz="1400">
                <a:solidFill>
                  <a:srgbClr val="00B0F0"/>
                </a:solidFill>
                <a:latin typeface="Times"/>
              </a:rPr>
              <a:t> </a:t>
            </a:r>
            <a:r>
              <a:rPr lang="fi-FI" sz="1400" err="1">
                <a:solidFill>
                  <a:srgbClr val="00B0F0"/>
                </a:solidFill>
                <a:latin typeface="Times"/>
              </a:rPr>
              <a:t>dite</a:t>
            </a:r>
            <a:r>
              <a:rPr lang="fi-FI" sz="1400">
                <a:solidFill>
                  <a:srgbClr val="00B0F0"/>
                </a:solidFill>
                <a:latin typeface="Times"/>
              </a:rPr>
              <a:t> te </a:t>
            </a:r>
            <a:r>
              <a:rPr lang="fi-FI" sz="1400" err="1">
                <a:solidFill>
                  <a:srgbClr val="00B0F0"/>
                </a:solidFill>
                <a:latin typeface="Times"/>
              </a:rPr>
              <a:t>mire</a:t>
            </a:r>
            <a:r>
              <a:rPr lang="fi-FI" sz="1400">
                <a:solidFill>
                  <a:srgbClr val="00B0F0"/>
                </a:solidFill>
                <a:latin typeface="Times"/>
              </a:rPr>
              <a:t>!</a:t>
            </a:r>
            <a:endParaRPr lang="fi-FI">
              <a:solidFill>
                <a:srgbClr val="00B0F0"/>
              </a:solidFill>
            </a:endParaRPr>
          </a:p>
        </p:txBody>
      </p:sp>
      <p:sp>
        <p:nvSpPr>
          <p:cNvPr id="10" name="Tekstiruutu 9"/>
          <p:cNvSpPr txBox="1"/>
          <p:nvPr/>
        </p:nvSpPr>
        <p:spPr>
          <a:xfrm>
            <a:off x="8782050" y="5248275"/>
            <a:ext cx="3048000" cy="52322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fi-FI" sz="1400" err="1">
                <a:solidFill>
                  <a:srgbClr val="C00000"/>
                </a:solidFill>
                <a:latin typeface="Times"/>
              </a:rPr>
              <a:t>祝你今天愉快</a:t>
            </a:r>
            <a:r>
              <a:rPr lang="fi-FI" sz="1400">
                <a:solidFill>
                  <a:srgbClr val="C00000"/>
                </a:solidFill>
                <a:latin typeface="Times"/>
              </a:rPr>
              <a:t>!(</a:t>
            </a:r>
            <a:r>
              <a:rPr lang="fi-FI" sz="1400" err="1">
                <a:solidFill>
                  <a:srgbClr val="C00000"/>
                </a:solidFill>
                <a:latin typeface="Times"/>
              </a:rPr>
              <a:t>chu</a:t>
            </a:r>
            <a:r>
              <a:rPr lang="fi-FI" sz="1400">
                <a:solidFill>
                  <a:srgbClr val="C00000"/>
                </a:solidFill>
                <a:latin typeface="Times"/>
              </a:rPr>
              <a:t> </a:t>
            </a:r>
            <a:r>
              <a:rPr lang="fi-FI" sz="1400" err="1">
                <a:solidFill>
                  <a:srgbClr val="C00000"/>
                </a:solidFill>
                <a:latin typeface="Times"/>
              </a:rPr>
              <a:t>ni</a:t>
            </a:r>
            <a:r>
              <a:rPr lang="fi-FI" sz="1400">
                <a:solidFill>
                  <a:srgbClr val="C00000"/>
                </a:solidFill>
                <a:latin typeface="Times"/>
              </a:rPr>
              <a:t> </a:t>
            </a:r>
            <a:r>
              <a:rPr lang="fi-FI" sz="1400" err="1">
                <a:solidFill>
                  <a:srgbClr val="C00000"/>
                </a:solidFill>
                <a:latin typeface="Times"/>
              </a:rPr>
              <a:t>chin</a:t>
            </a:r>
            <a:r>
              <a:rPr lang="fi-FI" sz="1400">
                <a:solidFill>
                  <a:srgbClr val="C00000"/>
                </a:solidFill>
                <a:latin typeface="Times"/>
              </a:rPr>
              <a:t> tien </a:t>
            </a:r>
            <a:r>
              <a:rPr lang="fi-FI" sz="1400" err="1">
                <a:solidFill>
                  <a:srgbClr val="C00000"/>
                </a:solidFill>
                <a:latin typeface="Times"/>
              </a:rPr>
              <a:t>yu</a:t>
            </a:r>
            <a:r>
              <a:rPr lang="fi-FI" sz="1400">
                <a:solidFill>
                  <a:srgbClr val="C00000"/>
                </a:solidFill>
                <a:latin typeface="Times"/>
              </a:rPr>
              <a:t> </a:t>
            </a:r>
            <a:r>
              <a:rPr lang="fi-FI" sz="1400" err="1">
                <a:solidFill>
                  <a:srgbClr val="C00000"/>
                </a:solidFill>
                <a:latin typeface="Times"/>
              </a:rPr>
              <a:t>kuai</a:t>
            </a:r>
            <a:r>
              <a:rPr lang="fi-FI" sz="1400">
                <a:solidFill>
                  <a:srgbClr val="C00000"/>
                </a:solidFill>
                <a:latin typeface="Times"/>
              </a:rPr>
              <a:t>)</a:t>
            </a:r>
            <a:endParaRPr lang="fi-FI">
              <a:solidFill>
                <a:srgbClr val="C00000"/>
              </a:solidFill>
            </a:endParaRPr>
          </a:p>
        </p:txBody>
      </p:sp>
      <p:sp>
        <p:nvSpPr>
          <p:cNvPr id="11" name="Tekstiruutu 10"/>
          <p:cNvSpPr txBox="1"/>
          <p:nvPr/>
        </p:nvSpPr>
        <p:spPr>
          <a:xfrm>
            <a:off x="4752975" y="5676900"/>
            <a:ext cx="3048000" cy="30777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fi-FI" sz="1400">
                <a:latin typeface="Times"/>
              </a:rPr>
              <a:t>Einen schönen Tag noch!</a:t>
            </a:r>
            <a:endParaRPr lang="fi-FI"/>
          </a:p>
        </p:txBody>
      </p:sp>
      <p:sp>
        <p:nvSpPr>
          <p:cNvPr id="12" name="Tekstiruutu 11"/>
          <p:cNvSpPr txBox="1"/>
          <p:nvPr/>
        </p:nvSpPr>
        <p:spPr>
          <a:xfrm>
            <a:off x="962025" y="5400675"/>
            <a:ext cx="3048000" cy="30777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fi-FI" sz="1400">
                <a:solidFill>
                  <a:srgbClr val="375623"/>
                </a:solidFill>
                <a:latin typeface="Times"/>
              </a:rPr>
              <a:t>κα</a:t>
            </a:r>
            <a:r>
              <a:rPr lang="fi-FI" sz="1400" err="1">
                <a:solidFill>
                  <a:srgbClr val="375623"/>
                </a:solidFill>
                <a:latin typeface="Times"/>
              </a:rPr>
              <a:t>λή</a:t>
            </a:r>
            <a:r>
              <a:rPr lang="fi-FI" sz="1400">
                <a:solidFill>
                  <a:srgbClr val="375623"/>
                </a:solidFill>
                <a:latin typeface="Times"/>
              </a:rPr>
              <a:t> σας </a:t>
            </a:r>
            <a:r>
              <a:rPr lang="fi-FI" sz="1400" err="1">
                <a:solidFill>
                  <a:srgbClr val="375623"/>
                </a:solidFill>
                <a:latin typeface="Times"/>
              </a:rPr>
              <a:t>μέρ</a:t>
            </a:r>
            <a:r>
              <a:rPr lang="fi-FI" sz="1400">
                <a:solidFill>
                  <a:srgbClr val="375623"/>
                </a:solidFill>
                <a:latin typeface="Times"/>
              </a:rPr>
              <a:t>α! (Kali </a:t>
            </a:r>
            <a:r>
              <a:rPr lang="fi-FI" sz="1400" err="1">
                <a:solidFill>
                  <a:srgbClr val="375623"/>
                </a:solidFill>
                <a:latin typeface="Times"/>
              </a:rPr>
              <a:t>sas</a:t>
            </a:r>
            <a:r>
              <a:rPr lang="fi-FI" sz="1400">
                <a:solidFill>
                  <a:srgbClr val="375623"/>
                </a:solidFill>
                <a:latin typeface="Times"/>
              </a:rPr>
              <a:t> </a:t>
            </a:r>
            <a:r>
              <a:rPr lang="fi-FI" sz="1400" err="1">
                <a:solidFill>
                  <a:srgbClr val="375623"/>
                </a:solidFill>
                <a:latin typeface="Times"/>
              </a:rPr>
              <a:t>mera</a:t>
            </a:r>
            <a:r>
              <a:rPr lang="fi-FI" sz="1400">
                <a:solidFill>
                  <a:srgbClr val="375623"/>
                </a:solidFill>
                <a:latin typeface="Times"/>
              </a:rPr>
              <a:t>)</a:t>
            </a:r>
            <a:endParaRPr lang="fi-FI">
              <a:solidFill>
                <a:srgbClr val="375623"/>
              </a:solidFill>
            </a:endParaRPr>
          </a:p>
        </p:txBody>
      </p:sp>
      <p:sp>
        <p:nvSpPr>
          <p:cNvPr id="13" name="Tekstiruutu 12"/>
          <p:cNvSpPr txBox="1"/>
          <p:nvPr/>
        </p:nvSpPr>
        <p:spPr>
          <a:xfrm>
            <a:off x="906463" y="3714750"/>
            <a:ext cx="1504709" cy="52387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fi-FI" sz="1400" err="1">
                <a:solidFill>
                  <a:srgbClr val="833C0B"/>
                </a:solidFill>
                <a:latin typeface="Times"/>
                <a:cs typeface="Times"/>
              </a:rPr>
              <a:t>اتمنى</a:t>
            </a:r>
            <a:r>
              <a:rPr lang="fi-FI" sz="1400">
                <a:solidFill>
                  <a:srgbClr val="833C0B"/>
                </a:solidFill>
                <a:latin typeface="Times"/>
                <a:cs typeface="Times"/>
              </a:rPr>
              <a:t> </a:t>
            </a:r>
            <a:r>
              <a:rPr lang="fi-FI" sz="1400" err="1">
                <a:solidFill>
                  <a:srgbClr val="833C0B"/>
                </a:solidFill>
                <a:latin typeface="Times"/>
                <a:cs typeface="Times"/>
              </a:rPr>
              <a:t>لك</a:t>
            </a:r>
            <a:r>
              <a:rPr lang="fi-FI" sz="1400">
                <a:solidFill>
                  <a:srgbClr val="833C0B"/>
                </a:solidFill>
                <a:latin typeface="Times"/>
                <a:cs typeface="Times"/>
              </a:rPr>
              <a:t> </a:t>
            </a:r>
            <a:r>
              <a:rPr lang="fi-FI" sz="1400" err="1">
                <a:solidFill>
                  <a:srgbClr val="833C0B"/>
                </a:solidFill>
                <a:latin typeface="Times"/>
                <a:cs typeface="Times"/>
              </a:rPr>
              <a:t>يوم</a:t>
            </a:r>
            <a:r>
              <a:rPr lang="fi-FI" sz="1400">
                <a:solidFill>
                  <a:srgbClr val="833C0B"/>
                </a:solidFill>
                <a:latin typeface="Times"/>
                <a:cs typeface="Times"/>
              </a:rPr>
              <a:t> </a:t>
            </a:r>
            <a:r>
              <a:rPr lang="fi-FI" sz="1400" err="1">
                <a:solidFill>
                  <a:srgbClr val="833C0B"/>
                </a:solidFill>
                <a:latin typeface="Times"/>
                <a:cs typeface="Times"/>
              </a:rPr>
              <a:t>جيد</a:t>
            </a:r>
            <a:r>
              <a:rPr lang="fi-FI" sz="1400">
                <a:latin typeface="Times"/>
                <a:cs typeface="Times"/>
              </a:rPr>
              <a:t> </a:t>
            </a:r>
          </a:p>
          <a:p>
            <a:endParaRPr lang="fi-FI" sz="1400">
              <a:latin typeface="Times"/>
              <a:cs typeface="Segoe UI"/>
            </a:endParaRPr>
          </a:p>
        </p:txBody>
      </p:sp>
      <p:sp>
        <p:nvSpPr>
          <p:cNvPr id="14" name="Tekstiruutu 13"/>
          <p:cNvSpPr txBox="1"/>
          <p:nvPr/>
        </p:nvSpPr>
        <p:spPr>
          <a:xfrm>
            <a:off x="8265179" y="654098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fi-FI">
                <a:solidFill>
                  <a:srgbClr val="ED7D31"/>
                </a:solidFill>
                <a:latin typeface="Times"/>
              </a:rPr>
              <a:t>¡</a:t>
            </a:r>
            <a:r>
              <a:rPr lang="fi-FI" err="1">
                <a:solidFill>
                  <a:srgbClr val="ED7D31"/>
                </a:solidFill>
                <a:latin typeface="Times"/>
              </a:rPr>
              <a:t>Que</a:t>
            </a:r>
            <a:r>
              <a:rPr lang="fi-FI">
                <a:solidFill>
                  <a:srgbClr val="ED7D31"/>
                </a:solidFill>
                <a:latin typeface="Times"/>
              </a:rPr>
              <a:t> </a:t>
            </a:r>
            <a:r>
              <a:rPr lang="fi-FI" err="1">
                <a:solidFill>
                  <a:srgbClr val="ED7D31"/>
                </a:solidFill>
                <a:latin typeface="Times"/>
              </a:rPr>
              <a:t>tenga</a:t>
            </a:r>
            <a:r>
              <a:rPr lang="fi-FI">
                <a:solidFill>
                  <a:srgbClr val="ED7D31"/>
                </a:solidFill>
                <a:latin typeface="Times"/>
              </a:rPr>
              <a:t> </a:t>
            </a:r>
            <a:r>
              <a:rPr lang="fi-FI" err="1">
                <a:solidFill>
                  <a:srgbClr val="ED7D31"/>
                </a:solidFill>
                <a:latin typeface="Times"/>
              </a:rPr>
              <a:t>un</a:t>
            </a:r>
            <a:r>
              <a:rPr lang="fi-FI">
                <a:solidFill>
                  <a:srgbClr val="ED7D31"/>
                </a:solidFill>
                <a:latin typeface="Times"/>
              </a:rPr>
              <a:t> </a:t>
            </a:r>
            <a:r>
              <a:rPr lang="fi-FI" err="1">
                <a:solidFill>
                  <a:srgbClr val="ED7D31"/>
                </a:solidFill>
                <a:latin typeface="Times"/>
              </a:rPr>
              <a:t>buen</a:t>
            </a:r>
            <a:r>
              <a:rPr lang="fi-FI">
                <a:solidFill>
                  <a:srgbClr val="ED7D31"/>
                </a:solidFill>
                <a:latin typeface="Times"/>
              </a:rPr>
              <a:t> </a:t>
            </a:r>
            <a:r>
              <a:rPr lang="fi-FI" err="1">
                <a:solidFill>
                  <a:srgbClr val="ED7D31"/>
                </a:solidFill>
                <a:latin typeface="Times"/>
              </a:rPr>
              <a:t>día</a:t>
            </a:r>
            <a:r>
              <a:rPr lang="fi-FI">
                <a:solidFill>
                  <a:srgbClr val="ED7D31"/>
                </a:solidFill>
                <a:latin typeface="Time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99366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475" y="1295400"/>
            <a:ext cx="5598288" cy="3624460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504825" y="774539"/>
            <a:ext cx="2743200" cy="523220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fi-FI" sz="2800"/>
              <a:t>12.</a:t>
            </a:r>
          </a:p>
        </p:txBody>
      </p:sp>
      <p:sp>
        <p:nvSpPr>
          <p:cNvPr id="4" name="Tekstiruutu 3"/>
          <p:cNvSpPr txBox="1"/>
          <p:nvPr/>
        </p:nvSpPr>
        <p:spPr>
          <a:xfrm>
            <a:off x="809625" y="1857375"/>
            <a:ext cx="3048000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r>
              <a:rPr lang="fi-FI">
                <a:solidFill>
                  <a:srgbClr val="0070C0"/>
                </a:solidFill>
                <a:latin typeface="Times"/>
              </a:rPr>
              <a:t>Hyvää koulupäivää!</a:t>
            </a:r>
            <a:endParaRPr lang="fi-FI">
              <a:solidFill>
                <a:srgbClr val="0070C0"/>
              </a:solidFill>
            </a:endParaRPr>
          </a:p>
        </p:txBody>
      </p:sp>
      <p:sp>
        <p:nvSpPr>
          <p:cNvPr id="5" name="Tekstiruutu 4"/>
          <p:cNvSpPr txBox="1"/>
          <p:nvPr/>
        </p:nvSpPr>
        <p:spPr>
          <a:xfrm>
            <a:off x="3067050" y="726311"/>
            <a:ext cx="3048000" cy="307777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r>
              <a:rPr lang="fi-FI" sz="1400" i="1" err="1">
                <a:solidFill>
                  <a:srgbClr val="FFC000"/>
                </a:solidFill>
                <a:latin typeface="Times"/>
              </a:rPr>
              <a:t>Hoppas</a:t>
            </a:r>
            <a:r>
              <a:rPr lang="fi-FI" sz="1400" i="1">
                <a:solidFill>
                  <a:srgbClr val="FFC000"/>
                </a:solidFill>
                <a:latin typeface="Times"/>
              </a:rPr>
              <a:t> du </a:t>
            </a:r>
            <a:r>
              <a:rPr lang="fi-FI" sz="1400" i="1" err="1">
                <a:solidFill>
                  <a:srgbClr val="FFC000"/>
                </a:solidFill>
                <a:latin typeface="Times"/>
              </a:rPr>
              <a:t>har</a:t>
            </a:r>
            <a:r>
              <a:rPr lang="fi-FI" sz="1400" i="1">
                <a:solidFill>
                  <a:srgbClr val="FFC000"/>
                </a:solidFill>
                <a:latin typeface="Times"/>
              </a:rPr>
              <a:t> </a:t>
            </a:r>
            <a:r>
              <a:rPr lang="fi-FI" sz="1400" i="1" err="1">
                <a:solidFill>
                  <a:srgbClr val="FFC000"/>
                </a:solidFill>
                <a:latin typeface="Times"/>
              </a:rPr>
              <a:t>det</a:t>
            </a:r>
            <a:r>
              <a:rPr lang="fi-FI" sz="1400" i="1">
                <a:solidFill>
                  <a:srgbClr val="FFC000"/>
                </a:solidFill>
                <a:latin typeface="Times"/>
              </a:rPr>
              <a:t> </a:t>
            </a:r>
            <a:r>
              <a:rPr lang="fi-FI" sz="1400" i="1" err="1">
                <a:solidFill>
                  <a:srgbClr val="FFC000"/>
                </a:solidFill>
                <a:latin typeface="Times"/>
              </a:rPr>
              <a:t>roligt</a:t>
            </a:r>
            <a:r>
              <a:rPr lang="fi-FI" sz="1400" i="1">
                <a:solidFill>
                  <a:srgbClr val="FFC000"/>
                </a:solidFill>
                <a:latin typeface="Times"/>
              </a:rPr>
              <a:t> i </a:t>
            </a:r>
            <a:r>
              <a:rPr lang="fi-FI" sz="1400" i="1" err="1">
                <a:solidFill>
                  <a:srgbClr val="FFC000"/>
                </a:solidFill>
                <a:latin typeface="Times"/>
              </a:rPr>
              <a:t>skolan</a:t>
            </a:r>
            <a:r>
              <a:rPr lang="fi-FI" sz="1400" i="1">
                <a:solidFill>
                  <a:srgbClr val="FFC000"/>
                </a:solidFill>
                <a:latin typeface="Times"/>
              </a:rPr>
              <a:t>!</a:t>
            </a:r>
            <a:endParaRPr lang="fi-FI">
              <a:solidFill>
                <a:srgbClr val="FFC000"/>
              </a:solidFill>
            </a:endParaRPr>
          </a:p>
        </p:txBody>
      </p:sp>
      <p:sp>
        <p:nvSpPr>
          <p:cNvPr id="6" name="Tekstiruutu 5"/>
          <p:cNvSpPr txBox="1"/>
          <p:nvPr/>
        </p:nvSpPr>
        <p:spPr>
          <a:xfrm>
            <a:off x="6419850" y="620210"/>
            <a:ext cx="3048000" cy="307777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r>
              <a:rPr lang="fi-FI" sz="1400">
                <a:solidFill>
                  <a:srgbClr val="7030A0"/>
                </a:solidFill>
                <a:latin typeface="Times"/>
              </a:rPr>
              <a:t>Lepo da </a:t>
            </a:r>
            <a:r>
              <a:rPr lang="fi-FI" sz="1400" err="1">
                <a:solidFill>
                  <a:srgbClr val="7030A0"/>
                </a:solidFill>
                <a:latin typeface="Times"/>
              </a:rPr>
              <a:t>prodzeš</a:t>
            </a:r>
            <a:r>
              <a:rPr lang="fi-FI" sz="1400">
                <a:solidFill>
                  <a:srgbClr val="7030A0"/>
                </a:solidFill>
                <a:latin typeface="Times"/>
              </a:rPr>
              <a:t> u </a:t>
            </a:r>
            <a:r>
              <a:rPr lang="fi-FI" sz="1400" err="1">
                <a:solidFill>
                  <a:srgbClr val="7030A0"/>
                </a:solidFill>
                <a:latin typeface="Times"/>
              </a:rPr>
              <a:t>školu</a:t>
            </a:r>
            <a:r>
              <a:rPr lang="fi-FI" sz="1400">
                <a:solidFill>
                  <a:srgbClr val="7030A0"/>
                </a:solidFill>
                <a:latin typeface="Times"/>
              </a:rPr>
              <a:t>!</a:t>
            </a:r>
            <a:endParaRPr lang="fi-FI">
              <a:solidFill>
                <a:srgbClr val="7030A0"/>
              </a:solidFill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8905875" y="1034969"/>
            <a:ext cx="3048000" cy="307777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r>
              <a:rPr lang="fi-FI" sz="1400" err="1">
                <a:solidFill>
                  <a:srgbClr val="A5A5A5"/>
                </a:solidFill>
                <a:latin typeface="Times"/>
              </a:rPr>
              <a:t>Хорошего</a:t>
            </a:r>
            <a:r>
              <a:rPr lang="fi-FI" sz="1400">
                <a:solidFill>
                  <a:srgbClr val="A5A5A5"/>
                </a:solidFill>
                <a:latin typeface="Times"/>
              </a:rPr>
              <a:t> </a:t>
            </a:r>
            <a:r>
              <a:rPr lang="fi-FI" sz="1400" err="1">
                <a:solidFill>
                  <a:srgbClr val="A5A5A5"/>
                </a:solidFill>
                <a:latin typeface="Times"/>
              </a:rPr>
              <a:t>учебного</a:t>
            </a:r>
            <a:r>
              <a:rPr lang="fi-FI" sz="1400">
                <a:solidFill>
                  <a:srgbClr val="A5A5A5"/>
                </a:solidFill>
                <a:latin typeface="Times"/>
              </a:rPr>
              <a:t> </a:t>
            </a:r>
            <a:r>
              <a:rPr lang="fi-FI" sz="1400" err="1">
                <a:solidFill>
                  <a:srgbClr val="A5A5A5"/>
                </a:solidFill>
                <a:latin typeface="Times"/>
              </a:rPr>
              <a:t>дня</a:t>
            </a:r>
            <a:r>
              <a:rPr lang="fi-FI" sz="1400">
                <a:solidFill>
                  <a:srgbClr val="A5A5A5"/>
                </a:solidFill>
                <a:latin typeface="Times"/>
              </a:rPr>
              <a:t>!</a:t>
            </a:r>
            <a:endParaRPr lang="fi-FI">
              <a:solidFill>
                <a:srgbClr val="A5A5A5"/>
              </a:solidFill>
            </a:endParaRPr>
          </a:p>
        </p:txBody>
      </p:sp>
      <p:sp>
        <p:nvSpPr>
          <p:cNvPr id="8" name="Tekstiruutu 7"/>
          <p:cNvSpPr txBox="1"/>
          <p:nvPr/>
        </p:nvSpPr>
        <p:spPr>
          <a:xfrm>
            <a:off x="9382125" y="2476500"/>
            <a:ext cx="3048000" cy="307777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r>
              <a:rPr lang="fi-FI" sz="1400" i="1" err="1">
                <a:solidFill>
                  <a:srgbClr val="00B0F0"/>
                </a:solidFill>
                <a:latin typeface="Times"/>
              </a:rPr>
              <a:t>Kalofsh</a:t>
            </a:r>
            <a:r>
              <a:rPr lang="fi-FI" sz="1400" i="1">
                <a:solidFill>
                  <a:srgbClr val="00B0F0"/>
                </a:solidFill>
                <a:latin typeface="Times"/>
              </a:rPr>
              <a:t> </a:t>
            </a:r>
            <a:r>
              <a:rPr lang="fi-FI" sz="1400" i="1" err="1">
                <a:solidFill>
                  <a:srgbClr val="00B0F0"/>
                </a:solidFill>
                <a:latin typeface="Times"/>
              </a:rPr>
              <a:t>mir</a:t>
            </a:r>
            <a:r>
              <a:rPr lang="fi-FI" sz="1400" i="1">
                <a:solidFill>
                  <a:srgbClr val="00B0F0"/>
                </a:solidFill>
                <a:latin typeface="Times"/>
              </a:rPr>
              <a:t> ne </a:t>
            </a:r>
            <a:r>
              <a:rPr lang="fi-FI" sz="1400" i="1" err="1">
                <a:solidFill>
                  <a:srgbClr val="00B0F0"/>
                </a:solidFill>
                <a:latin typeface="Times"/>
              </a:rPr>
              <a:t>shkoll</a:t>
            </a:r>
            <a:r>
              <a:rPr lang="fi-FI" sz="1400" i="1">
                <a:solidFill>
                  <a:srgbClr val="00B0F0"/>
                </a:solidFill>
                <a:latin typeface="Times"/>
              </a:rPr>
              <a:t>!</a:t>
            </a:r>
            <a:endParaRPr lang="fi-FI">
              <a:solidFill>
                <a:srgbClr val="00B0F0"/>
              </a:solidFill>
            </a:endParaRPr>
          </a:p>
        </p:txBody>
      </p:sp>
      <p:sp>
        <p:nvSpPr>
          <p:cNvPr id="9" name="Tekstiruutu 8"/>
          <p:cNvSpPr txBox="1"/>
          <p:nvPr/>
        </p:nvSpPr>
        <p:spPr>
          <a:xfrm>
            <a:off x="9105900" y="3600450"/>
            <a:ext cx="3048000" cy="307777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r>
              <a:rPr lang="fi-FI" sz="1400" err="1">
                <a:solidFill>
                  <a:srgbClr val="C00000"/>
                </a:solidFill>
                <a:latin typeface="Times"/>
              </a:rPr>
              <a:t>上學愉快</a:t>
            </a:r>
            <a:r>
              <a:rPr lang="fi-FI" sz="1400">
                <a:solidFill>
                  <a:srgbClr val="C00000"/>
                </a:solidFill>
                <a:latin typeface="Times"/>
              </a:rPr>
              <a:t>!(</a:t>
            </a:r>
            <a:r>
              <a:rPr lang="fi-FI" sz="1400" err="1">
                <a:solidFill>
                  <a:srgbClr val="C00000"/>
                </a:solidFill>
                <a:latin typeface="Times"/>
              </a:rPr>
              <a:t>shan</a:t>
            </a:r>
            <a:r>
              <a:rPr lang="fi-FI" sz="1400">
                <a:solidFill>
                  <a:srgbClr val="C00000"/>
                </a:solidFill>
                <a:latin typeface="Times"/>
              </a:rPr>
              <a:t> </a:t>
            </a:r>
            <a:r>
              <a:rPr lang="fi-FI" sz="1400" err="1">
                <a:solidFill>
                  <a:srgbClr val="C00000"/>
                </a:solidFill>
                <a:latin typeface="Times"/>
              </a:rPr>
              <a:t>shie</a:t>
            </a:r>
            <a:r>
              <a:rPr lang="fi-FI" sz="1400">
                <a:solidFill>
                  <a:srgbClr val="C00000"/>
                </a:solidFill>
                <a:latin typeface="Times"/>
              </a:rPr>
              <a:t> </a:t>
            </a:r>
            <a:r>
              <a:rPr lang="fi-FI" sz="1400" err="1">
                <a:solidFill>
                  <a:srgbClr val="C00000"/>
                </a:solidFill>
                <a:latin typeface="Times"/>
              </a:rPr>
              <a:t>yu</a:t>
            </a:r>
            <a:r>
              <a:rPr lang="fi-FI" sz="1400">
                <a:solidFill>
                  <a:srgbClr val="C00000"/>
                </a:solidFill>
                <a:latin typeface="Times"/>
              </a:rPr>
              <a:t> </a:t>
            </a:r>
            <a:r>
              <a:rPr lang="fi-FI" sz="1400" err="1">
                <a:solidFill>
                  <a:srgbClr val="C00000"/>
                </a:solidFill>
                <a:latin typeface="Times"/>
              </a:rPr>
              <a:t>kuai</a:t>
            </a:r>
            <a:r>
              <a:rPr lang="fi-FI" sz="1400">
                <a:solidFill>
                  <a:srgbClr val="C00000"/>
                </a:solidFill>
                <a:latin typeface="Times"/>
              </a:rPr>
              <a:t>)</a:t>
            </a:r>
            <a:endParaRPr lang="fi-FI">
              <a:solidFill>
                <a:srgbClr val="C00000"/>
              </a:solidFill>
            </a:endParaRPr>
          </a:p>
        </p:txBody>
      </p:sp>
      <p:sp>
        <p:nvSpPr>
          <p:cNvPr id="10" name="Tekstiruutu 9"/>
          <p:cNvSpPr txBox="1"/>
          <p:nvPr/>
        </p:nvSpPr>
        <p:spPr>
          <a:xfrm>
            <a:off x="8648700" y="4848225"/>
            <a:ext cx="3048000" cy="30777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fi-FI" sz="1400">
                <a:latin typeface="Times"/>
              </a:rPr>
              <a:t>Einen schönen Schultag!</a:t>
            </a:r>
            <a:endParaRPr lang="fi-FI"/>
          </a:p>
        </p:txBody>
      </p:sp>
      <p:sp>
        <p:nvSpPr>
          <p:cNvPr id="11" name="Tekstiruutu 10"/>
          <p:cNvSpPr txBox="1"/>
          <p:nvPr/>
        </p:nvSpPr>
        <p:spPr>
          <a:xfrm>
            <a:off x="6115050" y="5334000"/>
            <a:ext cx="3048000" cy="523220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r>
              <a:rPr lang="fi-FI" sz="1400">
                <a:solidFill>
                  <a:srgbClr val="375623"/>
                </a:solidFill>
                <a:latin typeface="Times"/>
              </a:rPr>
              <a:t>Να </a:t>
            </a:r>
            <a:r>
              <a:rPr lang="fi-FI" sz="1400" err="1">
                <a:solidFill>
                  <a:srgbClr val="375623"/>
                </a:solidFill>
                <a:latin typeface="Times"/>
              </a:rPr>
              <a:t>εχετε</a:t>
            </a:r>
            <a:r>
              <a:rPr lang="fi-FI" sz="1400">
                <a:solidFill>
                  <a:srgbClr val="375623"/>
                </a:solidFill>
                <a:latin typeface="Times"/>
              </a:rPr>
              <a:t> κα</a:t>
            </a:r>
            <a:r>
              <a:rPr lang="fi-FI" sz="1400" err="1">
                <a:solidFill>
                  <a:srgbClr val="375623"/>
                </a:solidFill>
                <a:latin typeface="Times"/>
              </a:rPr>
              <a:t>λή</a:t>
            </a:r>
            <a:r>
              <a:rPr lang="fi-FI" sz="1400">
                <a:solidFill>
                  <a:srgbClr val="375623"/>
                </a:solidFill>
                <a:latin typeface="Times"/>
              </a:rPr>
              <a:t> </a:t>
            </a:r>
            <a:r>
              <a:rPr lang="fi-FI" sz="1400" err="1">
                <a:solidFill>
                  <a:srgbClr val="375623"/>
                </a:solidFill>
                <a:latin typeface="Times"/>
              </a:rPr>
              <a:t>μέρ</a:t>
            </a:r>
            <a:r>
              <a:rPr lang="fi-FI" sz="1400">
                <a:solidFill>
                  <a:srgbClr val="375623"/>
                </a:solidFill>
                <a:latin typeface="Times"/>
              </a:rPr>
              <a:t>α </a:t>
            </a:r>
            <a:r>
              <a:rPr lang="fi-FI" sz="1400" err="1">
                <a:solidFill>
                  <a:srgbClr val="375623"/>
                </a:solidFill>
                <a:latin typeface="Times"/>
              </a:rPr>
              <a:t>στο</a:t>
            </a:r>
            <a:r>
              <a:rPr lang="fi-FI" sz="1400">
                <a:solidFill>
                  <a:srgbClr val="375623"/>
                </a:solidFill>
                <a:latin typeface="Times"/>
              </a:rPr>
              <a:t> </a:t>
            </a:r>
            <a:r>
              <a:rPr lang="fi-FI" sz="1400" err="1">
                <a:solidFill>
                  <a:srgbClr val="375623"/>
                </a:solidFill>
                <a:latin typeface="Times"/>
              </a:rPr>
              <a:t>σχολείο</a:t>
            </a:r>
            <a:r>
              <a:rPr lang="fi-FI" sz="1400">
                <a:solidFill>
                  <a:srgbClr val="375623"/>
                </a:solidFill>
                <a:latin typeface="Times"/>
              </a:rPr>
              <a:t>!(</a:t>
            </a:r>
            <a:r>
              <a:rPr lang="fi-FI" sz="1400" err="1">
                <a:solidFill>
                  <a:srgbClr val="375623"/>
                </a:solidFill>
                <a:latin typeface="Times"/>
              </a:rPr>
              <a:t>Νa</a:t>
            </a:r>
            <a:r>
              <a:rPr lang="fi-FI" sz="1400">
                <a:solidFill>
                  <a:srgbClr val="375623"/>
                </a:solidFill>
                <a:latin typeface="Times"/>
              </a:rPr>
              <a:t> </a:t>
            </a:r>
            <a:r>
              <a:rPr lang="fi-FI" sz="1400" err="1">
                <a:solidFill>
                  <a:srgbClr val="375623"/>
                </a:solidFill>
                <a:latin typeface="Times"/>
              </a:rPr>
              <a:t>exete</a:t>
            </a:r>
            <a:r>
              <a:rPr lang="fi-FI" sz="1400">
                <a:solidFill>
                  <a:srgbClr val="375623"/>
                </a:solidFill>
                <a:latin typeface="Times"/>
              </a:rPr>
              <a:t> kali </a:t>
            </a:r>
            <a:r>
              <a:rPr lang="fi-FI" sz="1400" err="1">
                <a:solidFill>
                  <a:srgbClr val="375623"/>
                </a:solidFill>
                <a:latin typeface="Times"/>
              </a:rPr>
              <a:t>mera</a:t>
            </a:r>
            <a:r>
              <a:rPr lang="fi-FI" sz="1400">
                <a:solidFill>
                  <a:srgbClr val="375623"/>
                </a:solidFill>
                <a:latin typeface="Times"/>
              </a:rPr>
              <a:t> </a:t>
            </a:r>
            <a:r>
              <a:rPr lang="fi-FI" sz="1400" err="1">
                <a:solidFill>
                  <a:srgbClr val="375623"/>
                </a:solidFill>
                <a:latin typeface="Times"/>
              </a:rPr>
              <a:t>sto</a:t>
            </a:r>
            <a:r>
              <a:rPr lang="fi-FI" sz="1400">
                <a:solidFill>
                  <a:srgbClr val="375623"/>
                </a:solidFill>
                <a:latin typeface="Times"/>
              </a:rPr>
              <a:t> </a:t>
            </a:r>
            <a:r>
              <a:rPr lang="fi-FI" sz="1400" err="1">
                <a:solidFill>
                  <a:srgbClr val="375623"/>
                </a:solidFill>
                <a:latin typeface="Times"/>
              </a:rPr>
              <a:t>skholio</a:t>
            </a:r>
            <a:r>
              <a:rPr lang="fi-FI" sz="1400">
                <a:solidFill>
                  <a:srgbClr val="375623"/>
                </a:solidFill>
                <a:latin typeface="Times"/>
              </a:rPr>
              <a:t>)</a:t>
            </a:r>
            <a:endParaRPr lang="fi-FI">
              <a:solidFill>
                <a:srgbClr val="375623"/>
              </a:solidFill>
            </a:endParaRPr>
          </a:p>
        </p:txBody>
      </p:sp>
      <p:sp>
        <p:nvSpPr>
          <p:cNvPr id="12" name="Tekstiruutu 11"/>
          <p:cNvSpPr txBox="1"/>
          <p:nvPr/>
        </p:nvSpPr>
        <p:spPr>
          <a:xfrm>
            <a:off x="1247775" y="4294505"/>
            <a:ext cx="3048000" cy="461665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r>
              <a:rPr lang="fi-FI" sz="1600" err="1">
                <a:solidFill>
                  <a:srgbClr val="7F6000"/>
                </a:solidFill>
                <a:latin typeface="Times"/>
                <a:cs typeface="Times"/>
              </a:rPr>
              <a:t>يوم</a:t>
            </a:r>
            <a:r>
              <a:rPr lang="fi-FI" sz="1600">
                <a:solidFill>
                  <a:srgbClr val="7F6000"/>
                </a:solidFill>
                <a:latin typeface="Times"/>
                <a:cs typeface="Times"/>
              </a:rPr>
              <a:t> </a:t>
            </a:r>
            <a:r>
              <a:rPr lang="fi-FI" sz="1600" err="1">
                <a:solidFill>
                  <a:srgbClr val="7F6000"/>
                </a:solidFill>
                <a:latin typeface="Times"/>
                <a:cs typeface="Times"/>
              </a:rPr>
              <a:t>دراسي</a:t>
            </a:r>
            <a:r>
              <a:rPr lang="fi-FI" sz="1600">
                <a:solidFill>
                  <a:srgbClr val="7F6000"/>
                </a:solidFill>
                <a:latin typeface="Times"/>
                <a:cs typeface="Times"/>
              </a:rPr>
              <a:t> </a:t>
            </a:r>
            <a:r>
              <a:rPr lang="fi-FI" sz="1600" err="1">
                <a:solidFill>
                  <a:srgbClr val="7F6000"/>
                </a:solidFill>
                <a:latin typeface="Times"/>
                <a:cs typeface="Times"/>
              </a:rPr>
              <a:t>جيد</a:t>
            </a:r>
            <a:r>
              <a:rPr lang="fi-FI" sz="2400">
                <a:solidFill>
                  <a:srgbClr val="7F6000"/>
                </a:solidFill>
                <a:latin typeface="Times"/>
                <a:cs typeface="Times"/>
              </a:rPr>
              <a:t>  </a:t>
            </a:r>
            <a:endParaRPr lang="fi-FI">
              <a:solidFill>
                <a:srgbClr val="7F6000"/>
              </a:solidFill>
            </a:endParaRPr>
          </a:p>
        </p:txBody>
      </p:sp>
      <p:sp>
        <p:nvSpPr>
          <p:cNvPr id="13" name="Tekstiruutu 12"/>
          <p:cNvSpPr txBox="1"/>
          <p:nvPr/>
        </p:nvSpPr>
        <p:spPr>
          <a:xfrm>
            <a:off x="670488" y="2828925"/>
            <a:ext cx="2743200" cy="30777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fi-FI" sz="1400" err="1">
                <a:solidFill>
                  <a:srgbClr val="FF0000"/>
                </a:solidFill>
                <a:latin typeface="Times"/>
              </a:rPr>
              <a:t>Have</a:t>
            </a:r>
            <a:r>
              <a:rPr lang="fi-FI" sz="1400">
                <a:solidFill>
                  <a:srgbClr val="FF0000"/>
                </a:solidFill>
                <a:latin typeface="Times"/>
              </a:rPr>
              <a:t> a </a:t>
            </a:r>
            <a:r>
              <a:rPr lang="fi-FI" sz="1400" err="1">
                <a:solidFill>
                  <a:srgbClr val="FF0000"/>
                </a:solidFill>
                <a:latin typeface="Times"/>
              </a:rPr>
              <a:t>nice</a:t>
            </a:r>
            <a:r>
              <a:rPr lang="fi-FI" sz="1400">
                <a:solidFill>
                  <a:srgbClr val="FF0000"/>
                </a:solidFill>
                <a:latin typeface="Times"/>
              </a:rPr>
              <a:t> </a:t>
            </a:r>
            <a:r>
              <a:rPr lang="fi-FI" sz="1400" err="1">
                <a:solidFill>
                  <a:srgbClr val="FF0000"/>
                </a:solidFill>
                <a:latin typeface="Times"/>
              </a:rPr>
              <a:t>day</a:t>
            </a:r>
            <a:r>
              <a:rPr lang="fi-FI" sz="1400">
                <a:solidFill>
                  <a:srgbClr val="FF0000"/>
                </a:solidFill>
                <a:latin typeface="Times"/>
              </a:rPr>
              <a:t> at </a:t>
            </a:r>
            <a:r>
              <a:rPr lang="fi-FI" sz="1400" err="1">
                <a:solidFill>
                  <a:srgbClr val="FF0000"/>
                </a:solidFill>
                <a:latin typeface="Times"/>
              </a:rPr>
              <a:t>school</a:t>
            </a:r>
            <a:r>
              <a:rPr lang="fi-FI" sz="1400">
                <a:solidFill>
                  <a:srgbClr val="FF0000"/>
                </a:solidFill>
                <a:latin typeface="Times"/>
              </a:rPr>
              <a:t>!</a:t>
            </a:r>
          </a:p>
        </p:txBody>
      </p:sp>
      <p:sp>
        <p:nvSpPr>
          <p:cNvPr id="14" name="Tekstiruutu 13"/>
          <p:cNvSpPr txBox="1"/>
          <p:nvPr/>
        </p:nvSpPr>
        <p:spPr>
          <a:xfrm>
            <a:off x="1550988" y="5467350"/>
            <a:ext cx="3719593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fi-FI">
                <a:solidFill>
                  <a:srgbClr val="ED7D31"/>
                </a:solidFill>
                <a:latin typeface="Times"/>
              </a:rPr>
              <a:t>¡</a:t>
            </a:r>
            <a:r>
              <a:rPr lang="fi-FI" err="1">
                <a:solidFill>
                  <a:srgbClr val="ED7D31"/>
                </a:solidFill>
                <a:latin typeface="Times"/>
              </a:rPr>
              <a:t>Que</a:t>
            </a:r>
            <a:r>
              <a:rPr lang="fi-FI">
                <a:solidFill>
                  <a:srgbClr val="ED7D31"/>
                </a:solidFill>
                <a:latin typeface="Times"/>
              </a:rPr>
              <a:t> </a:t>
            </a:r>
            <a:r>
              <a:rPr lang="fi-FI" err="1">
                <a:solidFill>
                  <a:srgbClr val="ED7D31"/>
                </a:solidFill>
                <a:latin typeface="Times"/>
              </a:rPr>
              <a:t>tenga</a:t>
            </a:r>
            <a:r>
              <a:rPr lang="fi-FI">
                <a:solidFill>
                  <a:srgbClr val="ED7D31"/>
                </a:solidFill>
                <a:latin typeface="Times"/>
              </a:rPr>
              <a:t> </a:t>
            </a:r>
            <a:r>
              <a:rPr lang="fi-FI" err="1">
                <a:solidFill>
                  <a:srgbClr val="ED7D31"/>
                </a:solidFill>
                <a:latin typeface="Times"/>
              </a:rPr>
              <a:t>un</a:t>
            </a:r>
            <a:r>
              <a:rPr lang="fi-FI">
                <a:solidFill>
                  <a:srgbClr val="ED7D31"/>
                </a:solidFill>
                <a:latin typeface="Times"/>
              </a:rPr>
              <a:t> </a:t>
            </a:r>
            <a:r>
              <a:rPr lang="fi-FI" err="1">
                <a:solidFill>
                  <a:srgbClr val="ED7D31"/>
                </a:solidFill>
                <a:latin typeface="Times"/>
              </a:rPr>
              <a:t>buen</a:t>
            </a:r>
            <a:r>
              <a:rPr lang="fi-FI">
                <a:solidFill>
                  <a:srgbClr val="ED7D31"/>
                </a:solidFill>
                <a:latin typeface="Times"/>
              </a:rPr>
              <a:t> día de </a:t>
            </a:r>
            <a:r>
              <a:rPr lang="fi-FI" err="1">
                <a:solidFill>
                  <a:srgbClr val="ED7D31"/>
                </a:solidFill>
                <a:latin typeface="Times"/>
              </a:rPr>
              <a:t>colegio</a:t>
            </a:r>
            <a:r>
              <a:rPr lang="fi-FI">
                <a:solidFill>
                  <a:srgbClr val="ED7D31"/>
                </a:solidFill>
                <a:latin typeface="Time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30952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2375" y="1223782"/>
            <a:ext cx="5061202" cy="4199118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495300" y="990600"/>
            <a:ext cx="2743200" cy="523220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fi-FI" sz="2800"/>
              <a:t>13.</a:t>
            </a:r>
          </a:p>
        </p:txBody>
      </p:sp>
      <p:sp>
        <p:nvSpPr>
          <p:cNvPr id="4" name="Tekstiruutu 3"/>
          <p:cNvSpPr txBox="1"/>
          <p:nvPr/>
        </p:nvSpPr>
        <p:spPr>
          <a:xfrm flipV="1">
            <a:off x="7932165" y="3138488"/>
            <a:ext cx="68835" cy="260563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endParaRPr lang="fi-FI" sz="1400">
              <a:latin typeface="Times"/>
            </a:endParaRPr>
          </a:p>
        </p:txBody>
      </p:sp>
      <p:sp>
        <p:nvSpPr>
          <p:cNvPr id="5" name="Tekstiruutu 4"/>
          <p:cNvSpPr txBox="1"/>
          <p:nvPr/>
        </p:nvSpPr>
        <p:spPr>
          <a:xfrm>
            <a:off x="876300" y="2338070"/>
            <a:ext cx="3048000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r>
              <a:rPr lang="fi-FI">
                <a:solidFill>
                  <a:srgbClr val="4472C4"/>
                </a:solidFill>
                <a:latin typeface="Times"/>
              </a:rPr>
              <a:t>Miten koulussa meni?</a:t>
            </a:r>
            <a:endParaRPr lang="fi-FI">
              <a:solidFill>
                <a:srgbClr val="4472C4"/>
              </a:solidFill>
            </a:endParaRPr>
          </a:p>
        </p:txBody>
      </p:sp>
      <p:sp>
        <p:nvSpPr>
          <p:cNvPr id="6" name="Tekstiruutu 5"/>
          <p:cNvSpPr txBox="1"/>
          <p:nvPr/>
        </p:nvSpPr>
        <p:spPr>
          <a:xfrm>
            <a:off x="2820260" y="1068682"/>
            <a:ext cx="3048000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r>
              <a:rPr lang="fi-FI">
                <a:solidFill>
                  <a:srgbClr val="FF0000"/>
                </a:solidFill>
                <a:latin typeface="Times"/>
              </a:rPr>
              <a:t>How </a:t>
            </a:r>
            <a:r>
              <a:rPr lang="fi-FI" err="1">
                <a:solidFill>
                  <a:srgbClr val="FF0000"/>
                </a:solidFill>
                <a:latin typeface="Times"/>
              </a:rPr>
              <a:t>was</a:t>
            </a:r>
            <a:r>
              <a:rPr lang="fi-FI">
                <a:solidFill>
                  <a:srgbClr val="FF0000"/>
                </a:solidFill>
                <a:latin typeface="Times"/>
              </a:rPr>
              <a:t> </a:t>
            </a:r>
            <a:r>
              <a:rPr lang="fi-FI" err="1">
                <a:solidFill>
                  <a:srgbClr val="FF0000"/>
                </a:solidFill>
                <a:latin typeface="Times"/>
              </a:rPr>
              <a:t>school</a:t>
            </a:r>
            <a:r>
              <a:rPr lang="fi-FI">
                <a:solidFill>
                  <a:srgbClr val="FF0000"/>
                </a:solidFill>
                <a:latin typeface="Times"/>
              </a:rPr>
              <a:t> </a:t>
            </a:r>
            <a:r>
              <a:rPr lang="fi-FI" err="1">
                <a:solidFill>
                  <a:srgbClr val="FF0000"/>
                </a:solidFill>
                <a:latin typeface="Times"/>
              </a:rPr>
              <a:t>today</a:t>
            </a:r>
            <a:r>
              <a:rPr lang="fi-FI">
                <a:solidFill>
                  <a:srgbClr val="FF0000"/>
                </a:solidFill>
                <a:latin typeface="Times"/>
              </a:rPr>
              <a:t>?</a:t>
            </a:r>
            <a:endParaRPr lang="fi-FI">
              <a:solidFill>
                <a:srgbClr val="FF0000"/>
              </a:solidFill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693919" y="3371850"/>
            <a:ext cx="3048000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r>
              <a:rPr lang="fi-FI" i="1" err="1">
                <a:solidFill>
                  <a:srgbClr val="FFC000"/>
                </a:solidFill>
                <a:latin typeface="Times"/>
              </a:rPr>
              <a:t>Hur</a:t>
            </a:r>
            <a:r>
              <a:rPr lang="fi-FI" i="1">
                <a:solidFill>
                  <a:srgbClr val="FFC000"/>
                </a:solidFill>
                <a:latin typeface="Times"/>
              </a:rPr>
              <a:t> </a:t>
            </a:r>
            <a:r>
              <a:rPr lang="fi-FI" i="1" err="1">
                <a:solidFill>
                  <a:srgbClr val="FFC000"/>
                </a:solidFill>
                <a:latin typeface="Times"/>
              </a:rPr>
              <a:t>gick</a:t>
            </a:r>
            <a:r>
              <a:rPr lang="fi-FI" i="1">
                <a:solidFill>
                  <a:srgbClr val="FFC000"/>
                </a:solidFill>
                <a:latin typeface="Times"/>
              </a:rPr>
              <a:t> </a:t>
            </a:r>
            <a:r>
              <a:rPr lang="fi-FI" i="1" err="1">
                <a:solidFill>
                  <a:srgbClr val="FFC000"/>
                </a:solidFill>
                <a:latin typeface="Times"/>
              </a:rPr>
              <a:t>det</a:t>
            </a:r>
            <a:r>
              <a:rPr lang="fi-FI" i="1">
                <a:solidFill>
                  <a:srgbClr val="FFC000"/>
                </a:solidFill>
                <a:latin typeface="Times"/>
              </a:rPr>
              <a:t> i </a:t>
            </a:r>
            <a:r>
              <a:rPr lang="fi-FI" i="1" err="1">
                <a:solidFill>
                  <a:srgbClr val="FFC000"/>
                </a:solidFill>
                <a:latin typeface="Times"/>
              </a:rPr>
              <a:t>skolan</a:t>
            </a:r>
            <a:r>
              <a:rPr lang="fi-FI" i="1">
                <a:solidFill>
                  <a:srgbClr val="FFC000"/>
                </a:solidFill>
                <a:latin typeface="Times"/>
              </a:rPr>
              <a:t>?</a:t>
            </a:r>
            <a:endParaRPr lang="fi-FI">
              <a:solidFill>
                <a:srgbClr val="FFC000"/>
              </a:solidFill>
            </a:endParaRPr>
          </a:p>
        </p:txBody>
      </p:sp>
      <p:sp>
        <p:nvSpPr>
          <p:cNvPr id="8" name="Tekstiruutu 7"/>
          <p:cNvSpPr txBox="1"/>
          <p:nvPr/>
        </p:nvSpPr>
        <p:spPr>
          <a:xfrm>
            <a:off x="809872" y="4562475"/>
            <a:ext cx="3048000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r>
              <a:rPr lang="fi-FI">
                <a:latin typeface="Times"/>
              </a:rPr>
              <a:t>Kako je bilo u školu? </a:t>
            </a:r>
            <a:endParaRPr lang="fi-FI"/>
          </a:p>
        </p:txBody>
      </p:sp>
      <p:sp>
        <p:nvSpPr>
          <p:cNvPr id="9" name="Tekstiruutu 8"/>
          <p:cNvSpPr txBox="1"/>
          <p:nvPr/>
        </p:nvSpPr>
        <p:spPr>
          <a:xfrm>
            <a:off x="2610646" y="5543550"/>
            <a:ext cx="3048000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r>
              <a:rPr lang="fi-FI" err="1">
                <a:solidFill>
                  <a:srgbClr val="A5A5A5"/>
                </a:solidFill>
                <a:latin typeface="Times"/>
              </a:rPr>
              <a:t>Как</a:t>
            </a:r>
            <a:r>
              <a:rPr lang="fi-FI">
                <a:solidFill>
                  <a:srgbClr val="A5A5A5"/>
                </a:solidFill>
                <a:latin typeface="Times"/>
              </a:rPr>
              <a:t> </a:t>
            </a:r>
            <a:r>
              <a:rPr lang="fi-FI" err="1">
                <a:solidFill>
                  <a:srgbClr val="A5A5A5"/>
                </a:solidFill>
                <a:latin typeface="Times"/>
              </a:rPr>
              <a:t>дела</a:t>
            </a:r>
            <a:r>
              <a:rPr lang="fi-FI">
                <a:solidFill>
                  <a:srgbClr val="A5A5A5"/>
                </a:solidFill>
                <a:latin typeface="Times"/>
              </a:rPr>
              <a:t> в </a:t>
            </a:r>
            <a:r>
              <a:rPr lang="fi-FI" err="1">
                <a:solidFill>
                  <a:srgbClr val="A5A5A5"/>
                </a:solidFill>
                <a:latin typeface="Times"/>
              </a:rPr>
              <a:t>школе</a:t>
            </a:r>
            <a:r>
              <a:rPr lang="fi-FI">
                <a:solidFill>
                  <a:srgbClr val="A5A5A5"/>
                </a:solidFill>
                <a:latin typeface="Times"/>
              </a:rPr>
              <a:t>?</a:t>
            </a:r>
            <a:endParaRPr lang="fi-FI">
              <a:solidFill>
                <a:srgbClr val="A5A5A5"/>
              </a:solidFill>
            </a:endParaRPr>
          </a:p>
        </p:txBody>
      </p:sp>
      <p:sp>
        <p:nvSpPr>
          <p:cNvPr id="10" name="Tekstiruutu 9"/>
          <p:cNvSpPr txBox="1"/>
          <p:nvPr/>
        </p:nvSpPr>
        <p:spPr>
          <a:xfrm>
            <a:off x="5983524" y="5676900"/>
            <a:ext cx="30480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fi-FI" i="1">
                <a:latin typeface="Times"/>
              </a:rPr>
              <a:t>Si ja kalove ne shkoll</a:t>
            </a:r>
            <a:r>
              <a:rPr lang="fi-FI">
                <a:latin typeface="Times"/>
              </a:rPr>
              <a:t>?</a:t>
            </a:r>
            <a:endParaRPr lang="fi-FI"/>
          </a:p>
        </p:txBody>
      </p:sp>
      <p:sp>
        <p:nvSpPr>
          <p:cNvPr id="12" name="Tekstiruutu 11"/>
          <p:cNvSpPr txBox="1"/>
          <p:nvPr/>
        </p:nvSpPr>
        <p:spPr>
          <a:xfrm>
            <a:off x="8441724" y="4448810"/>
            <a:ext cx="3048000" cy="923330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r>
              <a:rPr lang="fi-FI" err="1">
                <a:solidFill>
                  <a:srgbClr val="C00000"/>
                </a:solidFill>
                <a:latin typeface="Times"/>
              </a:rPr>
              <a:t>你今天在學校如何</a:t>
            </a:r>
            <a:r>
              <a:rPr lang="fi-FI">
                <a:solidFill>
                  <a:srgbClr val="C00000"/>
                </a:solidFill>
                <a:latin typeface="Times"/>
              </a:rPr>
              <a:t>?(</a:t>
            </a:r>
            <a:r>
              <a:rPr lang="fi-FI" err="1">
                <a:solidFill>
                  <a:srgbClr val="C00000"/>
                </a:solidFill>
                <a:latin typeface="Times"/>
              </a:rPr>
              <a:t>ni</a:t>
            </a:r>
            <a:r>
              <a:rPr lang="fi-FI">
                <a:solidFill>
                  <a:srgbClr val="C00000"/>
                </a:solidFill>
                <a:latin typeface="Times"/>
              </a:rPr>
              <a:t> </a:t>
            </a:r>
            <a:r>
              <a:rPr lang="fi-FI" err="1">
                <a:solidFill>
                  <a:srgbClr val="C00000"/>
                </a:solidFill>
                <a:latin typeface="Times"/>
              </a:rPr>
              <a:t>chin</a:t>
            </a:r>
            <a:r>
              <a:rPr lang="fi-FI">
                <a:solidFill>
                  <a:srgbClr val="C00000"/>
                </a:solidFill>
                <a:latin typeface="Times"/>
              </a:rPr>
              <a:t> tien </a:t>
            </a:r>
            <a:r>
              <a:rPr lang="fi-FI" err="1">
                <a:solidFill>
                  <a:srgbClr val="C00000"/>
                </a:solidFill>
                <a:latin typeface="Times"/>
              </a:rPr>
              <a:t>tzai</a:t>
            </a:r>
            <a:r>
              <a:rPr lang="fi-FI">
                <a:solidFill>
                  <a:srgbClr val="C00000"/>
                </a:solidFill>
                <a:latin typeface="Times"/>
              </a:rPr>
              <a:t> </a:t>
            </a:r>
            <a:r>
              <a:rPr lang="fi-FI" err="1">
                <a:solidFill>
                  <a:srgbClr val="C00000"/>
                </a:solidFill>
                <a:latin typeface="Times"/>
              </a:rPr>
              <a:t>shie</a:t>
            </a:r>
            <a:r>
              <a:rPr lang="fi-FI">
                <a:solidFill>
                  <a:srgbClr val="C00000"/>
                </a:solidFill>
                <a:latin typeface="Times"/>
              </a:rPr>
              <a:t> </a:t>
            </a:r>
            <a:r>
              <a:rPr lang="fi-FI" err="1">
                <a:solidFill>
                  <a:srgbClr val="C00000"/>
                </a:solidFill>
                <a:latin typeface="Times"/>
              </a:rPr>
              <a:t>chiao</a:t>
            </a:r>
            <a:r>
              <a:rPr lang="fi-FI">
                <a:solidFill>
                  <a:srgbClr val="C00000"/>
                </a:solidFill>
                <a:latin typeface="Times"/>
              </a:rPr>
              <a:t> </a:t>
            </a:r>
            <a:r>
              <a:rPr lang="fi-FI" err="1">
                <a:solidFill>
                  <a:srgbClr val="C00000"/>
                </a:solidFill>
                <a:latin typeface="Times"/>
              </a:rPr>
              <a:t>ju</a:t>
            </a:r>
            <a:r>
              <a:rPr lang="fi-FI">
                <a:solidFill>
                  <a:srgbClr val="C00000"/>
                </a:solidFill>
                <a:latin typeface="Times"/>
              </a:rPr>
              <a:t> ho)</a:t>
            </a:r>
            <a:endParaRPr lang="fi-FI">
              <a:solidFill>
                <a:srgbClr val="C00000"/>
              </a:solidFill>
            </a:endParaRPr>
          </a:p>
        </p:txBody>
      </p:sp>
      <p:sp>
        <p:nvSpPr>
          <p:cNvPr id="13" name="Tekstiruutu 12"/>
          <p:cNvSpPr txBox="1"/>
          <p:nvPr/>
        </p:nvSpPr>
        <p:spPr>
          <a:xfrm>
            <a:off x="8737088" y="3371850"/>
            <a:ext cx="3048000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r>
              <a:rPr lang="fi-FI">
                <a:latin typeface="Times"/>
              </a:rPr>
              <a:t>Wie war die Schule?</a:t>
            </a:r>
            <a:endParaRPr lang="fi-FI"/>
          </a:p>
        </p:txBody>
      </p:sp>
      <p:sp>
        <p:nvSpPr>
          <p:cNvPr id="14" name="Tekstiruutu 13"/>
          <p:cNvSpPr txBox="1"/>
          <p:nvPr/>
        </p:nvSpPr>
        <p:spPr>
          <a:xfrm>
            <a:off x="8828117" y="2014586"/>
            <a:ext cx="3048000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fi-FI">
                <a:latin typeface="Times"/>
              </a:rPr>
              <a:t>πώς ήταν στο σχολείο? (Pws itan sto skholio)</a:t>
            </a:r>
            <a:endParaRPr lang="fi-FI"/>
          </a:p>
        </p:txBody>
      </p:sp>
      <p:sp>
        <p:nvSpPr>
          <p:cNvPr id="15" name="Tekstiruutu 14"/>
          <p:cNvSpPr txBox="1"/>
          <p:nvPr/>
        </p:nvSpPr>
        <p:spPr>
          <a:xfrm>
            <a:off x="6212194" y="605766"/>
            <a:ext cx="3048000" cy="646331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r>
              <a:rPr lang="fi-FI" err="1">
                <a:solidFill>
                  <a:srgbClr val="7F6000"/>
                </a:solidFill>
                <a:latin typeface="Times"/>
                <a:cs typeface="Times"/>
              </a:rPr>
              <a:t>كيف</a:t>
            </a:r>
            <a:r>
              <a:rPr lang="fi-FI">
                <a:solidFill>
                  <a:srgbClr val="7F6000"/>
                </a:solidFill>
                <a:latin typeface="Times"/>
                <a:cs typeface="Times"/>
              </a:rPr>
              <a:t> </a:t>
            </a:r>
            <a:r>
              <a:rPr lang="fi-FI" err="1">
                <a:solidFill>
                  <a:srgbClr val="7F6000"/>
                </a:solidFill>
                <a:latin typeface="Times"/>
                <a:cs typeface="Times"/>
              </a:rPr>
              <a:t>كلنت</a:t>
            </a:r>
            <a:r>
              <a:rPr lang="fi-FI">
                <a:solidFill>
                  <a:srgbClr val="7F6000"/>
                </a:solidFill>
                <a:latin typeface="Times"/>
                <a:cs typeface="Times"/>
              </a:rPr>
              <a:t> </a:t>
            </a:r>
            <a:r>
              <a:rPr lang="fi-FI" err="1">
                <a:solidFill>
                  <a:srgbClr val="7F6000"/>
                </a:solidFill>
                <a:latin typeface="Times"/>
                <a:cs typeface="Times"/>
              </a:rPr>
              <a:t>المدرسة</a:t>
            </a:r>
            <a:r>
              <a:rPr lang="fi-FI">
                <a:solidFill>
                  <a:srgbClr val="7F6000"/>
                </a:solidFill>
                <a:latin typeface="Times"/>
                <a:cs typeface="Times"/>
              </a:rPr>
              <a:t> </a:t>
            </a:r>
            <a:r>
              <a:rPr lang="fi-FI" err="1">
                <a:solidFill>
                  <a:srgbClr val="7F6000"/>
                </a:solidFill>
                <a:latin typeface="Times"/>
                <a:cs typeface="Times"/>
              </a:rPr>
              <a:t>اليوم</a:t>
            </a:r>
            <a:r>
              <a:rPr lang="fi-FI">
                <a:solidFill>
                  <a:srgbClr val="7F6000"/>
                </a:solidFill>
                <a:latin typeface="Times"/>
                <a:cs typeface="Times"/>
              </a:rPr>
              <a:t>؛ (</a:t>
            </a:r>
            <a:r>
              <a:rPr lang="fi-FI" err="1">
                <a:solidFill>
                  <a:srgbClr val="7F6000"/>
                </a:solidFill>
                <a:latin typeface="Times"/>
                <a:cs typeface="Times"/>
              </a:rPr>
              <a:t>kef</a:t>
            </a:r>
            <a:r>
              <a:rPr lang="fi-FI">
                <a:solidFill>
                  <a:srgbClr val="7F6000"/>
                </a:solidFill>
                <a:latin typeface="Times"/>
                <a:cs typeface="Times"/>
              </a:rPr>
              <a:t> </a:t>
            </a:r>
            <a:r>
              <a:rPr lang="fi-FI" err="1">
                <a:solidFill>
                  <a:srgbClr val="7F6000"/>
                </a:solidFill>
                <a:latin typeface="Times"/>
                <a:cs typeface="Times"/>
              </a:rPr>
              <a:t>kant</a:t>
            </a:r>
            <a:r>
              <a:rPr lang="fi-FI">
                <a:solidFill>
                  <a:srgbClr val="7F6000"/>
                </a:solidFill>
                <a:latin typeface="Times"/>
                <a:cs typeface="Times"/>
              </a:rPr>
              <a:t> </a:t>
            </a:r>
            <a:r>
              <a:rPr lang="fi-FI" err="1">
                <a:solidFill>
                  <a:srgbClr val="7F6000"/>
                </a:solidFill>
                <a:latin typeface="Times"/>
                <a:cs typeface="Times"/>
              </a:rPr>
              <a:t>elmadrassa</a:t>
            </a:r>
            <a:r>
              <a:rPr lang="fi-FI">
                <a:solidFill>
                  <a:srgbClr val="7F6000"/>
                </a:solidFill>
                <a:latin typeface="Times"/>
                <a:cs typeface="Times"/>
              </a:rPr>
              <a:t> </a:t>
            </a:r>
            <a:r>
              <a:rPr lang="fi-FI" err="1">
                <a:solidFill>
                  <a:srgbClr val="7F6000"/>
                </a:solidFill>
                <a:latin typeface="Times"/>
                <a:cs typeface="Times"/>
              </a:rPr>
              <a:t>elyom</a:t>
            </a:r>
            <a:r>
              <a:rPr lang="fi-FI">
                <a:solidFill>
                  <a:srgbClr val="7F6000"/>
                </a:solidFill>
                <a:latin typeface="Times"/>
                <a:cs typeface="Times"/>
              </a:rPr>
              <a:t>)​</a:t>
            </a:r>
            <a:endParaRPr lang="fi-FI">
              <a:solidFill>
                <a:srgbClr val="7F6000"/>
              </a:solidFill>
            </a:endParaRPr>
          </a:p>
        </p:txBody>
      </p:sp>
      <p:sp>
        <p:nvSpPr>
          <p:cNvPr id="16" name="Tekstiruutu 15"/>
          <p:cNvSpPr txBox="1"/>
          <p:nvPr/>
        </p:nvSpPr>
        <p:spPr>
          <a:xfrm>
            <a:off x="8045919" y="5781675"/>
            <a:ext cx="3661474" cy="369888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fi-FI">
                <a:solidFill>
                  <a:srgbClr val="ED7D31"/>
                </a:solidFill>
                <a:latin typeface="Times"/>
              </a:rPr>
              <a:t>¿</a:t>
            </a:r>
            <a:r>
              <a:rPr lang="fi-FI" err="1">
                <a:solidFill>
                  <a:srgbClr val="ED7D31"/>
                </a:solidFill>
                <a:latin typeface="Times"/>
              </a:rPr>
              <a:t>Cómo</a:t>
            </a:r>
            <a:r>
              <a:rPr lang="fi-FI">
                <a:solidFill>
                  <a:srgbClr val="ED7D31"/>
                </a:solidFill>
                <a:latin typeface="Times"/>
              </a:rPr>
              <a:t> te </a:t>
            </a:r>
            <a:r>
              <a:rPr lang="fi-FI" err="1">
                <a:solidFill>
                  <a:srgbClr val="ED7D31"/>
                </a:solidFill>
                <a:latin typeface="Times"/>
              </a:rPr>
              <a:t>fue</a:t>
            </a:r>
            <a:r>
              <a:rPr lang="fi-FI">
                <a:solidFill>
                  <a:srgbClr val="ED7D31"/>
                </a:solidFill>
                <a:latin typeface="Times"/>
              </a:rPr>
              <a:t> en </a:t>
            </a:r>
            <a:r>
              <a:rPr lang="fi-FI" err="1">
                <a:solidFill>
                  <a:srgbClr val="ED7D31"/>
                </a:solidFill>
                <a:latin typeface="Times"/>
              </a:rPr>
              <a:t>el</a:t>
            </a:r>
            <a:r>
              <a:rPr lang="fi-FI">
                <a:solidFill>
                  <a:srgbClr val="ED7D31"/>
                </a:solidFill>
                <a:latin typeface="Times"/>
              </a:rPr>
              <a:t> </a:t>
            </a:r>
            <a:r>
              <a:rPr lang="fi-FI" err="1">
                <a:solidFill>
                  <a:srgbClr val="ED7D31"/>
                </a:solidFill>
                <a:latin typeface="Times"/>
              </a:rPr>
              <a:t>colegio</a:t>
            </a:r>
            <a:r>
              <a:rPr lang="fi-FI">
                <a:solidFill>
                  <a:srgbClr val="ED7D31"/>
                </a:solidFill>
                <a:latin typeface="Time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43618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need a rid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0304" y="1562100"/>
            <a:ext cx="3584601" cy="3461740"/>
          </a:xfrm>
          <a:prstGeom prst="rect">
            <a:avLst/>
          </a:prstGeom>
        </p:spPr>
      </p:pic>
      <p:sp>
        <p:nvSpPr>
          <p:cNvPr id="4" name="Tekstiruutu 3"/>
          <p:cNvSpPr txBox="1"/>
          <p:nvPr/>
        </p:nvSpPr>
        <p:spPr>
          <a:xfrm>
            <a:off x="266838" y="609600"/>
            <a:ext cx="2743200" cy="584775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fi-FI" sz="3200">
                <a:solidFill>
                  <a:srgbClr val="000000"/>
                </a:solidFill>
                <a:latin typeface="Calibri"/>
              </a:rPr>
              <a:t>14.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1104900" y="2118408"/>
            <a:ext cx="3048000" cy="307777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r>
              <a:rPr lang="fi-FI" sz="1400">
                <a:solidFill>
                  <a:srgbClr val="4472C4"/>
                </a:solidFill>
                <a:latin typeface="Times"/>
              </a:rPr>
              <a:t>Tarvitsetko kyytiä kouluun?</a:t>
            </a:r>
            <a:endParaRPr lang="fi-FI">
              <a:solidFill>
                <a:srgbClr val="4472C4"/>
              </a:solidFill>
            </a:endParaRPr>
          </a:p>
        </p:txBody>
      </p:sp>
      <p:sp>
        <p:nvSpPr>
          <p:cNvPr id="6" name="Tekstiruutu 5"/>
          <p:cNvSpPr txBox="1"/>
          <p:nvPr/>
        </p:nvSpPr>
        <p:spPr>
          <a:xfrm>
            <a:off x="8148084" y="1809750"/>
            <a:ext cx="3048000" cy="307777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r>
              <a:rPr lang="fi-FI" sz="1400" err="1">
                <a:solidFill>
                  <a:srgbClr val="FF0000"/>
                </a:solidFill>
                <a:latin typeface="Times"/>
              </a:rPr>
              <a:t>Do</a:t>
            </a:r>
            <a:r>
              <a:rPr lang="fi-FI" sz="1400">
                <a:solidFill>
                  <a:srgbClr val="FF0000"/>
                </a:solidFill>
                <a:latin typeface="Times"/>
              </a:rPr>
              <a:t> </a:t>
            </a:r>
            <a:r>
              <a:rPr lang="fi-FI" sz="1400" err="1">
                <a:solidFill>
                  <a:srgbClr val="FF0000"/>
                </a:solidFill>
                <a:latin typeface="Times"/>
              </a:rPr>
              <a:t>you</a:t>
            </a:r>
            <a:r>
              <a:rPr lang="fi-FI" sz="1400">
                <a:solidFill>
                  <a:srgbClr val="FF0000"/>
                </a:solidFill>
                <a:latin typeface="Times"/>
              </a:rPr>
              <a:t> </a:t>
            </a:r>
            <a:r>
              <a:rPr lang="fi-FI" sz="1400" err="1">
                <a:solidFill>
                  <a:srgbClr val="FF0000"/>
                </a:solidFill>
                <a:latin typeface="Times"/>
              </a:rPr>
              <a:t>need</a:t>
            </a:r>
            <a:r>
              <a:rPr lang="fi-FI" sz="1400">
                <a:solidFill>
                  <a:srgbClr val="FF0000"/>
                </a:solidFill>
                <a:latin typeface="Times"/>
              </a:rPr>
              <a:t> a </a:t>
            </a:r>
            <a:r>
              <a:rPr lang="fi-FI" sz="1400" err="1">
                <a:solidFill>
                  <a:srgbClr val="FF0000"/>
                </a:solidFill>
                <a:latin typeface="Times"/>
              </a:rPr>
              <a:t>ride</a:t>
            </a:r>
            <a:r>
              <a:rPr lang="fi-FI" sz="1400">
                <a:solidFill>
                  <a:srgbClr val="FF0000"/>
                </a:solidFill>
                <a:latin typeface="Times"/>
              </a:rPr>
              <a:t> to </a:t>
            </a:r>
            <a:r>
              <a:rPr lang="fi-FI" sz="1400" err="1">
                <a:solidFill>
                  <a:srgbClr val="FF0000"/>
                </a:solidFill>
                <a:latin typeface="Times"/>
              </a:rPr>
              <a:t>school</a:t>
            </a:r>
            <a:r>
              <a:rPr lang="fi-FI" sz="1400">
                <a:solidFill>
                  <a:srgbClr val="FF0000"/>
                </a:solidFill>
                <a:latin typeface="Times"/>
              </a:rPr>
              <a:t>?</a:t>
            </a:r>
            <a:endParaRPr lang="fi-FI">
              <a:solidFill>
                <a:srgbClr val="FF0000"/>
              </a:solidFill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8271973" y="2847975"/>
            <a:ext cx="3048000" cy="307777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r>
              <a:rPr lang="fi-FI" sz="1400" i="1" err="1">
                <a:solidFill>
                  <a:srgbClr val="FFC000"/>
                </a:solidFill>
                <a:latin typeface="Times"/>
              </a:rPr>
              <a:t>Behöver</a:t>
            </a:r>
            <a:r>
              <a:rPr lang="fi-FI" sz="1400" i="1">
                <a:solidFill>
                  <a:srgbClr val="FFC000"/>
                </a:solidFill>
                <a:latin typeface="Times"/>
              </a:rPr>
              <a:t> du </a:t>
            </a:r>
            <a:r>
              <a:rPr lang="fi-FI" sz="1400" i="1" err="1">
                <a:solidFill>
                  <a:srgbClr val="FFC000"/>
                </a:solidFill>
                <a:latin typeface="Times"/>
              </a:rPr>
              <a:t>skjuts</a:t>
            </a:r>
            <a:r>
              <a:rPr lang="fi-FI" sz="1400" i="1">
                <a:solidFill>
                  <a:srgbClr val="FFC000"/>
                </a:solidFill>
                <a:latin typeface="Times"/>
              </a:rPr>
              <a:t> </a:t>
            </a:r>
            <a:r>
              <a:rPr lang="fi-FI" sz="1400" i="1" err="1">
                <a:solidFill>
                  <a:srgbClr val="FFC000"/>
                </a:solidFill>
                <a:latin typeface="Times"/>
              </a:rPr>
              <a:t>till</a:t>
            </a:r>
            <a:r>
              <a:rPr lang="fi-FI" sz="1400" i="1">
                <a:solidFill>
                  <a:srgbClr val="FFC000"/>
                </a:solidFill>
                <a:latin typeface="Times"/>
              </a:rPr>
              <a:t> </a:t>
            </a:r>
            <a:r>
              <a:rPr lang="fi-FI" sz="1400" i="1" err="1">
                <a:solidFill>
                  <a:srgbClr val="FFC000"/>
                </a:solidFill>
                <a:latin typeface="Times"/>
              </a:rPr>
              <a:t>skolan</a:t>
            </a:r>
            <a:r>
              <a:rPr lang="fi-FI" sz="1400" i="1">
                <a:solidFill>
                  <a:srgbClr val="FFC000"/>
                </a:solidFill>
                <a:latin typeface="Times"/>
              </a:rPr>
              <a:t>? </a:t>
            </a:r>
            <a:endParaRPr lang="fi-FI">
              <a:solidFill>
                <a:srgbClr val="FFC000"/>
              </a:solidFill>
            </a:endParaRPr>
          </a:p>
        </p:txBody>
      </p:sp>
      <p:sp>
        <p:nvSpPr>
          <p:cNvPr id="8" name="Tekstiruutu 7"/>
          <p:cNvSpPr txBox="1"/>
          <p:nvPr/>
        </p:nvSpPr>
        <p:spPr>
          <a:xfrm>
            <a:off x="8357742" y="4000500"/>
            <a:ext cx="3048000" cy="30777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fi-FI" sz="1400" err="1">
                <a:solidFill>
                  <a:srgbClr val="7030A0"/>
                </a:solidFill>
                <a:latin typeface="Times"/>
              </a:rPr>
              <a:t>Trebal</a:t>
            </a:r>
            <a:r>
              <a:rPr lang="fi-FI" sz="1400">
                <a:solidFill>
                  <a:srgbClr val="7030A0"/>
                </a:solidFill>
                <a:latin typeface="Times"/>
              </a:rPr>
              <a:t> ti </a:t>
            </a:r>
            <a:r>
              <a:rPr lang="fi-FI" sz="1400" err="1">
                <a:solidFill>
                  <a:srgbClr val="7030A0"/>
                </a:solidFill>
                <a:latin typeface="Times"/>
              </a:rPr>
              <a:t>prevoz</a:t>
            </a:r>
            <a:r>
              <a:rPr lang="fi-FI" sz="1400">
                <a:solidFill>
                  <a:srgbClr val="7030A0"/>
                </a:solidFill>
                <a:latin typeface="Times"/>
              </a:rPr>
              <a:t> </a:t>
            </a:r>
            <a:r>
              <a:rPr lang="fi-FI" sz="1400" err="1">
                <a:solidFill>
                  <a:srgbClr val="7030A0"/>
                </a:solidFill>
                <a:latin typeface="Times"/>
              </a:rPr>
              <a:t>za</a:t>
            </a:r>
            <a:r>
              <a:rPr lang="fi-FI" sz="1400">
                <a:solidFill>
                  <a:srgbClr val="7030A0"/>
                </a:solidFill>
                <a:latin typeface="Times"/>
              </a:rPr>
              <a:t> u </a:t>
            </a:r>
            <a:r>
              <a:rPr lang="fi-FI" sz="1400" err="1">
                <a:solidFill>
                  <a:srgbClr val="7030A0"/>
                </a:solidFill>
                <a:latin typeface="Times"/>
              </a:rPr>
              <a:t>školu</a:t>
            </a:r>
            <a:r>
              <a:rPr lang="fi-FI" sz="1400">
                <a:solidFill>
                  <a:srgbClr val="7030A0"/>
                </a:solidFill>
                <a:latin typeface="Times"/>
              </a:rPr>
              <a:t>?</a:t>
            </a:r>
            <a:endParaRPr lang="fi-FI">
              <a:solidFill>
                <a:srgbClr val="7030A0"/>
              </a:solidFill>
            </a:endParaRPr>
          </a:p>
        </p:txBody>
      </p:sp>
      <p:sp>
        <p:nvSpPr>
          <p:cNvPr id="9" name="Tekstiruutu 8"/>
          <p:cNvSpPr txBox="1"/>
          <p:nvPr/>
        </p:nvSpPr>
        <p:spPr>
          <a:xfrm>
            <a:off x="552736" y="3001084"/>
            <a:ext cx="3048000" cy="307777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r>
              <a:rPr lang="fi-FI" sz="1400" err="1">
                <a:solidFill>
                  <a:srgbClr val="A5A5A5"/>
                </a:solidFill>
                <a:latin typeface="Times"/>
              </a:rPr>
              <a:t>Тебя</a:t>
            </a:r>
            <a:r>
              <a:rPr lang="fi-FI" sz="1400">
                <a:solidFill>
                  <a:srgbClr val="A5A5A5"/>
                </a:solidFill>
                <a:latin typeface="Times"/>
              </a:rPr>
              <a:t> </a:t>
            </a:r>
            <a:r>
              <a:rPr lang="fi-FI" sz="1400" err="1">
                <a:solidFill>
                  <a:srgbClr val="A5A5A5"/>
                </a:solidFill>
                <a:latin typeface="Times"/>
              </a:rPr>
              <a:t>надо</a:t>
            </a:r>
            <a:r>
              <a:rPr lang="fi-FI" sz="1400">
                <a:solidFill>
                  <a:srgbClr val="A5A5A5"/>
                </a:solidFill>
                <a:latin typeface="Times"/>
              </a:rPr>
              <a:t> </a:t>
            </a:r>
            <a:r>
              <a:rPr lang="fi-FI" sz="1400" err="1">
                <a:solidFill>
                  <a:srgbClr val="A5A5A5"/>
                </a:solidFill>
                <a:latin typeface="Times"/>
              </a:rPr>
              <a:t>подвести</a:t>
            </a:r>
            <a:r>
              <a:rPr lang="fi-FI" sz="1400">
                <a:solidFill>
                  <a:srgbClr val="A5A5A5"/>
                </a:solidFill>
                <a:latin typeface="Times"/>
              </a:rPr>
              <a:t> </a:t>
            </a:r>
            <a:r>
              <a:rPr lang="fi-FI" sz="1400" err="1">
                <a:solidFill>
                  <a:srgbClr val="A5A5A5"/>
                </a:solidFill>
                <a:latin typeface="Times"/>
              </a:rPr>
              <a:t>до</a:t>
            </a:r>
            <a:r>
              <a:rPr lang="fi-FI" sz="1400">
                <a:solidFill>
                  <a:srgbClr val="A5A5A5"/>
                </a:solidFill>
                <a:latin typeface="Times"/>
              </a:rPr>
              <a:t> </a:t>
            </a:r>
            <a:r>
              <a:rPr lang="fi-FI" sz="1400" err="1">
                <a:solidFill>
                  <a:srgbClr val="A5A5A5"/>
                </a:solidFill>
                <a:latin typeface="Times"/>
              </a:rPr>
              <a:t>школы</a:t>
            </a:r>
            <a:r>
              <a:rPr lang="fi-FI" sz="1400">
                <a:solidFill>
                  <a:srgbClr val="A5A5A5"/>
                </a:solidFill>
                <a:latin typeface="Times"/>
              </a:rPr>
              <a:t>? </a:t>
            </a:r>
            <a:endParaRPr lang="fi-FI">
              <a:solidFill>
                <a:srgbClr val="A5A5A5"/>
              </a:solidFill>
            </a:endParaRPr>
          </a:p>
        </p:txBody>
      </p:sp>
      <p:sp>
        <p:nvSpPr>
          <p:cNvPr id="10" name="Tekstiruutu 9"/>
          <p:cNvSpPr txBox="1"/>
          <p:nvPr/>
        </p:nvSpPr>
        <p:spPr>
          <a:xfrm>
            <a:off x="686154" y="4114800"/>
            <a:ext cx="3048000" cy="307777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r>
              <a:rPr lang="fi-FI" sz="1400" i="1">
                <a:solidFill>
                  <a:srgbClr val="00B0F0"/>
                </a:solidFill>
                <a:latin typeface="Times"/>
              </a:rPr>
              <a:t>A ke </a:t>
            </a:r>
            <a:r>
              <a:rPr lang="fi-FI" sz="1400" i="1" err="1">
                <a:solidFill>
                  <a:srgbClr val="00B0F0"/>
                </a:solidFill>
                <a:latin typeface="Times"/>
              </a:rPr>
              <a:t>nevoj</a:t>
            </a:r>
            <a:r>
              <a:rPr lang="fi-FI" sz="1400" i="1">
                <a:solidFill>
                  <a:srgbClr val="00B0F0"/>
                </a:solidFill>
                <a:latin typeface="Times"/>
              </a:rPr>
              <a:t> per </a:t>
            </a:r>
            <a:r>
              <a:rPr lang="fi-FI" sz="1400" i="1" err="1">
                <a:solidFill>
                  <a:srgbClr val="00B0F0"/>
                </a:solidFill>
                <a:latin typeface="Times"/>
              </a:rPr>
              <a:t>udhetim</a:t>
            </a:r>
            <a:r>
              <a:rPr lang="fi-FI" sz="1400" i="1">
                <a:solidFill>
                  <a:srgbClr val="00B0F0"/>
                </a:solidFill>
                <a:latin typeface="Times"/>
              </a:rPr>
              <a:t> ne </a:t>
            </a:r>
            <a:r>
              <a:rPr lang="fi-FI" sz="1400" i="1" err="1">
                <a:solidFill>
                  <a:srgbClr val="00B0F0"/>
                </a:solidFill>
                <a:latin typeface="Times"/>
              </a:rPr>
              <a:t>shkoll</a:t>
            </a:r>
            <a:r>
              <a:rPr lang="fi-FI" sz="1400" i="1">
                <a:solidFill>
                  <a:srgbClr val="00B0F0"/>
                </a:solidFill>
                <a:latin typeface="Times"/>
              </a:rPr>
              <a:t>!</a:t>
            </a:r>
            <a:r>
              <a:rPr lang="fi-FI" sz="1400">
                <a:solidFill>
                  <a:srgbClr val="00B0F0"/>
                </a:solidFill>
                <a:latin typeface="Times"/>
              </a:rPr>
              <a:t> </a:t>
            </a:r>
            <a:endParaRPr lang="fi-FI">
              <a:solidFill>
                <a:srgbClr val="00B0F0"/>
              </a:solidFill>
            </a:endParaRPr>
          </a:p>
        </p:txBody>
      </p:sp>
      <p:sp>
        <p:nvSpPr>
          <p:cNvPr id="11" name="Tekstiruutu 10"/>
          <p:cNvSpPr txBox="1"/>
          <p:nvPr/>
        </p:nvSpPr>
        <p:spPr>
          <a:xfrm>
            <a:off x="810043" y="5343525"/>
            <a:ext cx="3048000" cy="738664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fi-FI" sz="1400" err="1">
                <a:solidFill>
                  <a:srgbClr val="C00000"/>
                </a:solidFill>
                <a:latin typeface="Times"/>
              </a:rPr>
              <a:t>需要我載你去學校嗎</a:t>
            </a:r>
            <a:r>
              <a:rPr lang="fi-FI" sz="1400">
                <a:solidFill>
                  <a:srgbClr val="C00000"/>
                </a:solidFill>
                <a:latin typeface="Times"/>
              </a:rPr>
              <a:t>?(</a:t>
            </a:r>
            <a:r>
              <a:rPr lang="fi-FI" sz="1400" err="1">
                <a:solidFill>
                  <a:srgbClr val="C00000"/>
                </a:solidFill>
                <a:latin typeface="Times"/>
              </a:rPr>
              <a:t>shi</a:t>
            </a:r>
            <a:r>
              <a:rPr lang="fi-FI" sz="1400">
                <a:solidFill>
                  <a:srgbClr val="C00000"/>
                </a:solidFill>
                <a:latin typeface="Times"/>
              </a:rPr>
              <a:t> </a:t>
            </a:r>
            <a:r>
              <a:rPr lang="fi-FI" sz="1400" err="1">
                <a:solidFill>
                  <a:srgbClr val="C00000"/>
                </a:solidFill>
                <a:latin typeface="Times"/>
              </a:rPr>
              <a:t>yau</a:t>
            </a:r>
            <a:r>
              <a:rPr lang="fi-FI" sz="1400">
                <a:solidFill>
                  <a:srgbClr val="C00000"/>
                </a:solidFill>
                <a:latin typeface="Times"/>
              </a:rPr>
              <a:t> </a:t>
            </a:r>
            <a:r>
              <a:rPr lang="fi-FI" sz="1400" err="1">
                <a:solidFill>
                  <a:srgbClr val="C00000"/>
                </a:solidFill>
                <a:latin typeface="Times"/>
              </a:rPr>
              <a:t>wo</a:t>
            </a:r>
            <a:r>
              <a:rPr lang="fi-FI" sz="1400">
                <a:solidFill>
                  <a:srgbClr val="C00000"/>
                </a:solidFill>
                <a:latin typeface="Times"/>
              </a:rPr>
              <a:t> </a:t>
            </a:r>
            <a:r>
              <a:rPr lang="fi-FI" sz="1400" err="1">
                <a:solidFill>
                  <a:srgbClr val="C00000"/>
                </a:solidFill>
                <a:latin typeface="Times"/>
              </a:rPr>
              <a:t>tzai</a:t>
            </a:r>
            <a:r>
              <a:rPr lang="fi-FI" sz="1400">
                <a:solidFill>
                  <a:srgbClr val="C00000"/>
                </a:solidFill>
                <a:latin typeface="Times"/>
              </a:rPr>
              <a:t> </a:t>
            </a:r>
            <a:r>
              <a:rPr lang="fi-FI" sz="1400" err="1">
                <a:solidFill>
                  <a:srgbClr val="C00000"/>
                </a:solidFill>
                <a:latin typeface="Times"/>
              </a:rPr>
              <a:t>ni</a:t>
            </a:r>
            <a:r>
              <a:rPr lang="fi-FI" sz="1400">
                <a:solidFill>
                  <a:srgbClr val="C00000"/>
                </a:solidFill>
                <a:latin typeface="Times"/>
              </a:rPr>
              <a:t> </a:t>
            </a:r>
            <a:r>
              <a:rPr lang="fi-FI" sz="1400" err="1">
                <a:solidFill>
                  <a:srgbClr val="C00000"/>
                </a:solidFill>
                <a:latin typeface="Times"/>
              </a:rPr>
              <a:t>chiu</a:t>
            </a:r>
            <a:r>
              <a:rPr lang="fi-FI" sz="1400">
                <a:solidFill>
                  <a:srgbClr val="C00000"/>
                </a:solidFill>
                <a:latin typeface="Times"/>
              </a:rPr>
              <a:t> </a:t>
            </a:r>
            <a:r>
              <a:rPr lang="fi-FI" sz="1400" err="1">
                <a:solidFill>
                  <a:srgbClr val="C00000"/>
                </a:solidFill>
                <a:latin typeface="Times"/>
              </a:rPr>
              <a:t>shie</a:t>
            </a:r>
            <a:r>
              <a:rPr lang="fi-FI" sz="1400">
                <a:solidFill>
                  <a:srgbClr val="C00000"/>
                </a:solidFill>
                <a:latin typeface="Times"/>
              </a:rPr>
              <a:t> </a:t>
            </a:r>
            <a:r>
              <a:rPr lang="fi-FI" sz="1400" err="1">
                <a:solidFill>
                  <a:srgbClr val="C00000"/>
                </a:solidFill>
                <a:latin typeface="Times"/>
              </a:rPr>
              <a:t>chiao</a:t>
            </a:r>
            <a:r>
              <a:rPr lang="fi-FI" sz="1400">
                <a:solidFill>
                  <a:srgbClr val="C00000"/>
                </a:solidFill>
                <a:latin typeface="Times"/>
              </a:rPr>
              <a:t> ma) </a:t>
            </a:r>
            <a:endParaRPr lang="fi-FI">
              <a:solidFill>
                <a:srgbClr val="C00000"/>
              </a:solidFill>
            </a:endParaRPr>
          </a:p>
        </p:txBody>
      </p:sp>
      <p:sp>
        <p:nvSpPr>
          <p:cNvPr id="12" name="Tekstiruutu 11"/>
          <p:cNvSpPr txBox="1"/>
          <p:nvPr/>
        </p:nvSpPr>
        <p:spPr>
          <a:xfrm>
            <a:off x="8283319" y="5105400"/>
            <a:ext cx="3048000" cy="30777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fi-FI" sz="1400">
                <a:latin typeface="Times"/>
              </a:rPr>
              <a:t>Brauchst du eine Fahrt zur Schule?</a:t>
            </a:r>
            <a:endParaRPr lang="fi-FI"/>
          </a:p>
        </p:txBody>
      </p:sp>
      <p:sp>
        <p:nvSpPr>
          <p:cNvPr id="13" name="Tekstiruutu 12"/>
          <p:cNvSpPr txBox="1"/>
          <p:nvPr/>
        </p:nvSpPr>
        <p:spPr>
          <a:xfrm>
            <a:off x="4269405" y="5686601"/>
            <a:ext cx="3048000" cy="52322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fi-FI" sz="1400" err="1">
                <a:solidFill>
                  <a:srgbClr val="538135"/>
                </a:solidFill>
                <a:latin typeface="Times"/>
              </a:rPr>
              <a:t>χρειάζεσ</a:t>
            </a:r>
            <a:r>
              <a:rPr lang="fi-FI" sz="1400">
                <a:solidFill>
                  <a:srgbClr val="538135"/>
                </a:solidFill>
                <a:latin typeface="Times"/>
              </a:rPr>
              <a:t>αι να </a:t>
            </a:r>
            <a:r>
              <a:rPr lang="fi-FI" sz="1400" err="1">
                <a:solidFill>
                  <a:srgbClr val="538135"/>
                </a:solidFill>
                <a:latin typeface="Times"/>
              </a:rPr>
              <a:t>σε</a:t>
            </a:r>
            <a:r>
              <a:rPr lang="fi-FI" sz="1400">
                <a:solidFill>
                  <a:srgbClr val="538135"/>
                </a:solidFill>
                <a:latin typeface="Times"/>
              </a:rPr>
              <a:t> π</a:t>
            </a:r>
            <a:r>
              <a:rPr lang="fi-FI" sz="1400" err="1">
                <a:solidFill>
                  <a:srgbClr val="538135"/>
                </a:solidFill>
                <a:latin typeface="Times"/>
              </a:rPr>
              <a:t>άρω</a:t>
            </a:r>
            <a:r>
              <a:rPr lang="fi-FI" sz="1400">
                <a:solidFill>
                  <a:srgbClr val="538135"/>
                </a:solidFill>
                <a:latin typeface="Times"/>
              </a:rPr>
              <a:t> σπ</a:t>
            </a:r>
            <a:r>
              <a:rPr lang="fi-FI" sz="1400" err="1">
                <a:solidFill>
                  <a:srgbClr val="538135"/>
                </a:solidFill>
                <a:latin typeface="Times"/>
              </a:rPr>
              <a:t>ίτι</a:t>
            </a:r>
            <a:r>
              <a:rPr lang="fi-FI" sz="1400">
                <a:solidFill>
                  <a:srgbClr val="538135"/>
                </a:solidFill>
                <a:latin typeface="Times"/>
              </a:rPr>
              <a:t>? (</a:t>
            </a:r>
            <a:r>
              <a:rPr lang="fi-FI" sz="1400" err="1">
                <a:solidFill>
                  <a:srgbClr val="538135"/>
                </a:solidFill>
                <a:latin typeface="Times"/>
              </a:rPr>
              <a:t>Khriazese</a:t>
            </a:r>
            <a:r>
              <a:rPr lang="fi-FI" sz="1400">
                <a:solidFill>
                  <a:srgbClr val="538135"/>
                </a:solidFill>
                <a:latin typeface="Times"/>
              </a:rPr>
              <a:t> </a:t>
            </a:r>
            <a:r>
              <a:rPr lang="fi-FI" sz="1400" err="1">
                <a:solidFill>
                  <a:srgbClr val="538135"/>
                </a:solidFill>
                <a:latin typeface="Times"/>
              </a:rPr>
              <a:t>na</a:t>
            </a:r>
            <a:r>
              <a:rPr lang="fi-FI" sz="1400">
                <a:solidFill>
                  <a:srgbClr val="538135"/>
                </a:solidFill>
                <a:latin typeface="Times"/>
              </a:rPr>
              <a:t> se </a:t>
            </a:r>
            <a:r>
              <a:rPr lang="fi-FI" sz="1400" err="1">
                <a:solidFill>
                  <a:srgbClr val="538135"/>
                </a:solidFill>
                <a:latin typeface="Times"/>
              </a:rPr>
              <a:t>parw</a:t>
            </a:r>
            <a:r>
              <a:rPr lang="fi-FI" sz="1400">
                <a:solidFill>
                  <a:srgbClr val="538135"/>
                </a:solidFill>
                <a:latin typeface="Times"/>
              </a:rPr>
              <a:t> </a:t>
            </a:r>
            <a:r>
              <a:rPr lang="fi-FI" sz="1400" err="1">
                <a:solidFill>
                  <a:srgbClr val="538135"/>
                </a:solidFill>
                <a:latin typeface="Times"/>
              </a:rPr>
              <a:t>spiti</a:t>
            </a:r>
            <a:r>
              <a:rPr lang="fi-FI" sz="1400">
                <a:solidFill>
                  <a:srgbClr val="538135"/>
                </a:solidFill>
                <a:latin typeface="Times"/>
              </a:rPr>
              <a:t>)</a:t>
            </a:r>
            <a:endParaRPr lang="fi-FI">
              <a:solidFill>
                <a:srgbClr val="538135"/>
              </a:solidFill>
            </a:endParaRPr>
          </a:p>
        </p:txBody>
      </p:sp>
      <p:sp>
        <p:nvSpPr>
          <p:cNvPr id="14" name="Tekstiruutu 13"/>
          <p:cNvSpPr txBox="1"/>
          <p:nvPr/>
        </p:nvSpPr>
        <p:spPr>
          <a:xfrm>
            <a:off x="7700178" y="5953125"/>
            <a:ext cx="3048000" cy="52322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fi-FI" sz="1400" err="1">
                <a:solidFill>
                  <a:srgbClr val="833C0B"/>
                </a:solidFill>
                <a:latin typeface="Times"/>
              </a:rPr>
              <a:t>تحتاج</a:t>
            </a:r>
            <a:r>
              <a:rPr lang="fi-FI" sz="1400">
                <a:solidFill>
                  <a:srgbClr val="833C0B"/>
                </a:solidFill>
                <a:latin typeface="Times"/>
              </a:rPr>
              <a:t> </a:t>
            </a:r>
            <a:r>
              <a:rPr lang="fi-FI" sz="1400" err="1">
                <a:solidFill>
                  <a:srgbClr val="833C0B"/>
                </a:solidFill>
                <a:latin typeface="Times"/>
              </a:rPr>
              <a:t>توصيله</a:t>
            </a:r>
            <a:r>
              <a:rPr lang="fi-FI" sz="1400">
                <a:solidFill>
                  <a:srgbClr val="833C0B"/>
                </a:solidFill>
                <a:latin typeface="Times"/>
              </a:rPr>
              <a:t> </a:t>
            </a:r>
            <a:r>
              <a:rPr lang="fi-FI" sz="1400" err="1">
                <a:solidFill>
                  <a:srgbClr val="833C0B"/>
                </a:solidFill>
                <a:latin typeface="Times"/>
              </a:rPr>
              <a:t>الى</a:t>
            </a:r>
            <a:r>
              <a:rPr lang="fi-FI" sz="1400">
                <a:solidFill>
                  <a:srgbClr val="833C0B"/>
                </a:solidFill>
                <a:latin typeface="Times"/>
              </a:rPr>
              <a:t> </a:t>
            </a:r>
            <a:r>
              <a:rPr lang="fi-FI" sz="1400" err="1">
                <a:solidFill>
                  <a:srgbClr val="833C0B"/>
                </a:solidFill>
                <a:latin typeface="Times"/>
              </a:rPr>
              <a:t>المدرسة</a:t>
            </a:r>
            <a:r>
              <a:rPr lang="fi-FI" sz="1400">
                <a:solidFill>
                  <a:srgbClr val="833C0B"/>
                </a:solidFill>
                <a:latin typeface="Times"/>
              </a:rPr>
              <a:t> (</a:t>
            </a:r>
            <a:r>
              <a:rPr lang="fi-FI" sz="1400" err="1">
                <a:solidFill>
                  <a:srgbClr val="833C0B"/>
                </a:solidFill>
                <a:latin typeface="Times"/>
              </a:rPr>
              <a:t>tahtaj</a:t>
            </a:r>
            <a:r>
              <a:rPr lang="fi-FI" sz="1400">
                <a:solidFill>
                  <a:srgbClr val="833C0B"/>
                </a:solidFill>
                <a:latin typeface="Times"/>
              </a:rPr>
              <a:t> </a:t>
            </a:r>
            <a:r>
              <a:rPr lang="fi-FI" sz="1400" err="1">
                <a:solidFill>
                  <a:srgbClr val="833C0B"/>
                </a:solidFill>
                <a:latin typeface="Times"/>
              </a:rPr>
              <a:t>tawsela</a:t>
            </a:r>
            <a:r>
              <a:rPr lang="fi-FI" sz="1400">
                <a:solidFill>
                  <a:srgbClr val="833C0B"/>
                </a:solidFill>
                <a:latin typeface="Times"/>
              </a:rPr>
              <a:t> </a:t>
            </a:r>
            <a:r>
              <a:rPr lang="fi-FI" sz="1400" err="1">
                <a:solidFill>
                  <a:srgbClr val="833C0B"/>
                </a:solidFill>
                <a:latin typeface="Times"/>
              </a:rPr>
              <a:t>lel</a:t>
            </a:r>
            <a:r>
              <a:rPr lang="fi-FI" sz="1400">
                <a:solidFill>
                  <a:srgbClr val="833C0B"/>
                </a:solidFill>
                <a:latin typeface="Times"/>
              </a:rPr>
              <a:t> </a:t>
            </a:r>
            <a:r>
              <a:rPr lang="fi-FI" sz="1400" err="1">
                <a:solidFill>
                  <a:srgbClr val="833C0B"/>
                </a:solidFill>
                <a:latin typeface="Times"/>
              </a:rPr>
              <a:t>madrassa</a:t>
            </a:r>
            <a:r>
              <a:rPr lang="fi-FI" sz="1400">
                <a:solidFill>
                  <a:srgbClr val="833C0B"/>
                </a:solidFill>
                <a:latin typeface="Times"/>
              </a:rPr>
              <a:t>)</a:t>
            </a:r>
            <a:endParaRPr lang="fi-FI">
              <a:solidFill>
                <a:srgbClr val="833C0B"/>
              </a:solidFill>
            </a:endParaRPr>
          </a:p>
        </p:txBody>
      </p:sp>
      <p:sp>
        <p:nvSpPr>
          <p:cNvPr id="2" name="Tekstiruutu 1"/>
          <p:cNvSpPr txBox="1"/>
          <p:nvPr/>
        </p:nvSpPr>
        <p:spPr>
          <a:xfrm>
            <a:off x="7826657" y="409575"/>
            <a:ext cx="2638587" cy="646113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fi-FI">
                <a:solidFill>
                  <a:srgbClr val="ED7D31"/>
                </a:solidFill>
                <a:latin typeface="Times"/>
              </a:rPr>
              <a:t>¿</a:t>
            </a:r>
            <a:r>
              <a:rPr lang="fi-FI" err="1">
                <a:solidFill>
                  <a:srgbClr val="ED7D31"/>
                </a:solidFill>
                <a:latin typeface="Times"/>
              </a:rPr>
              <a:t>Necesitas</a:t>
            </a:r>
            <a:r>
              <a:rPr lang="fi-FI">
                <a:solidFill>
                  <a:srgbClr val="ED7D31"/>
                </a:solidFill>
                <a:latin typeface="Times"/>
              </a:rPr>
              <a:t> </a:t>
            </a:r>
            <a:r>
              <a:rPr lang="fi-FI" err="1">
                <a:solidFill>
                  <a:srgbClr val="ED7D31"/>
                </a:solidFill>
                <a:latin typeface="Times"/>
              </a:rPr>
              <a:t>que</a:t>
            </a:r>
            <a:r>
              <a:rPr lang="fi-FI">
                <a:solidFill>
                  <a:srgbClr val="ED7D31"/>
                </a:solidFill>
                <a:latin typeface="Times"/>
              </a:rPr>
              <a:t> te </a:t>
            </a:r>
            <a:r>
              <a:rPr lang="fi-FI" err="1">
                <a:solidFill>
                  <a:srgbClr val="ED7D31"/>
                </a:solidFill>
                <a:latin typeface="Times"/>
              </a:rPr>
              <a:t>lleve</a:t>
            </a:r>
            <a:r>
              <a:rPr lang="fi-FI">
                <a:solidFill>
                  <a:srgbClr val="ED7D31"/>
                </a:solidFill>
                <a:latin typeface="Times"/>
              </a:rPr>
              <a:t> </a:t>
            </a:r>
            <a:r>
              <a:rPr lang="fi-FI" err="1">
                <a:solidFill>
                  <a:srgbClr val="ED7D31"/>
                </a:solidFill>
                <a:latin typeface="Times"/>
              </a:rPr>
              <a:t>al</a:t>
            </a:r>
            <a:r>
              <a:rPr lang="fi-FI">
                <a:solidFill>
                  <a:srgbClr val="ED7D31"/>
                </a:solidFill>
                <a:latin typeface="Times"/>
              </a:rPr>
              <a:t> </a:t>
            </a:r>
            <a:r>
              <a:rPr lang="fi-FI" err="1">
                <a:solidFill>
                  <a:srgbClr val="ED7D31"/>
                </a:solidFill>
                <a:latin typeface="Times"/>
              </a:rPr>
              <a:t>colegio</a:t>
            </a:r>
            <a:r>
              <a:rPr lang="fi-FI">
                <a:solidFill>
                  <a:srgbClr val="ED7D31"/>
                </a:solidFill>
                <a:latin typeface="Time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35021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862" y="1050826"/>
            <a:ext cx="4036470" cy="4274274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600075" y="866775"/>
            <a:ext cx="2743200" cy="584775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fi-FI" sz="3200">
                <a:solidFill>
                  <a:srgbClr val="000000"/>
                </a:solidFill>
                <a:latin typeface="Calibri"/>
              </a:rPr>
              <a:t>15</a:t>
            </a:r>
            <a:r>
              <a:rPr lang="fi-FI">
                <a:solidFill>
                  <a:srgbClr val="000000"/>
                </a:solidFill>
                <a:latin typeface="Calibri"/>
              </a:rPr>
              <a:t>.</a:t>
            </a:r>
          </a:p>
        </p:txBody>
      </p:sp>
      <p:sp>
        <p:nvSpPr>
          <p:cNvPr id="4" name="Tekstiruutu 3"/>
          <p:cNvSpPr txBox="1"/>
          <p:nvPr/>
        </p:nvSpPr>
        <p:spPr>
          <a:xfrm>
            <a:off x="1047750" y="2000250"/>
            <a:ext cx="3048000" cy="338554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fi-FI" sz="1600">
                <a:solidFill>
                  <a:srgbClr val="5B9BD5"/>
                </a:solidFill>
                <a:latin typeface="Times"/>
              </a:rPr>
              <a:t>Mahtava idea!</a:t>
            </a:r>
            <a:endParaRPr lang="fi-FI" sz="1600">
              <a:solidFill>
                <a:srgbClr val="5B9BD5"/>
              </a:solidFill>
            </a:endParaRPr>
          </a:p>
        </p:txBody>
      </p:sp>
      <p:sp>
        <p:nvSpPr>
          <p:cNvPr id="5" name="Tekstiruutu 4"/>
          <p:cNvSpPr txBox="1"/>
          <p:nvPr/>
        </p:nvSpPr>
        <p:spPr>
          <a:xfrm>
            <a:off x="2867530" y="914400"/>
            <a:ext cx="3048000" cy="338554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r>
              <a:rPr lang="fi-FI" sz="1600" err="1">
                <a:solidFill>
                  <a:srgbClr val="FF0000"/>
                </a:solidFill>
                <a:latin typeface="Times"/>
              </a:rPr>
              <a:t>What</a:t>
            </a:r>
            <a:r>
              <a:rPr lang="fi-FI" sz="1600">
                <a:solidFill>
                  <a:srgbClr val="FF0000"/>
                </a:solidFill>
                <a:latin typeface="Times"/>
              </a:rPr>
              <a:t> a </a:t>
            </a:r>
            <a:r>
              <a:rPr lang="fi-FI" sz="1600" err="1">
                <a:solidFill>
                  <a:srgbClr val="FF0000"/>
                </a:solidFill>
                <a:latin typeface="Times"/>
              </a:rPr>
              <a:t>great</a:t>
            </a:r>
            <a:r>
              <a:rPr lang="fi-FI" sz="1600">
                <a:solidFill>
                  <a:srgbClr val="FF0000"/>
                </a:solidFill>
                <a:latin typeface="Times"/>
              </a:rPr>
              <a:t> idea!</a:t>
            </a:r>
            <a:endParaRPr lang="fi-FI" sz="1600">
              <a:solidFill>
                <a:srgbClr val="FF0000"/>
              </a:solidFill>
            </a:endParaRPr>
          </a:p>
        </p:txBody>
      </p:sp>
      <p:sp>
        <p:nvSpPr>
          <p:cNvPr id="6" name="Tekstiruutu 5"/>
          <p:cNvSpPr txBox="1"/>
          <p:nvPr/>
        </p:nvSpPr>
        <p:spPr>
          <a:xfrm>
            <a:off x="5487366" y="628650"/>
            <a:ext cx="3048000" cy="338554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r>
              <a:rPr lang="fi-FI" sz="1600" i="1" err="1">
                <a:solidFill>
                  <a:srgbClr val="FFC000"/>
                </a:solidFill>
                <a:latin typeface="Times"/>
              </a:rPr>
              <a:t>Vilken</a:t>
            </a:r>
            <a:r>
              <a:rPr lang="fi-FI" sz="1600" i="1">
                <a:solidFill>
                  <a:srgbClr val="FFC000"/>
                </a:solidFill>
                <a:latin typeface="Times"/>
              </a:rPr>
              <a:t> fin </a:t>
            </a:r>
            <a:r>
              <a:rPr lang="fi-FI" sz="1600" i="1" err="1">
                <a:solidFill>
                  <a:srgbClr val="FFC000"/>
                </a:solidFill>
                <a:latin typeface="Times"/>
              </a:rPr>
              <a:t>idé</a:t>
            </a:r>
            <a:r>
              <a:rPr lang="fi-FI" sz="1600" i="1">
                <a:solidFill>
                  <a:srgbClr val="FFC000"/>
                </a:solidFill>
                <a:latin typeface="Times"/>
              </a:rPr>
              <a:t>!</a:t>
            </a:r>
            <a:endParaRPr lang="fi-FI" sz="1600">
              <a:solidFill>
                <a:srgbClr val="FFC000"/>
              </a:solidFill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7983356" y="866775"/>
            <a:ext cx="3048000" cy="338554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fi-FI" sz="1600">
                <a:solidFill>
                  <a:srgbClr val="7030A0"/>
                </a:solidFill>
                <a:latin typeface="Times"/>
              </a:rPr>
              <a:t>Idea </a:t>
            </a:r>
            <a:r>
              <a:rPr lang="fi-FI" sz="1600" err="1">
                <a:solidFill>
                  <a:srgbClr val="7030A0"/>
                </a:solidFill>
                <a:latin typeface="Times"/>
              </a:rPr>
              <a:t>je</a:t>
            </a:r>
            <a:r>
              <a:rPr lang="fi-FI" sz="1600">
                <a:solidFill>
                  <a:srgbClr val="7030A0"/>
                </a:solidFill>
                <a:latin typeface="Times"/>
              </a:rPr>
              <a:t> </a:t>
            </a:r>
            <a:r>
              <a:rPr lang="fi-FI" sz="1600" err="1">
                <a:solidFill>
                  <a:srgbClr val="7030A0"/>
                </a:solidFill>
                <a:latin typeface="Times"/>
              </a:rPr>
              <a:t>super</a:t>
            </a:r>
            <a:r>
              <a:rPr lang="fi-FI" sz="1600">
                <a:solidFill>
                  <a:srgbClr val="7030A0"/>
                </a:solidFill>
                <a:latin typeface="Times"/>
              </a:rPr>
              <a:t>!</a:t>
            </a:r>
            <a:endParaRPr lang="fi-FI" sz="1600">
              <a:solidFill>
                <a:srgbClr val="7030A0"/>
              </a:solidFill>
            </a:endParaRPr>
          </a:p>
        </p:txBody>
      </p:sp>
      <p:sp>
        <p:nvSpPr>
          <p:cNvPr id="8" name="Tekstiruutu 7"/>
          <p:cNvSpPr txBox="1"/>
          <p:nvPr/>
        </p:nvSpPr>
        <p:spPr>
          <a:xfrm>
            <a:off x="8867775" y="1724025"/>
            <a:ext cx="3048000" cy="338554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fi-FI" sz="1600" err="1">
                <a:solidFill>
                  <a:srgbClr val="7F7F7F"/>
                </a:solidFill>
                <a:latin typeface="Times"/>
              </a:rPr>
              <a:t>Хорошего</a:t>
            </a:r>
            <a:r>
              <a:rPr lang="fi-FI" sz="1600">
                <a:solidFill>
                  <a:srgbClr val="7F7F7F"/>
                </a:solidFill>
                <a:latin typeface="Times"/>
              </a:rPr>
              <a:t> </a:t>
            </a:r>
            <a:r>
              <a:rPr lang="fi-FI" sz="1600" err="1">
                <a:solidFill>
                  <a:srgbClr val="7F7F7F"/>
                </a:solidFill>
                <a:latin typeface="Times"/>
              </a:rPr>
              <a:t>дня</a:t>
            </a:r>
            <a:r>
              <a:rPr lang="fi-FI" sz="1600">
                <a:solidFill>
                  <a:srgbClr val="7F7F7F"/>
                </a:solidFill>
                <a:latin typeface="Times"/>
              </a:rPr>
              <a:t>!</a:t>
            </a:r>
            <a:endParaRPr lang="fi-FI" sz="1600">
              <a:solidFill>
                <a:srgbClr val="7F7F7F"/>
              </a:solidFill>
            </a:endParaRPr>
          </a:p>
        </p:txBody>
      </p:sp>
      <p:sp>
        <p:nvSpPr>
          <p:cNvPr id="9" name="Tekstiruutu 8"/>
          <p:cNvSpPr txBox="1"/>
          <p:nvPr/>
        </p:nvSpPr>
        <p:spPr>
          <a:xfrm>
            <a:off x="9088450" y="2988523"/>
            <a:ext cx="3048000" cy="338554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r>
              <a:rPr lang="fi-FI" sz="1600" i="1" err="1">
                <a:solidFill>
                  <a:srgbClr val="00B0F0"/>
                </a:solidFill>
                <a:latin typeface="Times"/>
              </a:rPr>
              <a:t>Ide</a:t>
            </a:r>
            <a:r>
              <a:rPr lang="fi-FI" sz="1600" i="1">
                <a:solidFill>
                  <a:srgbClr val="00B0F0"/>
                </a:solidFill>
                <a:latin typeface="Times"/>
              </a:rPr>
              <a:t> e </a:t>
            </a:r>
            <a:r>
              <a:rPr lang="fi-FI" sz="1600" i="1" err="1">
                <a:solidFill>
                  <a:srgbClr val="00B0F0"/>
                </a:solidFill>
                <a:latin typeface="Times"/>
              </a:rPr>
              <a:t>bukur</a:t>
            </a:r>
            <a:r>
              <a:rPr lang="fi-FI" sz="1600" i="1">
                <a:solidFill>
                  <a:srgbClr val="00B0F0"/>
                </a:solidFill>
                <a:latin typeface="Times"/>
              </a:rPr>
              <a:t>!</a:t>
            </a:r>
            <a:endParaRPr lang="fi-FI" sz="1600">
              <a:solidFill>
                <a:srgbClr val="00B0F0"/>
              </a:solidFill>
            </a:endParaRPr>
          </a:p>
        </p:txBody>
      </p:sp>
      <p:sp>
        <p:nvSpPr>
          <p:cNvPr id="10" name="Tekstiruutu 9"/>
          <p:cNvSpPr txBox="1"/>
          <p:nvPr/>
        </p:nvSpPr>
        <p:spPr>
          <a:xfrm>
            <a:off x="8640697" y="4298220"/>
            <a:ext cx="3048000" cy="338554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fi-FI" sz="1600" err="1">
                <a:solidFill>
                  <a:srgbClr val="C00000"/>
                </a:solidFill>
                <a:latin typeface="Times"/>
              </a:rPr>
              <a:t>好主意</a:t>
            </a:r>
            <a:r>
              <a:rPr lang="fi-FI" sz="1600">
                <a:solidFill>
                  <a:srgbClr val="C00000"/>
                </a:solidFill>
                <a:latin typeface="Times"/>
              </a:rPr>
              <a:t>!( hau </a:t>
            </a:r>
            <a:r>
              <a:rPr lang="fi-FI" sz="1600" err="1">
                <a:solidFill>
                  <a:srgbClr val="C00000"/>
                </a:solidFill>
                <a:latin typeface="Times"/>
              </a:rPr>
              <a:t>chu</a:t>
            </a:r>
            <a:r>
              <a:rPr lang="fi-FI" sz="1600">
                <a:solidFill>
                  <a:srgbClr val="C00000"/>
                </a:solidFill>
                <a:latin typeface="Times"/>
              </a:rPr>
              <a:t> </a:t>
            </a:r>
            <a:r>
              <a:rPr lang="fi-FI" sz="1600" err="1">
                <a:solidFill>
                  <a:srgbClr val="C00000"/>
                </a:solidFill>
                <a:latin typeface="Times"/>
              </a:rPr>
              <a:t>ji</a:t>
            </a:r>
            <a:r>
              <a:rPr lang="fi-FI" sz="1600">
                <a:solidFill>
                  <a:srgbClr val="C00000"/>
                </a:solidFill>
                <a:latin typeface="Times"/>
              </a:rPr>
              <a:t>)</a:t>
            </a:r>
            <a:endParaRPr lang="fi-FI" sz="1600">
              <a:solidFill>
                <a:srgbClr val="C00000"/>
              </a:solidFill>
            </a:endParaRPr>
          </a:p>
        </p:txBody>
      </p:sp>
      <p:sp>
        <p:nvSpPr>
          <p:cNvPr id="11" name="Tekstiruutu 10"/>
          <p:cNvSpPr txBox="1"/>
          <p:nvPr/>
        </p:nvSpPr>
        <p:spPr>
          <a:xfrm>
            <a:off x="7240275" y="5667375"/>
            <a:ext cx="3048000" cy="338554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fi-FI" sz="1600">
                <a:latin typeface="Times"/>
              </a:rPr>
              <a:t>Eine fantastische Idee.</a:t>
            </a:r>
            <a:endParaRPr lang="fi-FI" sz="1600"/>
          </a:p>
        </p:txBody>
      </p:sp>
      <p:sp>
        <p:nvSpPr>
          <p:cNvPr id="12" name="Tekstiruutu 11"/>
          <p:cNvSpPr txBox="1"/>
          <p:nvPr/>
        </p:nvSpPr>
        <p:spPr>
          <a:xfrm>
            <a:off x="2569603" y="5572125"/>
            <a:ext cx="3048000" cy="338554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r>
              <a:rPr lang="fi-FI" sz="1600">
                <a:solidFill>
                  <a:srgbClr val="375623"/>
                </a:solidFill>
                <a:latin typeface="Times"/>
              </a:rPr>
              <a:t>υπ</a:t>
            </a:r>
            <a:r>
              <a:rPr lang="fi-FI" sz="1600" err="1">
                <a:solidFill>
                  <a:srgbClr val="375623"/>
                </a:solidFill>
                <a:latin typeface="Times"/>
              </a:rPr>
              <a:t>έροχη</a:t>
            </a:r>
            <a:r>
              <a:rPr lang="fi-FI" sz="1600">
                <a:solidFill>
                  <a:srgbClr val="375623"/>
                </a:solidFill>
                <a:latin typeface="Times"/>
              </a:rPr>
              <a:t> </a:t>
            </a:r>
            <a:r>
              <a:rPr lang="fi-FI" sz="1600" err="1">
                <a:solidFill>
                  <a:srgbClr val="375623"/>
                </a:solidFill>
                <a:latin typeface="Times"/>
              </a:rPr>
              <a:t>ιδέ</a:t>
            </a:r>
            <a:r>
              <a:rPr lang="fi-FI" sz="1600">
                <a:solidFill>
                  <a:srgbClr val="375623"/>
                </a:solidFill>
                <a:latin typeface="Times"/>
              </a:rPr>
              <a:t>α! (</a:t>
            </a:r>
            <a:r>
              <a:rPr lang="fi-FI" sz="1600" err="1">
                <a:solidFill>
                  <a:srgbClr val="375623"/>
                </a:solidFill>
                <a:latin typeface="Times"/>
              </a:rPr>
              <a:t>Iperohi</a:t>
            </a:r>
            <a:r>
              <a:rPr lang="fi-FI" sz="1600">
                <a:solidFill>
                  <a:srgbClr val="375623"/>
                </a:solidFill>
                <a:latin typeface="Times"/>
              </a:rPr>
              <a:t> idea)</a:t>
            </a:r>
            <a:endParaRPr lang="fi-FI" sz="1600">
              <a:solidFill>
                <a:srgbClr val="375623"/>
              </a:solidFill>
            </a:endParaRPr>
          </a:p>
        </p:txBody>
      </p:sp>
      <p:sp>
        <p:nvSpPr>
          <p:cNvPr id="13" name="Tekstiruutu 12"/>
          <p:cNvSpPr txBox="1"/>
          <p:nvPr/>
        </p:nvSpPr>
        <p:spPr>
          <a:xfrm>
            <a:off x="1114621" y="4298220"/>
            <a:ext cx="3048000" cy="338554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fi-FI" sz="1600" err="1">
                <a:solidFill>
                  <a:srgbClr val="833C0B"/>
                </a:solidFill>
                <a:latin typeface="Times"/>
              </a:rPr>
              <a:t>فكراة</a:t>
            </a:r>
            <a:r>
              <a:rPr lang="fi-FI" sz="1600">
                <a:solidFill>
                  <a:srgbClr val="833C0B"/>
                </a:solidFill>
                <a:latin typeface="Times"/>
              </a:rPr>
              <a:t> </a:t>
            </a:r>
            <a:r>
              <a:rPr lang="fi-FI" sz="1600" err="1">
                <a:solidFill>
                  <a:srgbClr val="833C0B"/>
                </a:solidFill>
                <a:latin typeface="Times"/>
              </a:rPr>
              <a:t>راعئة</a:t>
            </a:r>
            <a:r>
              <a:rPr lang="fi-FI" sz="1600">
                <a:solidFill>
                  <a:srgbClr val="833C0B"/>
                </a:solidFill>
                <a:latin typeface="Times"/>
              </a:rPr>
              <a:t> (</a:t>
            </a:r>
            <a:r>
              <a:rPr lang="fi-FI" sz="1600" err="1">
                <a:solidFill>
                  <a:srgbClr val="833C0B"/>
                </a:solidFill>
                <a:latin typeface="Times"/>
              </a:rPr>
              <a:t>fkra</a:t>
            </a:r>
            <a:r>
              <a:rPr lang="fi-FI" sz="1600">
                <a:solidFill>
                  <a:srgbClr val="833C0B"/>
                </a:solidFill>
                <a:latin typeface="Times"/>
              </a:rPr>
              <a:t> </a:t>
            </a:r>
            <a:r>
              <a:rPr lang="fi-FI" sz="1600" err="1">
                <a:solidFill>
                  <a:srgbClr val="833C0B"/>
                </a:solidFill>
                <a:latin typeface="Times"/>
              </a:rPr>
              <a:t>raya</a:t>
            </a:r>
            <a:r>
              <a:rPr lang="fi-FI" sz="1600">
                <a:solidFill>
                  <a:srgbClr val="833C0B"/>
                </a:solidFill>
                <a:latin typeface="Times"/>
              </a:rPr>
              <a:t>)</a:t>
            </a:r>
            <a:endParaRPr lang="fi-FI" sz="1600">
              <a:solidFill>
                <a:srgbClr val="833C0B"/>
              </a:solidFill>
            </a:endParaRPr>
          </a:p>
        </p:txBody>
      </p:sp>
      <p:sp>
        <p:nvSpPr>
          <p:cNvPr id="14" name="Tekstiruutu 13"/>
          <p:cNvSpPr txBox="1"/>
          <p:nvPr/>
        </p:nvSpPr>
        <p:spPr>
          <a:xfrm>
            <a:off x="482412" y="2988523"/>
            <a:ext cx="2743200" cy="338554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fi-FI" sz="1600">
                <a:solidFill>
                  <a:srgbClr val="ED7D31"/>
                </a:solidFill>
                <a:latin typeface="Times"/>
              </a:rPr>
              <a:t>¡</a:t>
            </a:r>
            <a:r>
              <a:rPr lang="fi-FI" sz="1600" err="1">
                <a:solidFill>
                  <a:srgbClr val="ED7D31"/>
                </a:solidFill>
                <a:latin typeface="Times"/>
              </a:rPr>
              <a:t>Que</a:t>
            </a:r>
            <a:r>
              <a:rPr lang="fi-FI" sz="1600">
                <a:solidFill>
                  <a:srgbClr val="ED7D31"/>
                </a:solidFill>
                <a:latin typeface="Times"/>
              </a:rPr>
              <a:t> </a:t>
            </a:r>
            <a:r>
              <a:rPr lang="fi-FI" sz="1600" err="1">
                <a:solidFill>
                  <a:srgbClr val="ED7D31"/>
                </a:solidFill>
                <a:latin typeface="Times"/>
              </a:rPr>
              <a:t>buena</a:t>
            </a:r>
            <a:r>
              <a:rPr lang="fi-FI" sz="1600">
                <a:solidFill>
                  <a:srgbClr val="ED7D31"/>
                </a:solidFill>
                <a:latin typeface="Times"/>
              </a:rPr>
              <a:t> </a:t>
            </a:r>
            <a:r>
              <a:rPr lang="fi-FI" sz="1600" err="1">
                <a:solidFill>
                  <a:srgbClr val="ED7D31"/>
                </a:solidFill>
                <a:latin typeface="Times"/>
              </a:rPr>
              <a:t>ideá</a:t>
            </a:r>
            <a:r>
              <a:rPr lang="fi-FI" sz="1600">
                <a:solidFill>
                  <a:srgbClr val="ED7D31"/>
                </a:solidFill>
                <a:latin typeface="Time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19312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congratulation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4833" y="1771650"/>
            <a:ext cx="3417559" cy="4168600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-381197" y="542925"/>
            <a:ext cx="2743200" cy="58477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fi-FI" sz="3200">
                <a:solidFill>
                  <a:srgbClr val="000000"/>
                </a:solidFill>
                <a:latin typeface="Calibri"/>
              </a:rPr>
              <a:t>16.</a:t>
            </a:r>
          </a:p>
        </p:txBody>
      </p:sp>
      <p:sp>
        <p:nvSpPr>
          <p:cNvPr id="4" name="Tekstiruutu 3"/>
          <p:cNvSpPr txBox="1"/>
          <p:nvPr/>
        </p:nvSpPr>
        <p:spPr>
          <a:xfrm>
            <a:off x="905343" y="1809750"/>
            <a:ext cx="30480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fi-FI">
                <a:solidFill>
                  <a:srgbClr val="1E4E79"/>
                </a:solidFill>
                <a:latin typeface="Times"/>
              </a:rPr>
              <a:t>Onnea!</a:t>
            </a:r>
            <a:endParaRPr lang="fi-FI">
              <a:solidFill>
                <a:srgbClr val="1E4E79"/>
              </a:solidFill>
            </a:endParaRPr>
          </a:p>
        </p:txBody>
      </p:sp>
      <p:sp>
        <p:nvSpPr>
          <p:cNvPr id="5" name="Tekstiruutu 4"/>
          <p:cNvSpPr txBox="1"/>
          <p:nvPr/>
        </p:nvSpPr>
        <p:spPr>
          <a:xfrm>
            <a:off x="905343" y="2790825"/>
            <a:ext cx="3048000" cy="30777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fi-FI" sz="1400">
                <a:solidFill>
                  <a:srgbClr val="FF0000"/>
                </a:solidFill>
                <a:latin typeface="Times"/>
              </a:rPr>
              <a:t>Congratulations!</a:t>
            </a:r>
            <a:endParaRPr lang="fi-FI">
              <a:solidFill>
                <a:srgbClr val="FF0000"/>
              </a:solidFill>
            </a:endParaRPr>
          </a:p>
        </p:txBody>
      </p:sp>
      <p:sp>
        <p:nvSpPr>
          <p:cNvPr id="6" name="Tekstiruutu 5"/>
          <p:cNvSpPr txBox="1"/>
          <p:nvPr/>
        </p:nvSpPr>
        <p:spPr>
          <a:xfrm>
            <a:off x="986147" y="3400425"/>
            <a:ext cx="3048000" cy="30777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fi-FI" sz="1400" i="1" err="1">
                <a:solidFill>
                  <a:srgbClr val="FFC000"/>
                </a:solidFill>
                <a:latin typeface="Times"/>
              </a:rPr>
              <a:t>Grattis</a:t>
            </a:r>
            <a:r>
              <a:rPr lang="fi-FI" sz="1400" i="1">
                <a:solidFill>
                  <a:srgbClr val="FFC000"/>
                </a:solidFill>
                <a:latin typeface="Times"/>
              </a:rPr>
              <a:t>!</a:t>
            </a:r>
            <a:r>
              <a:rPr lang="fi-FI" sz="1400">
                <a:solidFill>
                  <a:srgbClr val="FFC000"/>
                </a:solidFill>
                <a:latin typeface="Times"/>
              </a:rPr>
              <a:t> </a:t>
            </a:r>
            <a:endParaRPr lang="fi-FI">
              <a:solidFill>
                <a:srgbClr val="FFC000"/>
              </a:solidFill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905343" y="4257675"/>
            <a:ext cx="3048000" cy="30777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fi-FI" sz="1400" err="1">
                <a:solidFill>
                  <a:srgbClr val="7030A0"/>
                </a:solidFill>
                <a:latin typeface="Times"/>
              </a:rPr>
              <a:t>Sa</a:t>
            </a:r>
            <a:r>
              <a:rPr lang="fi-FI" sz="1400">
                <a:solidFill>
                  <a:srgbClr val="7030A0"/>
                </a:solidFill>
                <a:latin typeface="Times"/>
              </a:rPr>
              <a:t> </a:t>
            </a:r>
            <a:r>
              <a:rPr lang="fi-FI" sz="1400" err="1">
                <a:solidFill>
                  <a:srgbClr val="7030A0"/>
                </a:solidFill>
                <a:latin typeface="Times"/>
              </a:rPr>
              <a:t>srečom</a:t>
            </a:r>
            <a:r>
              <a:rPr lang="fi-FI" sz="1400">
                <a:solidFill>
                  <a:srgbClr val="7030A0"/>
                </a:solidFill>
                <a:latin typeface="Times"/>
              </a:rPr>
              <a:t>!</a:t>
            </a:r>
            <a:endParaRPr lang="fi-FI">
              <a:solidFill>
                <a:srgbClr val="000000"/>
              </a:solidFill>
            </a:endParaRPr>
          </a:p>
        </p:txBody>
      </p:sp>
      <p:sp>
        <p:nvSpPr>
          <p:cNvPr id="8" name="Tekstiruutu 7"/>
          <p:cNvSpPr txBox="1"/>
          <p:nvPr/>
        </p:nvSpPr>
        <p:spPr>
          <a:xfrm>
            <a:off x="827286" y="5314240"/>
            <a:ext cx="3048000" cy="30777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fi-FI" sz="1400" err="1">
                <a:solidFill>
                  <a:srgbClr val="757070"/>
                </a:solidFill>
                <a:latin typeface="Times"/>
              </a:rPr>
              <a:t>Поздравляю</a:t>
            </a:r>
            <a:r>
              <a:rPr lang="fi-FI" sz="1400">
                <a:solidFill>
                  <a:srgbClr val="757070"/>
                </a:solidFill>
                <a:latin typeface="Times"/>
              </a:rPr>
              <a:t>!</a:t>
            </a:r>
            <a:endParaRPr lang="fi-FI">
              <a:solidFill>
                <a:srgbClr val="757070"/>
              </a:solidFill>
            </a:endParaRPr>
          </a:p>
        </p:txBody>
      </p:sp>
      <p:sp>
        <p:nvSpPr>
          <p:cNvPr id="9" name="Tekstiruutu 8"/>
          <p:cNvSpPr txBox="1"/>
          <p:nvPr/>
        </p:nvSpPr>
        <p:spPr>
          <a:xfrm>
            <a:off x="9215435" y="1953112"/>
            <a:ext cx="3048000" cy="30777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fi-FI" sz="1400" i="1" err="1">
                <a:solidFill>
                  <a:srgbClr val="00B0F0"/>
                </a:solidFill>
                <a:latin typeface="Times"/>
              </a:rPr>
              <a:t>Urime</a:t>
            </a:r>
            <a:r>
              <a:rPr lang="fi-FI" sz="1400" i="1">
                <a:solidFill>
                  <a:srgbClr val="00B0F0"/>
                </a:solidFill>
                <a:latin typeface="Times"/>
              </a:rPr>
              <a:t>!</a:t>
            </a:r>
            <a:endParaRPr lang="fi-FI">
              <a:solidFill>
                <a:srgbClr val="00B0F0"/>
              </a:solidFill>
            </a:endParaRPr>
          </a:p>
        </p:txBody>
      </p:sp>
      <p:sp>
        <p:nvSpPr>
          <p:cNvPr id="11" name="Tekstiruutu 10"/>
          <p:cNvSpPr txBox="1"/>
          <p:nvPr/>
        </p:nvSpPr>
        <p:spPr>
          <a:xfrm>
            <a:off x="9215434" y="2562225"/>
            <a:ext cx="3048000" cy="30777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fi-FI" sz="1400" err="1">
                <a:solidFill>
                  <a:srgbClr val="C00000"/>
                </a:solidFill>
                <a:latin typeface="Times"/>
              </a:rPr>
              <a:t>恭喜你</a:t>
            </a:r>
            <a:r>
              <a:rPr lang="fi-FI" sz="1400">
                <a:solidFill>
                  <a:srgbClr val="C00000"/>
                </a:solidFill>
                <a:latin typeface="Times"/>
              </a:rPr>
              <a:t>!(</a:t>
            </a:r>
            <a:r>
              <a:rPr lang="fi-FI" sz="1400" err="1">
                <a:solidFill>
                  <a:srgbClr val="C00000"/>
                </a:solidFill>
                <a:latin typeface="Times"/>
              </a:rPr>
              <a:t>gou</a:t>
            </a:r>
            <a:r>
              <a:rPr lang="fi-FI" sz="1400">
                <a:solidFill>
                  <a:srgbClr val="C00000"/>
                </a:solidFill>
                <a:latin typeface="Times"/>
              </a:rPr>
              <a:t> </a:t>
            </a:r>
            <a:r>
              <a:rPr lang="fi-FI" sz="1400" err="1">
                <a:solidFill>
                  <a:srgbClr val="C00000"/>
                </a:solidFill>
                <a:latin typeface="Times"/>
              </a:rPr>
              <a:t>shi</a:t>
            </a:r>
            <a:r>
              <a:rPr lang="fi-FI" sz="1400">
                <a:solidFill>
                  <a:srgbClr val="C00000"/>
                </a:solidFill>
                <a:latin typeface="Times"/>
              </a:rPr>
              <a:t> </a:t>
            </a:r>
            <a:r>
              <a:rPr lang="fi-FI" sz="1400" err="1">
                <a:solidFill>
                  <a:srgbClr val="C00000"/>
                </a:solidFill>
                <a:latin typeface="Times"/>
              </a:rPr>
              <a:t>ni</a:t>
            </a:r>
            <a:r>
              <a:rPr lang="fi-FI" sz="1400">
                <a:solidFill>
                  <a:srgbClr val="C00000"/>
                </a:solidFill>
                <a:latin typeface="Times"/>
              </a:rPr>
              <a:t>) </a:t>
            </a:r>
            <a:endParaRPr lang="fi-FI">
              <a:solidFill>
                <a:srgbClr val="C00000"/>
              </a:solidFill>
            </a:endParaRPr>
          </a:p>
        </p:txBody>
      </p:sp>
      <p:sp>
        <p:nvSpPr>
          <p:cNvPr id="12" name="Tekstiruutu 11"/>
          <p:cNvSpPr txBox="1"/>
          <p:nvPr/>
        </p:nvSpPr>
        <p:spPr>
          <a:xfrm>
            <a:off x="9263085" y="3400425"/>
            <a:ext cx="3048000" cy="30777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fi-FI" sz="1400">
                <a:latin typeface="Times"/>
              </a:rPr>
              <a:t>Viel Glück!</a:t>
            </a:r>
            <a:endParaRPr lang="fi-FI"/>
          </a:p>
        </p:txBody>
      </p:sp>
      <p:sp>
        <p:nvSpPr>
          <p:cNvPr id="13" name="Tekstiruutu 12"/>
          <p:cNvSpPr txBox="1"/>
          <p:nvPr/>
        </p:nvSpPr>
        <p:spPr>
          <a:xfrm>
            <a:off x="9226781" y="4219575"/>
            <a:ext cx="3048000" cy="30777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fi-FI" sz="1400">
                <a:solidFill>
                  <a:srgbClr val="538135"/>
                </a:solidFill>
                <a:latin typeface="Times"/>
              </a:rPr>
              <a:t>κα</a:t>
            </a:r>
            <a:r>
              <a:rPr lang="fi-FI" sz="1400" err="1">
                <a:solidFill>
                  <a:srgbClr val="538135"/>
                </a:solidFill>
                <a:latin typeface="Times"/>
              </a:rPr>
              <a:t>λή</a:t>
            </a:r>
            <a:r>
              <a:rPr lang="fi-FI" sz="1400">
                <a:solidFill>
                  <a:srgbClr val="538135"/>
                </a:solidFill>
                <a:latin typeface="Times"/>
              </a:rPr>
              <a:t> </a:t>
            </a:r>
            <a:r>
              <a:rPr lang="fi-FI" sz="1400" err="1">
                <a:solidFill>
                  <a:srgbClr val="538135"/>
                </a:solidFill>
                <a:latin typeface="Times"/>
              </a:rPr>
              <a:t>τύχη</a:t>
            </a:r>
            <a:r>
              <a:rPr lang="fi-FI" sz="1400">
                <a:solidFill>
                  <a:srgbClr val="538135"/>
                </a:solidFill>
                <a:latin typeface="Times"/>
              </a:rPr>
              <a:t>! (Kali </a:t>
            </a:r>
            <a:r>
              <a:rPr lang="fi-FI" sz="1400" err="1">
                <a:solidFill>
                  <a:srgbClr val="538135"/>
                </a:solidFill>
                <a:latin typeface="Times"/>
              </a:rPr>
              <a:t>tikhi</a:t>
            </a:r>
            <a:r>
              <a:rPr lang="fi-FI" sz="1400">
                <a:solidFill>
                  <a:srgbClr val="538135"/>
                </a:solidFill>
                <a:latin typeface="Times"/>
              </a:rPr>
              <a:t>)</a:t>
            </a:r>
            <a:endParaRPr lang="fi-FI">
              <a:solidFill>
                <a:srgbClr val="538135"/>
              </a:solidFill>
            </a:endParaRPr>
          </a:p>
        </p:txBody>
      </p:sp>
      <p:sp>
        <p:nvSpPr>
          <p:cNvPr id="14" name="Tekstiruutu 13"/>
          <p:cNvSpPr txBox="1"/>
          <p:nvPr/>
        </p:nvSpPr>
        <p:spPr>
          <a:xfrm>
            <a:off x="9291674" y="5114925"/>
            <a:ext cx="3048000" cy="30777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fi-FI" sz="1400" err="1">
                <a:solidFill>
                  <a:srgbClr val="C55A11"/>
                </a:solidFill>
                <a:latin typeface="Times"/>
                <a:cs typeface="Times"/>
              </a:rPr>
              <a:t>حض</a:t>
            </a:r>
            <a:r>
              <a:rPr lang="fi-FI" sz="1400">
                <a:solidFill>
                  <a:srgbClr val="C55A11"/>
                </a:solidFill>
                <a:latin typeface="Times"/>
                <a:cs typeface="Times"/>
              </a:rPr>
              <a:t> </a:t>
            </a:r>
            <a:r>
              <a:rPr lang="fi-FI" sz="1400" err="1">
                <a:solidFill>
                  <a:srgbClr val="C55A11"/>
                </a:solidFill>
                <a:latin typeface="Times"/>
                <a:cs typeface="Times"/>
              </a:rPr>
              <a:t>موفق</a:t>
            </a:r>
            <a:r>
              <a:rPr lang="fi-FI" sz="1400">
                <a:solidFill>
                  <a:srgbClr val="C55A11"/>
                </a:solidFill>
                <a:latin typeface="Times"/>
                <a:cs typeface="Times"/>
              </a:rPr>
              <a:t> </a:t>
            </a:r>
            <a:endParaRPr lang="fi-FI">
              <a:solidFill>
                <a:srgbClr val="C55A11"/>
              </a:solidFill>
            </a:endParaRPr>
          </a:p>
        </p:txBody>
      </p:sp>
      <p:sp>
        <p:nvSpPr>
          <p:cNvPr id="10" name="Tekstiruutu 9"/>
          <p:cNvSpPr txBox="1"/>
          <p:nvPr/>
        </p:nvSpPr>
        <p:spPr>
          <a:xfrm>
            <a:off x="7721794" y="733425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fi-FI">
                <a:solidFill>
                  <a:srgbClr val="ED7D31"/>
                </a:solidFill>
                <a:latin typeface="Times"/>
              </a:rPr>
              <a:t>¡</a:t>
            </a:r>
            <a:r>
              <a:rPr lang="fi-FI" err="1">
                <a:solidFill>
                  <a:srgbClr val="ED7D31"/>
                </a:solidFill>
                <a:latin typeface="Times"/>
              </a:rPr>
              <a:t>Felicidades</a:t>
            </a:r>
            <a:r>
              <a:rPr lang="fi-FI">
                <a:solidFill>
                  <a:srgbClr val="ED7D31"/>
                </a:solidFill>
                <a:latin typeface="Time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25619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90835" y="457200"/>
            <a:ext cx="9466262" cy="5528036"/>
          </a:xfrm>
        </p:spPr>
      </p:pic>
      <p:sp>
        <p:nvSpPr>
          <p:cNvPr id="2" name="Tekstiruutu 1"/>
          <p:cNvSpPr txBox="1"/>
          <p:nvPr/>
        </p:nvSpPr>
        <p:spPr>
          <a:xfrm>
            <a:off x="1619535" y="5905500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fi-FI">
                <a:solidFill>
                  <a:srgbClr val="ED7D31"/>
                </a:solidFill>
                <a:latin typeface="Times"/>
              </a:rPr>
              <a:t>¡</a:t>
            </a:r>
            <a:r>
              <a:rPr lang="fi-FI" err="1">
                <a:solidFill>
                  <a:srgbClr val="ED7D31"/>
                </a:solidFill>
                <a:latin typeface="Times"/>
              </a:rPr>
              <a:t>Buena</a:t>
            </a:r>
            <a:r>
              <a:rPr lang="fi-FI">
                <a:solidFill>
                  <a:srgbClr val="ED7D31"/>
                </a:solidFill>
                <a:latin typeface="Times"/>
              </a:rPr>
              <a:t> </a:t>
            </a:r>
            <a:r>
              <a:rPr lang="fi-FI" err="1">
                <a:solidFill>
                  <a:srgbClr val="ED7D31"/>
                </a:solidFill>
                <a:latin typeface="Times"/>
              </a:rPr>
              <a:t>suerte</a:t>
            </a:r>
            <a:r>
              <a:rPr lang="fi-FI">
                <a:solidFill>
                  <a:srgbClr val="ED7D31"/>
                </a:solidFill>
                <a:latin typeface="Times"/>
              </a:rPr>
              <a:t> </a:t>
            </a:r>
            <a:r>
              <a:rPr lang="fi-FI" err="1">
                <a:solidFill>
                  <a:srgbClr val="ED7D31"/>
                </a:solidFill>
                <a:latin typeface="Times"/>
              </a:rPr>
              <a:t>al</a:t>
            </a:r>
            <a:r>
              <a:rPr lang="fi-FI">
                <a:solidFill>
                  <a:srgbClr val="ED7D31"/>
                </a:solidFill>
                <a:latin typeface="Times"/>
              </a:rPr>
              <a:t> </a:t>
            </a:r>
            <a:r>
              <a:rPr lang="fi-FI" err="1">
                <a:solidFill>
                  <a:srgbClr val="ED7D31"/>
                </a:solidFill>
                <a:latin typeface="Times"/>
              </a:rPr>
              <a:t>examen</a:t>
            </a:r>
            <a:r>
              <a:rPr lang="fi-FI">
                <a:solidFill>
                  <a:srgbClr val="ED7D31"/>
                </a:solidFill>
                <a:latin typeface="Times"/>
              </a:rPr>
              <a:t>!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7240275" y="819150"/>
            <a:ext cx="3048000" cy="30777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fi-FI" sz="1400" err="1">
                <a:solidFill>
                  <a:srgbClr val="833C0B"/>
                </a:solidFill>
                <a:latin typeface="Times"/>
              </a:rPr>
              <a:t>حض</a:t>
            </a:r>
            <a:r>
              <a:rPr lang="fi-FI" sz="1400">
                <a:solidFill>
                  <a:srgbClr val="833C0B"/>
                </a:solidFill>
                <a:latin typeface="Times"/>
              </a:rPr>
              <a:t> </a:t>
            </a:r>
            <a:r>
              <a:rPr lang="fi-FI" sz="1400" err="1">
                <a:solidFill>
                  <a:srgbClr val="833C0B"/>
                </a:solidFill>
                <a:latin typeface="Times"/>
              </a:rPr>
              <a:t>موفق</a:t>
            </a:r>
            <a:r>
              <a:rPr lang="fi-FI" sz="1400">
                <a:solidFill>
                  <a:srgbClr val="833C0B"/>
                </a:solidFill>
                <a:latin typeface="Times"/>
              </a:rPr>
              <a:t> </a:t>
            </a:r>
            <a:r>
              <a:rPr lang="fi-FI" sz="1400" err="1">
                <a:solidFill>
                  <a:srgbClr val="833C0B"/>
                </a:solidFill>
                <a:latin typeface="Times"/>
              </a:rPr>
              <a:t>بمتحانك</a:t>
            </a:r>
            <a:r>
              <a:rPr lang="fi-FI" sz="1400">
                <a:solidFill>
                  <a:srgbClr val="833C0B"/>
                </a:solidFill>
                <a:latin typeface="Times"/>
              </a:rPr>
              <a:t> (</a:t>
            </a:r>
            <a:r>
              <a:rPr lang="fi-FI" sz="1400" err="1">
                <a:solidFill>
                  <a:srgbClr val="833C0B"/>
                </a:solidFill>
                <a:latin typeface="Times"/>
              </a:rPr>
              <a:t>haz</a:t>
            </a:r>
            <a:r>
              <a:rPr lang="fi-FI" sz="1400">
                <a:solidFill>
                  <a:srgbClr val="833C0B"/>
                </a:solidFill>
                <a:latin typeface="Times"/>
              </a:rPr>
              <a:t> </a:t>
            </a:r>
            <a:r>
              <a:rPr lang="fi-FI" sz="1400" err="1">
                <a:solidFill>
                  <a:srgbClr val="833C0B"/>
                </a:solidFill>
                <a:latin typeface="Times"/>
              </a:rPr>
              <a:t>mowafaq</a:t>
            </a:r>
            <a:r>
              <a:rPr lang="fi-FI" sz="1400">
                <a:solidFill>
                  <a:srgbClr val="833C0B"/>
                </a:solidFill>
                <a:latin typeface="Times"/>
              </a:rPr>
              <a:t>)</a:t>
            </a:r>
            <a:endParaRPr lang="fi-FI">
              <a:solidFill>
                <a:srgbClr val="833C0B"/>
              </a:solidFill>
            </a:endParaRPr>
          </a:p>
        </p:txBody>
      </p:sp>
      <p:sp>
        <p:nvSpPr>
          <p:cNvPr id="5" name="Tekstiruutu 4"/>
          <p:cNvSpPr txBox="1"/>
          <p:nvPr/>
        </p:nvSpPr>
        <p:spPr>
          <a:xfrm>
            <a:off x="8831230" y="2533650"/>
            <a:ext cx="3048000" cy="52322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fi-FI" sz="1400">
                <a:solidFill>
                  <a:srgbClr val="375623"/>
                </a:solidFill>
                <a:latin typeface="Times"/>
              </a:rPr>
              <a:t>Kα</a:t>
            </a:r>
            <a:r>
              <a:rPr lang="fi-FI" sz="1400" err="1">
                <a:solidFill>
                  <a:srgbClr val="375623"/>
                </a:solidFill>
                <a:latin typeface="Times"/>
              </a:rPr>
              <a:t>λή</a:t>
            </a:r>
            <a:r>
              <a:rPr lang="fi-FI" sz="1400">
                <a:solidFill>
                  <a:srgbClr val="375623"/>
                </a:solidFill>
                <a:latin typeface="Times"/>
              </a:rPr>
              <a:t> </a:t>
            </a:r>
            <a:r>
              <a:rPr lang="fi-FI" sz="1400" err="1">
                <a:solidFill>
                  <a:srgbClr val="375623"/>
                </a:solidFill>
                <a:latin typeface="Times"/>
              </a:rPr>
              <a:t>τύχη</a:t>
            </a:r>
            <a:r>
              <a:rPr lang="fi-FI" sz="1400">
                <a:solidFill>
                  <a:srgbClr val="375623"/>
                </a:solidFill>
                <a:latin typeface="Times"/>
              </a:rPr>
              <a:t> </a:t>
            </a:r>
            <a:r>
              <a:rPr lang="fi-FI" sz="1400" err="1">
                <a:solidFill>
                  <a:srgbClr val="375623"/>
                </a:solidFill>
                <a:latin typeface="Times"/>
              </a:rPr>
              <a:t>στο</a:t>
            </a:r>
            <a:r>
              <a:rPr lang="fi-FI" sz="1400">
                <a:solidFill>
                  <a:srgbClr val="375623"/>
                </a:solidFill>
                <a:latin typeface="Times"/>
              </a:rPr>
              <a:t> </a:t>
            </a:r>
            <a:r>
              <a:rPr lang="fi-FI" sz="1400" err="1">
                <a:solidFill>
                  <a:srgbClr val="375623"/>
                </a:solidFill>
                <a:latin typeface="Times"/>
              </a:rPr>
              <a:t>τεστ</a:t>
            </a:r>
            <a:r>
              <a:rPr lang="fi-FI" sz="1400">
                <a:solidFill>
                  <a:srgbClr val="375623"/>
                </a:solidFill>
                <a:latin typeface="Times"/>
              </a:rPr>
              <a:t>! (Kali </a:t>
            </a:r>
            <a:r>
              <a:rPr lang="fi-FI" sz="1400" err="1">
                <a:solidFill>
                  <a:srgbClr val="375623"/>
                </a:solidFill>
                <a:latin typeface="Times"/>
              </a:rPr>
              <a:t>tikhi</a:t>
            </a:r>
            <a:r>
              <a:rPr lang="fi-FI" sz="1400">
                <a:solidFill>
                  <a:srgbClr val="375623"/>
                </a:solidFill>
                <a:latin typeface="Times"/>
              </a:rPr>
              <a:t> </a:t>
            </a:r>
            <a:r>
              <a:rPr lang="fi-FI" sz="1400" err="1">
                <a:solidFill>
                  <a:srgbClr val="375623"/>
                </a:solidFill>
                <a:latin typeface="Times"/>
              </a:rPr>
              <a:t>sto</a:t>
            </a:r>
            <a:r>
              <a:rPr lang="fi-FI" sz="1400">
                <a:solidFill>
                  <a:srgbClr val="375623"/>
                </a:solidFill>
                <a:latin typeface="Times"/>
              </a:rPr>
              <a:t> </a:t>
            </a:r>
            <a:r>
              <a:rPr lang="fi-FI" sz="1400" err="1">
                <a:solidFill>
                  <a:srgbClr val="375623"/>
                </a:solidFill>
                <a:latin typeface="Times"/>
              </a:rPr>
              <a:t>test</a:t>
            </a:r>
            <a:r>
              <a:rPr lang="fi-FI" sz="1400">
                <a:solidFill>
                  <a:srgbClr val="375623"/>
                </a:solidFill>
                <a:latin typeface="Times"/>
              </a:rPr>
              <a:t>)</a:t>
            </a:r>
            <a:endParaRPr lang="fi-FI">
              <a:solidFill>
                <a:srgbClr val="375623"/>
              </a:solidFill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3209925" y="561975"/>
            <a:ext cx="3048000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endParaRPr lang="fi-FI">
              <a:solidFill>
                <a:srgbClr val="7F6000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163861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62576" y="457200"/>
            <a:ext cx="8844168" cy="5595616"/>
          </a:xfrm>
        </p:spPr>
      </p:pic>
      <p:pic>
        <p:nvPicPr>
          <p:cNvPr id="2" name="Kuva 1" descr="g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4939" y="1513313"/>
            <a:ext cx="4036372" cy="2693459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6972300" y="5467350"/>
            <a:ext cx="3048000" cy="30777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fi-FI" sz="1400" err="1">
                <a:solidFill>
                  <a:srgbClr val="833C0B"/>
                </a:solidFill>
                <a:latin typeface="Times"/>
              </a:rPr>
              <a:t>صباح</a:t>
            </a:r>
            <a:r>
              <a:rPr lang="fi-FI" sz="1400">
                <a:solidFill>
                  <a:srgbClr val="833C0B"/>
                </a:solidFill>
                <a:latin typeface="Times"/>
              </a:rPr>
              <a:t> </a:t>
            </a:r>
            <a:r>
              <a:rPr lang="fi-FI" sz="1400" err="1">
                <a:solidFill>
                  <a:srgbClr val="833C0B"/>
                </a:solidFill>
                <a:latin typeface="Times"/>
              </a:rPr>
              <a:t>الخير</a:t>
            </a:r>
            <a:r>
              <a:rPr lang="fi-FI" sz="1400">
                <a:solidFill>
                  <a:srgbClr val="833C0B"/>
                </a:solidFill>
                <a:latin typeface="Times"/>
              </a:rPr>
              <a:t> (</a:t>
            </a:r>
            <a:r>
              <a:rPr lang="fi-FI" sz="1400" err="1">
                <a:solidFill>
                  <a:srgbClr val="833C0B"/>
                </a:solidFill>
                <a:latin typeface="Times"/>
              </a:rPr>
              <a:t>sabah</a:t>
            </a:r>
            <a:r>
              <a:rPr lang="fi-FI" sz="1400">
                <a:solidFill>
                  <a:srgbClr val="833C0B"/>
                </a:solidFill>
                <a:latin typeface="Times"/>
              </a:rPr>
              <a:t> </a:t>
            </a:r>
            <a:r>
              <a:rPr lang="fi-FI" sz="1400" err="1">
                <a:solidFill>
                  <a:srgbClr val="833C0B"/>
                </a:solidFill>
                <a:latin typeface="Times"/>
              </a:rPr>
              <a:t>alkheer</a:t>
            </a:r>
            <a:r>
              <a:rPr lang="fi-FI" sz="1400">
                <a:solidFill>
                  <a:srgbClr val="833C0B"/>
                </a:solidFill>
                <a:latin typeface="Times"/>
              </a:rPr>
              <a:t>)</a:t>
            </a:r>
            <a:endParaRPr lang="fi-FI">
              <a:solidFill>
                <a:srgbClr val="833C0B"/>
              </a:solidFill>
            </a:endParaRPr>
          </a:p>
        </p:txBody>
      </p:sp>
      <p:sp>
        <p:nvSpPr>
          <p:cNvPr id="5" name="Tekstiruutu 4"/>
          <p:cNvSpPr txBox="1"/>
          <p:nvPr/>
        </p:nvSpPr>
        <p:spPr>
          <a:xfrm>
            <a:off x="8639175" y="2133600"/>
            <a:ext cx="2203049" cy="369888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/>
            <a:r>
              <a:rPr lang="fi-FI">
                <a:solidFill>
                  <a:srgbClr val="375623"/>
                </a:solidFill>
                <a:latin typeface="Times"/>
              </a:rPr>
              <a:t>κα</a:t>
            </a:r>
            <a:r>
              <a:rPr lang="fi-FI" err="1">
                <a:solidFill>
                  <a:srgbClr val="375623"/>
                </a:solidFill>
                <a:latin typeface="Times"/>
              </a:rPr>
              <a:t>λημέρ</a:t>
            </a:r>
            <a:r>
              <a:rPr lang="fi-FI">
                <a:solidFill>
                  <a:srgbClr val="375623"/>
                </a:solidFill>
                <a:latin typeface="Times"/>
              </a:rPr>
              <a:t>α (</a:t>
            </a:r>
            <a:r>
              <a:rPr lang="fi-FI" err="1">
                <a:solidFill>
                  <a:srgbClr val="375623"/>
                </a:solidFill>
                <a:latin typeface="Times"/>
              </a:rPr>
              <a:t>kalimera</a:t>
            </a:r>
            <a:r>
              <a:rPr lang="fi-FI">
                <a:solidFill>
                  <a:srgbClr val="375623"/>
                </a:solidFill>
                <a:latin typeface="Time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08912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29186" y="447675"/>
            <a:ext cx="10346139" cy="5634637"/>
          </a:xfrm>
        </p:spPr>
      </p:pic>
      <p:pic>
        <p:nvPicPr>
          <p:cNvPr id="2" name="Kuva 1" descr="thank yo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3136" y="2333625"/>
            <a:ext cx="4146859" cy="2728913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9258300" y="3544144"/>
            <a:ext cx="3048000" cy="30777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fi-FI" sz="1400" err="1">
                <a:solidFill>
                  <a:srgbClr val="833C0B"/>
                </a:solidFill>
                <a:latin typeface="Times"/>
              </a:rPr>
              <a:t>شكرا</a:t>
            </a:r>
            <a:r>
              <a:rPr lang="fi-FI" sz="1400">
                <a:solidFill>
                  <a:srgbClr val="833C0B"/>
                </a:solidFill>
                <a:latin typeface="Times"/>
              </a:rPr>
              <a:t> (</a:t>
            </a:r>
            <a:r>
              <a:rPr lang="fi-FI" sz="1400" err="1">
                <a:solidFill>
                  <a:srgbClr val="833C0B"/>
                </a:solidFill>
                <a:latin typeface="Times"/>
              </a:rPr>
              <a:t>shokran</a:t>
            </a:r>
            <a:r>
              <a:rPr lang="fi-FI" sz="1400">
                <a:solidFill>
                  <a:srgbClr val="833C0B"/>
                </a:solidFill>
                <a:latin typeface="Times"/>
              </a:rPr>
              <a:t>)</a:t>
            </a:r>
            <a:endParaRPr lang="fi-FI">
              <a:solidFill>
                <a:srgbClr val="833C0B"/>
              </a:solidFill>
            </a:endParaRPr>
          </a:p>
        </p:txBody>
      </p:sp>
      <p:sp>
        <p:nvSpPr>
          <p:cNvPr id="5" name="Tekstiruutu 4"/>
          <p:cNvSpPr txBox="1"/>
          <p:nvPr/>
        </p:nvSpPr>
        <p:spPr>
          <a:xfrm>
            <a:off x="4719233" y="3200400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endParaRPr lang="fi-FI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Tekstiruutu 5"/>
          <p:cNvSpPr txBox="1"/>
          <p:nvPr/>
        </p:nvSpPr>
        <p:spPr>
          <a:xfrm>
            <a:off x="7426268" y="5717690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fi-FI">
                <a:solidFill>
                  <a:srgbClr val="ED7D31"/>
                </a:solidFill>
                <a:latin typeface="Times"/>
              </a:rPr>
              <a:t>¡</a:t>
            </a:r>
            <a:r>
              <a:rPr lang="fi-FI" err="1">
                <a:solidFill>
                  <a:srgbClr val="ED7D31"/>
                </a:solidFill>
                <a:latin typeface="Times"/>
              </a:rPr>
              <a:t>Gracias</a:t>
            </a:r>
            <a:r>
              <a:rPr lang="fi-FI">
                <a:solidFill>
                  <a:srgbClr val="ED7D31"/>
                </a:solidFill>
                <a:latin typeface="Times"/>
              </a:rPr>
              <a:t>!</a:t>
            </a:r>
          </a:p>
        </p:txBody>
      </p:sp>
      <p:sp>
        <p:nvSpPr>
          <p:cNvPr id="7" name="Tekstiruutu 6"/>
          <p:cNvSpPr txBox="1"/>
          <p:nvPr/>
        </p:nvSpPr>
        <p:spPr>
          <a:xfrm>
            <a:off x="8839200" y="1447800"/>
            <a:ext cx="3048000" cy="30777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fi-FI" sz="1400" err="1">
                <a:solidFill>
                  <a:srgbClr val="375623"/>
                </a:solidFill>
                <a:latin typeface="Times"/>
              </a:rPr>
              <a:t>ευχ</a:t>
            </a:r>
            <a:r>
              <a:rPr lang="fi-FI" sz="1400">
                <a:solidFill>
                  <a:srgbClr val="375623"/>
                </a:solidFill>
                <a:latin typeface="Times"/>
              </a:rPr>
              <a:t>α</a:t>
            </a:r>
            <a:r>
              <a:rPr lang="fi-FI" sz="1400" err="1">
                <a:solidFill>
                  <a:srgbClr val="375623"/>
                </a:solidFill>
                <a:latin typeface="Times"/>
              </a:rPr>
              <a:t>ριστώ</a:t>
            </a:r>
            <a:r>
              <a:rPr lang="fi-FI" sz="1400">
                <a:solidFill>
                  <a:srgbClr val="375623"/>
                </a:solidFill>
                <a:latin typeface="Times"/>
              </a:rPr>
              <a:t>! (</a:t>
            </a:r>
            <a:r>
              <a:rPr lang="fi-FI" sz="1400" err="1">
                <a:solidFill>
                  <a:srgbClr val="375623"/>
                </a:solidFill>
                <a:latin typeface="Times"/>
              </a:rPr>
              <a:t>Efharisto</a:t>
            </a:r>
            <a:r>
              <a:rPr lang="fi-FI" sz="1400">
                <a:solidFill>
                  <a:srgbClr val="375623"/>
                </a:solidFill>
                <a:latin typeface="Times"/>
              </a:rPr>
              <a:t>)</a:t>
            </a:r>
            <a:endParaRPr lang="fi-FI">
              <a:solidFill>
                <a:srgbClr val="3756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439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828675" y="819150"/>
            <a:ext cx="2743200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fi-FI" sz="3600">
                <a:solidFill>
                  <a:srgbClr val="000000"/>
                </a:solidFill>
                <a:latin typeface="Calibri"/>
              </a:rPr>
              <a:t>4.</a:t>
            </a:r>
          </a:p>
        </p:txBody>
      </p:sp>
      <p:pic>
        <p:nvPicPr>
          <p:cNvPr id="3" name="Kuva 2" descr="youre welcom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8201" y="2019300"/>
            <a:ext cx="3657832" cy="2745531"/>
          </a:xfrm>
          <a:prstGeom prst="rect">
            <a:avLst/>
          </a:prstGeom>
        </p:spPr>
      </p:pic>
      <p:sp>
        <p:nvSpPr>
          <p:cNvPr id="4" name="Tekstiruutu 3"/>
          <p:cNvSpPr txBox="1"/>
          <p:nvPr/>
        </p:nvSpPr>
        <p:spPr>
          <a:xfrm>
            <a:off x="1828800" y="1975485"/>
            <a:ext cx="30480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fi-FI">
                <a:solidFill>
                  <a:srgbClr val="4472C4"/>
                </a:solidFill>
                <a:latin typeface="Times"/>
              </a:rPr>
              <a:t>Ole hyvä!</a:t>
            </a:r>
            <a:r>
              <a:rPr lang="fi-FI">
                <a:latin typeface="Times"/>
              </a:rPr>
              <a:t> </a:t>
            </a:r>
            <a:endParaRPr lang="fi-FI"/>
          </a:p>
        </p:txBody>
      </p:sp>
      <p:sp>
        <p:nvSpPr>
          <p:cNvPr id="5" name="Tekstiruutu 4"/>
          <p:cNvSpPr txBox="1"/>
          <p:nvPr/>
        </p:nvSpPr>
        <p:spPr>
          <a:xfrm>
            <a:off x="2053662" y="3181350"/>
            <a:ext cx="3048000" cy="338554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fi-FI" sz="1600">
                <a:solidFill>
                  <a:srgbClr val="FF0000"/>
                </a:solidFill>
                <a:latin typeface="Times"/>
              </a:rPr>
              <a:t>Here </a:t>
            </a:r>
            <a:r>
              <a:rPr lang="fi-FI" sz="1600" err="1">
                <a:solidFill>
                  <a:srgbClr val="FF0000"/>
                </a:solidFill>
                <a:latin typeface="Times"/>
              </a:rPr>
              <a:t>you</a:t>
            </a:r>
            <a:r>
              <a:rPr lang="fi-FI" sz="1600">
                <a:solidFill>
                  <a:srgbClr val="FF0000"/>
                </a:solidFill>
                <a:latin typeface="Times"/>
              </a:rPr>
              <a:t> </a:t>
            </a:r>
            <a:r>
              <a:rPr lang="fi-FI" sz="1600" err="1">
                <a:solidFill>
                  <a:srgbClr val="FF0000"/>
                </a:solidFill>
                <a:latin typeface="Times"/>
              </a:rPr>
              <a:t>are</a:t>
            </a:r>
            <a:r>
              <a:rPr lang="fi-FI" sz="1600">
                <a:solidFill>
                  <a:srgbClr val="FF0000"/>
                </a:solidFill>
                <a:latin typeface="Times"/>
              </a:rPr>
              <a:t>!</a:t>
            </a:r>
            <a:endParaRPr lang="fi-FI" sz="1600">
              <a:solidFill>
                <a:srgbClr val="FF0000"/>
              </a:solidFill>
            </a:endParaRPr>
          </a:p>
        </p:txBody>
      </p:sp>
      <p:sp>
        <p:nvSpPr>
          <p:cNvPr id="6" name="Tekstiruutu 5"/>
          <p:cNvSpPr txBox="1"/>
          <p:nvPr/>
        </p:nvSpPr>
        <p:spPr>
          <a:xfrm>
            <a:off x="1524000" y="4589845"/>
            <a:ext cx="3048000" cy="338554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fi-FI" sz="1600" i="1" err="1">
                <a:solidFill>
                  <a:srgbClr val="FFC000"/>
                </a:solidFill>
                <a:latin typeface="Times"/>
              </a:rPr>
              <a:t>Var</a:t>
            </a:r>
            <a:r>
              <a:rPr lang="fi-FI" sz="1600" i="1">
                <a:solidFill>
                  <a:srgbClr val="FFC000"/>
                </a:solidFill>
                <a:latin typeface="Times"/>
              </a:rPr>
              <a:t> </a:t>
            </a:r>
            <a:r>
              <a:rPr lang="fi-FI" sz="1600" i="1" err="1">
                <a:solidFill>
                  <a:srgbClr val="FFC000"/>
                </a:solidFill>
                <a:latin typeface="Times"/>
              </a:rPr>
              <a:t>så</a:t>
            </a:r>
            <a:r>
              <a:rPr lang="fi-FI" sz="1600" i="1">
                <a:solidFill>
                  <a:srgbClr val="FFC000"/>
                </a:solidFill>
                <a:latin typeface="Times"/>
              </a:rPr>
              <a:t> </a:t>
            </a:r>
            <a:r>
              <a:rPr lang="fi-FI" sz="1600" i="1" err="1">
                <a:solidFill>
                  <a:srgbClr val="FFC000"/>
                </a:solidFill>
                <a:latin typeface="Times"/>
              </a:rPr>
              <a:t>god</a:t>
            </a:r>
            <a:r>
              <a:rPr lang="fi-FI" sz="1600" i="1">
                <a:solidFill>
                  <a:srgbClr val="FFC000"/>
                </a:solidFill>
                <a:latin typeface="Times"/>
              </a:rPr>
              <a:t>!</a:t>
            </a:r>
            <a:endParaRPr lang="fi-FI" sz="1600">
              <a:solidFill>
                <a:srgbClr val="FFC000"/>
              </a:solidFill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4429125" y="804682"/>
            <a:ext cx="3048000" cy="338554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fi-FI" sz="1600" err="1">
                <a:latin typeface="Times"/>
              </a:rPr>
              <a:t>Bitte</a:t>
            </a:r>
            <a:r>
              <a:rPr lang="fi-FI" sz="1600">
                <a:latin typeface="Times"/>
              </a:rPr>
              <a:t>, </a:t>
            </a:r>
            <a:r>
              <a:rPr lang="fi-FI" sz="1600" err="1">
                <a:latin typeface="Times"/>
              </a:rPr>
              <a:t>schön</a:t>
            </a:r>
            <a:endParaRPr lang="fi-FI" sz="1600" err="1"/>
          </a:p>
        </p:txBody>
      </p:sp>
      <p:sp>
        <p:nvSpPr>
          <p:cNvPr id="8" name="Tekstiruutu 7"/>
          <p:cNvSpPr txBox="1"/>
          <p:nvPr/>
        </p:nvSpPr>
        <p:spPr>
          <a:xfrm>
            <a:off x="7800975" y="942975"/>
            <a:ext cx="3048000" cy="338554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fi-FI" sz="1600" err="1">
                <a:solidFill>
                  <a:srgbClr val="C00000"/>
                </a:solidFill>
                <a:latin typeface="Times"/>
              </a:rPr>
              <a:t>不客氣</a:t>
            </a:r>
            <a:r>
              <a:rPr lang="fi-FI" sz="1600">
                <a:solidFill>
                  <a:srgbClr val="C00000"/>
                </a:solidFill>
                <a:latin typeface="Times"/>
              </a:rPr>
              <a:t>!(</a:t>
            </a:r>
            <a:r>
              <a:rPr lang="fi-FI" sz="1600" err="1">
                <a:solidFill>
                  <a:srgbClr val="C00000"/>
                </a:solidFill>
                <a:latin typeface="Times"/>
              </a:rPr>
              <a:t>bu</a:t>
            </a:r>
            <a:r>
              <a:rPr lang="fi-FI" sz="1600">
                <a:solidFill>
                  <a:srgbClr val="C00000"/>
                </a:solidFill>
                <a:latin typeface="Times"/>
              </a:rPr>
              <a:t> ke </a:t>
            </a:r>
            <a:r>
              <a:rPr lang="fi-FI" sz="1600" err="1">
                <a:solidFill>
                  <a:srgbClr val="C00000"/>
                </a:solidFill>
                <a:latin typeface="Times"/>
              </a:rPr>
              <a:t>chi</a:t>
            </a:r>
            <a:r>
              <a:rPr lang="fi-FI" sz="1600">
                <a:solidFill>
                  <a:srgbClr val="C00000"/>
                </a:solidFill>
                <a:latin typeface="Times"/>
              </a:rPr>
              <a:t>) </a:t>
            </a:r>
            <a:endParaRPr lang="fi-FI" sz="1600">
              <a:solidFill>
                <a:srgbClr val="C00000"/>
              </a:solidFill>
            </a:endParaRPr>
          </a:p>
        </p:txBody>
      </p:sp>
      <p:sp>
        <p:nvSpPr>
          <p:cNvPr id="9" name="Tekstiruutu 8"/>
          <p:cNvSpPr txBox="1"/>
          <p:nvPr/>
        </p:nvSpPr>
        <p:spPr>
          <a:xfrm>
            <a:off x="9277350" y="2647950"/>
            <a:ext cx="3048000" cy="338554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fi-FI" sz="1600" err="1">
                <a:solidFill>
                  <a:srgbClr val="7030A0"/>
                </a:solidFill>
                <a:latin typeface="Times"/>
              </a:rPr>
              <a:t>Izvolite</a:t>
            </a:r>
            <a:r>
              <a:rPr lang="fi-FI" sz="1600">
                <a:solidFill>
                  <a:srgbClr val="7030A0"/>
                </a:solidFill>
                <a:latin typeface="Times"/>
              </a:rPr>
              <a:t>!</a:t>
            </a:r>
            <a:endParaRPr lang="fi-FI" sz="1600">
              <a:solidFill>
                <a:srgbClr val="7030A0"/>
              </a:solidFill>
            </a:endParaRPr>
          </a:p>
        </p:txBody>
      </p:sp>
      <p:sp>
        <p:nvSpPr>
          <p:cNvPr id="10" name="Tekstiruutu 9"/>
          <p:cNvSpPr txBox="1"/>
          <p:nvPr/>
        </p:nvSpPr>
        <p:spPr>
          <a:xfrm>
            <a:off x="3505200" y="5591175"/>
            <a:ext cx="3048000" cy="338554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fi-FI" sz="1600" err="1">
                <a:solidFill>
                  <a:srgbClr val="A5A5A5"/>
                </a:solidFill>
                <a:latin typeface="Times"/>
              </a:rPr>
              <a:t>Пожалуйста</a:t>
            </a:r>
            <a:r>
              <a:rPr lang="fi-FI" sz="1600">
                <a:solidFill>
                  <a:srgbClr val="A5A5A5"/>
                </a:solidFill>
                <a:latin typeface="Times"/>
              </a:rPr>
              <a:t>!</a:t>
            </a:r>
            <a:endParaRPr lang="fi-FI" sz="1600">
              <a:solidFill>
                <a:srgbClr val="A5A5A5"/>
              </a:solidFill>
            </a:endParaRPr>
          </a:p>
        </p:txBody>
      </p:sp>
      <p:sp>
        <p:nvSpPr>
          <p:cNvPr id="11" name="Tekstiruutu 10"/>
          <p:cNvSpPr txBox="1"/>
          <p:nvPr/>
        </p:nvSpPr>
        <p:spPr>
          <a:xfrm>
            <a:off x="6506039" y="5400675"/>
            <a:ext cx="3048000" cy="338554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fi-FI" sz="1600" i="1" err="1">
                <a:solidFill>
                  <a:srgbClr val="00B0F0"/>
                </a:solidFill>
                <a:latin typeface="Times"/>
              </a:rPr>
              <a:t>Ju</a:t>
            </a:r>
            <a:r>
              <a:rPr lang="fi-FI" sz="1600" i="1">
                <a:solidFill>
                  <a:srgbClr val="00B0F0"/>
                </a:solidFill>
                <a:latin typeface="Times"/>
              </a:rPr>
              <a:t> </a:t>
            </a:r>
            <a:r>
              <a:rPr lang="fi-FI" sz="1600" i="1" err="1">
                <a:solidFill>
                  <a:srgbClr val="00B0F0"/>
                </a:solidFill>
                <a:latin typeface="Times"/>
              </a:rPr>
              <a:t>lutem</a:t>
            </a:r>
            <a:r>
              <a:rPr lang="fi-FI" sz="1600" i="1">
                <a:solidFill>
                  <a:srgbClr val="00B0F0"/>
                </a:solidFill>
                <a:latin typeface="Times"/>
              </a:rPr>
              <a:t>! </a:t>
            </a:r>
            <a:endParaRPr lang="fi-FI" sz="1600">
              <a:solidFill>
                <a:srgbClr val="00B0F0"/>
              </a:solidFill>
            </a:endParaRPr>
          </a:p>
        </p:txBody>
      </p:sp>
      <p:sp>
        <p:nvSpPr>
          <p:cNvPr id="12" name="Tekstiruutu 11"/>
          <p:cNvSpPr txBox="1"/>
          <p:nvPr/>
        </p:nvSpPr>
        <p:spPr>
          <a:xfrm>
            <a:off x="9144000" y="3800475"/>
            <a:ext cx="3048000" cy="338554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fi-FI" sz="1600">
                <a:solidFill>
                  <a:srgbClr val="375623"/>
                </a:solidFill>
                <a:latin typeface="Times"/>
              </a:rPr>
              <a:t>παρακα</a:t>
            </a:r>
            <a:r>
              <a:rPr lang="fi-FI" sz="1600" err="1">
                <a:solidFill>
                  <a:srgbClr val="375623"/>
                </a:solidFill>
                <a:latin typeface="Times"/>
              </a:rPr>
              <a:t>λώ</a:t>
            </a:r>
            <a:r>
              <a:rPr lang="fi-FI" sz="1600">
                <a:solidFill>
                  <a:srgbClr val="375623"/>
                </a:solidFill>
                <a:latin typeface="Times"/>
              </a:rPr>
              <a:t>! (</a:t>
            </a:r>
            <a:r>
              <a:rPr lang="fi-FI" sz="1600" err="1">
                <a:solidFill>
                  <a:srgbClr val="375623"/>
                </a:solidFill>
                <a:latin typeface="Times"/>
              </a:rPr>
              <a:t>Parakalo</a:t>
            </a:r>
            <a:r>
              <a:rPr lang="fi-FI" sz="1600">
                <a:solidFill>
                  <a:srgbClr val="375623"/>
                </a:solidFill>
                <a:latin typeface="Times"/>
              </a:rPr>
              <a:t>)</a:t>
            </a:r>
            <a:endParaRPr lang="fi-FI" sz="1600">
              <a:solidFill>
                <a:srgbClr val="375623"/>
              </a:solidFill>
            </a:endParaRPr>
          </a:p>
        </p:txBody>
      </p:sp>
      <p:sp>
        <p:nvSpPr>
          <p:cNvPr id="13" name="Tekstiruutu 12"/>
          <p:cNvSpPr txBox="1"/>
          <p:nvPr/>
        </p:nvSpPr>
        <p:spPr>
          <a:xfrm>
            <a:off x="9610725" y="5219700"/>
            <a:ext cx="3048000" cy="461665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r>
              <a:rPr lang="fi-FI" sz="2400" err="1">
                <a:solidFill>
                  <a:srgbClr val="833C0B"/>
                </a:solidFill>
                <a:latin typeface="Times"/>
              </a:rPr>
              <a:t>تفضل</a:t>
            </a:r>
            <a:r>
              <a:rPr lang="fi-FI" sz="2400">
                <a:solidFill>
                  <a:srgbClr val="833C0B"/>
                </a:solidFill>
                <a:latin typeface="Times"/>
              </a:rPr>
              <a:t> (</a:t>
            </a:r>
            <a:r>
              <a:rPr lang="fi-FI" sz="2400" err="1">
                <a:solidFill>
                  <a:srgbClr val="833C0B"/>
                </a:solidFill>
                <a:latin typeface="Times"/>
              </a:rPr>
              <a:t>tafazl</a:t>
            </a:r>
            <a:r>
              <a:rPr lang="fi-FI" sz="2400">
                <a:solidFill>
                  <a:srgbClr val="833C0B"/>
                </a:solidFill>
                <a:latin typeface="Times"/>
              </a:rPr>
              <a:t>)</a:t>
            </a:r>
            <a:endParaRPr lang="fi-FI" sz="2400">
              <a:solidFill>
                <a:srgbClr val="833C0B"/>
              </a:solidFill>
            </a:endParaRPr>
          </a:p>
        </p:txBody>
      </p:sp>
      <p:sp>
        <p:nvSpPr>
          <p:cNvPr id="14" name="Tekstiruutu 13"/>
          <p:cNvSpPr txBox="1"/>
          <p:nvPr/>
        </p:nvSpPr>
        <p:spPr>
          <a:xfrm>
            <a:off x="8617904" y="1885950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fi-FI">
                <a:solidFill>
                  <a:srgbClr val="ED7D31"/>
                </a:solidFill>
                <a:latin typeface="Times"/>
              </a:rPr>
              <a:t>¡De </a:t>
            </a:r>
            <a:r>
              <a:rPr lang="fi-FI" err="1">
                <a:solidFill>
                  <a:srgbClr val="ED7D31"/>
                </a:solidFill>
                <a:latin typeface="Times"/>
              </a:rPr>
              <a:t>nada</a:t>
            </a:r>
            <a:r>
              <a:rPr lang="fi-FI">
                <a:solidFill>
                  <a:srgbClr val="ED7D31"/>
                </a:solidFill>
                <a:latin typeface="Times"/>
              </a:rPr>
              <a:t>¡</a:t>
            </a:r>
          </a:p>
        </p:txBody>
      </p:sp>
    </p:spTree>
    <p:extLst>
      <p:ext uri="{BB962C8B-B14F-4D97-AF65-F5344CB8AC3E}">
        <p14:creationId xmlns:p14="http://schemas.microsoft.com/office/powerpoint/2010/main" val="936505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937670"/>
            <a:ext cx="4377910" cy="4453480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943462" y="1466850"/>
            <a:ext cx="30480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fi-FI">
                <a:solidFill>
                  <a:srgbClr val="4472C4"/>
                </a:solidFill>
                <a:latin typeface="Times"/>
              </a:rPr>
              <a:t>Hyvää ruokahalua!</a:t>
            </a:r>
            <a:endParaRPr lang="fi-FI">
              <a:solidFill>
                <a:srgbClr val="4472C4"/>
              </a:solidFill>
            </a:endParaRPr>
          </a:p>
        </p:txBody>
      </p:sp>
      <p:sp>
        <p:nvSpPr>
          <p:cNvPr id="4" name="Tekstiruutu 3"/>
          <p:cNvSpPr txBox="1"/>
          <p:nvPr/>
        </p:nvSpPr>
        <p:spPr>
          <a:xfrm>
            <a:off x="7030688" y="683007"/>
            <a:ext cx="3048000" cy="30777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fi-FI" sz="1400" err="1">
                <a:solidFill>
                  <a:srgbClr val="FF0000"/>
                </a:solidFill>
                <a:latin typeface="Times"/>
              </a:rPr>
              <a:t>Have</a:t>
            </a:r>
            <a:r>
              <a:rPr lang="fi-FI" sz="1400">
                <a:solidFill>
                  <a:srgbClr val="FF0000"/>
                </a:solidFill>
                <a:latin typeface="Times"/>
              </a:rPr>
              <a:t> a </a:t>
            </a:r>
            <a:r>
              <a:rPr lang="fi-FI" sz="1400" err="1">
                <a:solidFill>
                  <a:srgbClr val="FF0000"/>
                </a:solidFill>
                <a:latin typeface="Times"/>
              </a:rPr>
              <a:t>good</a:t>
            </a:r>
            <a:r>
              <a:rPr lang="fi-FI" sz="1400">
                <a:solidFill>
                  <a:srgbClr val="FF0000"/>
                </a:solidFill>
                <a:latin typeface="Times"/>
              </a:rPr>
              <a:t> </a:t>
            </a:r>
            <a:r>
              <a:rPr lang="fi-FI" sz="1400" err="1">
                <a:solidFill>
                  <a:srgbClr val="FF0000"/>
                </a:solidFill>
                <a:latin typeface="Times"/>
              </a:rPr>
              <a:t>meal</a:t>
            </a:r>
            <a:r>
              <a:rPr lang="fi-FI" sz="1400">
                <a:solidFill>
                  <a:srgbClr val="FF0000"/>
                </a:solidFill>
                <a:latin typeface="Times"/>
              </a:rPr>
              <a:t>!</a:t>
            </a:r>
            <a:endParaRPr lang="fi-FI">
              <a:solidFill>
                <a:srgbClr val="FF0000"/>
              </a:solidFill>
            </a:endParaRPr>
          </a:p>
        </p:txBody>
      </p:sp>
      <p:sp>
        <p:nvSpPr>
          <p:cNvPr id="5" name="Tekstiruutu 4"/>
          <p:cNvSpPr txBox="1"/>
          <p:nvPr/>
        </p:nvSpPr>
        <p:spPr>
          <a:xfrm>
            <a:off x="9002710" y="2754899"/>
            <a:ext cx="3048000" cy="30777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fi-FI" sz="1400" i="1" err="1">
                <a:solidFill>
                  <a:srgbClr val="FFC000"/>
                </a:solidFill>
                <a:latin typeface="Times"/>
              </a:rPr>
              <a:t>Smaklig</a:t>
            </a:r>
            <a:r>
              <a:rPr lang="fi-FI" sz="1400" i="1">
                <a:solidFill>
                  <a:srgbClr val="FFC000"/>
                </a:solidFill>
                <a:latin typeface="Times"/>
              </a:rPr>
              <a:t> </a:t>
            </a:r>
            <a:r>
              <a:rPr lang="fi-FI" sz="1400" i="1" err="1">
                <a:solidFill>
                  <a:srgbClr val="FFC000"/>
                </a:solidFill>
                <a:latin typeface="Times"/>
              </a:rPr>
              <a:t>måltid</a:t>
            </a:r>
            <a:r>
              <a:rPr lang="fi-FI" sz="1400">
                <a:solidFill>
                  <a:srgbClr val="FFC000"/>
                </a:solidFill>
                <a:latin typeface="Times"/>
              </a:rPr>
              <a:t>!</a:t>
            </a:r>
            <a:endParaRPr lang="fi-FI">
              <a:solidFill>
                <a:srgbClr val="FFC000"/>
              </a:solidFill>
            </a:endParaRPr>
          </a:p>
        </p:txBody>
      </p:sp>
      <p:sp>
        <p:nvSpPr>
          <p:cNvPr id="6" name="Tekstiruutu 5"/>
          <p:cNvSpPr txBox="1"/>
          <p:nvPr/>
        </p:nvSpPr>
        <p:spPr>
          <a:xfrm>
            <a:off x="638175" y="542925"/>
            <a:ext cx="2743200" cy="584775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fi-FI" sz="3200">
                <a:solidFill>
                  <a:srgbClr val="000000"/>
                </a:solidFill>
                <a:latin typeface="Calibri"/>
              </a:rPr>
              <a:t>5.</a:t>
            </a:r>
          </a:p>
        </p:txBody>
      </p:sp>
      <p:sp>
        <p:nvSpPr>
          <p:cNvPr id="7" name="Tekstiruutu 6"/>
          <p:cNvSpPr txBox="1"/>
          <p:nvPr/>
        </p:nvSpPr>
        <p:spPr>
          <a:xfrm>
            <a:off x="1153121" y="3209925"/>
            <a:ext cx="3048000" cy="30777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endParaRPr lang="fi-FI" sz="1400">
              <a:solidFill>
                <a:srgbClr val="7030A0"/>
              </a:solidFill>
              <a:latin typeface="Times"/>
            </a:endParaRPr>
          </a:p>
        </p:txBody>
      </p:sp>
      <p:sp>
        <p:nvSpPr>
          <p:cNvPr id="9" name="Tekstiruutu 8"/>
          <p:cNvSpPr txBox="1"/>
          <p:nvPr/>
        </p:nvSpPr>
        <p:spPr>
          <a:xfrm>
            <a:off x="714501" y="3733800"/>
            <a:ext cx="3048000" cy="30777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fi-FI" sz="1400" err="1">
                <a:solidFill>
                  <a:srgbClr val="757070"/>
                </a:solidFill>
                <a:latin typeface="Times"/>
              </a:rPr>
              <a:t>Хорошего</a:t>
            </a:r>
            <a:r>
              <a:rPr lang="fi-FI" sz="1400">
                <a:solidFill>
                  <a:srgbClr val="757070"/>
                </a:solidFill>
                <a:latin typeface="Times"/>
              </a:rPr>
              <a:t> </a:t>
            </a:r>
            <a:r>
              <a:rPr lang="fi-FI" sz="1400" err="1">
                <a:solidFill>
                  <a:srgbClr val="757070"/>
                </a:solidFill>
                <a:latin typeface="Times"/>
              </a:rPr>
              <a:t>аппетита</a:t>
            </a:r>
            <a:r>
              <a:rPr lang="fi-FI" sz="1400">
                <a:solidFill>
                  <a:srgbClr val="757070"/>
                </a:solidFill>
                <a:latin typeface="Times"/>
              </a:rPr>
              <a:t>!</a:t>
            </a:r>
            <a:endParaRPr lang="fi-FI">
              <a:solidFill>
                <a:srgbClr val="757070"/>
              </a:solidFill>
            </a:endParaRPr>
          </a:p>
        </p:txBody>
      </p:sp>
      <p:sp>
        <p:nvSpPr>
          <p:cNvPr id="10" name="Tekstiruutu 9"/>
          <p:cNvSpPr txBox="1"/>
          <p:nvPr/>
        </p:nvSpPr>
        <p:spPr>
          <a:xfrm>
            <a:off x="8062092" y="5443951"/>
            <a:ext cx="3048000" cy="30777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fi-FI" sz="1400">
                <a:solidFill>
                  <a:srgbClr val="538135"/>
                </a:solidFill>
                <a:latin typeface="Times"/>
              </a:rPr>
              <a:t>κα</a:t>
            </a:r>
            <a:r>
              <a:rPr lang="fi-FI" sz="1400" err="1">
                <a:solidFill>
                  <a:srgbClr val="538135"/>
                </a:solidFill>
                <a:latin typeface="Times"/>
              </a:rPr>
              <a:t>λή</a:t>
            </a:r>
            <a:r>
              <a:rPr lang="fi-FI" sz="1400">
                <a:solidFill>
                  <a:srgbClr val="538135"/>
                </a:solidFill>
                <a:latin typeface="Times"/>
              </a:rPr>
              <a:t> </a:t>
            </a:r>
            <a:r>
              <a:rPr lang="fi-FI" sz="1400" err="1">
                <a:solidFill>
                  <a:srgbClr val="538135"/>
                </a:solidFill>
                <a:latin typeface="Times"/>
              </a:rPr>
              <a:t>όρεξη</a:t>
            </a:r>
            <a:r>
              <a:rPr lang="fi-FI" sz="1400">
                <a:solidFill>
                  <a:srgbClr val="538135"/>
                </a:solidFill>
                <a:latin typeface="Times"/>
              </a:rPr>
              <a:t>! (Kali </a:t>
            </a:r>
            <a:r>
              <a:rPr lang="fi-FI" sz="1400" err="1">
                <a:solidFill>
                  <a:srgbClr val="538135"/>
                </a:solidFill>
                <a:latin typeface="Times"/>
              </a:rPr>
              <a:t>orexi</a:t>
            </a:r>
            <a:r>
              <a:rPr lang="fi-FI" sz="1400">
                <a:solidFill>
                  <a:srgbClr val="538135"/>
                </a:solidFill>
                <a:latin typeface="Times"/>
              </a:rPr>
              <a:t>)</a:t>
            </a:r>
            <a:endParaRPr lang="fi-FI">
              <a:solidFill>
                <a:srgbClr val="538135"/>
              </a:solidFill>
            </a:endParaRPr>
          </a:p>
        </p:txBody>
      </p:sp>
      <p:sp>
        <p:nvSpPr>
          <p:cNvPr id="11" name="Tekstiruutu 10"/>
          <p:cNvSpPr txBox="1"/>
          <p:nvPr/>
        </p:nvSpPr>
        <p:spPr>
          <a:xfrm>
            <a:off x="4250888" y="5753100"/>
            <a:ext cx="3048000" cy="30777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endParaRPr lang="fi-FI" sz="1400">
              <a:solidFill>
                <a:srgbClr val="C00000"/>
              </a:solidFill>
              <a:latin typeface="Times"/>
            </a:endParaRPr>
          </a:p>
        </p:txBody>
      </p:sp>
      <p:sp>
        <p:nvSpPr>
          <p:cNvPr id="12" name="Tekstiruutu 11"/>
          <p:cNvSpPr txBox="1"/>
          <p:nvPr/>
        </p:nvSpPr>
        <p:spPr>
          <a:xfrm>
            <a:off x="1105471" y="2476500"/>
            <a:ext cx="3048000" cy="30777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endParaRPr lang="fi-FI" sz="1400">
              <a:latin typeface="Times"/>
            </a:endParaRPr>
          </a:p>
        </p:txBody>
      </p:sp>
      <p:sp>
        <p:nvSpPr>
          <p:cNvPr id="13" name="Tekstiruutu 12"/>
          <p:cNvSpPr txBox="1"/>
          <p:nvPr/>
        </p:nvSpPr>
        <p:spPr>
          <a:xfrm>
            <a:off x="3767869" y="5753099"/>
            <a:ext cx="3048000" cy="30777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fi-FI" sz="1400" err="1">
                <a:solidFill>
                  <a:srgbClr val="C00000"/>
                </a:solidFill>
                <a:latin typeface="Times"/>
              </a:rPr>
              <a:t>用餐愉快</a:t>
            </a:r>
            <a:r>
              <a:rPr lang="fi-FI" sz="1400">
                <a:solidFill>
                  <a:srgbClr val="C00000"/>
                </a:solidFill>
                <a:latin typeface="Times"/>
              </a:rPr>
              <a:t>!(</a:t>
            </a:r>
            <a:r>
              <a:rPr lang="fi-FI" sz="1400" err="1">
                <a:solidFill>
                  <a:srgbClr val="C00000"/>
                </a:solidFill>
                <a:latin typeface="Times"/>
              </a:rPr>
              <a:t>yun</a:t>
            </a:r>
            <a:r>
              <a:rPr lang="fi-FI" sz="1400">
                <a:solidFill>
                  <a:srgbClr val="C00000"/>
                </a:solidFill>
                <a:latin typeface="Times"/>
              </a:rPr>
              <a:t> </a:t>
            </a:r>
            <a:r>
              <a:rPr lang="fi-FI" sz="1400" err="1">
                <a:solidFill>
                  <a:srgbClr val="C00000"/>
                </a:solidFill>
                <a:latin typeface="Times"/>
              </a:rPr>
              <a:t>tsan</a:t>
            </a:r>
            <a:r>
              <a:rPr lang="fi-FI" sz="1400">
                <a:solidFill>
                  <a:srgbClr val="C00000"/>
                </a:solidFill>
                <a:latin typeface="Times"/>
              </a:rPr>
              <a:t> </a:t>
            </a:r>
            <a:r>
              <a:rPr lang="fi-FI" sz="1400" err="1">
                <a:solidFill>
                  <a:srgbClr val="C00000"/>
                </a:solidFill>
                <a:latin typeface="Times"/>
              </a:rPr>
              <a:t>yu</a:t>
            </a:r>
            <a:r>
              <a:rPr lang="fi-FI" sz="1400">
                <a:solidFill>
                  <a:srgbClr val="C00000"/>
                </a:solidFill>
                <a:latin typeface="Times"/>
              </a:rPr>
              <a:t> </a:t>
            </a:r>
            <a:r>
              <a:rPr lang="fi-FI" sz="1400" err="1">
                <a:solidFill>
                  <a:srgbClr val="C00000"/>
                </a:solidFill>
                <a:latin typeface="Times"/>
              </a:rPr>
              <a:t>kuai</a:t>
            </a:r>
            <a:r>
              <a:rPr lang="fi-FI" sz="1400">
                <a:solidFill>
                  <a:srgbClr val="C00000"/>
                </a:solidFill>
                <a:latin typeface="Times"/>
              </a:rPr>
              <a:t>)</a:t>
            </a:r>
            <a:endParaRPr lang="fi-FI">
              <a:solidFill>
                <a:srgbClr val="C00000"/>
              </a:solidFill>
            </a:endParaRPr>
          </a:p>
        </p:txBody>
      </p:sp>
      <p:sp>
        <p:nvSpPr>
          <p:cNvPr id="14" name="Tekstiruutu 13"/>
          <p:cNvSpPr txBox="1"/>
          <p:nvPr/>
        </p:nvSpPr>
        <p:spPr>
          <a:xfrm>
            <a:off x="981248" y="2600325"/>
            <a:ext cx="3048000" cy="307777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r>
              <a:rPr lang="fi-FI" sz="1400" err="1">
                <a:latin typeface="Times"/>
              </a:rPr>
              <a:t>Guten</a:t>
            </a:r>
            <a:r>
              <a:rPr lang="fi-FI" sz="1400">
                <a:latin typeface="Times"/>
              </a:rPr>
              <a:t> </a:t>
            </a:r>
            <a:r>
              <a:rPr lang="fi-FI" sz="1400" err="1">
                <a:latin typeface="Times"/>
              </a:rPr>
              <a:t>Appetit</a:t>
            </a:r>
            <a:r>
              <a:rPr lang="fi-FI" sz="1400">
                <a:latin typeface="Times"/>
              </a:rPr>
              <a:t>!</a:t>
            </a:r>
            <a:endParaRPr lang="fi-FI"/>
          </a:p>
        </p:txBody>
      </p:sp>
      <p:sp>
        <p:nvSpPr>
          <p:cNvPr id="15" name="Tekstiruutu 14"/>
          <p:cNvSpPr txBox="1"/>
          <p:nvPr/>
        </p:nvSpPr>
        <p:spPr>
          <a:xfrm>
            <a:off x="1197520" y="5191125"/>
            <a:ext cx="3048000" cy="307777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r>
              <a:rPr lang="fi-FI" sz="1400" err="1">
                <a:solidFill>
                  <a:srgbClr val="833C0B"/>
                </a:solidFill>
                <a:latin typeface="Times"/>
              </a:rPr>
              <a:t>شهية</a:t>
            </a:r>
            <a:r>
              <a:rPr lang="fi-FI" sz="1400">
                <a:solidFill>
                  <a:srgbClr val="833C0B"/>
                </a:solidFill>
                <a:latin typeface="Times"/>
              </a:rPr>
              <a:t> </a:t>
            </a:r>
            <a:r>
              <a:rPr lang="fi-FI" sz="1400" err="1">
                <a:solidFill>
                  <a:srgbClr val="833C0B"/>
                </a:solidFill>
                <a:latin typeface="Times"/>
              </a:rPr>
              <a:t>طيبة</a:t>
            </a:r>
            <a:r>
              <a:rPr lang="fi-FI" sz="1400">
                <a:solidFill>
                  <a:srgbClr val="833C0B"/>
                </a:solidFill>
                <a:latin typeface="Times"/>
              </a:rPr>
              <a:t> (shahia </a:t>
            </a:r>
            <a:r>
              <a:rPr lang="fi-FI" sz="1400" err="1">
                <a:solidFill>
                  <a:srgbClr val="833C0B"/>
                </a:solidFill>
                <a:latin typeface="Times"/>
              </a:rPr>
              <a:t>tayba</a:t>
            </a:r>
            <a:r>
              <a:rPr lang="fi-FI" sz="1400">
                <a:solidFill>
                  <a:srgbClr val="833C0B"/>
                </a:solidFill>
                <a:latin typeface="Times"/>
              </a:rPr>
              <a:t>)</a:t>
            </a:r>
            <a:endParaRPr lang="fi-FI" sz="1400">
              <a:solidFill>
                <a:srgbClr val="833C0B"/>
              </a:solidFill>
            </a:endParaRPr>
          </a:p>
        </p:txBody>
      </p:sp>
      <p:sp>
        <p:nvSpPr>
          <p:cNvPr id="16" name="Tekstiruutu 15"/>
          <p:cNvSpPr txBox="1"/>
          <p:nvPr/>
        </p:nvSpPr>
        <p:spPr>
          <a:xfrm>
            <a:off x="3767869" y="600075"/>
            <a:ext cx="3048000" cy="30777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fi-FI" sz="1400" err="1">
                <a:solidFill>
                  <a:srgbClr val="7030A0"/>
                </a:solidFill>
                <a:latin typeface="Times"/>
              </a:rPr>
              <a:t>Prijatno</a:t>
            </a:r>
            <a:r>
              <a:rPr lang="fi-FI" sz="1400">
                <a:solidFill>
                  <a:srgbClr val="7030A0"/>
                </a:solidFill>
                <a:latin typeface="Times"/>
              </a:rPr>
              <a:t>!</a:t>
            </a:r>
            <a:endParaRPr lang="fi-FI">
              <a:solidFill>
                <a:srgbClr val="7030A0"/>
              </a:solidFill>
            </a:endParaRPr>
          </a:p>
        </p:txBody>
      </p:sp>
      <p:sp>
        <p:nvSpPr>
          <p:cNvPr id="17" name="Tekstiruutu 16"/>
          <p:cNvSpPr txBox="1"/>
          <p:nvPr/>
        </p:nvSpPr>
        <p:spPr>
          <a:xfrm>
            <a:off x="8450162" y="4042947"/>
            <a:ext cx="3048000" cy="30777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fi-FI" sz="1400" i="1">
                <a:solidFill>
                  <a:srgbClr val="00B0F0"/>
                </a:solidFill>
                <a:latin typeface="Times"/>
              </a:rPr>
              <a:t>Te </a:t>
            </a:r>
            <a:r>
              <a:rPr lang="fi-FI" sz="1400" i="1" err="1">
                <a:solidFill>
                  <a:srgbClr val="00B0F0"/>
                </a:solidFill>
                <a:latin typeface="Times"/>
              </a:rPr>
              <a:t>befte</a:t>
            </a:r>
            <a:r>
              <a:rPr lang="fi-FI" sz="1400" i="1">
                <a:solidFill>
                  <a:srgbClr val="00B0F0"/>
                </a:solidFill>
                <a:latin typeface="Times"/>
              </a:rPr>
              <a:t> </a:t>
            </a:r>
            <a:r>
              <a:rPr lang="fi-FI" sz="1400" i="1" err="1">
                <a:solidFill>
                  <a:srgbClr val="00B0F0"/>
                </a:solidFill>
                <a:latin typeface="Times"/>
              </a:rPr>
              <a:t>mire</a:t>
            </a:r>
            <a:r>
              <a:rPr lang="fi-FI" sz="1400" i="1">
                <a:solidFill>
                  <a:srgbClr val="00B0F0"/>
                </a:solidFill>
                <a:latin typeface="Times"/>
              </a:rPr>
              <a:t>!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8221526" y="1533525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fi-FI">
                <a:solidFill>
                  <a:srgbClr val="ED7D31"/>
                </a:solidFill>
                <a:latin typeface="Times"/>
              </a:rPr>
              <a:t>¡</a:t>
            </a:r>
            <a:r>
              <a:rPr lang="fi-FI" err="1">
                <a:solidFill>
                  <a:srgbClr val="ED7D31"/>
                </a:solidFill>
                <a:latin typeface="Times"/>
              </a:rPr>
              <a:t>Buen</a:t>
            </a:r>
            <a:r>
              <a:rPr lang="fi-FI">
                <a:solidFill>
                  <a:srgbClr val="ED7D31"/>
                </a:solidFill>
                <a:latin typeface="Times"/>
              </a:rPr>
              <a:t> </a:t>
            </a:r>
            <a:r>
              <a:rPr lang="fi-FI" err="1">
                <a:solidFill>
                  <a:srgbClr val="ED7D31"/>
                </a:solidFill>
                <a:latin typeface="Times"/>
              </a:rPr>
              <a:t>provecho</a:t>
            </a:r>
            <a:r>
              <a:rPr lang="fi-FI">
                <a:solidFill>
                  <a:srgbClr val="ED7D31"/>
                </a:solidFill>
                <a:latin typeface="Time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69479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76550" y="1162050"/>
            <a:ext cx="5879136" cy="4324721"/>
          </a:xfrm>
        </p:spPr>
      </p:pic>
      <p:sp>
        <p:nvSpPr>
          <p:cNvPr id="3" name="Tekstiruutu 2"/>
          <p:cNvSpPr txBox="1"/>
          <p:nvPr/>
        </p:nvSpPr>
        <p:spPr>
          <a:xfrm>
            <a:off x="137208" y="638175"/>
            <a:ext cx="2743200" cy="707886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fi-FI" sz="4000"/>
              <a:t>6.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3286125" y="723900"/>
            <a:ext cx="2743200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fi-FI">
                <a:solidFill>
                  <a:srgbClr val="4472C4"/>
                </a:solidFill>
                <a:latin typeface="Times"/>
              </a:rPr>
              <a:t>Tarvitsetko apua?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6305550" y="708708"/>
            <a:ext cx="2743200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fi-FI" i="1" err="1">
                <a:solidFill>
                  <a:srgbClr val="FFC000"/>
                </a:solidFill>
                <a:latin typeface="Times"/>
              </a:rPr>
              <a:t>Behöver</a:t>
            </a:r>
            <a:r>
              <a:rPr lang="fi-FI" i="1">
                <a:solidFill>
                  <a:srgbClr val="FFC000"/>
                </a:solidFill>
                <a:latin typeface="Times"/>
              </a:rPr>
              <a:t> du </a:t>
            </a:r>
            <a:r>
              <a:rPr lang="fi-FI" i="1" err="1">
                <a:solidFill>
                  <a:srgbClr val="FFC000"/>
                </a:solidFill>
                <a:latin typeface="Times"/>
              </a:rPr>
              <a:t>hjälp</a:t>
            </a:r>
            <a:r>
              <a:rPr lang="fi-FI" i="1">
                <a:solidFill>
                  <a:srgbClr val="FFC000"/>
                </a:solidFill>
                <a:latin typeface="Times"/>
              </a:rPr>
              <a:t>?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9054539" y="1466850"/>
            <a:ext cx="2743200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fi-FI" i="1" err="1">
                <a:solidFill>
                  <a:srgbClr val="FF0000"/>
                </a:solidFill>
                <a:latin typeface="Times"/>
              </a:rPr>
              <a:t>Do</a:t>
            </a:r>
            <a:r>
              <a:rPr lang="fi-FI" i="1">
                <a:solidFill>
                  <a:srgbClr val="FF0000"/>
                </a:solidFill>
                <a:latin typeface="Times"/>
              </a:rPr>
              <a:t> </a:t>
            </a:r>
            <a:r>
              <a:rPr lang="fi-FI" i="1" err="1">
                <a:solidFill>
                  <a:srgbClr val="FF0000"/>
                </a:solidFill>
                <a:latin typeface="Times"/>
              </a:rPr>
              <a:t>you</a:t>
            </a:r>
            <a:r>
              <a:rPr lang="fi-FI" i="1">
                <a:solidFill>
                  <a:srgbClr val="FF0000"/>
                </a:solidFill>
                <a:latin typeface="Times"/>
              </a:rPr>
              <a:t> </a:t>
            </a:r>
            <a:r>
              <a:rPr lang="fi-FI" i="1" err="1">
                <a:solidFill>
                  <a:srgbClr val="FF0000"/>
                </a:solidFill>
                <a:latin typeface="Times"/>
              </a:rPr>
              <a:t>need</a:t>
            </a:r>
            <a:r>
              <a:rPr lang="fi-FI" i="1">
                <a:solidFill>
                  <a:srgbClr val="FF0000"/>
                </a:solidFill>
                <a:latin typeface="Times"/>
              </a:rPr>
              <a:t> help?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8943975" y="2869316"/>
            <a:ext cx="2743200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fi-FI" err="1">
                <a:solidFill>
                  <a:srgbClr val="7030A0"/>
                </a:solidFill>
                <a:latin typeface="Times"/>
              </a:rPr>
              <a:t>Trebal</a:t>
            </a:r>
            <a:r>
              <a:rPr lang="fi-FI">
                <a:solidFill>
                  <a:srgbClr val="7030A0"/>
                </a:solidFill>
                <a:latin typeface="Times"/>
              </a:rPr>
              <a:t> ti </a:t>
            </a:r>
            <a:r>
              <a:rPr lang="fi-FI" err="1">
                <a:solidFill>
                  <a:srgbClr val="7030A0"/>
                </a:solidFill>
                <a:latin typeface="Times"/>
              </a:rPr>
              <a:t>pomoč</a:t>
            </a:r>
            <a:r>
              <a:rPr lang="fi-FI">
                <a:solidFill>
                  <a:srgbClr val="7030A0"/>
                </a:solidFill>
                <a:latin typeface="Times"/>
              </a:rPr>
              <a:t>?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8858250" y="3962400"/>
            <a:ext cx="2743200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fi-FI" err="1">
                <a:solidFill>
                  <a:srgbClr val="A5A5A5"/>
                </a:solidFill>
                <a:latin typeface="Times"/>
              </a:rPr>
              <a:t>Тебе</a:t>
            </a:r>
            <a:r>
              <a:rPr lang="fi-FI">
                <a:solidFill>
                  <a:srgbClr val="A5A5A5"/>
                </a:solidFill>
                <a:latin typeface="Times"/>
              </a:rPr>
              <a:t> </a:t>
            </a:r>
            <a:r>
              <a:rPr lang="fi-FI" err="1">
                <a:solidFill>
                  <a:srgbClr val="A5A5A5"/>
                </a:solidFill>
                <a:latin typeface="Times"/>
              </a:rPr>
              <a:t>нужна</a:t>
            </a:r>
            <a:r>
              <a:rPr lang="fi-FI">
                <a:solidFill>
                  <a:srgbClr val="A5A5A5"/>
                </a:solidFill>
                <a:latin typeface="Times"/>
              </a:rPr>
              <a:t> </a:t>
            </a:r>
            <a:r>
              <a:rPr lang="fi-FI" err="1">
                <a:solidFill>
                  <a:srgbClr val="A5A5A5"/>
                </a:solidFill>
                <a:latin typeface="Times"/>
              </a:rPr>
              <a:t>помощь</a:t>
            </a:r>
            <a:r>
              <a:rPr lang="fi-FI">
                <a:solidFill>
                  <a:srgbClr val="A5A5A5"/>
                </a:solidFill>
                <a:latin typeface="Times"/>
              </a:rPr>
              <a:t>!</a:t>
            </a:r>
          </a:p>
        </p:txBody>
      </p:sp>
      <p:sp>
        <p:nvSpPr>
          <p:cNvPr id="12" name="Tekstiruutu 11"/>
          <p:cNvSpPr txBox="1"/>
          <p:nvPr/>
        </p:nvSpPr>
        <p:spPr>
          <a:xfrm>
            <a:off x="9020175" y="5029923"/>
            <a:ext cx="2743200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fi-FI" i="1">
                <a:solidFill>
                  <a:srgbClr val="00B0F0"/>
                </a:solidFill>
                <a:latin typeface="Times"/>
              </a:rPr>
              <a:t>A ke </a:t>
            </a:r>
            <a:r>
              <a:rPr lang="fi-FI" i="1" err="1">
                <a:solidFill>
                  <a:srgbClr val="00B0F0"/>
                </a:solidFill>
                <a:latin typeface="Times"/>
              </a:rPr>
              <a:t>nevoj</a:t>
            </a:r>
            <a:r>
              <a:rPr lang="fi-FI" i="1">
                <a:solidFill>
                  <a:srgbClr val="00B0F0"/>
                </a:solidFill>
                <a:latin typeface="Times"/>
              </a:rPr>
              <a:t> per </a:t>
            </a:r>
            <a:r>
              <a:rPr lang="fi-FI" i="1" err="1">
                <a:solidFill>
                  <a:srgbClr val="00B0F0"/>
                </a:solidFill>
                <a:latin typeface="Times"/>
              </a:rPr>
              <a:t>ndihme</a:t>
            </a:r>
            <a:r>
              <a:rPr lang="fi-FI" i="1">
                <a:solidFill>
                  <a:srgbClr val="00B0F0"/>
                </a:solidFill>
                <a:latin typeface="Times"/>
              </a:rPr>
              <a:t>!</a:t>
            </a:r>
          </a:p>
        </p:txBody>
      </p:sp>
      <p:sp>
        <p:nvSpPr>
          <p:cNvPr id="13" name="Tekstiruutu 12"/>
          <p:cNvSpPr txBox="1"/>
          <p:nvPr/>
        </p:nvSpPr>
        <p:spPr>
          <a:xfrm>
            <a:off x="6562725" y="5567680"/>
            <a:ext cx="2743200" cy="646331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en-US" err="1">
                <a:solidFill>
                  <a:srgbClr val="C00000"/>
                </a:solidFill>
                <a:latin typeface="Times"/>
              </a:rPr>
              <a:t>你需要幫忙嗎</a:t>
            </a:r>
            <a:r>
              <a:rPr lang="fi-FI">
                <a:solidFill>
                  <a:srgbClr val="C00000"/>
                </a:solidFill>
                <a:latin typeface="Times"/>
              </a:rPr>
              <a:t>?(</a:t>
            </a:r>
            <a:r>
              <a:rPr lang="fi-FI" err="1">
                <a:solidFill>
                  <a:srgbClr val="C00000"/>
                </a:solidFill>
                <a:latin typeface="Times"/>
              </a:rPr>
              <a:t>ni</a:t>
            </a:r>
            <a:r>
              <a:rPr lang="fi-FI">
                <a:solidFill>
                  <a:srgbClr val="C00000"/>
                </a:solidFill>
                <a:latin typeface="Times"/>
              </a:rPr>
              <a:t> </a:t>
            </a:r>
            <a:r>
              <a:rPr lang="fi-FI" err="1">
                <a:solidFill>
                  <a:srgbClr val="C00000"/>
                </a:solidFill>
                <a:latin typeface="Times"/>
              </a:rPr>
              <a:t>shi</a:t>
            </a:r>
            <a:r>
              <a:rPr lang="fi-FI">
                <a:solidFill>
                  <a:srgbClr val="C00000"/>
                </a:solidFill>
                <a:latin typeface="Times"/>
              </a:rPr>
              <a:t> </a:t>
            </a:r>
            <a:r>
              <a:rPr lang="fi-FI" err="1">
                <a:solidFill>
                  <a:srgbClr val="C00000"/>
                </a:solidFill>
                <a:latin typeface="Times"/>
              </a:rPr>
              <a:t>jau</a:t>
            </a:r>
            <a:r>
              <a:rPr lang="fi-FI">
                <a:solidFill>
                  <a:srgbClr val="C00000"/>
                </a:solidFill>
                <a:latin typeface="Times"/>
              </a:rPr>
              <a:t> </a:t>
            </a:r>
            <a:r>
              <a:rPr lang="fi-FI" err="1">
                <a:solidFill>
                  <a:srgbClr val="C00000"/>
                </a:solidFill>
                <a:latin typeface="Times"/>
              </a:rPr>
              <a:t>ban</a:t>
            </a:r>
            <a:r>
              <a:rPr lang="fi-FI">
                <a:solidFill>
                  <a:srgbClr val="C00000"/>
                </a:solidFill>
                <a:latin typeface="Times"/>
              </a:rPr>
              <a:t> </a:t>
            </a:r>
            <a:r>
              <a:rPr lang="fi-FI" err="1">
                <a:solidFill>
                  <a:srgbClr val="C00000"/>
                </a:solidFill>
                <a:latin typeface="Times"/>
              </a:rPr>
              <a:t>man</a:t>
            </a:r>
            <a:r>
              <a:rPr lang="fi-FI">
                <a:solidFill>
                  <a:srgbClr val="C00000"/>
                </a:solidFill>
                <a:latin typeface="Times"/>
              </a:rPr>
              <a:t> ma) </a:t>
            </a:r>
          </a:p>
        </p:txBody>
      </p:sp>
      <p:sp>
        <p:nvSpPr>
          <p:cNvPr id="14" name="Tekstiruutu 13"/>
          <p:cNvSpPr txBox="1"/>
          <p:nvPr/>
        </p:nvSpPr>
        <p:spPr>
          <a:xfrm>
            <a:off x="2647950" y="5567681"/>
            <a:ext cx="2743200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fi-FI">
                <a:latin typeface="Times"/>
              </a:rPr>
              <a:t>Brauchst du Hilfe?</a:t>
            </a:r>
          </a:p>
        </p:txBody>
      </p:sp>
      <p:sp>
        <p:nvSpPr>
          <p:cNvPr id="15" name="Tekstiruutu 14"/>
          <p:cNvSpPr txBox="1"/>
          <p:nvPr/>
        </p:nvSpPr>
        <p:spPr>
          <a:xfrm>
            <a:off x="342900" y="4338577"/>
            <a:ext cx="2743200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fi-FI" err="1">
                <a:solidFill>
                  <a:srgbClr val="375623"/>
                </a:solidFill>
                <a:latin typeface="Times"/>
              </a:rPr>
              <a:t>Χρειάζεσ</a:t>
            </a:r>
            <a:r>
              <a:rPr lang="fi-FI">
                <a:solidFill>
                  <a:srgbClr val="375623"/>
                </a:solidFill>
                <a:latin typeface="Times"/>
              </a:rPr>
              <a:t>αι β</a:t>
            </a:r>
            <a:r>
              <a:rPr lang="fi-FI" err="1">
                <a:solidFill>
                  <a:srgbClr val="375623"/>
                </a:solidFill>
                <a:latin typeface="Times"/>
              </a:rPr>
              <a:t>οήθει</a:t>
            </a:r>
            <a:r>
              <a:rPr lang="fi-FI">
                <a:solidFill>
                  <a:srgbClr val="375623"/>
                </a:solidFill>
                <a:latin typeface="Times"/>
              </a:rPr>
              <a:t>α? </a:t>
            </a:r>
          </a:p>
          <a:p>
            <a:pPr algn="ctr"/>
            <a:r>
              <a:rPr lang="fi-FI">
                <a:solidFill>
                  <a:srgbClr val="375623"/>
                </a:solidFill>
                <a:latin typeface="Times"/>
              </a:rPr>
              <a:t>(</a:t>
            </a:r>
            <a:r>
              <a:rPr lang="fi-FI" err="1">
                <a:solidFill>
                  <a:srgbClr val="375623"/>
                </a:solidFill>
                <a:latin typeface="Times"/>
              </a:rPr>
              <a:t>Hriazeste</a:t>
            </a:r>
            <a:r>
              <a:rPr lang="fi-FI">
                <a:solidFill>
                  <a:srgbClr val="375623"/>
                </a:solidFill>
                <a:latin typeface="Times"/>
              </a:rPr>
              <a:t> </a:t>
            </a:r>
            <a:r>
              <a:rPr lang="fi-FI" err="1">
                <a:solidFill>
                  <a:srgbClr val="375623"/>
                </a:solidFill>
                <a:latin typeface="Times"/>
              </a:rPr>
              <a:t>voithia</a:t>
            </a:r>
            <a:r>
              <a:rPr lang="fi-FI">
                <a:solidFill>
                  <a:srgbClr val="375623"/>
                </a:solidFill>
                <a:latin typeface="Times"/>
              </a:rPr>
              <a:t>)</a:t>
            </a:r>
          </a:p>
        </p:txBody>
      </p:sp>
      <p:sp>
        <p:nvSpPr>
          <p:cNvPr id="16" name="Tekstiruutu 15"/>
          <p:cNvSpPr txBox="1"/>
          <p:nvPr/>
        </p:nvSpPr>
        <p:spPr>
          <a:xfrm>
            <a:off x="561975" y="2247900"/>
            <a:ext cx="3048000" cy="338554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fi-FI" sz="1600" err="1">
                <a:solidFill>
                  <a:srgbClr val="833C0B"/>
                </a:solidFill>
                <a:latin typeface="Times"/>
              </a:rPr>
              <a:t>تحتاج</a:t>
            </a:r>
            <a:r>
              <a:rPr lang="fi-FI" sz="1600">
                <a:solidFill>
                  <a:srgbClr val="833C0B"/>
                </a:solidFill>
                <a:latin typeface="Times"/>
              </a:rPr>
              <a:t> </a:t>
            </a:r>
            <a:r>
              <a:rPr lang="fi-FI" sz="1600" err="1">
                <a:solidFill>
                  <a:srgbClr val="833C0B"/>
                </a:solidFill>
                <a:latin typeface="Times"/>
              </a:rPr>
              <a:t>مساعده</a:t>
            </a:r>
            <a:r>
              <a:rPr lang="fi-FI" sz="1600">
                <a:solidFill>
                  <a:srgbClr val="833C0B"/>
                </a:solidFill>
                <a:latin typeface="Times"/>
              </a:rPr>
              <a:t>؛ (</a:t>
            </a:r>
            <a:r>
              <a:rPr lang="fi-FI" sz="1600" err="1">
                <a:solidFill>
                  <a:srgbClr val="833C0B"/>
                </a:solidFill>
                <a:latin typeface="Times"/>
              </a:rPr>
              <a:t>tahtaj</a:t>
            </a:r>
            <a:r>
              <a:rPr lang="fi-FI" sz="1600">
                <a:solidFill>
                  <a:srgbClr val="833C0B"/>
                </a:solidFill>
                <a:latin typeface="Times"/>
              </a:rPr>
              <a:t> </a:t>
            </a:r>
            <a:r>
              <a:rPr lang="fi-FI" sz="1600" err="1">
                <a:solidFill>
                  <a:srgbClr val="833C0B"/>
                </a:solidFill>
                <a:latin typeface="Times"/>
              </a:rPr>
              <a:t>mosaada</a:t>
            </a:r>
            <a:r>
              <a:rPr lang="fi-FI" sz="1600">
                <a:solidFill>
                  <a:srgbClr val="833C0B"/>
                </a:solidFill>
                <a:latin typeface="Times"/>
              </a:rPr>
              <a:t>)</a:t>
            </a:r>
            <a:endParaRPr lang="fi-FI" sz="1600">
              <a:solidFill>
                <a:srgbClr val="833C0B"/>
              </a:solidFill>
            </a:endParaRPr>
          </a:p>
        </p:txBody>
      </p:sp>
      <p:sp>
        <p:nvSpPr>
          <p:cNvPr id="2" name="Tekstiruutu 1"/>
          <p:cNvSpPr txBox="1"/>
          <p:nvPr/>
        </p:nvSpPr>
        <p:spPr>
          <a:xfrm>
            <a:off x="8675102" y="620724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fi-FI">
                <a:solidFill>
                  <a:srgbClr val="ED7D31"/>
                </a:solidFill>
                <a:latin typeface="Times"/>
              </a:rPr>
              <a:t>¿</a:t>
            </a:r>
            <a:r>
              <a:rPr lang="fi-FI" err="1">
                <a:solidFill>
                  <a:srgbClr val="ED7D31"/>
                </a:solidFill>
                <a:latin typeface="Times"/>
              </a:rPr>
              <a:t>Necesitas</a:t>
            </a:r>
            <a:r>
              <a:rPr lang="fi-FI">
                <a:solidFill>
                  <a:srgbClr val="ED7D31"/>
                </a:solidFill>
                <a:latin typeface="Times"/>
              </a:rPr>
              <a:t> </a:t>
            </a:r>
            <a:r>
              <a:rPr lang="fi-FI" err="1">
                <a:solidFill>
                  <a:srgbClr val="ED7D31"/>
                </a:solidFill>
                <a:latin typeface="Times"/>
              </a:rPr>
              <a:t>ayuda</a:t>
            </a:r>
            <a:r>
              <a:rPr lang="fi-FI">
                <a:solidFill>
                  <a:srgbClr val="ED7D31"/>
                </a:solidFill>
                <a:latin typeface="Time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58210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/>
          <p:cNvSpPr txBox="1"/>
          <p:nvPr/>
        </p:nvSpPr>
        <p:spPr>
          <a:xfrm>
            <a:off x="-1255733" y="847725"/>
            <a:ext cx="5202820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fi-FI" sz="3600"/>
              <a:t>7.</a:t>
            </a:r>
          </a:p>
        </p:txBody>
      </p:sp>
      <p:pic>
        <p:nvPicPr>
          <p:cNvPr id="4" name="Kuva 3" descr="sho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2922" y="1762126"/>
            <a:ext cx="3289609" cy="3289443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1248156" y="1666875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fi-FI">
                <a:solidFill>
                  <a:srgbClr val="0070C0"/>
                </a:solidFill>
                <a:latin typeface="Times"/>
              </a:rPr>
              <a:t>Kivat kengät!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3029874" y="619055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fi-FI" err="1">
                <a:solidFill>
                  <a:srgbClr val="7030A0"/>
                </a:solidFill>
                <a:latin typeface="Times"/>
              </a:rPr>
              <a:t>Lepe</a:t>
            </a:r>
            <a:r>
              <a:rPr lang="fi-FI">
                <a:solidFill>
                  <a:srgbClr val="7030A0"/>
                </a:solidFill>
                <a:latin typeface="Times"/>
              </a:rPr>
              <a:t> </a:t>
            </a:r>
            <a:r>
              <a:rPr lang="fi-FI" err="1">
                <a:solidFill>
                  <a:srgbClr val="7030A0"/>
                </a:solidFill>
                <a:latin typeface="Times"/>
              </a:rPr>
              <a:t>cipele</a:t>
            </a:r>
            <a:r>
              <a:rPr lang="fi-FI">
                <a:solidFill>
                  <a:srgbClr val="7030A0"/>
                </a:solidFill>
                <a:latin typeface="Times"/>
              </a:rPr>
              <a:t>!</a:t>
            </a:r>
            <a:endParaRPr lang="fi-FI">
              <a:solidFill>
                <a:srgbClr val="7030A0"/>
              </a:solidFill>
              <a:latin typeface="Calibri"/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8534400" y="1352550"/>
            <a:ext cx="3048000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r>
              <a:rPr lang="fi-FI" err="1">
                <a:solidFill>
                  <a:srgbClr val="FFC000"/>
                </a:solidFill>
                <a:latin typeface="Times"/>
              </a:rPr>
              <a:t>Oj</a:t>
            </a:r>
            <a:r>
              <a:rPr lang="fi-FI">
                <a:solidFill>
                  <a:srgbClr val="FFC000"/>
                </a:solidFill>
                <a:latin typeface="Times"/>
              </a:rPr>
              <a:t>, </a:t>
            </a:r>
            <a:r>
              <a:rPr lang="fi-FI" err="1">
                <a:solidFill>
                  <a:srgbClr val="FFC000"/>
                </a:solidFill>
                <a:latin typeface="Times"/>
              </a:rPr>
              <a:t>vad</a:t>
            </a:r>
            <a:r>
              <a:rPr lang="fi-FI">
                <a:solidFill>
                  <a:srgbClr val="FFC000"/>
                </a:solidFill>
                <a:latin typeface="Times"/>
              </a:rPr>
              <a:t> </a:t>
            </a:r>
            <a:r>
              <a:rPr lang="fi-FI" err="1">
                <a:solidFill>
                  <a:srgbClr val="FFC000"/>
                </a:solidFill>
                <a:latin typeface="Times"/>
              </a:rPr>
              <a:t>fina</a:t>
            </a:r>
            <a:r>
              <a:rPr lang="fi-FI">
                <a:solidFill>
                  <a:srgbClr val="FFC000"/>
                </a:solidFill>
                <a:latin typeface="Times"/>
              </a:rPr>
              <a:t> </a:t>
            </a:r>
            <a:r>
              <a:rPr lang="fi-FI" err="1">
                <a:solidFill>
                  <a:srgbClr val="FFC000"/>
                </a:solidFill>
                <a:latin typeface="Times"/>
              </a:rPr>
              <a:t>skor</a:t>
            </a:r>
            <a:r>
              <a:rPr lang="fi-FI">
                <a:solidFill>
                  <a:srgbClr val="FFC000"/>
                </a:solidFill>
                <a:latin typeface="Times"/>
              </a:rPr>
              <a:t> du </a:t>
            </a:r>
            <a:r>
              <a:rPr lang="fi-FI" err="1">
                <a:solidFill>
                  <a:srgbClr val="FFC000"/>
                </a:solidFill>
                <a:latin typeface="Times"/>
              </a:rPr>
              <a:t>har</a:t>
            </a:r>
            <a:r>
              <a:rPr lang="fi-FI">
                <a:solidFill>
                  <a:srgbClr val="FFC000"/>
                </a:solidFill>
                <a:latin typeface="Times"/>
              </a:rPr>
              <a:t>!</a:t>
            </a:r>
            <a:endParaRPr lang="fi-FI">
              <a:solidFill>
                <a:srgbClr val="FFC000"/>
              </a:solidFill>
            </a:endParaRPr>
          </a:p>
        </p:txBody>
      </p:sp>
      <p:sp>
        <p:nvSpPr>
          <p:cNvPr id="8" name="Tekstiruutu 7"/>
          <p:cNvSpPr txBox="1"/>
          <p:nvPr/>
        </p:nvSpPr>
        <p:spPr>
          <a:xfrm>
            <a:off x="8670394" y="3781425"/>
            <a:ext cx="3048000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fi-FI" err="1">
                <a:solidFill>
                  <a:srgbClr val="C00000"/>
                </a:solidFill>
                <a:latin typeface="Times"/>
              </a:rPr>
              <a:t>很好的鞋子</a:t>
            </a:r>
            <a:r>
              <a:rPr lang="fi-FI">
                <a:solidFill>
                  <a:srgbClr val="C00000"/>
                </a:solidFill>
                <a:latin typeface="Times"/>
              </a:rPr>
              <a:t>!(</a:t>
            </a:r>
            <a:r>
              <a:rPr lang="fi-FI" err="1">
                <a:solidFill>
                  <a:srgbClr val="C00000"/>
                </a:solidFill>
                <a:latin typeface="Times"/>
              </a:rPr>
              <a:t>hen</a:t>
            </a:r>
            <a:r>
              <a:rPr lang="fi-FI">
                <a:solidFill>
                  <a:srgbClr val="C00000"/>
                </a:solidFill>
                <a:latin typeface="Times"/>
              </a:rPr>
              <a:t> hau de </a:t>
            </a:r>
            <a:r>
              <a:rPr lang="fi-FI" err="1">
                <a:solidFill>
                  <a:srgbClr val="C00000"/>
                </a:solidFill>
                <a:latin typeface="Times"/>
              </a:rPr>
              <a:t>shie</a:t>
            </a:r>
            <a:r>
              <a:rPr lang="fi-FI">
                <a:solidFill>
                  <a:srgbClr val="C00000"/>
                </a:solidFill>
                <a:latin typeface="Times"/>
              </a:rPr>
              <a:t> </a:t>
            </a:r>
            <a:r>
              <a:rPr lang="fi-FI" err="1">
                <a:solidFill>
                  <a:srgbClr val="C00000"/>
                </a:solidFill>
                <a:latin typeface="Times"/>
              </a:rPr>
              <a:t>tz</a:t>
            </a:r>
            <a:r>
              <a:rPr lang="fi-FI">
                <a:solidFill>
                  <a:srgbClr val="C00000"/>
                </a:solidFill>
                <a:latin typeface="Times"/>
              </a:rPr>
              <a:t>)</a:t>
            </a:r>
            <a:endParaRPr lang="fi-FI">
              <a:solidFill>
                <a:srgbClr val="C00000"/>
              </a:solidFill>
            </a:endParaRPr>
          </a:p>
        </p:txBody>
      </p:sp>
      <p:sp>
        <p:nvSpPr>
          <p:cNvPr id="9" name="Tekstiruutu 8"/>
          <p:cNvSpPr txBox="1"/>
          <p:nvPr/>
        </p:nvSpPr>
        <p:spPr>
          <a:xfrm>
            <a:off x="886607" y="2495550"/>
            <a:ext cx="30480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fi-FI" err="1">
                <a:latin typeface="Times"/>
              </a:rPr>
              <a:t>Schöne</a:t>
            </a:r>
            <a:r>
              <a:rPr lang="fi-FI">
                <a:latin typeface="Times"/>
              </a:rPr>
              <a:t> </a:t>
            </a:r>
            <a:r>
              <a:rPr lang="fi-FI" err="1">
                <a:latin typeface="Times"/>
              </a:rPr>
              <a:t>Schuhe</a:t>
            </a:r>
            <a:r>
              <a:rPr lang="fi-FI">
                <a:latin typeface="Times"/>
              </a:rPr>
              <a:t>!</a:t>
            </a:r>
            <a:endParaRPr lang="fi-FI"/>
          </a:p>
        </p:txBody>
      </p:sp>
      <p:sp>
        <p:nvSpPr>
          <p:cNvPr id="10" name="Tekstiruutu 9"/>
          <p:cNvSpPr txBox="1"/>
          <p:nvPr/>
        </p:nvSpPr>
        <p:spPr>
          <a:xfrm>
            <a:off x="1097523" y="3407432"/>
            <a:ext cx="3048000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fi-FI" err="1">
                <a:solidFill>
                  <a:srgbClr val="375623"/>
                </a:solidFill>
                <a:latin typeface="Times"/>
              </a:rPr>
              <a:t>ωρ</a:t>
            </a:r>
            <a:r>
              <a:rPr lang="fi-FI">
                <a:solidFill>
                  <a:srgbClr val="375623"/>
                </a:solidFill>
                <a:latin typeface="Times"/>
              </a:rPr>
              <a:t>αία παπ</a:t>
            </a:r>
            <a:r>
              <a:rPr lang="fi-FI" err="1">
                <a:solidFill>
                  <a:srgbClr val="375623"/>
                </a:solidFill>
                <a:latin typeface="Times"/>
              </a:rPr>
              <a:t>ούτσι</a:t>
            </a:r>
            <a:r>
              <a:rPr lang="fi-FI">
                <a:solidFill>
                  <a:srgbClr val="375623"/>
                </a:solidFill>
                <a:latin typeface="Times"/>
              </a:rPr>
              <a:t>α! (</a:t>
            </a:r>
            <a:r>
              <a:rPr lang="fi-FI" err="1">
                <a:solidFill>
                  <a:srgbClr val="375623"/>
                </a:solidFill>
                <a:latin typeface="Times"/>
              </a:rPr>
              <a:t>Orea</a:t>
            </a:r>
            <a:r>
              <a:rPr lang="fi-FI">
                <a:solidFill>
                  <a:srgbClr val="375623"/>
                </a:solidFill>
                <a:latin typeface="Times"/>
              </a:rPr>
              <a:t> </a:t>
            </a:r>
            <a:r>
              <a:rPr lang="fi-FI" err="1">
                <a:solidFill>
                  <a:srgbClr val="375623"/>
                </a:solidFill>
                <a:latin typeface="Times"/>
              </a:rPr>
              <a:t>papoutsia</a:t>
            </a:r>
            <a:r>
              <a:rPr lang="fi-FI">
                <a:solidFill>
                  <a:srgbClr val="375623"/>
                </a:solidFill>
                <a:latin typeface="Times"/>
              </a:rPr>
              <a:t>)</a:t>
            </a:r>
            <a:endParaRPr lang="fi-FI">
              <a:solidFill>
                <a:srgbClr val="375623"/>
              </a:solidFill>
            </a:endParaRPr>
          </a:p>
        </p:txBody>
      </p:sp>
      <p:sp>
        <p:nvSpPr>
          <p:cNvPr id="11" name="Tekstiruutu 10"/>
          <p:cNvSpPr txBox="1"/>
          <p:nvPr/>
        </p:nvSpPr>
        <p:spPr>
          <a:xfrm>
            <a:off x="4735370" y="5734050"/>
            <a:ext cx="3048000" cy="30777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fi-FI" sz="1400" err="1">
                <a:solidFill>
                  <a:srgbClr val="833C0B"/>
                </a:solidFill>
                <a:latin typeface="Times"/>
              </a:rPr>
              <a:t>حذا</a:t>
            </a:r>
            <a:r>
              <a:rPr lang="fi-FI" sz="1400">
                <a:solidFill>
                  <a:srgbClr val="833C0B"/>
                </a:solidFill>
                <a:latin typeface="Times"/>
              </a:rPr>
              <a:t>  </a:t>
            </a:r>
            <a:r>
              <a:rPr lang="fi-FI" sz="1400" err="1">
                <a:solidFill>
                  <a:srgbClr val="833C0B"/>
                </a:solidFill>
                <a:latin typeface="Times"/>
              </a:rPr>
              <a:t>جميل</a:t>
            </a:r>
            <a:endParaRPr lang="fi-FI">
              <a:solidFill>
                <a:srgbClr val="833C0B"/>
              </a:solidFill>
            </a:endParaRPr>
          </a:p>
        </p:txBody>
      </p:sp>
      <p:sp>
        <p:nvSpPr>
          <p:cNvPr id="12" name="Tekstiruutu 11"/>
          <p:cNvSpPr txBox="1"/>
          <p:nvPr/>
        </p:nvSpPr>
        <p:spPr>
          <a:xfrm>
            <a:off x="8317861" y="5583464"/>
            <a:ext cx="30480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fi-FI" err="1">
                <a:solidFill>
                  <a:srgbClr val="7F7F7F"/>
                </a:solidFill>
                <a:latin typeface="Times"/>
              </a:rPr>
              <a:t>Какие</a:t>
            </a:r>
            <a:r>
              <a:rPr lang="fi-FI">
                <a:solidFill>
                  <a:srgbClr val="7F7F7F"/>
                </a:solidFill>
                <a:latin typeface="Times"/>
              </a:rPr>
              <a:t> </a:t>
            </a:r>
            <a:r>
              <a:rPr lang="fi-FI" err="1">
                <a:solidFill>
                  <a:srgbClr val="7F7F7F"/>
                </a:solidFill>
                <a:latin typeface="Times"/>
              </a:rPr>
              <a:t>красивые</a:t>
            </a:r>
            <a:r>
              <a:rPr lang="fi-FI">
                <a:solidFill>
                  <a:srgbClr val="7F7F7F"/>
                </a:solidFill>
                <a:latin typeface="Times"/>
              </a:rPr>
              <a:t> </a:t>
            </a:r>
            <a:r>
              <a:rPr lang="fi-FI" err="1">
                <a:solidFill>
                  <a:srgbClr val="7F7F7F"/>
                </a:solidFill>
                <a:latin typeface="Times"/>
              </a:rPr>
              <a:t>ботинки</a:t>
            </a:r>
            <a:r>
              <a:rPr lang="fi-FI">
                <a:solidFill>
                  <a:srgbClr val="7F7F7F"/>
                </a:solidFill>
                <a:latin typeface="Times"/>
              </a:rPr>
              <a:t>?</a:t>
            </a:r>
            <a:endParaRPr lang="fi-FI">
              <a:solidFill>
                <a:srgbClr val="7F7F7F"/>
              </a:solidFill>
            </a:endParaRPr>
          </a:p>
        </p:txBody>
      </p:sp>
      <p:sp>
        <p:nvSpPr>
          <p:cNvPr id="13" name="Tekstiruutu 12"/>
          <p:cNvSpPr txBox="1"/>
          <p:nvPr/>
        </p:nvSpPr>
        <p:spPr>
          <a:xfrm>
            <a:off x="6640950" y="697138"/>
            <a:ext cx="30480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fi-FI" err="1">
                <a:solidFill>
                  <a:srgbClr val="FF0000"/>
                </a:solidFill>
                <a:latin typeface="Times"/>
              </a:rPr>
              <a:t>Nice</a:t>
            </a:r>
            <a:r>
              <a:rPr lang="fi-FI">
                <a:solidFill>
                  <a:srgbClr val="FF0000"/>
                </a:solidFill>
                <a:latin typeface="Times"/>
              </a:rPr>
              <a:t> </a:t>
            </a:r>
            <a:r>
              <a:rPr lang="fi-FI" err="1">
                <a:solidFill>
                  <a:srgbClr val="FF0000"/>
                </a:solidFill>
                <a:latin typeface="Times"/>
              </a:rPr>
              <a:t>shoes</a:t>
            </a:r>
            <a:r>
              <a:rPr lang="fi-FI">
                <a:solidFill>
                  <a:srgbClr val="FF0000"/>
                </a:solidFill>
                <a:latin typeface="Times"/>
              </a:rPr>
              <a:t>! </a:t>
            </a:r>
            <a:endParaRPr lang="fi-FI">
              <a:solidFill>
                <a:srgbClr val="FF0000"/>
              </a:solidFill>
            </a:endParaRPr>
          </a:p>
        </p:txBody>
      </p:sp>
      <p:sp>
        <p:nvSpPr>
          <p:cNvPr id="14" name="Tekstiruutu 13"/>
          <p:cNvSpPr txBox="1"/>
          <p:nvPr/>
        </p:nvSpPr>
        <p:spPr>
          <a:xfrm>
            <a:off x="8632282" y="2762250"/>
            <a:ext cx="30480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fi-FI" err="1">
                <a:solidFill>
                  <a:srgbClr val="00B0F0"/>
                </a:solidFill>
                <a:latin typeface="Times"/>
              </a:rPr>
              <a:t>Kepuca</a:t>
            </a:r>
            <a:r>
              <a:rPr lang="fi-FI">
                <a:solidFill>
                  <a:srgbClr val="00B0F0"/>
                </a:solidFill>
                <a:latin typeface="Times"/>
              </a:rPr>
              <a:t> te </a:t>
            </a:r>
            <a:r>
              <a:rPr lang="fi-FI" err="1">
                <a:solidFill>
                  <a:srgbClr val="00B0F0"/>
                </a:solidFill>
                <a:latin typeface="Times"/>
              </a:rPr>
              <a:t>bukura</a:t>
            </a:r>
            <a:r>
              <a:rPr lang="fi-FI">
                <a:solidFill>
                  <a:srgbClr val="00B0F0"/>
                </a:solidFill>
                <a:latin typeface="Times"/>
              </a:rPr>
              <a:t>! </a:t>
            </a:r>
            <a:endParaRPr lang="fi-FI">
              <a:solidFill>
                <a:srgbClr val="00B0F0"/>
              </a:solidFill>
            </a:endParaRPr>
          </a:p>
        </p:txBody>
      </p:sp>
      <p:sp>
        <p:nvSpPr>
          <p:cNvPr id="15" name="Tekstiruutu 14"/>
          <p:cNvSpPr txBox="1"/>
          <p:nvPr/>
        </p:nvSpPr>
        <p:spPr>
          <a:xfrm>
            <a:off x="1248156" y="5095875"/>
            <a:ext cx="2743200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endParaRPr lang="fi-FI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Tekstiruutu 1"/>
          <p:cNvSpPr txBox="1"/>
          <p:nvPr/>
        </p:nvSpPr>
        <p:spPr>
          <a:xfrm>
            <a:off x="667316" y="4791075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fi-FI">
                <a:solidFill>
                  <a:srgbClr val="ED7D31"/>
                </a:solidFill>
                <a:latin typeface="Times"/>
              </a:rPr>
              <a:t>¡</a:t>
            </a:r>
            <a:r>
              <a:rPr lang="fi-FI" err="1">
                <a:solidFill>
                  <a:srgbClr val="ED7D31"/>
                </a:solidFill>
                <a:latin typeface="Times"/>
              </a:rPr>
              <a:t>Bonitos</a:t>
            </a:r>
            <a:r>
              <a:rPr lang="fi-FI">
                <a:solidFill>
                  <a:srgbClr val="ED7D31"/>
                </a:solidFill>
                <a:latin typeface="Times"/>
              </a:rPr>
              <a:t> </a:t>
            </a:r>
            <a:r>
              <a:rPr lang="fi-FI" err="1">
                <a:solidFill>
                  <a:srgbClr val="ED7D31"/>
                </a:solidFill>
                <a:latin typeface="Times"/>
              </a:rPr>
              <a:t>zapatos</a:t>
            </a:r>
            <a:r>
              <a:rPr lang="fi-FI">
                <a:solidFill>
                  <a:srgbClr val="ED7D31"/>
                </a:solidFill>
                <a:latin typeface="Times"/>
              </a:rPr>
              <a:t>¡</a:t>
            </a:r>
          </a:p>
        </p:txBody>
      </p:sp>
    </p:spTree>
    <p:extLst>
      <p:ext uri="{BB962C8B-B14F-4D97-AF65-F5344CB8AC3E}">
        <p14:creationId xmlns:p14="http://schemas.microsoft.com/office/powerpoint/2010/main" val="3600799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go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2106" y="1609725"/>
            <a:ext cx="4504459" cy="3212328"/>
          </a:xfrm>
          <a:prstGeom prst="rect">
            <a:avLst/>
          </a:prstGeom>
        </p:spPr>
      </p:pic>
      <p:sp>
        <p:nvSpPr>
          <p:cNvPr id="4" name="Tekstiruutu 3"/>
          <p:cNvSpPr txBox="1"/>
          <p:nvPr/>
        </p:nvSpPr>
        <p:spPr>
          <a:xfrm>
            <a:off x="276225" y="657225"/>
            <a:ext cx="2743200" cy="523220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fi-FI" sz="2800"/>
              <a:t>8.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876567" y="2533650"/>
            <a:ext cx="3048000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r>
              <a:rPr lang="fi-FI">
                <a:solidFill>
                  <a:srgbClr val="4472C4"/>
                </a:solidFill>
                <a:latin typeface="Times"/>
              </a:rPr>
              <a:t>Hieno maali!</a:t>
            </a:r>
            <a:endParaRPr lang="fi-FI">
              <a:solidFill>
                <a:srgbClr val="4472C4"/>
              </a:solidFill>
            </a:endParaRPr>
          </a:p>
        </p:txBody>
      </p:sp>
      <p:sp>
        <p:nvSpPr>
          <p:cNvPr id="6" name="Tekstiruutu 5"/>
          <p:cNvSpPr txBox="1"/>
          <p:nvPr/>
        </p:nvSpPr>
        <p:spPr>
          <a:xfrm>
            <a:off x="3344295" y="657225"/>
            <a:ext cx="3048000" cy="338554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r>
              <a:rPr lang="fi-FI" sz="1600">
                <a:solidFill>
                  <a:srgbClr val="FF0000"/>
                </a:solidFill>
                <a:latin typeface="Times"/>
              </a:rPr>
              <a:t>Great </a:t>
            </a:r>
            <a:r>
              <a:rPr lang="fi-FI" sz="1600" err="1">
                <a:solidFill>
                  <a:srgbClr val="FF0000"/>
                </a:solidFill>
                <a:latin typeface="Times"/>
              </a:rPr>
              <a:t>goal</a:t>
            </a:r>
            <a:r>
              <a:rPr lang="fi-FI" sz="1600">
                <a:solidFill>
                  <a:srgbClr val="FF0000"/>
                </a:solidFill>
                <a:latin typeface="Times"/>
              </a:rPr>
              <a:t>!</a:t>
            </a:r>
            <a:endParaRPr lang="fi-FI" sz="1600">
              <a:solidFill>
                <a:srgbClr val="FF0000"/>
              </a:solidFill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6669533" y="818967"/>
            <a:ext cx="3048000" cy="307777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r>
              <a:rPr lang="fi-FI" sz="1400" i="1" err="1">
                <a:solidFill>
                  <a:srgbClr val="FFC000"/>
                </a:solidFill>
                <a:latin typeface="Times"/>
              </a:rPr>
              <a:t>Vilket</a:t>
            </a:r>
            <a:r>
              <a:rPr lang="fi-FI" sz="1400" i="1">
                <a:solidFill>
                  <a:srgbClr val="FFC000"/>
                </a:solidFill>
                <a:latin typeface="Times"/>
              </a:rPr>
              <a:t> </a:t>
            </a:r>
            <a:r>
              <a:rPr lang="fi-FI" sz="1400" i="1" err="1">
                <a:solidFill>
                  <a:srgbClr val="FFC000"/>
                </a:solidFill>
                <a:latin typeface="Times"/>
              </a:rPr>
              <a:t>fantastiskt</a:t>
            </a:r>
            <a:r>
              <a:rPr lang="fi-FI" sz="1400" i="1">
                <a:solidFill>
                  <a:srgbClr val="FFC000"/>
                </a:solidFill>
                <a:latin typeface="Times"/>
              </a:rPr>
              <a:t> </a:t>
            </a:r>
            <a:r>
              <a:rPr lang="fi-FI" sz="1400" i="1" err="1">
                <a:solidFill>
                  <a:srgbClr val="FFC000"/>
                </a:solidFill>
                <a:latin typeface="Times"/>
              </a:rPr>
              <a:t>mål</a:t>
            </a:r>
            <a:r>
              <a:rPr lang="fi-FI" sz="1400" i="1">
                <a:solidFill>
                  <a:srgbClr val="FFC000"/>
                </a:solidFill>
                <a:latin typeface="Times"/>
              </a:rPr>
              <a:t>!</a:t>
            </a:r>
            <a:endParaRPr lang="fi-FI">
              <a:solidFill>
                <a:srgbClr val="FFC000"/>
              </a:solidFill>
            </a:endParaRPr>
          </a:p>
        </p:txBody>
      </p:sp>
      <p:sp>
        <p:nvSpPr>
          <p:cNvPr id="8" name="Tekstiruutu 7"/>
          <p:cNvSpPr txBox="1"/>
          <p:nvPr/>
        </p:nvSpPr>
        <p:spPr>
          <a:xfrm>
            <a:off x="9032454" y="1609725"/>
            <a:ext cx="3048000" cy="30777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fi-FI" sz="1400">
                <a:latin typeface="Times"/>
              </a:rPr>
              <a:t>Dobar go!</a:t>
            </a:r>
            <a:endParaRPr lang="fi-FI"/>
          </a:p>
        </p:txBody>
      </p:sp>
      <p:sp>
        <p:nvSpPr>
          <p:cNvPr id="9" name="Tekstiruutu 8"/>
          <p:cNvSpPr txBox="1"/>
          <p:nvPr/>
        </p:nvSpPr>
        <p:spPr>
          <a:xfrm>
            <a:off x="9032454" y="3065403"/>
            <a:ext cx="3048000" cy="307777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r>
              <a:rPr lang="fi-FI" sz="1400" err="1">
                <a:solidFill>
                  <a:srgbClr val="A5A5A5"/>
                </a:solidFill>
                <a:latin typeface="Times"/>
              </a:rPr>
              <a:t>Хороший</a:t>
            </a:r>
            <a:r>
              <a:rPr lang="fi-FI" sz="1400">
                <a:solidFill>
                  <a:srgbClr val="A5A5A5"/>
                </a:solidFill>
                <a:latin typeface="Times"/>
              </a:rPr>
              <a:t> </a:t>
            </a:r>
            <a:r>
              <a:rPr lang="fi-FI" sz="1400" err="1">
                <a:solidFill>
                  <a:srgbClr val="A5A5A5"/>
                </a:solidFill>
                <a:latin typeface="Times"/>
              </a:rPr>
              <a:t>гол</a:t>
            </a:r>
            <a:r>
              <a:rPr lang="fi-FI" sz="1400">
                <a:solidFill>
                  <a:srgbClr val="A5A5A5"/>
                </a:solidFill>
                <a:latin typeface="Times"/>
              </a:rPr>
              <a:t>!</a:t>
            </a:r>
            <a:endParaRPr lang="fi-FI">
              <a:solidFill>
                <a:srgbClr val="A5A5A5"/>
              </a:solidFill>
            </a:endParaRPr>
          </a:p>
        </p:txBody>
      </p:sp>
      <p:sp>
        <p:nvSpPr>
          <p:cNvPr id="10" name="Tekstiruutu 9"/>
          <p:cNvSpPr txBox="1"/>
          <p:nvPr/>
        </p:nvSpPr>
        <p:spPr>
          <a:xfrm>
            <a:off x="734808" y="4191000"/>
            <a:ext cx="3048000" cy="30777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fi-FI" sz="1400" i="1">
                <a:latin typeface="Times"/>
              </a:rPr>
              <a:t>Gol i bukue!</a:t>
            </a:r>
            <a:r>
              <a:rPr lang="fi-FI" sz="1400">
                <a:latin typeface="Times"/>
              </a:rPr>
              <a:t> </a:t>
            </a:r>
            <a:endParaRPr lang="fi-FI"/>
          </a:p>
        </p:txBody>
      </p:sp>
      <p:sp>
        <p:nvSpPr>
          <p:cNvPr id="11" name="Tekstiruutu 10"/>
          <p:cNvSpPr txBox="1"/>
          <p:nvPr/>
        </p:nvSpPr>
        <p:spPr>
          <a:xfrm>
            <a:off x="1362490" y="5534025"/>
            <a:ext cx="3048000" cy="307777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r>
              <a:rPr lang="fi-FI" sz="1400" err="1">
                <a:solidFill>
                  <a:srgbClr val="C00000"/>
                </a:solidFill>
                <a:latin typeface="Times"/>
              </a:rPr>
              <a:t>好球</a:t>
            </a:r>
            <a:r>
              <a:rPr lang="fi-FI" sz="1400">
                <a:solidFill>
                  <a:srgbClr val="C00000"/>
                </a:solidFill>
                <a:latin typeface="Times"/>
              </a:rPr>
              <a:t>!(hau </a:t>
            </a:r>
            <a:r>
              <a:rPr lang="fi-FI" sz="1400" err="1">
                <a:solidFill>
                  <a:srgbClr val="C00000"/>
                </a:solidFill>
                <a:latin typeface="Times"/>
              </a:rPr>
              <a:t>chiou</a:t>
            </a:r>
            <a:r>
              <a:rPr lang="fi-FI" sz="1400">
                <a:solidFill>
                  <a:srgbClr val="C00000"/>
                </a:solidFill>
                <a:latin typeface="Times"/>
              </a:rPr>
              <a:t>)</a:t>
            </a:r>
            <a:endParaRPr lang="fi-FI">
              <a:solidFill>
                <a:srgbClr val="C00000"/>
              </a:solidFill>
            </a:endParaRPr>
          </a:p>
        </p:txBody>
      </p:sp>
      <p:sp>
        <p:nvSpPr>
          <p:cNvPr id="12" name="Tekstiruutu 11"/>
          <p:cNvSpPr txBox="1"/>
          <p:nvPr/>
        </p:nvSpPr>
        <p:spPr>
          <a:xfrm>
            <a:off x="5611936" y="5734050"/>
            <a:ext cx="3048000" cy="30777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fi-FI" sz="1400">
                <a:latin typeface="Times"/>
              </a:rPr>
              <a:t>Einen fantastischen Tor!</a:t>
            </a:r>
            <a:endParaRPr lang="fi-FI"/>
          </a:p>
        </p:txBody>
      </p:sp>
      <p:sp>
        <p:nvSpPr>
          <p:cNvPr id="13" name="Tekstiruutu 12"/>
          <p:cNvSpPr txBox="1"/>
          <p:nvPr/>
        </p:nvSpPr>
        <p:spPr>
          <a:xfrm>
            <a:off x="8756145" y="4305300"/>
            <a:ext cx="3048000" cy="307777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r>
              <a:rPr lang="fi-FI" sz="1400">
                <a:solidFill>
                  <a:srgbClr val="375623"/>
                </a:solidFill>
                <a:latin typeface="Times"/>
              </a:rPr>
              <a:t>Κα</a:t>
            </a:r>
            <a:r>
              <a:rPr lang="fi-FI" sz="1400" err="1">
                <a:solidFill>
                  <a:srgbClr val="375623"/>
                </a:solidFill>
                <a:latin typeface="Times"/>
              </a:rPr>
              <a:t>λό</a:t>
            </a:r>
            <a:r>
              <a:rPr lang="fi-FI" sz="1400">
                <a:solidFill>
                  <a:srgbClr val="375623"/>
                </a:solidFill>
                <a:latin typeface="Times"/>
              </a:rPr>
              <a:t> </a:t>
            </a:r>
            <a:r>
              <a:rPr lang="fi-FI" sz="1400" err="1">
                <a:solidFill>
                  <a:srgbClr val="375623"/>
                </a:solidFill>
                <a:latin typeface="Times"/>
              </a:rPr>
              <a:t>γκολ</a:t>
            </a:r>
            <a:r>
              <a:rPr lang="fi-FI" sz="1400">
                <a:solidFill>
                  <a:srgbClr val="375623"/>
                </a:solidFill>
                <a:latin typeface="Times"/>
              </a:rPr>
              <a:t>! (</a:t>
            </a:r>
            <a:r>
              <a:rPr lang="fi-FI" sz="1400" err="1">
                <a:solidFill>
                  <a:srgbClr val="375623"/>
                </a:solidFill>
                <a:latin typeface="Times"/>
              </a:rPr>
              <a:t>Kalo</a:t>
            </a:r>
            <a:r>
              <a:rPr lang="fi-FI" sz="1400">
                <a:solidFill>
                  <a:srgbClr val="375623"/>
                </a:solidFill>
                <a:latin typeface="Times"/>
              </a:rPr>
              <a:t> </a:t>
            </a:r>
            <a:r>
              <a:rPr lang="fi-FI" sz="1400" err="1">
                <a:solidFill>
                  <a:srgbClr val="375623"/>
                </a:solidFill>
                <a:latin typeface="Times"/>
              </a:rPr>
              <a:t>goal</a:t>
            </a:r>
            <a:r>
              <a:rPr lang="fi-FI" sz="1400">
                <a:solidFill>
                  <a:srgbClr val="375623"/>
                </a:solidFill>
                <a:latin typeface="Times"/>
              </a:rPr>
              <a:t>) </a:t>
            </a:r>
            <a:endParaRPr lang="fi-FI">
              <a:solidFill>
                <a:srgbClr val="375623"/>
              </a:solidFill>
            </a:endParaRPr>
          </a:p>
        </p:txBody>
      </p:sp>
      <p:sp>
        <p:nvSpPr>
          <p:cNvPr id="14" name="Tekstiruutu 13"/>
          <p:cNvSpPr txBox="1"/>
          <p:nvPr/>
        </p:nvSpPr>
        <p:spPr>
          <a:xfrm>
            <a:off x="8498891" y="5495925"/>
            <a:ext cx="3048000" cy="30777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fi-FI" sz="1400">
                <a:latin typeface="Times"/>
                <a:cs typeface="Times"/>
              </a:rPr>
              <a:t>هدف عضيم (hadf azim) </a:t>
            </a:r>
            <a:endParaRPr lang="fi-FI"/>
          </a:p>
        </p:txBody>
      </p:sp>
      <p:sp>
        <p:nvSpPr>
          <p:cNvPr id="2" name="Tekstiruutu 1"/>
          <p:cNvSpPr txBox="1"/>
          <p:nvPr/>
        </p:nvSpPr>
        <p:spPr>
          <a:xfrm>
            <a:off x="8907508" y="749165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fi-FI">
                <a:solidFill>
                  <a:srgbClr val="ED7D31"/>
                </a:solidFill>
                <a:latin typeface="Times"/>
              </a:rPr>
              <a:t>¡</a:t>
            </a:r>
            <a:r>
              <a:rPr lang="fi-FI" err="1">
                <a:solidFill>
                  <a:srgbClr val="ED7D31"/>
                </a:solidFill>
                <a:latin typeface="Times"/>
              </a:rPr>
              <a:t>Buen</a:t>
            </a:r>
            <a:r>
              <a:rPr lang="fi-FI">
                <a:solidFill>
                  <a:srgbClr val="ED7D31"/>
                </a:solidFill>
                <a:latin typeface="Times"/>
              </a:rPr>
              <a:t> </a:t>
            </a:r>
            <a:r>
              <a:rPr lang="fi-FI" err="1">
                <a:solidFill>
                  <a:srgbClr val="ED7D31"/>
                </a:solidFill>
                <a:latin typeface="Times"/>
              </a:rPr>
              <a:t>gol</a:t>
            </a:r>
            <a:r>
              <a:rPr lang="fi-FI">
                <a:solidFill>
                  <a:srgbClr val="ED7D31"/>
                </a:solidFill>
                <a:latin typeface="Times"/>
              </a:rPr>
              <a:t>¡</a:t>
            </a:r>
          </a:p>
        </p:txBody>
      </p:sp>
    </p:spTree>
    <p:extLst>
      <p:ext uri="{BB962C8B-B14F-4D97-AF65-F5344CB8AC3E}">
        <p14:creationId xmlns:p14="http://schemas.microsoft.com/office/powerpoint/2010/main" val="1045415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369</Words>
  <Application>Microsoft Office PowerPoint</Application>
  <PresentationFormat>Laajakuva</PresentationFormat>
  <Paragraphs>194</Paragraphs>
  <Slides>17</Slides>
  <Notes>16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Segoe UI</vt:lpstr>
      <vt:lpstr>Times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Schimkewitsch Samuel Allan</dc:creator>
  <cp:lastModifiedBy>Schimkewitsch Samuel Allan</cp:lastModifiedBy>
  <cp:revision>2</cp:revision>
  <dcterms:modified xsi:type="dcterms:W3CDTF">2017-02-23T14:12:08Z</dcterms:modified>
</cp:coreProperties>
</file>