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1"/>
  </p:notesMasterIdLst>
  <p:sldIdLst>
    <p:sldId id="256" r:id="rId2"/>
    <p:sldId id="265" r:id="rId3"/>
    <p:sldId id="259" r:id="rId4"/>
    <p:sldId id="257" r:id="rId5"/>
    <p:sldId id="258" r:id="rId6"/>
    <p:sldId id="260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290FC-9F01-412D-8B3C-9DA3DCFF317C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AF188-5654-4E1E-84B2-B7968A8999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C45-AEE6-452A-9672-B3E3F3A9DE2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90B05D-1FBD-4405-AB13-0C204D229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C45-AEE6-452A-9672-B3E3F3A9DE2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B05D-1FBD-4405-AB13-0C204D229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90B05D-1FBD-4405-AB13-0C204D229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C45-AEE6-452A-9672-B3E3F3A9DE2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C45-AEE6-452A-9672-B3E3F3A9DE2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90B05D-1FBD-4405-AB13-0C204D229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C45-AEE6-452A-9672-B3E3F3A9DE2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90B05D-1FBD-4405-AB13-0C204D229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CE5FC45-AEE6-452A-9672-B3E3F3A9DE2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B05D-1FBD-4405-AB13-0C204D229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C45-AEE6-452A-9672-B3E3F3A9DE2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90B05D-1FBD-4405-AB13-0C204D229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C45-AEE6-452A-9672-B3E3F3A9DE2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90B05D-1FBD-4405-AB13-0C204D229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C45-AEE6-452A-9672-B3E3F3A9DE2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90B05D-1FBD-4405-AB13-0C204D229A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90B05D-1FBD-4405-AB13-0C204D229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FC45-AEE6-452A-9672-B3E3F3A9DE2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90B05D-1FBD-4405-AB13-0C204D229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E5FC45-AEE6-452A-9672-B3E3F3A9DE2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CE5FC45-AEE6-452A-9672-B3E3F3A9DE23}" type="datetimeFigureOut">
              <a:rPr lang="ru-RU" smtClean="0"/>
              <a:pPr/>
              <a:t>03.11.2017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90B05D-1FBD-4405-AB13-0C204D229A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857496"/>
            <a:ext cx="6786610" cy="3286148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Latvia on </a:t>
            </a:r>
            <a:r>
              <a:rPr lang="en-US" dirty="0" err="1" smtClean="0"/>
              <a:t>yksi</a:t>
            </a:r>
            <a:r>
              <a:rPr lang="en-US" dirty="0" smtClean="0"/>
              <a:t> </a:t>
            </a:r>
            <a:r>
              <a:rPr lang="en-US" dirty="0" err="1" smtClean="0"/>
              <a:t>Baltian</a:t>
            </a:r>
            <a:r>
              <a:rPr lang="en-US" dirty="0" smtClean="0"/>
              <a:t> </a:t>
            </a:r>
            <a:r>
              <a:rPr lang="en-US" dirty="0" err="1" smtClean="0"/>
              <a:t>valtioista</a:t>
            </a:r>
            <a:r>
              <a:rPr lang="en-US" dirty="0" smtClean="0"/>
              <a:t>.</a:t>
            </a:r>
            <a:endParaRPr lang="ru-RU" dirty="0" smtClean="0"/>
          </a:p>
          <a:p>
            <a:endParaRPr lang="en-US" dirty="0" smtClean="0"/>
          </a:p>
          <a:p>
            <a:r>
              <a:rPr lang="en-US" dirty="0" smtClean="0"/>
              <a:t>Latvia </a:t>
            </a:r>
            <a:r>
              <a:rPr lang="en-US" dirty="0" err="1" smtClean="0"/>
              <a:t>sijaitsee</a:t>
            </a:r>
            <a:r>
              <a:rPr lang="en-US" dirty="0" smtClean="0"/>
              <a:t> </a:t>
            </a:r>
            <a:r>
              <a:rPr lang="en-US" dirty="0" err="1" smtClean="0"/>
              <a:t>viron</a:t>
            </a:r>
            <a:r>
              <a:rPr lang="en-US" dirty="0" smtClean="0"/>
              <a:t> </a:t>
            </a: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liettuan</a:t>
            </a:r>
            <a:r>
              <a:rPr lang="en-US" dirty="0" smtClean="0"/>
              <a:t> v</a:t>
            </a:r>
            <a:r>
              <a:rPr lang="fi-FI" dirty="0" smtClean="0"/>
              <a:t>älisellä alueella.</a:t>
            </a:r>
          </a:p>
          <a:p>
            <a:endParaRPr lang="fi-FI" dirty="0" smtClean="0"/>
          </a:p>
          <a:p>
            <a:r>
              <a:rPr lang="fi-FI" dirty="0" smtClean="0"/>
              <a:t>Latviassa asuu vajaa 2 miljoonaa asukasta , eli se on kooltaa pieni maa.</a:t>
            </a:r>
          </a:p>
          <a:p>
            <a:endParaRPr lang="en-US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800000"/>
                </a:solidFill>
                <a:latin typeface="Baskerville Old Face" pitchFamily="18" charset="0"/>
              </a:rPr>
              <a:t>           Latvia</a:t>
            </a:r>
            <a:endParaRPr lang="ru-RU" sz="8800" dirty="0">
              <a:solidFill>
                <a:srgbClr val="800000"/>
              </a:solidFill>
            </a:endParaRPr>
          </a:p>
        </p:txBody>
      </p:sp>
      <p:pic>
        <p:nvPicPr>
          <p:cNvPr id="60420" name="Picture 4" descr="Kuvahaun tulos haulle latvian kart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286701" cy="20002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efactfile.org/wp-content/uploads/2016/06/Latvia-on-Map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208912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01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P</a:t>
            </a:r>
            <a:r>
              <a:rPr lang="fi-FI" dirty="0" smtClean="0">
                <a:solidFill>
                  <a:srgbClr val="002060"/>
                </a:solidFill>
              </a:rPr>
              <a:t>erustiedot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fi-FI" sz="1800" dirty="0" smtClean="0">
                <a:solidFill>
                  <a:srgbClr val="002060"/>
                </a:solidFill>
              </a:rPr>
              <a:t>Pääkaupunki . </a:t>
            </a:r>
            <a:r>
              <a:rPr lang="fi-FI" sz="1800" i="1" dirty="0" smtClean="0">
                <a:solidFill>
                  <a:srgbClr val="0070C0"/>
                </a:solidFill>
              </a:rPr>
              <a:t>Riika</a:t>
            </a:r>
            <a:endParaRPr lang="fi-FI" sz="1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1800" dirty="0" smtClean="0">
                <a:solidFill>
                  <a:srgbClr val="002060"/>
                </a:solidFill>
              </a:rPr>
              <a:t>Presidentti . </a:t>
            </a:r>
            <a:r>
              <a:rPr lang="fi-FI" sz="1800" i="1" dirty="0" smtClean="0">
                <a:solidFill>
                  <a:srgbClr val="0070C0"/>
                </a:solidFill>
              </a:rPr>
              <a:t>Raimonds Vejonis</a:t>
            </a:r>
            <a:endParaRPr lang="fi-FI" sz="1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1800" dirty="0" smtClean="0">
                <a:solidFill>
                  <a:srgbClr val="002060"/>
                </a:solidFill>
              </a:rPr>
              <a:t>Valuutta . </a:t>
            </a:r>
            <a:r>
              <a:rPr lang="fi-FI" sz="1800" i="1" dirty="0" smtClean="0">
                <a:solidFill>
                  <a:srgbClr val="0070C0"/>
                </a:solidFill>
              </a:rPr>
              <a:t>Euro</a:t>
            </a:r>
            <a:endParaRPr lang="fi-FI" sz="1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i-FI" sz="1800" dirty="0" smtClean="0">
                <a:solidFill>
                  <a:srgbClr val="002060"/>
                </a:solidFill>
              </a:rPr>
              <a:t>Pinta-ala . 64 589</a:t>
            </a:r>
          </a:p>
          <a:p>
            <a:pPr>
              <a:buFont typeface="Arial" pitchFamily="34" charset="0"/>
              <a:buChar char="•"/>
            </a:pPr>
            <a:endParaRPr lang="fi-FI" sz="1800" dirty="0" smtClean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Kuvahaun tulos haulle eu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714356"/>
            <a:ext cx="3643338" cy="2104775"/>
          </a:xfrm>
          <a:prstGeom prst="rect">
            <a:avLst/>
          </a:prstGeom>
          <a:noFill/>
        </p:spPr>
      </p:pic>
      <p:pic>
        <p:nvPicPr>
          <p:cNvPr id="20484" name="Picture 4" descr="Flickr - Saeima - 10.Saeimas deputāts Raimonds Vējon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714356"/>
            <a:ext cx="1905000" cy="2867025"/>
          </a:xfrm>
          <a:prstGeom prst="rect">
            <a:avLst/>
          </a:prstGeom>
          <a:noFill/>
        </p:spPr>
      </p:pic>
      <p:pic>
        <p:nvPicPr>
          <p:cNvPr id="20486" name="Picture 6" descr="Aiheeseen liittyvä kuv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857496"/>
            <a:ext cx="1890710" cy="3219285"/>
          </a:xfrm>
          <a:prstGeom prst="rect">
            <a:avLst/>
          </a:prstGeom>
          <a:noFill/>
        </p:spPr>
      </p:pic>
      <p:pic>
        <p:nvPicPr>
          <p:cNvPr id="20488" name="Picture 8" descr="Kuvahaun tulos haulle latv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643314"/>
            <a:ext cx="3688240" cy="2428892"/>
          </a:xfrm>
          <a:prstGeom prst="rect">
            <a:avLst/>
          </a:prstGeom>
          <a:noFill/>
        </p:spPr>
      </p:pic>
      <p:pic>
        <p:nvPicPr>
          <p:cNvPr id="20490" name="Picture 10" descr="Aiheeseen liittyvä kuv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786058"/>
            <a:ext cx="1785950" cy="840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 smtClean="0">
                <a:solidFill>
                  <a:srgbClr val="800000"/>
                </a:solidFill>
              </a:rPr>
              <a:t>Riika</a:t>
            </a:r>
            <a:r>
              <a:rPr lang="fi-FI" sz="3600" dirty="0" smtClean="0"/>
              <a:t> </a:t>
            </a:r>
            <a:r>
              <a:rPr lang="fi-FI" sz="3600" dirty="0" smtClean="0">
                <a:solidFill>
                  <a:srgbClr val="800000"/>
                </a:solidFill>
              </a:rPr>
              <a:t>vanha kaupunki</a:t>
            </a:r>
            <a:endParaRPr lang="ru-RU" sz="3600" dirty="0">
              <a:solidFill>
                <a:srgbClr val="800000"/>
              </a:solidFill>
            </a:endParaRPr>
          </a:p>
        </p:txBody>
      </p:sp>
      <p:pic>
        <p:nvPicPr>
          <p:cNvPr id="63490" name="Picture 2" descr="Kuvahaun tulos haulle ri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357298"/>
            <a:ext cx="3486174" cy="2286016"/>
          </a:xfrm>
          <a:prstGeom prst="rect">
            <a:avLst/>
          </a:prstGeom>
          <a:noFill/>
        </p:spPr>
      </p:pic>
      <p:pic>
        <p:nvPicPr>
          <p:cNvPr id="63492" name="Picture 4" descr="Kuvahaun tulos haulle ri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86190"/>
            <a:ext cx="7608263" cy="2500330"/>
          </a:xfrm>
          <a:prstGeom prst="rect">
            <a:avLst/>
          </a:prstGeom>
          <a:noFill/>
        </p:spPr>
      </p:pic>
      <p:pic>
        <p:nvPicPr>
          <p:cNvPr id="63494" name="Picture 6" descr="Kuvahaun tulos haulle rii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571612"/>
            <a:ext cx="3929090" cy="2000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25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Daugava  /  Väinäjoki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Картинки по запросу daugava joki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243" r="4243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Daugava  /  Väinäjoki</a:t>
            </a:r>
          </a:p>
          <a:p>
            <a:r>
              <a:rPr lang="fi-FI" dirty="0" smtClean="0"/>
              <a:t>Daugava on yksi Euroopan pisimmistä joista , joka alkaa Tverin alueelta , jatkaa sitten matkaa Valkovenäjän ohi ja päätyy riianlahteen. Se on Latvian tärkein joki.</a:t>
            </a:r>
          </a:p>
          <a:p>
            <a:endParaRPr lang="fi-FI" dirty="0" smtClean="0"/>
          </a:p>
          <a:p>
            <a:pPr>
              <a:buFont typeface="Wingdings" pitchFamily="2" charset="2"/>
              <a:buChar char="§"/>
            </a:pPr>
            <a:r>
              <a:rPr lang="fi-FI" dirty="0" smtClean="0"/>
              <a:t>Pituus.   1 020 km</a:t>
            </a:r>
          </a:p>
          <a:p>
            <a:pPr>
              <a:buFont typeface="Wingdings" pitchFamily="2" charset="2"/>
              <a:buChar char="§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752740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Alakoulu. 1-4 lk</a:t>
            </a:r>
          </a:p>
          <a:p>
            <a:r>
              <a:rPr lang="fi-FI" dirty="0" smtClean="0"/>
              <a:t>Yläkoulu. 5-9 lk</a:t>
            </a:r>
          </a:p>
          <a:p>
            <a:r>
              <a:rPr lang="fi-FI" dirty="0" smtClean="0"/>
              <a:t>Lukio. 10-12 lk</a:t>
            </a:r>
          </a:p>
          <a:p>
            <a:endParaRPr lang="fi-FI" dirty="0" smtClean="0"/>
          </a:p>
          <a:p>
            <a:r>
              <a:rPr lang="fi-FI" dirty="0" smtClean="0"/>
              <a:t>9vuoden kolutus on pakollista</a:t>
            </a:r>
          </a:p>
          <a:p>
            <a:endParaRPr lang="fi-FI" dirty="0" smtClean="0"/>
          </a:p>
          <a:p>
            <a:r>
              <a:rPr lang="fi-FI" smtClean="0"/>
              <a:t>Koulut </a:t>
            </a:r>
            <a:r>
              <a:rPr lang="fi-FI" dirty="0" smtClean="0"/>
              <a:t>ovat ilmaisia mutta kouluruoka maksaa</a:t>
            </a:r>
          </a:p>
          <a:p>
            <a:r>
              <a:rPr lang="fi-FI" dirty="0" smtClean="0"/>
              <a:t> </a:t>
            </a:r>
          </a:p>
          <a:p>
            <a:r>
              <a:rPr lang="fi-FI" dirty="0" smtClean="0"/>
              <a:t>On myös maksullisia kouluja.</a:t>
            </a:r>
          </a:p>
          <a:p>
            <a:r>
              <a:rPr lang="fi-FI" dirty="0" smtClean="0"/>
              <a:t>Niissä on koulupuvut.</a:t>
            </a:r>
          </a:p>
          <a:p>
            <a:endParaRPr lang="fi-FI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Perusopetus</a:t>
            </a:r>
            <a:endParaRPr lang="ru-RU" dirty="0"/>
          </a:p>
        </p:txBody>
      </p:sp>
      <p:pic>
        <p:nvPicPr>
          <p:cNvPr id="1026" name="Picture 2" descr="Картинки по запросу lapset koulus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363809" cy="15716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75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Latvian pääjuhlat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smtClean="0"/>
              <a:t>23-24.6 </a:t>
            </a:r>
          </a:p>
          <a:p>
            <a:r>
              <a:rPr lang="fi-FI" dirty="0" smtClean="0"/>
              <a:t>Ligo </a:t>
            </a:r>
            <a:r>
              <a:rPr lang="en-US" dirty="0" smtClean="0"/>
              <a:t>(</a:t>
            </a:r>
            <a:r>
              <a:rPr lang="en-US" dirty="0" err="1" smtClean="0"/>
              <a:t>Juhannus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Vietetäänä</a:t>
            </a:r>
            <a:r>
              <a:rPr lang="en-US" dirty="0" smtClean="0"/>
              <a:t> </a:t>
            </a:r>
            <a:r>
              <a:rPr lang="en-US" dirty="0" err="1" smtClean="0"/>
              <a:t>vuoden</a:t>
            </a:r>
            <a:r>
              <a:rPr lang="en-US" dirty="0" smtClean="0"/>
              <a:t> </a:t>
            </a:r>
            <a:r>
              <a:rPr lang="en-US" dirty="0" err="1" smtClean="0"/>
              <a:t>pisintä</a:t>
            </a:r>
            <a:r>
              <a:rPr lang="en-US" dirty="0" smtClean="0"/>
              <a:t> </a:t>
            </a:r>
            <a:r>
              <a:rPr lang="en-US" dirty="0" err="1" smtClean="0"/>
              <a:t>pävää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24.12</a:t>
            </a:r>
          </a:p>
          <a:p>
            <a:r>
              <a:rPr lang="en-US" dirty="0" err="1" smtClean="0"/>
              <a:t>Ziemassvetki</a:t>
            </a:r>
            <a:r>
              <a:rPr lang="en-US" dirty="0" smtClean="0"/>
              <a:t> (</a:t>
            </a:r>
            <a:r>
              <a:rPr lang="en-US" dirty="0" err="1" smtClean="0"/>
              <a:t>talvijuhla</a:t>
            </a:r>
            <a:r>
              <a:rPr lang="en-US" dirty="0" smtClean="0"/>
              <a:t>)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Joulu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1026" name="Picture 2" descr="Aiheeseen liittyvä ku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785794"/>
            <a:ext cx="5857916" cy="39290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Rundales</a:t>
            </a:r>
            <a:r>
              <a:rPr lang="en-US" dirty="0" smtClean="0"/>
              <a:t> </a:t>
            </a:r>
            <a:r>
              <a:rPr lang="en-US" dirty="0" err="1" smtClean="0"/>
              <a:t>pils</a:t>
            </a:r>
            <a:endParaRPr lang="ru-RU" dirty="0"/>
          </a:p>
        </p:txBody>
      </p:sp>
      <p:pic>
        <p:nvPicPr>
          <p:cNvPr id="21508" name="Picture 4" descr="Kuvahaun tulos haulle rundales pi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3643306" cy="2437703"/>
          </a:xfrm>
          <a:prstGeom prst="rect">
            <a:avLst/>
          </a:prstGeom>
          <a:noFill/>
        </p:spPr>
      </p:pic>
      <p:pic>
        <p:nvPicPr>
          <p:cNvPr id="21510" name="Picture 6" descr="rundales_pil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1942"/>
            <a:ext cx="2643206" cy="1928826"/>
          </a:xfrm>
          <a:prstGeom prst="rect">
            <a:avLst/>
          </a:prstGeom>
          <a:noFill/>
        </p:spPr>
      </p:pic>
      <p:pic>
        <p:nvPicPr>
          <p:cNvPr id="21512" name="Picture 8" descr="Aiheeseen liittyvä kuv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643050"/>
            <a:ext cx="4286248" cy="1953368"/>
          </a:xfrm>
          <a:prstGeom prst="rect">
            <a:avLst/>
          </a:prstGeom>
          <a:noFill/>
        </p:spPr>
      </p:pic>
      <p:pic>
        <p:nvPicPr>
          <p:cNvPr id="21514" name="Picture 10" descr="Aiheeseen liittyvä kuv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4116764" cy="2428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:wedge/>
      </p:transition>
    </mc:Choice>
    <mc:Fallback>
      <p:transition spd="slow">
        <p:wedg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Terve-</a:t>
            </a:r>
            <a:r>
              <a:rPr lang="fi-FI" dirty="0" err="1" smtClean="0"/>
              <a:t>sveiki</a:t>
            </a:r>
            <a:endParaRPr lang="fi-FI" dirty="0" smtClean="0"/>
          </a:p>
          <a:p>
            <a:r>
              <a:rPr lang="fi-FI" dirty="0" smtClean="0"/>
              <a:t>kiitos-</a:t>
            </a:r>
            <a:r>
              <a:rPr lang="fi-FI" dirty="0" err="1" smtClean="0"/>
              <a:t>paldies</a:t>
            </a:r>
            <a:endParaRPr lang="fi-FI" dirty="0" smtClean="0"/>
          </a:p>
          <a:p>
            <a:r>
              <a:rPr lang="fi-FI" dirty="0" smtClean="0"/>
              <a:t>miten menee?-ka </a:t>
            </a:r>
            <a:r>
              <a:rPr lang="fi-FI" dirty="0" err="1" smtClean="0"/>
              <a:t>tu</a:t>
            </a:r>
            <a:r>
              <a:rPr lang="fi-FI" dirty="0" smtClean="0"/>
              <a:t> </a:t>
            </a:r>
            <a:r>
              <a:rPr lang="fi-FI" dirty="0" err="1" smtClean="0"/>
              <a:t>iet</a:t>
            </a:r>
            <a:r>
              <a:rPr lang="fi-FI" dirty="0" smtClean="0"/>
              <a:t>?</a:t>
            </a:r>
          </a:p>
          <a:p>
            <a:r>
              <a:rPr lang="fi-FI" dirty="0" smtClean="0"/>
              <a:t>hyvää päivää-</a:t>
            </a:r>
            <a:r>
              <a:rPr lang="fi-FI" dirty="0" err="1" smtClean="0"/>
              <a:t>labu</a:t>
            </a:r>
            <a:r>
              <a:rPr lang="fi-FI" dirty="0" smtClean="0"/>
              <a:t> </a:t>
            </a:r>
            <a:r>
              <a:rPr lang="fi-FI" dirty="0" err="1" smtClean="0"/>
              <a:t>diena</a:t>
            </a:r>
            <a:endParaRPr lang="fi-FI" dirty="0" smtClean="0"/>
          </a:p>
          <a:p>
            <a:r>
              <a:rPr lang="fi-FI" dirty="0" smtClean="0"/>
              <a:t>huomenta-</a:t>
            </a:r>
            <a:r>
              <a:rPr lang="fi-FI" dirty="0" err="1" smtClean="0"/>
              <a:t>labrit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sanasto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847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2898</TotalTime>
  <Words>156</Words>
  <Application>Microsoft Office PowerPoint</Application>
  <PresentationFormat>Näytössä katseltava diaesitys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Baskerville Old Face</vt:lpstr>
      <vt:lpstr>Calibri</vt:lpstr>
      <vt:lpstr>Georgia</vt:lpstr>
      <vt:lpstr>Wingdings</vt:lpstr>
      <vt:lpstr>Wingdings 2</vt:lpstr>
      <vt:lpstr>Официальная</vt:lpstr>
      <vt:lpstr>           Latvia</vt:lpstr>
      <vt:lpstr>PowerPoint-esitys</vt:lpstr>
      <vt:lpstr>Perustiedot</vt:lpstr>
      <vt:lpstr>Riika vanha kaupunki</vt:lpstr>
      <vt:lpstr>Daugava  /  Väinäjoki </vt:lpstr>
      <vt:lpstr>Perusopetus</vt:lpstr>
      <vt:lpstr>Latvian pääjuhlat</vt:lpstr>
      <vt:lpstr>Rundales pils</vt:lpstr>
      <vt:lpstr>sanasto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Latvia</dc:title>
  <dc:creator>Aleksandr</dc:creator>
  <cp:lastModifiedBy>Ellilä Veronika</cp:lastModifiedBy>
  <cp:revision>71</cp:revision>
  <dcterms:created xsi:type="dcterms:W3CDTF">2017-09-26T21:21:46Z</dcterms:created>
  <dcterms:modified xsi:type="dcterms:W3CDTF">2017-11-03T06:22:22Z</dcterms:modified>
</cp:coreProperties>
</file>