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9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FC7D8-16A1-4E9D-9C61-FE7C68AD621F}" type="datetimeFigureOut">
              <a:rPr lang="fi-FI" smtClean="0"/>
              <a:t>3.4.2015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AF7B9-DCCB-4DEE-967C-9019C55C0F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101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F7B9-DCCB-4DEE-967C-9019C55C0FC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832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56-52D1-4DAB-B640-E015D5A9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35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56-52D1-4DAB-B640-E015D5A9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2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56-52D1-4DAB-B640-E015D5A9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650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56-52D1-4DAB-B640-E015D5A9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61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56-52D1-4DAB-B640-E015D5A9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70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56-52D1-4DAB-B640-E015D5A9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940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56-52D1-4DAB-B640-E015D5A9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741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56-52D1-4DAB-B640-E015D5A9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51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56-52D1-4DAB-B640-E015D5A9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71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56-52D1-4DAB-B640-E015D5A9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57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D956-52D1-4DAB-B640-E015D5A9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778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THO / Minna Saikkonen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D956-52D1-4DAB-B640-E015D5A9D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462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5300" dirty="0" smtClean="0"/>
              <a:t>Koppi-hanke</a:t>
            </a:r>
            <a:br>
              <a:rPr lang="fi-FI" sz="5300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19672" y="314096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fi-FI" dirty="0" smtClean="0"/>
              <a:t>Minna Saikkonen</a:t>
            </a:r>
          </a:p>
          <a:p>
            <a:endParaRPr lang="fi-FI" dirty="0"/>
          </a:p>
          <a:p>
            <a:r>
              <a:rPr lang="fi-FI" dirty="0" smtClean="0"/>
              <a:t>Jyväskylän koulutuskuntayhtymä</a:t>
            </a:r>
            <a:br>
              <a:rPr lang="fi-FI" dirty="0" smtClean="0"/>
            </a:br>
            <a:r>
              <a:rPr lang="fi-FI" dirty="0" smtClean="0"/>
              <a:t>Jyväskylän Lyseon lukio </a:t>
            </a:r>
          </a:p>
          <a:p>
            <a:r>
              <a:rPr lang="fi-FI" dirty="0" smtClean="0"/>
              <a:t>Tikkakosken toimipiste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pic>
        <p:nvPicPr>
          <p:cNvPr id="6" name="Kuva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106138"/>
            <a:ext cx="3220442" cy="694026"/>
          </a:xfrm>
          <a:prstGeom prst="rect">
            <a:avLst/>
          </a:prstGeom>
        </p:spPr>
      </p:pic>
      <p:pic>
        <p:nvPicPr>
          <p:cNvPr id="8" name="Kuva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82327"/>
            <a:ext cx="3816424" cy="9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Ryhmätyöt</a:t>
            </a:r>
            <a:endParaRPr lang="fi-FI" dirty="0"/>
          </a:p>
        </p:txBody>
      </p:sp>
      <p:pic>
        <p:nvPicPr>
          <p:cNvPr id="8" name="Sisällön paikkamerkki 7" descr="Näyttöleik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3168353" cy="2306265"/>
          </a:xfrm>
        </p:spPr>
      </p:pic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err="1" smtClean="0"/>
              <a:t>Breakout-toiminnolla</a:t>
            </a:r>
            <a:endParaRPr lang="fi-FI" dirty="0" smtClean="0"/>
          </a:p>
          <a:p>
            <a:pPr lvl="1"/>
            <a:r>
              <a:rPr lang="fi-FI" dirty="0" smtClean="0"/>
              <a:t>Jakaa oppilaat suoraan ryhmiin, myös opettaja voi siirtää sopiviksi porukoiksi</a:t>
            </a:r>
          </a:p>
          <a:p>
            <a:pPr lvl="1"/>
            <a:r>
              <a:rPr lang="fi-FI" dirty="0" smtClean="0"/>
              <a:t>Neljä ryhmää</a:t>
            </a:r>
          </a:p>
          <a:p>
            <a:pPr lvl="1"/>
            <a:r>
              <a:rPr lang="fi-FI" dirty="0" smtClean="0"/>
              <a:t>Huoneet valmisteltava valmiiksi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sp>
        <p:nvSpPr>
          <p:cNvPr id="9" name="Nuoli oikealle 8"/>
          <p:cNvSpPr/>
          <p:nvPr/>
        </p:nvSpPr>
        <p:spPr>
          <a:xfrm rot="5248602">
            <a:off x="534865" y="2113590"/>
            <a:ext cx="144016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96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 descr="Näyttöleik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935696" cy="5865515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96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Ryhmätyöt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fi-FI" dirty="0" smtClean="0"/>
              <a:t>Alussa hämmennys</a:t>
            </a:r>
          </a:p>
          <a:p>
            <a:pPr lvl="1"/>
            <a:r>
              <a:rPr lang="fi-FI" dirty="0" smtClean="0"/>
              <a:t>Rohkaistuvat ottamaan video- ja ääniyhteyksiä toisiinsa</a:t>
            </a:r>
          </a:p>
          <a:p>
            <a:pPr lvl="1"/>
            <a:r>
              <a:rPr lang="fi-FI" dirty="0" smtClean="0"/>
              <a:t>Kolmannella kerralla homma toimii!</a:t>
            </a:r>
          </a:p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pic>
        <p:nvPicPr>
          <p:cNvPr id="7" name="Sisällön paikkamerkki 5" descr="Näyttöleik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092241" cy="4525963"/>
          </a:xfrm>
        </p:spPr>
      </p:pic>
    </p:spTree>
    <p:extLst>
      <p:ext uri="{BB962C8B-B14F-4D97-AF65-F5344CB8AC3E}">
        <p14:creationId xmlns:p14="http://schemas.microsoft.com/office/powerpoint/2010/main" val="369749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Opiskelijan näkökulmaa…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Mikä onnistui? </a:t>
            </a:r>
            <a:endParaRPr lang="fi-FI" dirty="0"/>
          </a:p>
        </p:txBody>
      </p:sp>
      <p:sp>
        <p:nvSpPr>
          <p:cNvPr id="13" name="Sisällön paikkamerkki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”Oli kuin luokassa”</a:t>
            </a:r>
          </a:p>
          <a:p>
            <a:r>
              <a:rPr lang="fi-FI" dirty="0" smtClean="0"/>
              <a:t>Rauha, kukaan ei häirinnyt</a:t>
            </a:r>
          </a:p>
          <a:p>
            <a:r>
              <a:rPr lang="fi-FI" dirty="0" smtClean="0"/>
              <a:t>Äänet kuului, toimi paremmin kuin koko luokan </a:t>
            </a:r>
            <a:r>
              <a:rPr lang="fi-FI" dirty="0" err="1" smtClean="0"/>
              <a:t>ConnectPro-tuokioissa</a:t>
            </a:r>
            <a:endParaRPr lang="fi-FI" dirty="0" smtClean="0"/>
          </a:p>
          <a:p>
            <a:r>
              <a:rPr lang="fi-FI" dirty="0"/>
              <a:t>Ei tarvitse lähteä kotoa!</a:t>
            </a:r>
          </a:p>
          <a:p>
            <a:r>
              <a:rPr lang="fi-FI" dirty="0" smtClean="0"/>
              <a:t>Koppi-ideana toimi</a:t>
            </a:r>
            <a:endParaRPr lang="fi-FI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Mikä epäonnistui? </a:t>
            </a:r>
            <a:endParaRPr lang="fi-FI" dirty="0"/>
          </a:p>
        </p:txBody>
      </p:sp>
      <p:sp>
        <p:nvSpPr>
          <p:cNvPr id="15" name="Sisällön paikkamerkki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Internet-yhteyden toimimattomuus, huoneesta ”tipahtaminen”</a:t>
            </a:r>
          </a:p>
          <a:p>
            <a:r>
              <a:rPr lang="fi-FI" dirty="0" smtClean="0"/>
              <a:t>Notes-toimimattomuus</a:t>
            </a:r>
          </a:p>
          <a:p>
            <a:r>
              <a:rPr lang="fi-FI" dirty="0" smtClean="0"/>
              <a:t>Eksyy väärille sivuille?</a:t>
            </a:r>
          </a:p>
          <a:p>
            <a:r>
              <a:rPr lang="fi-FI" dirty="0" smtClean="0"/>
              <a:t>Ryhmätyö haastavaa</a:t>
            </a:r>
          </a:p>
          <a:p>
            <a:r>
              <a:rPr lang="fi-FI" dirty="0" smtClean="0"/>
              <a:t>Siirtyminen seuraavalle tunnille?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3635896" y="573325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En halua!</a:t>
            </a:r>
          </a:p>
        </p:txBody>
      </p:sp>
    </p:spTree>
    <p:extLst>
      <p:ext uri="{BB962C8B-B14F-4D97-AF65-F5344CB8AC3E}">
        <p14:creationId xmlns:p14="http://schemas.microsoft.com/office/powerpoint/2010/main" val="2059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Opettajan näkökulmaa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Ota huomioon pedagogiikka, vältä puhuvaa päätä, osallista, tee ryhmätöitä! </a:t>
            </a:r>
          </a:p>
          <a:p>
            <a:r>
              <a:rPr lang="fi-FI" dirty="0" smtClean="0"/>
              <a:t>Valmista pohja (Layout)</a:t>
            </a:r>
          </a:p>
          <a:p>
            <a:r>
              <a:rPr lang="fi-FI" dirty="0" smtClean="0"/>
              <a:t>Etsi toimivat alustat ryhmätöille (</a:t>
            </a:r>
            <a:r>
              <a:rPr lang="fi-FI" dirty="0" err="1" smtClean="0"/>
              <a:t>Padlet</a:t>
            </a:r>
            <a:r>
              <a:rPr lang="fi-FI" dirty="0" smtClean="0"/>
              <a:t>, </a:t>
            </a:r>
            <a:r>
              <a:rPr lang="fi-FI" dirty="0" err="1" smtClean="0"/>
              <a:t>GoogleDocs</a:t>
            </a:r>
            <a:r>
              <a:rPr lang="fi-FI" dirty="0" smtClean="0"/>
              <a:t>?)</a:t>
            </a:r>
          </a:p>
          <a:p>
            <a:r>
              <a:rPr lang="fi-FI" dirty="0" smtClean="0"/>
              <a:t>Opiskelijat ottavat tavan käyttöön nopeasti, rohkaistuvat pienryhmissä puhumaankin! </a:t>
            </a:r>
          </a:p>
          <a:p>
            <a:pPr lvl="1"/>
            <a:r>
              <a:rPr lang="fi-FI" dirty="0" smtClean="0"/>
              <a:t>(Tottuminen lisää riskiä siirtyä muille palstoille…)</a:t>
            </a:r>
          </a:p>
          <a:p>
            <a:r>
              <a:rPr lang="fi-FI" dirty="0" smtClean="0"/>
              <a:t>Harjoittele pienryhmässä (josta osa paikalla), jos mahdollista!</a:t>
            </a:r>
          </a:p>
          <a:p>
            <a:r>
              <a:rPr lang="fi-FI" dirty="0" smtClean="0"/>
              <a:t>Kiinteät nettiyhteydet käyttöön! Toimiva tietokone! (</a:t>
            </a:r>
            <a:r>
              <a:rPr lang="fi-FI" dirty="0" err="1" smtClean="0"/>
              <a:t>Ipadien</a:t>
            </a:r>
            <a:r>
              <a:rPr lang="fi-FI" dirty="0" smtClean="0"/>
              <a:t> ominaisuudet eivät riitä)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pPr marL="457200" lvl="1" indent="0">
              <a:buNone/>
            </a:pPr>
            <a:r>
              <a:rPr lang="fi-FI" dirty="0" smtClean="0"/>
              <a:t>			</a:t>
            </a:r>
            <a:r>
              <a:rPr lang="fi-FI" smtClean="0"/>
              <a:t>         Kiitos!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pic>
        <p:nvPicPr>
          <p:cNvPr id="6" name="Kuva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3816424" cy="936104"/>
          </a:xfrm>
          <a:prstGeom prst="rect">
            <a:avLst/>
          </a:prstGeom>
        </p:spPr>
      </p:pic>
      <p:pic>
        <p:nvPicPr>
          <p:cNvPr id="7" name="Kuva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26" y="4230228"/>
            <a:ext cx="29845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3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tehtiin?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fi-FI" dirty="0" smtClean="0"/>
              <a:t>GE3 Riskien maantiede      6h/36h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pic>
        <p:nvPicPr>
          <p:cNvPr id="6" name="Kuva 5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336704" cy="4393682"/>
          </a:xfrm>
          <a:prstGeom prst="rect">
            <a:avLst/>
          </a:prstGeom>
        </p:spPr>
      </p:pic>
      <p:sp>
        <p:nvSpPr>
          <p:cNvPr id="7" name="Nuoli oikealle 6"/>
          <p:cNvSpPr/>
          <p:nvPr/>
        </p:nvSpPr>
        <p:spPr>
          <a:xfrm rot="10800000">
            <a:off x="7265096" y="4114921"/>
            <a:ext cx="12241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 oikealle 7"/>
          <p:cNvSpPr/>
          <p:nvPr/>
        </p:nvSpPr>
        <p:spPr>
          <a:xfrm rot="10800000">
            <a:off x="7265096" y="4797152"/>
            <a:ext cx="12241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 oikealle 8"/>
          <p:cNvSpPr/>
          <p:nvPr/>
        </p:nvSpPr>
        <p:spPr>
          <a:xfrm rot="10800000">
            <a:off x="7280684" y="5301208"/>
            <a:ext cx="122413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331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 descr="Näyttöleik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4038600" cy="2645769"/>
          </a:xfrm>
        </p:spPr>
      </p:pic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Opettajalle luotiin oma huone </a:t>
            </a:r>
            <a:r>
              <a:rPr lang="fi-FI" dirty="0" err="1" smtClean="0"/>
              <a:t>AdobeConnect-ohjelmaan</a:t>
            </a:r>
            <a:endParaRPr lang="fi-FI" dirty="0" smtClean="0"/>
          </a:p>
          <a:p>
            <a:r>
              <a:rPr lang="fi-FI" dirty="0" smtClean="0"/>
              <a:t>Linkki huoneeseen jaettiin </a:t>
            </a:r>
            <a:r>
              <a:rPr lang="fi-FI" dirty="0" err="1" smtClean="0"/>
              <a:t>Wilman</a:t>
            </a:r>
            <a:r>
              <a:rPr lang="fi-FI" dirty="0" smtClean="0"/>
              <a:t> välityksellä edellisenä päivänä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15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13 opiskelijaa</a:t>
            </a:r>
          </a:p>
          <a:p>
            <a:r>
              <a:rPr lang="fi-FI" dirty="0" smtClean="0"/>
              <a:t>Osa luokassa, osa kotona, osa ruokalassa</a:t>
            </a:r>
          </a:p>
          <a:p>
            <a:r>
              <a:rPr lang="fi-FI" dirty="0" smtClean="0"/>
              <a:t>Kaikilla oma kone!</a:t>
            </a:r>
          </a:p>
          <a:p>
            <a:r>
              <a:rPr lang="fi-FI" dirty="0" smtClean="0"/>
              <a:t>Aamutunnit, jotta kotona osallistuminen oli mahdollista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38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572557"/>
            <a:ext cx="8229600" cy="4525963"/>
          </a:xfrm>
        </p:spPr>
        <p:txBody>
          <a:bodyPr/>
          <a:lstStyle/>
          <a:p>
            <a:r>
              <a:rPr lang="fi-FI" dirty="0" smtClean="0"/>
              <a:t>Tuntien rakenne perustui </a:t>
            </a:r>
            <a:r>
              <a:rPr lang="fi-FI" dirty="0" err="1" smtClean="0"/>
              <a:t>Powerpoint-aineistoon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pic>
        <p:nvPicPr>
          <p:cNvPr id="6" name="Kuva 5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55506"/>
            <a:ext cx="7528802" cy="3816424"/>
          </a:xfrm>
          <a:prstGeom prst="rect">
            <a:avLst/>
          </a:prstGeom>
        </p:spPr>
      </p:pic>
      <p:sp>
        <p:nvSpPr>
          <p:cNvPr id="7" name="Nuoli oikealle 6"/>
          <p:cNvSpPr/>
          <p:nvPr/>
        </p:nvSpPr>
        <p:spPr>
          <a:xfrm rot="20450291">
            <a:off x="4668827" y="4877223"/>
            <a:ext cx="1584176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33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Näyttöleik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789275" cy="5433467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91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 descr="Näyttöleik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11296" cy="5514858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sp>
        <p:nvSpPr>
          <p:cNvPr id="7" name="Nuoli oikealle 6"/>
          <p:cNvSpPr/>
          <p:nvPr/>
        </p:nvSpPr>
        <p:spPr>
          <a:xfrm>
            <a:off x="222970" y="4509120"/>
            <a:ext cx="144016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 oikealle 7"/>
          <p:cNvSpPr/>
          <p:nvPr/>
        </p:nvSpPr>
        <p:spPr>
          <a:xfrm>
            <a:off x="222970" y="2170584"/>
            <a:ext cx="144016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9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 descr="Näyttöleik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6912288" cy="5030019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sp>
        <p:nvSpPr>
          <p:cNvPr id="7" name="Nuoli oikealle 6"/>
          <p:cNvSpPr/>
          <p:nvPr/>
        </p:nvSpPr>
        <p:spPr>
          <a:xfrm>
            <a:off x="395536" y="4365104"/>
            <a:ext cx="1440160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27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 descr="Näyttöleike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4038600" cy="2681837"/>
          </a:xfrm>
        </p:spPr>
      </p:pic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Tästä, ei tullut mitään…</a:t>
            </a:r>
          </a:p>
          <a:p>
            <a:r>
              <a:rPr lang="fi-FI" dirty="0" smtClean="0"/>
              <a:t>Notes-toiminto ei kestä useamman opiskelijan samanaikaista kirjoittamista</a:t>
            </a:r>
          </a:p>
          <a:p>
            <a:r>
              <a:rPr lang="fi-FI" dirty="0" smtClean="0"/>
              <a:t>Mieluummin esim. </a:t>
            </a:r>
            <a:r>
              <a:rPr lang="fi-FI" dirty="0" err="1" smtClean="0"/>
              <a:t>Padlet-linkki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27.3.2015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THO / Minna Saikkonen</a:t>
            </a:r>
            <a:endParaRPr lang="fi-FI"/>
          </a:p>
        </p:txBody>
      </p:sp>
      <p:pic>
        <p:nvPicPr>
          <p:cNvPr id="9" name="Kuva 8" descr="Näyttöleik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79189"/>
            <a:ext cx="4104456" cy="27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Virt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300</Words>
  <Application>Microsoft Office PowerPoint</Application>
  <PresentationFormat>Näytössä katseltava diaesitys (4:3)</PresentationFormat>
  <Paragraphs>82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Office-teema</vt:lpstr>
      <vt:lpstr>Koppi-hanke  </vt:lpstr>
      <vt:lpstr>Mitä tehtiin?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Ryhmätyöt</vt:lpstr>
      <vt:lpstr>PowerPoint-esitys</vt:lpstr>
      <vt:lpstr>Ryhmätyöt</vt:lpstr>
      <vt:lpstr>Opiskelijan näkökulmaa…</vt:lpstr>
      <vt:lpstr>Opettajan näkökulmaa</vt:lpstr>
      <vt:lpstr>PowerPoint-esitys</vt:lpstr>
    </vt:vector>
  </TitlesOfParts>
  <Company>JAO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Koppi-hanke</dc:title>
  <dc:creator>Saikkonen Minna</dc:creator>
  <cp:lastModifiedBy>Juha Paananen</cp:lastModifiedBy>
  <cp:revision>15</cp:revision>
  <dcterms:created xsi:type="dcterms:W3CDTF">2015-03-24T08:48:25Z</dcterms:created>
  <dcterms:modified xsi:type="dcterms:W3CDTF">2015-04-03T13:24:54Z</dcterms:modified>
</cp:coreProperties>
</file>