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5613" cy="99393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1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2E16D-29B3-4B68-9787-767D3902E4C0}" type="datetimeFigureOut">
              <a:rPr lang="fi-FI" smtClean="0"/>
              <a:t>6.10.2016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24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5ABA4-1A78-49DA-8DE9-3B39F68477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55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09D4E-BD4F-4CF6-A1CA-E2B6E189AA7B}" type="datetime1">
              <a:rPr lang="fi-FI" smtClean="0"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AE22-B5C4-4C7B-92CC-7EEFEA4F333D}" type="datetime1">
              <a:rPr lang="fi-FI" smtClean="0"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6794-34F9-4B87-8B67-D0C541CBEC30}" type="datetime1">
              <a:rPr lang="fi-FI" smtClean="0"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75FD-C8BA-43E0-82C5-ABFA8E743AD6}" type="datetime1">
              <a:rPr lang="fi-FI" smtClean="0"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81E2-4EFC-4B02-946D-B993B4BA3CEE}" type="datetime1">
              <a:rPr lang="fi-FI" smtClean="0"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4D1F-6815-443F-A0E7-2662470742A8}" type="datetime1">
              <a:rPr lang="fi-FI" smtClean="0"/>
              <a:t>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94AD-F7FA-4077-8148-16C600121C6D}" type="datetime1">
              <a:rPr lang="fi-FI" smtClean="0"/>
              <a:t>6.10.2016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1ED5-2D05-4FF6-A541-32C52ED12D74}" type="datetime1">
              <a:rPr lang="fi-FI" smtClean="0"/>
              <a:t>6.10.2016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6C46-F96C-4891-B25F-E4D38A17E071}" type="datetime1">
              <a:rPr lang="fi-FI" smtClean="0"/>
              <a:t>6.10.2016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7EDF-A530-485B-A52A-DE36846CC83D}" type="datetime1">
              <a:rPr lang="fi-FI" smtClean="0"/>
              <a:t>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B4DD-671F-4501-B930-BBD114B433AD}" type="datetime1">
              <a:rPr lang="fi-FI" smtClean="0"/>
              <a:t>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3484E-5623-4C0B-8BA8-48325BA1B75B}" type="datetime1">
              <a:rPr lang="fi-FI" smtClean="0"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Laatinut Pirjo Tanhuanpää, Luonnonvarakeskus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445C0-1E97-4FE8-B726-03CD6C815E51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fi/imgres?imgurl=http://www02.oph.fi/etalukio/teknologia/kuvat/suodatus.jpg&amp;imgrefurl=http://www02.oph.fi/etalukio/teknologia/vinkit_maatalous.html&amp;usg=__h1iaVyaUh_Uzr_0V2u-fnbOWSuA=&amp;h=256&amp;w=171&amp;sz=7&amp;hl=fi&amp;start=85&amp;zoom=1&amp;tbnid=JuUbT6zaIN6wrM:&amp;tbnh=157&amp;tbnw=105&amp;ei=rXqWT4-AL6ng4QSAz-FG&amp;prev=/search?q=suppilo+kuva&amp;hl=fi&amp;sa=X&amp;imgurl=http://www.vannetukku.fi/images/motoral/50861366.jpg&amp;imgrefurl=http://saaressa.blogspot.com/2011/06/englantia-osaavia-lellitaan.html&amp;h=1082&amp;w=1181&amp;sz=60&amp;biw=998&amp;bih=508&amp;tbs=simg:CAESEgk8Zad1QzXoIyFMZj100er0UQ&amp;tbm=isch&amp;itbs=1&amp;iact=hc&amp;vpx=101&amp;vpy=120&amp;dur=1172&amp;hovh=204&amp;hovw=136&amp;tx=89&amp;ty=149&amp;sig=103181421745260373402&amp;page=7&amp;ved=1t:429,r:10,s:86,i:293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345737" y="139442"/>
            <a:ext cx="41665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20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DNA:n eristäminen kasvisoluista</a:t>
            </a:r>
            <a:endParaRPr kumimoji="0" lang="fi-FI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76872" y="920497"/>
            <a:ext cx="34628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fi-FI" sz="1600" dirty="0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ehdet</a:t>
            </a:r>
            <a:r>
              <a:rPr kumimoji="0" 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hienonnetaan huhmareessa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eristyspuskurin</a:t>
            </a:r>
            <a:r>
              <a:rPr kumimoji="0" lang="fi-FI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 avulla.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fi-FI" sz="1600" baseline="0" dirty="0" err="1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Soluseinät-</a:t>
            </a:r>
            <a:r>
              <a:rPr lang="fi-FI" sz="1600" baseline="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 ja kalvot hajoavat.</a:t>
            </a:r>
            <a:endParaRPr kumimoji="0" lang="fi-FI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1267" name="Picture 3" descr="SO0256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728" y="611560"/>
            <a:ext cx="936104" cy="10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611264" y="2627784"/>
            <a:ext cx="19223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fi-FI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Seos suodatetaan.</a:t>
            </a: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Alanuoli 9"/>
          <p:cNvSpPr/>
          <p:nvPr/>
        </p:nvSpPr>
        <p:spPr>
          <a:xfrm>
            <a:off x="1268760" y="176368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009806" y="4851321"/>
            <a:ext cx="42739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Lisätään ananasmehua (sisältää entsyymiä).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fi-FI" sz="16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DNA:ta suojaavat valkuaisaineet hajoavat.</a:t>
            </a:r>
            <a:endParaRPr kumimoji="0" lang="fi-FI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395240" y="7524328"/>
            <a:ext cx="33169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fi-FI" sz="16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Saostetaan DNA </a:t>
            </a:r>
            <a:r>
              <a:rPr kumimoji="0" lang="fi-FI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alkoholin avulla.</a:t>
            </a: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Alanuoli 23"/>
          <p:cNvSpPr/>
          <p:nvPr/>
        </p:nvSpPr>
        <p:spPr>
          <a:xfrm>
            <a:off x="1340768" y="6521549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30" name="Ryhmä 29"/>
          <p:cNvGrpSpPr/>
          <p:nvPr/>
        </p:nvGrpSpPr>
        <p:grpSpPr>
          <a:xfrm>
            <a:off x="836712" y="6819106"/>
            <a:ext cx="792088" cy="648072"/>
            <a:chOff x="188640" y="6444208"/>
            <a:chExt cx="792088" cy="648072"/>
          </a:xfrm>
        </p:grpSpPr>
        <p:pic>
          <p:nvPicPr>
            <p:cNvPr id="11285" name="Picture 21" descr="http://t0.gstatic.com/images?q=tbn:ANd9GcRpzkbz6N8NhJhmVzkhltE_XbFYClCSwQ5lKCnf2Lsque67ueP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8640" y="6444208"/>
              <a:ext cx="727075" cy="606425"/>
            </a:xfrm>
            <a:prstGeom prst="rect">
              <a:avLst/>
            </a:prstGeom>
            <a:noFill/>
          </p:spPr>
        </p:pic>
        <p:sp>
          <p:nvSpPr>
            <p:cNvPr id="25" name="Vuokaavio: Prosessi 24"/>
            <p:cNvSpPr/>
            <p:nvPr/>
          </p:nvSpPr>
          <p:spPr>
            <a:xfrm>
              <a:off x="692696" y="6948264"/>
              <a:ext cx="288032" cy="144016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32" name="Ryhmä 31"/>
          <p:cNvGrpSpPr/>
          <p:nvPr/>
        </p:nvGrpSpPr>
        <p:grpSpPr>
          <a:xfrm>
            <a:off x="1052736" y="3938786"/>
            <a:ext cx="1447388" cy="684213"/>
            <a:chOff x="620688" y="3748652"/>
            <a:chExt cx="1447388" cy="684213"/>
          </a:xfrm>
        </p:grpSpPr>
        <p:pic>
          <p:nvPicPr>
            <p:cNvPr id="11272" name="Picture 8" descr="http://www02.oph.fi/etalukio/opiskelumodulit/kemia/labra/kuvatl/mittalasi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6900000">
              <a:off x="1042550" y="3407340"/>
              <a:ext cx="684213" cy="1366838"/>
            </a:xfrm>
            <a:prstGeom prst="rect">
              <a:avLst/>
            </a:prstGeom>
            <a:noFill/>
          </p:spPr>
        </p:pic>
        <p:sp>
          <p:nvSpPr>
            <p:cNvPr id="26" name="Vuokaavio: Prosessi 25"/>
            <p:cNvSpPr/>
            <p:nvPr/>
          </p:nvSpPr>
          <p:spPr>
            <a:xfrm>
              <a:off x="620688" y="4283968"/>
              <a:ext cx="288032" cy="144016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31" name="Ryhmä 30"/>
          <p:cNvGrpSpPr/>
          <p:nvPr/>
        </p:nvGrpSpPr>
        <p:grpSpPr>
          <a:xfrm>
            <a:off x="980728" y="4644008"/>
            <a:ext cx="936104" cy="1539448"/>
            <a:chOff x="476672" y="4574586"/>
            <a:chExt cx="936104" cy="1539448"/>
          </a:xfrm>
        </p:grpSpPr>
        <p:pic>
          <p:nvPicPr>
            <p:cNvPr id="11278" name="Picture 14" descr="http://t0.gstatic.com/images?q=tbn:ANd9GcQAGEq0wRKtJCCJX33MCy6HFWvuPG4KT9qahwPV6PPGBt6f9L4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6672" y="4644008"/>
              <a:ext cx="863600" cy="1470026"/>
            </a:xfrm>
            <a:prstGeom prst="rect">
              <a:avLst/>
            </a:prstGeom>
            <a:noFill/>
          </p:spPr>
        </p:pic>
        <p:sp>
          <p:nvSpPr>
            <p:cNvPr id="27" name="Suorakulmio 26"/>
            <p:cNvSpPr/>
            <p:nvPr/>
          </p:nvSpPr>
          <p:spPr>
            <a:xfrm>
              <a:off x="908720" y="4574586"/>
              <a:ext cx="504056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33" name="Ryhmä 32"/>
          <p:cNvGrpSpPr/>
          <p:nvPr/>
        </p:nvGrpSpPr>
        <p:grpSpPr>
          <a:xfrm>
            <a:off x="980728" y="2195736"/>
            <a:ext cx="1080119" cy="1616402"/>
            <a:chOff x="692696" y="2267744"/>
            <a:chExt cx="1080119" cy="1616402"/>
          </a:xfrm>
        </p:grpSpPr>
        <p:pic>
          <p:nvPicPr>
            <p:cNvPr id="11268" name="rg_hi" descr="ANd9GcT71-LBdTY8baBsDcJQdj9Qfaem1MKF6fxmOFCSDUuDVMZ7aTjQnA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92696" y="2267744"/>
              <a:ext cx="1080119" cy="1616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Suorakulmio 27"/>
            <p:cNvSpPr/>
            <p:nvPr/>
          </p:nvSpPr>
          <p:spPr>
            <a:xfrm>
              <a:off x="1292002" y="3728095"/>
              <a:ext cx="432048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9" name="Ryhmä 28"/>
          <p:cNvGrpSpPr/>
          <p:nvPr/>
        </p:nvGrpSpPr>
        <p:grpSpPr>
          <a:xfrm>
            <a:off x="1052736" y="7308304"/>
            <a:ext cx="883146" cy="1544384"/>
            <a:chOff x="476672" y="7089930"/>
            <a:chExt cx="883146" cy="1544384"/>
          </a:xfrm>
        </p:grpSpPr>
        <p:pic>
          <p:nvPicPr>
            <p:cNvPr id="21" name="Picture 14" descr="http://t0.gstatic.com/images?q=tbn:ANd9GcQAGEq0wRKtJCCJX33MCy6HFWvuPG4KT9qahwPV6PPGBt6f9L4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6672" y="7164288"/>
              <a:ext cx="863600" cy="1470026"/>
            </a:xfrm>
            <a:prstGeom prst="rect">
              <a:avLst/>
            </a:prstGeom>
            <a:noFill/>
          </p:spPr>
        </p:pic>
        <p:sp>
          <p:nvSpPr>
            <p:cNvPr id="22" name="Suorakulmio 21"/>
            <p:cNvSpPr/>
            <p:nvPr/>
          </p:nvSpPr>
          <p:spPr>
            <a:xfrm>
              <a:off x="855762" y="7089930"/>
              <a:ext cx="504056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34" name="Alanuoli 33"/>
          <p:cNvSpPr/>
          <p:nvPr/>
        </p:nvSpPr>
        <p:spPr>
          <a:xfrm>
            <a:off x="1297335" y="3774579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4485755" y="8500224"/>
            <a:ext cx="2543645" cy="608280"/>
          </a:xfrm>
        </p:spPr>
        <p:txBody>
          <a:bodyPr/>
          <a:lstStyle/>
          <a:p>
            <a:pPr algn="l"/>
            <a:r>
              <a:rPr lang="fi-FI" sz="900" dirty="0" smtClean="0"/>
              <a:t>Pirjo Tanhuanpää ja Teija Tenhola-Roininen, Luonnonvarakeskus</a:t>
            </a:r>
            <a:endParaRPr lang="fi-FI" sz="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296" y="106164"/>
            <a:ext cx="53022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40</Words>
  <Application>Microsoft Office PowerPoint</Application>
  <PresentationFormat>Näytössä katseltava diaesitys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Company>MTT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kjo6</dc:creator>
  <cp:lastModifiedBy>kvo110</cp:lastModifiedBy>
  <cp:revision>17</cp:revision>
  <cp:lastPrinted>2016-10-06T07:10:15Z</cp:lastPrinted>
  <dcterms:created xsi:type="dcterms:W3CDTF">2012-04-24T10:09:22Z</dcterms:created>
  <dcterms:modified xsi:type="dcterms:W3CDTF">2016-10-06T07:21:36Z</dcterms:modified>
</cp:coreProperties>
</file>