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792" autoAdjust="0"/>
    <p:restoredTop sz="94660"/>
  </p:normalViewPr>
  <p:slideViewPr>
    <p:cSldViewPr snapToGrid="0">
      <p:cViewPr>
        <p:scale>
          <a:sx n="300" d="100"/>
          <a:sy n="300" d="100"/>
        </p:scale>
        <p:origin x="846" y="-3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C3252-F534-425F-8FAF-7213E041B9AD}" type="datetimeFigureOut">
              <a:rPr lang="fi-FI" smtClean="0"/>
              <a:t>11.5.2021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005E4-8B85-457C-ABC4-D090483E16F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23767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C3252-F534-425F-8FAF-7213E041B9AD}" type="datetimeFigureOut">
              <a:rPr lang="fi-FI" smtClean="0"/>
              <a:t>11.5.2021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005E4-8B85-457C-ABC4-D090483E16F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5443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C3252-F534-425F-8FAF-7213E041B9AD}" type="datetimeFigureOut">
              <a:rPr lang="fi-FI" smtClean="0"/>
              <a:t>11.5.2021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005E4-8B85-457C-ABC4-D090483E16F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8655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C3252-F534-425F-8FAF-7213E041B9AD}" type="datetimeFigureOut">
              <a:rPr lang="fi-FI" smtClean="0"/>
              <a:t>11.5.2021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005E4-8B85-457C-ABC4-D090483E16F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26237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C3252-F534-425F-8FAF-7213E041B9AD}" type="datetimeFigureOut">
              <a:rPr lang="fi-FI" smtClean="0"/>
              <a:t>11.5.2021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005E4-8B85-457C-ABC4-D090483E16F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39553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C3252-F534-425F-8FAF-7213E041B9AD}" type="datetimeFigureOut">
              <a:rPr lang="fi-FI" smtClean="0"/>
              <a:t>11.5.2021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005E4-8B85-457C-ABC4-D090483E16F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59062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C3252-F534-425F-8FAF-7213E041B9AD}" type="datetimeFigureOut">
              <a:rPr lang="fi-FI" smtClean="0"/>
              <a:t>11.5.2021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005E4-8B85-457C-ABC4-D090483E16F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17522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C3252-F534-425F-8FAF-7213E041B9AD}" type="datetimeFigureOut">
              <a:rPr lang="fi-FI" smtClean="0"/>
              <a:t>11.5.2021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005E4-8B85-457C-ABC4-D090483E16F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40596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C3252-F534-425F-8FAF-7213E041B9AD}" type="datetimeFigureOut">
              <a:rPr lang="fi-FI" smtClean="0"/>
              <a:t>11.5.2021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005E4-8B85-457C-ABC4-D090483E16F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26383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C3252-F534-425F-8FAF-7213E041B9AD}" type="datetimeFigureOut">
              <a:rPr lang="fi-FI" smtClean="0"/>
              <a:t>11.5.2021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005E4-8B85-457C-ABC4-D090483E16F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77774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C3252-F534-425F-8FAF-7213E041B9AD}" type="datetimeFigureOut">
              <a:rPr lang="fi-FI" smtClean="0"/>
              <a:t>11.5.2021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005E4-8B85-457C-ABC4-D090483E16F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92023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8C3252-F534-425F-8FAF-7213E041B9AD}" type="datetimeFigureOut">
              <a:rPr lang="fi-FI" smtClean="0"/>
              <a:t>11.5.2021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005E4-8B85-457C-ABC4-D090483E16F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24789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3" name="Oikea aaltosulje 2322">
            <a:extLst>
              <a:ext uri="{FF2B5EF4-FFF2-40B4-BE49-F238E27FC236}">
                <a16:creationId xmlns:a16="http://schemas.microsoft.com/office/drawing/2014/main" id="{33F404DB-EC5E-4475-88F0-D124AB2D1B35}"/>
              </a:ext>
            </a:extLst>
          </p:cNvPr>
          <p:cNvSpPr/>
          <p:nvPr/>
        </p:nvSpPr>
        <p:spPr>
          <a:xfrm>
            <a:off x="4592006" y="3305970"/>
            <a:ext cx="138588" cy="198636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324" name="Tekstiruutu 2323">
            <a:extLst>
              <a:ext uri="{FF2B5EF4-FFF2-40B4-BE49-F238E27FC236}">
                <a16:creationId xmlns:a16="http://schemas.microsoft.com/office/drawing/2014/main" id="{E2D78819-F360-452A-9D1F-B91E8CB19AB9}"/>
              </a:ext>
            </a:extLst>
          </p:cNvPr>
          <p:cNvSpPr txBox="1"/>
          <p:nvPr/>
        </p:nvSpPr>
        <p:spPr>
          <a:xfrm>
            <a:off x="4781395" y="4103116"/>
            <a:ext cx="12652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800" i="1" dirty="0"/>
              <a:t>P. x </a:t>
            </a:r>
            <a:r>
              <a:rPr lang="fi-FI" sz="800" i="1" dirty="0" err="1"/>
              <a:t>festiva</a:t>
            </a:r>
            <a:endParaRPr lang="fi-FI" sz="800" i="1" dirty="0"/>
          </a:p>
          <a:p>
            <a:r>
              <a:rPr lang="fi-FI" sz="800" dirty="0"/>
              <a:t>TARHAPIONI</a:t>
            </a:r>
          </a:p>
        </p:txBody>
      </p:sp>
      <p:sp>
        <p:nvSpPr>
          <p:cNvPr id="2326" name="Tekstiruutu 2325">
            <a:extLst>
              <a:ext uri="{FF2B5EF4-FFF2-40B4-BE49-F238E27FC236}">
                <a16:creationId xmlns:a16="http://schemas.microsoft.com/office/drawing/2014/main" id="{3E144C27-514A-4BDC-87F8-6D5BDD101E32}"/>
              </a:ext>
            </a:extLst>
          </p:cNvPr>
          <p:cNvSpPr txBox="1"/>
          <p:nvPr/>
        </p:nvSpPr>
        <p:spPr>
          <a:xfrm>
            <a:off x="5171318" y="5834082"/>
            <a:ext cx="12652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800" i="1" dirty="0"/>
              <a:t>P. x </a:t>
            </a:r>
            <a:r>
              <a:rPr lang="fi-FI" sz="800" i="1" dirty="0" err="1"/>
              <a:t>hybrida</a:t>
            </a:r>
            <a:endParaRPr lang="fi-FI" sz="800" i="1" dirty="0"/>
          </a:p>
          <a:p>
            <a:r>
              <a:rPr lang="fi-FI" sz="800" dirty="0"/>
              <a:t>KARTANOPIONI</a:t>
            </a:r>
          </a:p>
        </p:txBody>
      </p:sp>
      <p:sp>
        <p:nvSpPr>
          <p:cNvPr id="2327" name="Oikea aaltosulje 2326">
            <a:extLst>
              <a:ext uri="{FF2B5EF4-FFF2-40B4-BE49-F238E27FC236}">
                <a16:creationId xmlns:a16="http://schemas.microsoft.com/office/drawing/2014/main" id="{47330268-A97C-4AF5-B935-01AD214EA6DC}"/>
              </a:ext>
            </a:extLst>
          </p:cNvPr>
          <p:cNvSpPr/>
          <p:nvPr/>
        </p:nvSpPr>
        <p:spPr>
          <a:xfrm>
            <a:off x="6071162" y="6774484"/>
            <a:ext cx="91359" cy="127414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328" name="Tekstiruutu 2327">
            <a:extLst>
              <a:ext uri="{FF2B5EF4-FFF2-40B4-BE49-F238E27FC236}">
                <a16:creationId xmlns:a16="http://schemas.microsoft.com/office/drawing/2014/main" id="{8F6D9BBC-76B8-4B8D-BE12-4761A8E49BA5}"/>
              </a:ext>
            </a:extLst>
          </p:cNvPr>
          <p:cNvSpPr txBox="1"/>
          <p:nvPr/>
        </p:nvSpPr>
        <p:spPr>
          <a:xfrm>
            <a:off x="6146767" y="7267080"/>
            <a:ext cx="7929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800" i="1" dirty="0"/>
              <a:t>P. </a:t>
            </a:r>
            <a:r>
              <a:rPr lang="fi-FI" sz="800" i="1" dirty="0" err="1"/>
              <a:t>anomala</a:t>
            </a:r>
            <a:endParaRPr lang="fi-FI" sz="800" i="1" dirty="0"/>
          </a:p>
          <a:p>
            <a:r>
              <a:rPr lang="fi-FI" sz="800" dirty="0"/>
              <a:t>KUOLANPIONI</a:t>
            </a:r>
          </a:p>
        </p:txBody>
      </p:sp>
      <p:sp>
        <p:nvSpPr>
          <p:cNvPr id="2329" name="Oikea aaltosulje 2328">
            <a:extLst>
              <a:ext uri="{FF2B5EF4-FFF2-40B4-BE49-F238E27FC236}">
                <a16:creationId xmlns:a16="http://schemas.microsoft.com/office/drawing/2014/main" id="{70712971-A4F8-4DDB-A623-E12C42F6848C}"/>
              </a:ext>
            </a:extLst>
          </p:cNvPr>
          <p:cNvSpPr/>
          <p:nvPr/>
        </p:nvSpPr>
        <p:spPr>
          <a:xfrm>
            <a:off x="5541810" y="8074024"/>
            <a:ext cx="47427" cy="16827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330" name="Tekstiruutu 2329">
            <a:extLst>
              <a:ext uri="{FF2B5EF4-FFF2-40B4-BE49-F238E27FC236}">
                <a16:creationId xmlns:a16="http://schemas.microsoft.com/office/drawing/2014/main" id="{AA96571D-B19F-4E68-B0EF-93F0060CD285}"/>
              </a:ext>
            </a:extLst>
          </p:cNvPr>
          <p:cNvSpPr txBox="1"/>
          <p:nvPr/>
        </p:nvSpPr>
        <p:spPr>
          <a:xfrm>
            <a:off x="5635472" y="8024225"/>
            <a:ext cx="8223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800" i="1" dirty="0"/>
              <a:t>P. </a:t>
            </a:r>
            <a:r>
              <a:rPr lang="fi-FI" sz="800" i="1" dirty="0" err="1"/>
              <a:t>tenuifolia</a:t>
            </a:r>
            <a:endParaRPr lang="fi-FI" sz="800" i="1" dirty="0"/>
          </a:p>
          <a:p>
            <a:r>
              <a:rPr lang="fi-FI" sz="800" dirty="0"/>
              <a:t>TILLIPIONI</a:t>
            </a:r>
          </a:p>
        </p:txBody>
      </p:sp>
      <p:sp>
        <p:nvSpPr>
          <p:cNvPr id="2332" name="Tekstiruutu 2331">
            <a:extLst>
              <a:ext uri="{FF2B5EF4-FFF2-40B4-BE49-F238E27FC236}">
                <a16:creationId xmlns:a16="http://schemas.microsoft.com/office/drawing/2014/main" id="{844C95E7-3A9B-40A5-80BD-68F87F794313}"/>
              </a:ext>
            </a:extLst>
          </p:cNvPr>
          <p:cNvSpPr txBox="1"/>
          <p:nvPr/>
        </p:nvSpPr>
        <p:spPr>
          <a:xfrm>
            <a:off x="5753585" y="9304683"/>
            <a:ext cx="7296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800" i="1" dirty="0"/>
              <a:t>P. </a:t>
            </a:r>
            <a:r>
              <a:rPr lang="fi-FI" sz="800" i="1" dirty="0" err="1"/>
              <a:t>lactiflora</a:t>
            </a:r>
            <a:endParaRPr lang="fi-FI" sz="800" i="1" dirty="0"/>
          </a:p>
          <a:p>
            <a:r>
              <a:rPr lang="fi-FI" sz="800" dirty="0"/>
              <a:t>KIINANPIONI</a:t>
            </a:r>
          </a:p>
          <a:p>
            <a:endParaRPr lang="fi-FI" sz="800" dirty="0"/>
          </a:p>
        </p:txBody>
      </p:sp>
      <p:sp>
        <p:nvSpPr>
          <p:cNvPr id="2333" name="Oikea aaltosulje 2332">
            <a:extLst>
              <a:ext uri="{FF2B5EF4-FFF2-40B4-BE49-F238E27FC236}">
                <a16:creationId xmlns:a16="http://schemas.microsoft.com/office/drawing/2014/main" id="{30F66E9E-9425-41DD-9490-55D90872AFFF}"/>
              </a:ext>
            </a:extLst>
          </p:cNvPr>
          <p:cNvSpPr/>
          <p:nvPr/>
        </p:nvSpPr>
        <p:spPr>
          <a:xfrm>
            <a:off x="5701039" y="781768"/>
            <a:ext cx="53975" cy="250068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334" name="Tekstiruutu 2333">
            <a:extLst>
              <a:ext uri="{FF2B5EF4-FFF2-40B4-BE49-F238E27FC236}">
                <a16:creationId xmlns:a16="http://schemas.microsoft.com/office/drawing/2014/main" id="{0FB938A2-F750-425B-A7CA-6B8ED038BE1D}"/>
              </a:ext>
            </a:extLst>
          </p:cNvPr>
          <p:cNvSpPr txBox="1"/>
          <p:nvPr/>
        </p:nvSpPr>
        <p:spPr>
          <a:xfrm>
            <a:off x="4887447" y="2568865"/>
            <a:ext cx="94028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700" dirty="0"/>
              <a:t>VUORIPIONI</a:t>
            </a:r>
          </a:p>
        </p:txBody>
      </p:sp>
      <p:sp>
        <p:nvSpPr>
          <p:cNvPr id="2335" name="Oikea aaltosulje 2334">
            <a:extLst>
              <a:ext uri="{FF2B5EF4-FFF2-40B4-BE49-F238E27FC236}">
                <a16:creationId xmlns:a16="http://schemas.microsoft.com/office/drawing/2014/main" id="{9DBC6CAD-410C-4DA9-9B35-A9FBE8E680AD}"/>
              </a:ext>
            </a:extLst>
          </p:cNvPr>
          <p:cNvSpPr/>
          <p:nvPr/>
        </p:nvSpPr>
        <p:spPr>
          <a:xfrm>
            <a:off x="4346106" y="3112218"/>
            <a:ext cx="45719" cy="14401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337" name="Tekstiruutu 2336">
            <a:extLst>
              <a:ext uri="{FF2B5EF4-FFF2-40B4-BE49-F238E27FC236}">
                <a16:creationId xmlns:a16="http://schemas.microsoft.com/office/drawing/2014/main" id="{C18D1EBC-19F3-4B2B-915E-C909E01AD318}"/>
              </a:ext>
            </a:extLst>
          </p:cNvPr>
          <p:cNvSpPr txBox="1"/>
          <p:nvPr/>
        </p:nvSpPr>
        <p:spPr>
          <a:xfrm>
            <a:off x="4414368" y="3010950"/>
            <a:ext cx="10953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700" i="1" dirty="0"/>
              <a:t>P. </a:t>
            </a:r>
            <a:r>
              <a:rPr lang="fi-FI" sz="700" i="1" dirty="0" err="1"/>
              <a:t>officinalis</a:t>
            </a:r>
            <a:r>
              <a:rPr lang="fi-FI" sz="700" i="1" dirty="0"/>
              <a:t> </a:t>
            </a:r>
            <a:r>
              <a:rPr lang="fi-FI" sz="700" dirty="0"/>
              <a:t>’</a:t>
            </a:r>
            <a:r>
              <a:rPr lang="fi-FI" sz="700" dirty="0" err="1"/>
              <a:t>Mollis</a:t>
            </a:r>
            <a:r>
              <a:rPr lang="fi-FI" sz="700" dirty="0"/>
              <a:t>’</a:t>
            </a:r>
          </a:p>
          <a:p>
            <a:r>
              <a:rPr lang="fi-FI" sz="700" dirty="0"/>
              <a:t>PALLAKSENPIONI</a:t>
            </a:r>
          </a:p>
        </p:txBody>
      </p:sp>
      <p:sp>
        <p:nvSpPr>
          <p:cNvPr id="4652" name="Tekstiruutu 4651">
            <a:extLst>
              <a:ext uri="{FF2B5EF4-FFF2-40B4-BE49-F238E27FC236}">
                <a16:creationId xmlns:a16="http://schemas.microsoft.com/office/drawing/2014/main" id="{6EF97728-C355-490E-8DD0-BB42A66EF104}"/>
              </a:ext>
            </a:extLst>
          </p:cNvPr>
          <p:cNvSpPr txBox="1"/>
          <p:nvPr/>
        </p:nvSpPr>
        <p:spPr>
          <a:xfrm>
            <a:off x="5803936" y="1805251"/>
            <a:ext cx="6880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800" i="1" dirty="0"/>
              <a:t>P. </a:t>
            </a:r>
            <a:r>
              <a:rPr lang="fi-FI" sz="800" i="1" dirty="0" err="1"/>
              <a:t>officinalis</a:t>
            </a:r>
            <a:endParaRPr lang="fi-FI" sz="800" i="1" dirty="0"/>
          </a:p>
          <a:p>
            <a:r>
              <a:rPr lang="fi-FI" sz="800" dirty="0"/>
              <a:t>-ryhmä</a:t>
            </a:r>
          </a:p>
        </p:txBody>
      </p:sp>
      <p:sp>
        <p:nvSpPr>
          <p:cNvPr id="4653" name="Oikea aaltosulje 4652">
            <a:extLst>
              <a:ext uri="{FF2B5EF4-FFF2-40B4-BE49-F238E27FC236}">
                <a16:creationId xmlns:a16="http://schemas.microsoft.com/office/drawing/2014/main" id="{8E8D198C-63EF-43D3-8A36-1119118BE9E9}"/>
              </a:ext>
            </a:extLst>
          </p:cNvPr>
          <p:cNvSpPr/>
          <p:nvPr/>
        </p:nvSpPr>
        <p:spPr>
          <a:xfrm>
            <a:off x="5648562" y="8297579"/>
            <a:ext cx="58805" cy="232088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grpSp>
        <p:nvGrpSpPr>
          <p:cNvPr id="6" name="Group 4">
            <a:extLst>
              <a:ext uri="{FF2B5EF4-FFF2-40B4-BE49-F238E27FC236}">
                <a16:creationId xmlns:a16="http://schemas.microsoft.com/office/drawing/2014/main" id="{02B9BE4C-38EE-47B1-A905-55394188B6F9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-5733728" y="781768"/>
            <a:ext cx="11806240" cy="10880725"/>
            <a:chOff x="-3630" y="808"/>
            <a:chExt cx="7437" cy="6854"/>
          </a:xfrm>
        </p:grpSpPr>
        <p:sp>
          <p:nvSpPr>
            <p:cNvPr id="7" name="AutoShape 3">
              <a:extLst>
                <a:ext uri="{FF2B5EF4-FFF2-40B4-BE49-F238E27FC236}">
                  <a16:creationId xmlns:a16="http://schemas.microsoft.com/office/drawing/2014/main" id="{5C2957F0-BE65-4E52-B693-272006289570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-3630" y="808"/>
              <a:ext cx="3696" cy="68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00"/>
            </a:p>
          </p:txBody>
        </p:sp>
        <p:grpSp>
          <p:nvGrpSpPr>
            <p:cNvPr id="8" name="Group 205">
              <a:extLst>
                <a:ext uri="{FF2B5EF4-FFF2-40B4-BE49-F238E27FC236}">
                  <a16:creationId xmlns:a16="http://schemas.microsoft.com/office/drawing/2014/main" id="{78F482B6-20EA-4E0F-985D-0EB9B48A222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65" y="887"/>
              <a:ext cx="2788" cy="6187"/>
              <a:chOff x="665" y="887"/>
              <a:chExt cx="2788" cy="6187"/>
            </a:xfrm>
          </p:grpSpPr>
          <p:sp>
            <p:nvSpPr>
              <p:cNvPr id="6886" name="Line 5">
                <a:extLst>
                  <a:ext uri="{FF2B5EF4-FFF2-40B4-BE49-F238E27FC236}">
                    <a16:creationId xmlns:a16="http://schemas.microsoft.com/office/drawing/2014/main" id="{A0081ACB-D217-4AB4-89C1-652B71D864F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84" y="7041"/>
                <a:ext cx="0" cy="33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887" name="Line 6">
                <a:extLst>
                  <a:ext uri="{FF2B5EF4-FFF2-40B4-BE49-F238E27FC236}">
                    <a16:creationId xmlns:a16="http://schemas.microsoft.com/office/drawing/2014/main" id="{A8B61ED2-C669-4441-B71F-2F8B59BC40E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84" y="7057"/>
                <a:ext cx="1052" cy="0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888" name="Line 7">
                <a:extLst>
                  <a:ext uri="{FF2B5EF4-FFF2-40B4-BE49-F238E27FC236}">
                    <a16:creationId xmlns:a16="http://schemas.microsoft.com/office/drawing/2014/main" id="{E9D7E960-26EF-4F29-BD36-ECD657D5714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736" y="7041"/>
                <a:ext cx="0" cy="33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889" name="Rectangle 8">
                <a:extLst>
                  <a:ext uri="{FF2B5EF4-FFF2-40B4-BE49-F238E27FC236}">
                    <a16:creationId xmlns:a16="http://schemas.microsoft.com/office/drawing/2014/main" id="{D0966000-EDD7-4C7A-9E1F-DFFB799042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65" y="7050"/>
                <a:ext cx="9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0" i="0" u="none" strike="noStrike" cap="none" normalizeH="0" baseline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" charset="0"/>
                  </a:rPr>
                  <a:t>0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890" name="Rectangle 9">
                <a:extLst>
                  <a:ext uri="{FF2B5EF4-FFF2-40B4-BE49-F238E27FC236}">
                    <a16:creationId xmlns:a16="http://schemas.microsoft.com/office/drawing/2014/main" id="{791E67A5-AC31-4F52-A032-6842AE5459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48" y="7050"/>
                <a:ext cx="22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0" i="0" u="none" strike="noStrike" cap="none" normalizeH="0" baseline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" charset="0"/>
                  </a:rPr>
                  <a:t>0.2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891" name="Line 10">
                <a:extLst>
                  <a:ext uri="{FF2B5EF4-FFF2-40B4-BE49-F238E27FC236}">
                    <a16:creationId xmlns:a16="http://schemas.microsoft.com/office/drawing/2014/main" id="{77C7F3E1-0C5D-4B16-9B2F-96FDDC0BC7A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91" y="2806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892" name="Line 11">
                <a:extLst>
                  <a:ext uri="{FF2B5EF4-FFF2-40B4-BE49-F238E27FC236}">
                    <a16:creationId xmlns:a16="http://schemas.microsoft.com/office/drawing/2014/main" id="{6E2F7BAF-EF29-4B6D-8B28-8AD8E99909B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91" y="2789"/>
                <a:ext cx="0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893" name="Oval 12">
                <a:extLst>
                  <a:ext uri="{FF2B5EF4-FFF2-40B4-BE49-F238E27FC236}">
                    <a16:creationId xmlns:a16="http://schemas.microsoft.com/office/drawing/2014/main" id="{E88EC7A2-C7C8-46D9-B237-3E64B55D24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83" y="2794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894" name="Rectangle 13">
                <a:extLst>
                  <a:ext uri="{FF2B5EF4-FFF2-40B4-BE49-F238E27FC236}">
                    <a16:creationId xmlns:a16="http://schemas.microsoft.com/office/drawing/2014/main" id="{1E983451-3276-4737-9E0C-05D3A8ECF7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4" y="2798"/>
                <a:ext cx="204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SWE-2018-1  'Rubra Plena'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895" name="Line 14">
                <a:extLst>
                  <a:ext uri="{FF2B5EF4-FFF2-40B4-BE49-F238E27FC236}">
                    <a16:creationId xmlns:a16="http://schemas.microsoft.com/office/drawing/2014/main" id="{79A44F71-440C-4738-9376-3955442B0F5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854" y="4306"/>
                <a:ext cx="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896" name="Line 15">
                <a:extLst>
                  <a:ext uri="{FF2B5EF4-FFF2-40B4-BE49-F238E27FC236}">
                    <a16:creationId xmlns:a16="http://schemas.microsoft.com/office/drawing/2014/main" id="{4E607DE1-6455-49B6-B08B-4CD0576E31B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54" y="4298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897" name="Oval 16">
                <a:extLst>
                  <a:ext uri="{FF2B5EF4-FFF2-40B4-BE49-F238E27FC236}">
                    <a16:creationId xmlns:a16="http://schemas.microsoft.com/office/drawing/2014/main" id="{613E9135-1F5B-4972-B28A-97CBC64E5A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46" y="4295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898" name="Rectangle 17">
                <a:extLst>
                  <a:ext uri="{FF2B5EF4-FFF2-40B4-BE49-F238E27FC236}">
                    <a16:creationId xmlns:a16="http://schemas.microsoft.com/office/drawing/2014/main" id="{2A5F1FF8-FC44-4444-9485-40ADB715DC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67" y="4298"/>
                <a:ext cx="102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SWE-2018-10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899" name="Line 18">
                <a:extLst>
                  <a:ext uri="{FF2B5EF4-FFF2-40B4-BE49-F238E27FC236}">
                    <a16:creationId xmlns:a16="http://schemas.microsoft.com/office/drawing/2014/main" id="{CBC7CD6D-A00F-46E8-BE28-BE0413A11DC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807" y="4371"/>
                <a:ext cx="5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900" name="Line 19">
                <a:extLst>
                  <a:ext uri="{FF2B5EF4-FFF2-40B4-BE49-F238E27FC236}">
                    <a16:creationId xmlns:a16="http://schemas.microsoft.com/office/drawing/2014/main" id="{6B272970-9996-48B7-A72F-767E13A130C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07" y="4355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901" name="Oval 20">
                <a:extLst>
                  <a:ext uri="{FF2B5EF4-FFF2-40B4-BE49-F238E27FC236}">
                    <a16:creationId xmlns:a16="http://schemas.microsoft.com/office/drawing/2014/main" id="{68919BCB-C174-4D58-808C-1F39719ADE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50" y="4359"/>
                <a:ext cx="11" cy="16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902" name="Rectangle 21">
                <a:extLst>
                  <a:ext uri="{FF2B5EF4-FFF2-40B4-BE49-F238E27FC236}">
                    <a16:creationId xmlns:a16="http://schemas.microsoft.com/office/drawing/2014/main" id="{4620943A-62F2-4E75-B3FC-CB6544800F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71" y="4363"/>
                <a:ext cx="102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SWE-2018-11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903" name="Line 22">
                <a:extLst>
                  <a:ext uri="{FF2B5EF4-FFF2-40B4-BE49-F238E27FC236}">
                    <a16:creationId xmlns:a16="http://schemas.microsoft.com/office/drawing/2014/main" id="{D3D8DFC9-A2C6-45BE-84A6-DAF02EBA91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912" y="4548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904" name="Line 23">
                <a:extLst>
                  <a:ext uri="{FF2B5EF4-FFF2-40B4-BE49-F238E27FC236}">
                    <a16:creationId xmlns:a16="http://schemas.microsoft.com/office/drawing/2014/main" id="{C319D010-3F0A-4C93-AA9A-100CCF6384D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12" y="4540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905" name="Oval 24">
                <a:extLst>
                  <a:ext uri="{FF2B5EF4-FFF2-40B4-BE49-F238E27FC236}">
                    <a16:creationId xmlns:a16="http://schemas.microsoft.com/office/drawing/2014/main" id="{BCA1C513-3820-4EE4-BDA9-1A12F6923A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04" y="4537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906" name="Rectangle 25">
                <a:extLst>
                  <a:ext uri="{FF2B5EF4-FFF2-40B4-BE49-F238E27FC236}">
                    <a16:creationId xmlns:a16="http://schemas.microsoft.com/office/drawing/2014/main" id="{DBE49DB3-5236-4B7C-8F70-6CC9DDAA9D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25" y="4540"/>
                <a:ext cx="102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SWE-2018-12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907" name="Line 26">
                <a:extLst>
                  <a:ext uri="{FF2B5EF4-FFF2-40B4-BE49-F238E27FC236}">
                    <a16:creationId xmlns:a16="http://schemas.microsoft.com/office/drawing/2014/main" id="{7AE15207-622D-46BE-B522-6426260B945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17" y="4435"/>
                <a:ext cx="9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908" name="Line 27">
                <a:extLst>
                  <a:ext uri="{FF2B5EF4-FFF2-40B4-BE49-F238E27FC236}">
                    <a16:creationId xmlns:a16="http://schemas.microsoft.com/office/drawing/2014/main" id="{3BDB4493-24C3-4E5F-A32B-DA398416822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17" y="4427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909" name="Oval 28">
                <a:extLst>
                  <a:ext uri="{FF2B5EF4-FFF2-40B4-BE49-F238E27FC236}">
                    <a16:creationId xmlns:a16="http://schemas.microsoft.com/office/drawing/2014/main" id="{6E1293F9-5FC9-441C-9E3C-D80E4BDBC5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06" y="4424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910" name="Rectangle 29">
                <a:extLst>
                  <a:ext uri="{FF2B5EF4-FFF2-40B4-BE49-F238E27FC236}">
                    <a16:creationId xmlns:a16="http://schemas.microsoft.com/office/drawing/2014/main" id="{9BCCCB33-06AD-4E39-A67A-BE40AF91FE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27" y="4427"/>
                <a:ext cx="102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SWE-2018-13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911" name="Line 30">
                <a:extLst>
                  <a:ext uri="{FF2B5EF4-FFF2-40B4-BE49-F238E27FC236}">
                    <a16:creationId xmlns:a16="http://schemas.microsoft.com/office/drawing/2014/main" id="{9E4A5FE3-D2E2-4849-A478-7C562F8E7B0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912" y="4532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912" name="Line 31">
                <a:extLst>
                  <a:ext uri="{FF2B5EF4-FFF2-40B4-BE49-F238E27FC236}">
                    <a16:creationId xmlns:a16="http://schemas.microsoft.com/office/drawing/2014/main" id="{A38D50F8-CB4B-4A48-A2F3-1F338C5803B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12" y="4532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913" name="Oval 32">
                <a:extLst>
                  <a:ext uri="{FF2B5EF4-FFF2-40B4-BE49-F238E27FC236}">
                    <a16:creationId xmlns:a16="http://schemas.microsoft.com/office/drawing/2014/main" id="{C06C1877-470C-445D-995B-FD5A538ADA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04" y="4521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914" name="Rectangle 33">
                <a:extLst>
                  <a:ext uri="{FF2B5EF4-FFF2-40B4-BE49-F238E27FC236}">
                    <a16:creationId xmlns:a16="http://schemas.microsoft.com/office/drawing/2014/main" id="{6DF5E9F1-0678-410D-ACB8-5A6420BDC7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25" y="4524"/>
                <a:ext cx="102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SWE-2018-14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915" name="Line 34">
                <a:extLst>
                  <a:ext uri="{FF2B5EF4-FFF2-40B4-BE49-F238E27FC236}">
                    <a16:creationId xmlns:a16="http://schemas.microsoft.com/office/drawing/2014/main" id="{925064A2-24D4-483C-AFA5-096DD8BD962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515" y="3532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916" name="Line 35">
                <a:extLst>
                  <a:ext uri="{FF2B5EF4-FFF2-40B4-BE49-F238E27FC236}">
                    <a16:creationId xmlns:a16="http://schemas.microsoft.com/office/drawing/2014/main" id="{98396209-2B3A-4764-8B61-A71855C5F7E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15" y="3524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917" name="Oval 36">
                <a:extLst>
                  <a:ext uri="{FF2B5EF4-FFF2-40B4-BE49-F238E27FC236}">
                    <a16:creationId xmlns:a16="http://schemas.microsoft.com/office/drawing/2014/main" id="{584DB429-D724-4C04-987B-EA93A9407F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7" y="3521"/>
                <a:ext cx="11" cy="14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918" name="Rectangle 37">
                <a:extLst>
                  <a:ext uri="{FF2B5EF4-FFF2-40B4-BE49-F238E27FC236}">
                    <a16:creationId xmlns:a16="http://schemas.microsoft.com/office/drawing/2014/main" id="{19860FB4-FAE8-4AD0-86A3-E95427A144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28" y="3524"/>
                <a:ext cx="243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NOR-UiT-2002-56  'Rubra Plena'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919" name="Line 38">
                <a:extLst>
                  <a:ext uri="{FF2B5EF4-FFF2-40B4-BE49-F238E27FC236}">
                    <a16:creationId xmlns:a16="http://schemas.microsoft.com/office/drawing/2014/main" id="{F573EADF-461F-49F1-99DF-A161BD8ABCF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95" y="2467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920" name="Line 39">
                <a:extLst>
                  <a:ext uri="{FF2B5EF4-FFF2-40B4-BE49-F238E27FC236}">
                    <a16:creationId xmlns:a16="http://schemas.microsoft.com/office/drawing/2014/main" id="{D66698A3-38AD-4C59-A64E-DE085DCB88D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95" y="2451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921" name="Oval 40">
                <a:extLst>
                  <a:ext uri="{FF2B5EF4-FFF2-40B4-BE49-F238E27FC236}">
                    <a16:creationId xmlns:a16="http://schemas.microsoft.com/office/drawing/2014/main" id="{5B5837FF-C5E8-49EA-93FC-4D67089664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86" y="2455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922" name="Rectangle 41">
                <a:extLst>
                  <a:ext uri="{FF2B5EF4-FFF2-40B4-BE49-F238E27FC236}">
                    <a16:creationId xmlns:a16="http://schemas.microsoft.com/office/drawing/2014/main" id="{8DC2710C-BE5E-4B72-882C-410302983C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8" y="2459"/>
                <a:ext cx="252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NOR-UiT-2002-298  'Rubra Plena'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923" name="Line 42">
                <a:extLst>
                  <a:ext uri="{FF2B5EF4-FFF2-40B4-BE49-F238E27FC236}">
                    <a16:creationId xmlns:a16="http://schemas.microsoft.com/office/drawing/2014/main" id="{2D39FB21-D54E-4FF0-AF0C-DBADFCB57CE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87" y="4274"/>
                <a:ext cx="36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924" name="Line 43">
                <a:extLst>
                  <a:ext uri="{FF2B5EF4-FFF2-40B4-BE49-F238E27FC236}">
                    <a16:creationId xmlns:a16="http://schemas.microsoft.com/office/drawing/2014/main" id="{B9EFB0FF-DCD7-44BE-8823-F1B2B9AFF60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87" y="4266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925" name="Oval 44">
                <a:extLst>
                  <a:ext uri="{FF2B5EF4-FFF2-40B4-BE49-F238E27FC236}">
                    <a16:creationId xmlns:a16="http://schemas.microsoft.com/office/drawing/2014/main" id="{726B6E4C-A182-405F-9A68-B03C1228BF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45" y="4263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926" name="Rectangle 45">
                <a:extLst>
                  <a:ext uri="{FF2B5EF4-FFF2-40B4-BE49-F238E27FC236}">
                    <a16:creationId xmlns:a16="http://schemas.microsoft.com/office/drawing/2014/main" id="{C4BA40C4-C1DA-4F2E-9A6E-7252165408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66" y="4266"/>
                <a:ext cx="141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NOR-UiT-2004-120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927" name="Line 46">
                <a:extLst>
                  <a:ext uri="{FF2B5EF4-FFF2-40B4-BE49-F238E27FC236}">
                    <a16:creationId xmlns:a16="http://schemas.microsoft.com/office/drawing/2014/main" id="{464CA42D-6BB0-4783-9E55-5736AD6ADCE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28" y="2289"/>
                <a:ext cx="4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928" name="Line 47">
                <a:extLst>
                  <a:ext uri="{FF2B5EF4-FFF2-40B4-BE49-F238E27FC236}">
                    <a16:creationId xmlns:a16="http://schemas.microsoft.com/office/drawing/2014/main" id="{EBBC2ABA-9BAF-40C2-BAF8-B8E21283F06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28" y="2281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929" name="Oval 48">
                <a:extLst>
                  <a:ext uri="{FF2B5EF4-FFF2-40B4-BE49-F238E27FC236}">
                    <a16:creationId xmlns:a16="http://schemas.microsoft.com/office/drawing/2014/main" id="{25881DB2-9595-4D35-BC2D-63B9964F8D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65" y="2277"/>
                <a:ext cx="11" cy="16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930" name="Rectangle 49">
                <a:extLst>
                  <a:ext uri="{FF2B5EF4-FFF2-40B4-BE49-F238E27FC236}">
                    <a16:creationId xmlns:a16="http://schemas.microsoft.com/office/drawing/2014/main" id="{E716D3C1-EC91-41F7-9040-9230195635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86" y="2281"/>
                <a:ext cx="19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NOR-UiT-2004-207 'Mollis'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931" name="Line 50">
                <a:extLst>
                  <a:ext uri="{FF2B5EF4-FFF2-40B4-BE49-F238E27FC236}">
                    <a16:creationId xmlns:a16="http://schemas.microsoft.com/office/drawing/2014/main" id="{88D6905C-BF1F-4AF4-ACCC-709DC569B0B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28" y="2337"/>
                <a:ext cx="46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932" name="Line 51">
                <a:extLst>
                  <a:ext uri="{FF2B5EF4-FFF2-40B4-BE49-F238E27FC236}">
                    <a16:creationId xmlns:a16="http://schemas.microsoft.com/office/drawing/2014/main" id="{23D3D88F-4ABA-4797-95CE-56D21D8B605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028" y="2322"/>
                <a:ext cx="0" cy="1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933" name="Oval 52">
                <a:extLst>
                  <a:ext uri="{FF2B5EF4-FFF2-40B4-BE49-F238E27FC236}">
                    <a16:creationId xmlns:a16="http://schemas.microsoft.com/office/drawing/2014/main" id="{E278E08C-2D8D-4BFC-8A1F-6CD23F7CA9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81" y="2326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934" name="Rectangle 53">
                <a:extLst>
                  <a:ext uri="{FF2B5EF4-FFF2-40B4-BE49-F238E27FC236}">
                    <a16:creationId xmlns:a16="http://schemas.microsoft.com/office/drawing/2014/main" id="{F3963B3D-85BB-4E4F-BC7E-820FB3CCF1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2" y="2329"/>
                <a:ext cx="19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NOR-UiT-2004-181 'Mollis'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935" name="Line 54">
                <a:extLst>
                  <a:ext uri="{FF2B5EF4-FFF2-40B4-BE49-F238E27FC236}">
                    <a16:creationId xmlns:a16="http://schemas.microsoft.com/office/drawing/2014/main" id="{C7C0688F-315F-44FB-99F4-70491E369D1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93" y="3112"/>
                <a:ext cx="6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936" name="Line 55">
                <a:extLst>
                  <a:ext uri="{FF2B5EF4-FFF2-40B4-BE49-F238E27FC236}">
                    <a16:creationId xmlns:a16="http://schemas.microsoft.com/office/drawing/2014/main" id="{28038C21-FA99-4C8C-98D3-CF4B061DB57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93" y="3067"/>
                <a:ext cx="0" cy="4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937" name="Oval 56">
                <a:extLst>
                  <a:ext uri="{FF2B5EF4-FFF2-40B4-BE49-F238E27FC236}">
                    <a16:creationId xmlns:a16="http://schemas.microsoft.com/office/drawing/2014/main" id="{7EE36076-AFAA-4A13-BE59-9643B857DA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51" y="3101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938" name="Rectangle 57">
                <a:extLst>
                  <a:ext uri="{FF2B5EF4-FFF2-40B4-BE49-F238E27FC236}">
                    <a16:creationId xmlns:a16="http://schemas.microsoft.com/office/drawing/2014/main" id="{829393AC-9419-4374-8EB4-61CAFE713B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72" y="3104"/>
                <a:ext cx="245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NOR-UiT-2010-70  'Rosea Plena'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939" name="Line 58">
                <a:extLst>
                  <a:ext uri="{FF2B5EF4-FFF2-40B4-BE49-F238E27FC236}">
                    <a16:creationId xmlns:a16="http://schemas.microsoft.com/office/drawing/2014/main" id="{E22241E2-E08F-4E8C-A410-6735CBC5A65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236" y="2321"/>
                <a:ext cx="21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940" name="Line 59">
                <a:extLst>
                  <a:ext uri="{FF2B5EF4-FFF2-40B4-BE49-F238E27FC236}">
                    <a16:creationId xmlns:a16="http://schemas.microsoft.com/office/drawing/2014/main" id="{3CBA3EAC-CB6D-44B1-8117-97AFB4C57EC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236" y="2307"/>
                <a:ext cx="0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941" name="Oval 60">
                <a:extLst>
                  <a:ext uri="{FF2B5EF4-FFF2-40B4-BE49-F238E27FC236}">
                    <a16:creationId xmlns:a16="http://schemas.microsoft.com/office/drawing/2014/main" id="{5A96A0E6-54CC-4097-9834-C8D890B32B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39" y="2310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942" name="Rectangle 61">
                <a:extLst>
                  <a:ext uri="{FF2B5EF4-FFF2-40B4-BE49-F238E27FC236}">
                    <a16:creationId xmlns:a16="http://schemas.microsoft.com/office/drawing/2014/main" id="{87A5A000-5033-404B-B0E8-29E75F1992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60" y="2313"/>
                <a:ext cx="19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NOR-UiT-2010-153 'Mollis'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943" name="Line 62">
                <a:extLst>
                  <a:ext uri="{FF2B5EF4-FFF2-40B4-BE49-F238E27FC236}">
                    <a16:creationId xmlns:a16="http://schemas.microsoft.com/office/drawing/2014/main" id="{5DED6F69-CEDA-4B79-855D-117FE9E05DA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68" y="2822"/>
                <a:ext cx="4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944" name="Line 63">
                <a:extLst>
                  <a:ext uri="{FF2B5EF4-FFF2-40B4-BE49-F238E27FC236}">
                    <a16:creationId xmlns:a16="http://schemas.microsoft.com/office/drawing/2014/main" id="{36A497DA-51FF-4B41-9CEE-5AA50972B80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68" y="2806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945" name="Oval 64">
                <a:extLst>
                  <a:ext uri="{FF2B5EF4-FFF2-40B4-BE49-F238E27FC236}">
                    <a16:creationId xmlns:a16="http://schemas.microsoft.com/office/drawing/2014/main" id="{F9468F43-6DF0-45E0-9EC1-1A134297C6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7" y="2810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946" name="Rectangle 65">
                <a:extLst>
                  <a:ext uri="{FF2B5EF4-FFF2-40B4-BE49-F238E27FC236}">
                    <a16:creationId xmlns:a16="http://schemas.microsoft.com/office/drawing/2014/main" id="{AFEED51B-D2D4-43FE-A286-D84C3D3CBA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28" y="2814"/>
                <a:ext cx="252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NOR-UiT-2015-399  'Rubra Plena'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947" name="Line 66">
                <a:extLst>
                  <a:ext uri="{FF2B5EF4-FFF2-40B4-BE49-F238E27FC236}">
                    <a16:creationId xmlns:a16="http://schemas.microsoft.com/office/drawing/2014/main" id="{435369F6-132A-4CE5-AC16-DBF99575A0B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854" y="4290"/>
                <a:ext cx="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948" name="Line 67">
                <a:extLst>
                  <a:ext uri="{FF2B5EF4-FFF2-40B4-BE49-F238E27FC236}">
                    <a16:creationId xmlns:a16="http://schemas.microsoft.com/office/drawing/2014/main" id="{F0B35E63-2DAD-4CBE-A902-E6E1FA14109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54" y="4290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949" name="Oval 68">
                <a:extLst>
                  <a:ext uri="{FF2B5EF4-FFF2-40B4-BE49-F238E27FC236}">
                    <a16:creationId xmlns:a16="http://schemas.microsoft.com/office/drawing/2014/main" id="{3C9AF547-B5DE-4C2B-A4D6-AB376C6284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46" y="4279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950" name="Rectangle 69">
                <a:extLst>
                  <a:ext uri="{FF2B5EF4-FFF2-40B4-BE49-F238E27FC236}">
                    <a16:creationId xmlns:a16="http://schemas.microsoft.com/office/drawing/2014/main" id="{00038469-839A-4544-8BBE-62D9AACE2B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67" y="4282"/>
                <a:ext cx="102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SWE-2018-15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951" name="Line 70">
                <a:extLst>
                  <a:ext uri="{FF2B5EF4-FFF2-40B4-BE49-F238E27FC236}">
                    <a16:creationId xmlns:a16="http://schemas.microsoft.com/office/drawing/2014/main" id="{2ED0F2A7-AF95-48B2-BBE7-7F80A8705F7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21" y="4564"/>
                <a:ext cx="86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952" name="Line 71">
                <a:extLst>
                  <a:ext uri="{FF2B5EF4-FFF2-40B4-BE49-F238E27FC236}">
                    <a16:creationId xmlns:a16="http://schemas.microsoft.com/office/drawing/2014/main" id="{BF9F77F9-7340-49B6-834C-6AEDF2AE204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021" y="4552"/>
                <a:ext cx="0" cy="1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953" name="Oval 72">
                <a:extLst>
                  <a:ext uri="{FF2B5EF4-FFF2-40B4-BE49-F238E27FC236}">
                    <a16:creationId xmlns:a16="http://schemas.microsoft.com/office/drawing/2014/main" id="{52E1685D-0EC8-43A3-98F7-5714939D37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74" y="4553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954" name="Rectangle 73">
                <a:extLst>
                  <a:ext uri="{FF2B5EF4-FFF2-40B4-BE49-F238E27FC236}">
                    <a16:creationId xmlns:a16="http://schemas.microsoft.com/office/drawing/2014/main" id="{A176C5A7-009E-4A44-A147-31430AAD9A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95" y="4556"/>
                <a:ext cx="141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NOR-UiT-1993-982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955" name="Line 74">
                <a:extLst>
                  <a:ext uri="{FF2B5EF4-FFF2-40B4-BE49-F238E27FC236}">
                    <a16:creationId xmlns:a16="http://schemas.microsoft.com/office/drawing/2014/main" id="{D5CC8988-1878-4104-B77A-09A55B98AF1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17" y="4419"/>
                <a:ext cx="10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956" name="Line 75">
                <a:extLst>
                  <a:ext uri="{FF2B5EF4-FFF2-40B4-BE49-F238E27FC236}">
                    <a16:creationId xmlns:a16="http://schemas.microsoft.com/office/drawing/2014/main" id="{CF09B7C1-020C-4750-B649-EC5ECED05F4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17" y="4419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957" name="Oval 76">
                <a:extLst>
                  <a:ext uri="{FF2B5EF4-FFF2-40B4-BE49-F238E27FC236}">
                    <a16:creationId xmlns:a16="http://schemas.microsoft.com/office/drawing/2014/main" id="{DD18FD09-CCB8-46F0-82AB-19878BA7BA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4408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958" name="Rectangle 77">
                <a:extLst>
                  <a:ext uri="{FF2B5EF4-FFF2-40B4-BE49-F238E27FC236}">
                    <a16:creationId xmlns:a16="http://schemas.microsoft.com/office/drawing/2014/main" id="{36DCE607-F821-4578-84D0-154B7B361E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35" y="4411"/>
                <a:ext cx="102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SWE-2018-16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959" name="Line 78">
                <a:extLst>
                  <a:ext uri="{FF2B5EF4-FFF2-40B4-BE49-F238E27FC236}">
                    <a16:creationId xmlns:a16="http://schemas.microsoft.com/office/drawing/2014/main" id="{A364124B-3F8A-44EB-9DBE-23450E56BA1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867" y="4403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960" name="Line 79">
                <a:extLst>
                  <a:ext uri="{FF2B5EF4-FFF2-40B4-BE49-F238E27FC236}">
                    <a16:creationId xmlns:a16="http://schemas.microsoft.com/office/drawing/2014/main" id="{C9326ECF-E851-4387-BC9C-9191DF51E81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67" y="4395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961" name="Oval 80">
                <a:extLst>
                  <a:ext uri="{FF2B5EF4-FFF2-40B4-BE49-F238E27FC236}">
                    <a16:creationId xmlns:a16="http://schemas.microsoft.com/office/drawing/2014/main" id="{FB4279C2-91E8-4909-8C8F-08EDC04353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58" y="4392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962" name="Rectangle 81">
                <a:extLst>
                  <a:ext uri="{FF2B5EF4-FFF2-40B4-BE49-F238E27FC236}">
                    <a16:creationId xmlns:a16="http://schemas.microsoft.com/office/drawing/2014/main" id="{1821390C-1CF1-40E9-B4DD-3E7C32AA4C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79" y="4395"/>
                <a:ext cx="102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SWE-2018-17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963" name="Line 82">
                <a:extLst>
                  <a:ext uri="{FF2B5EF4-FFF2-40B4-BE49-F238E27FC236}">
                    <a16:creationId xmlns:a16="http://schemas.microsoft.com/office/drawing/2014/main" id="{B4436211-479A-4C33-B08B-F8941BE1842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75" y="4516"/>
                <a:ext cx="5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964" name="Line 83">
                <a:extLst>
                  <a:ext uri="{FF2B5EF4-FFF2-40B4-BE49-F238E27FC236}">
                    <a16:creationId xmlns:a16="http://schemas.microsoft.com/office/drawing/2014/main" id="{4F59DCB7-FE8F-4712-AA28-3755DB5C0AB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75" y="4508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965" name="Oval 84">
                <a:extLst>
                  <a:ext uri="{FF2B5EF4-FFF2-40B4-BE49-F238E27FC236}">
                    <a16:creationId xmlns:a16="http://schemas.microsoft.com/office/drawing/2014/main" id="{2567BF5A-1F04-4E87-9F46-E04C940D19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20" y="4505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966" name="Rectangle 85">
                <a:extLst>
                  <a:ext uri="{FF2B5EF4-FFF2-40B4-BE49-F238E27FC236}">
                    <a16:creationId xmlns:a16="http://schemas.microsoft.com/office/drawing/2014/main" id="{AE89F36E-8AE9-4EE9-8B78-B9C2B08DFB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42" y="4508"/>
                <a:ext cx="102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SWE-2018-18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967" name="Line 86">
                <a:extLst>
                  <a:ext uri="{FF2B5EF4-FFF2-40B4-BE49-F238E27FC236}">
                    <a16:creationId xmlns:a16="http://schemas.microsoft.com/office/drawing/2014/main" id="{A156D98A-7236-4CFB-8CB5-D3BDD3C5912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42" y="4484"/>
                <a:ext cx="5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968" name="Line 87">
                <a:extLst>
                  <a:ext uri="{FF2B5EF4-FFF2-40B4-BE49-F238E27FC236}">
                    <a16:creationId xmlns:a16="http://schemas.microsoft.com/office/drawing/2014/main" id="{7478234C-3994-436F-B0D8-D17C208900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42" y="4476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969" name="Oval 88">
                <a:extLst>
                  <a:ext uri="{FF2B5EF4-FFF2-40B4-BE49-F238E27FC236}">
                    <a16:creationId xmlns:a16="http://schemas.microsoft.com/office/drawing/2014/main" id="{CD7F98C9-9B31-44AE-B734-81ACB0652C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90" y="4472"/>
                <a:ext cx="11" cy="16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970" name="Rectangle 89">
                <a:extLst>
                  <a:ext uri="{FF2B5EF4-FFF2-40B4-BE49-F238E27FC236}">
                    <a16:creationId xmlns:a16="http://schemas.microsoft.com/office/drawing/2014/main" id="{844C9DF2-4CC4-43AF-B69F-96605CBB42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1" y="4476"/>
                <a:ext cx="102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SWE-2018-19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971" name="Line 90">
                <a:extLst>
                  <a:ext uri="{FF2B5EF4-FFF2-40B4-BE49-F238E27FC236}">
                    <a16:creationId xmlns:a16="http://schemas.microsoft.com/office/drawing/2014/main" id="{13841F10-7592-4B57-ACF8-14A174FF7B8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93" y="2676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972" name="Line 91">
                <a:extLst>
                  <a:ext uri="{FF2B5EF4-FFF2-40B4-BE49-F238E27FC236}">
                    <a16:creationId xmlns:a16="http://schemas.microsoft.com/office/drawing/2014/main" id="{1BE477BB-196D-4A47-A323-8A6A67BED83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93" y="2660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973" name="Oval 92">
                <a:extLst>
                  <a:ext uri="{FF2B5EF4-FFF2-40B4-BE49-F238E27FC236}">
                    <a16:creationId xmlns:a16="http://schemas.microsoft.com/office/drawing/2014/main" id="{BEB837CF-8748-4A2C-B6D3-3FB2638C1E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84" y="2665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974" name="Rectangle 93">
                <a:extLst>
                  <a:ext uri="{FF2B5EF4-FFF2-40B4-BE49-F238E27FC236}">
                    <a16:creationId xmlns:a16="http://schemas.microsoft.com/office/drawing/2014/main" id="{5F4BCE41-4F80-475F-82FA-E081E027E9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5" y="2668"/>
                <a:ext cx="204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SWE-2018-2  'Rubra Plena'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975" name="Line 94">
                <a:extLst>
                  <a:ext uri="{FF2B5EF4-FFF2-40B4-BE49-F238E27FC236}">
                    <a16:creationId xmlns:a16="http://schemas.microsoft.com/office/drawing/2014/main" id="{5F9ECDDB-1692-4C23-90F2-F10EDEDFA53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867" y="4387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976" name="Line 95">
                <a:extLst>
                  <a:ext uri="{FF2B5EF4-FFF2-40B4-BE49-F238E27FC236}">
                    <a16:creationId xmlns:a16="http://schemas.microsoft.com/office/drawing/2014/main" id="{34CD243E-EFE8-4D83-A16F-10AD4470408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67" y="4387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977" name="Oval 96">
                <a:extLst>
                  <a:ext uri="{FF2B5EF4-FFF2-40B4-BE49-F238E27FC236}">
                    <a16:creationId xmlns:a16="http://schemas.microsoft.com/office/drawing/2014/main" id="{A87D39B4-0591-4E5A-9A70-F0445275FF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58" y="4375"/>
                <a:ext cx="12" cy="16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978" name="Rectangle 97">
                <a:extLst>
                  <a:ext uri="{FF2B5EF4-FFF2-40B4-BE49-F238E27FC236}">
                    <a16:creationId xmlns:a16="http://schemas.microsoft.com/office/drawing/2014/main" id="{084AEE1B-3FB8-4685-84D8-A8BC88840E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79" y="4379"/>
                <a:ext cx="102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SWE-2018-20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979" name="Line 98">
                <a:extLst>
                  <a:ext uri="{FF2B5EF4-FFF2-40B4-BE49-F238E27FC236}">
                    <a16:creationId xmlns:a16="http://schemas.microsoft.com/office/drawing/2014/main" id="{8F501C3F-EA28-4A32-84C1-B85CDE75E8A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64" y="2031"/>
                <a:ext cx="2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980" name="Line 99">
                <a:extLst>
                  <a:ext uri="{FF2B5EF4-FFF2-40B4-BE49-F238E27FC236}">
                    <a16:creationId xmlns:a16="http://schemas.microsoft.com/office/drawing/2014/main" id="{143A015A-278B-4C9F-A687-E46F40A314B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64" y="2015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981" name="Oval 100">
                <a:extLst>
                  <a:ext uri="{FF2B5EF4-FFF2-40B4-BE49-F238E27FC236}">
                    <a16:creationId xmlns:a16="http://schemas.microsoft.com/office/drawing/2014/main" id="{16FEEB22-BF4D-45C2-9182-79A8FDA1D6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39" y="2019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982" name="Rectangle 101">
                <a:extLst>
                  <a:ext uri="{FF2B5EF4-FFF2-40B4-BE49-F238E27FC236}">
                    <a16:creationId xmlns:a16="http://schemas.microsoft.com/office/drawing/2014/main" id="{D0ECFD95-F0FD-4B95-8906-92297D2B44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0" y="2023"/>
                <a:ext cx="102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SWE-2018-21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983" name="Line 102">
                <a:extLst>
                  <a:ext uri="{FF2B5EF4-FFF2-40B4-BE49-F238E27FC236}">
                    <a16:creationId xmlns:a16="http://schemas.microsoft.com/office/drawing/2014/main" id="{DFDB22C1-DF89-44E4-B003-467EEED3330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37" y="1998"/>
                <a:ext cx="133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984" name="Line 103">
                <a:extLst>
                  <a:ext uri="{FF2B5EF4-FFF2-40B4-BE49-F238E27FC236}">
                    <a16:creationId xmlns:a16="http://schemas.microsoft.com/office/drawing/2014/main" id="{DDAFBE4B-6094-4CD6-BD34-769FB0A7E6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37" y="1984"/>
                <a:ext cx="0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985" name="Oval 104">
                <a:extLst>
                  <a:ext uri="{FF2B5EF4-FFF2-40B4-BE49-F238E27FC236}">
                    <a16:creationId xmlns:a16="http://schemas.microsoft.com/office/drawing/2014/main" id="{C1832F71-F4E4-4B68-A507-768BCBD870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1" y="1987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986" name="Rectangle 105">
                <a:extLst>
                  <a:ext uri="{FF2B5EF4-FFF2-40B4-BE49-F238E27FC236}">
                    <a16:creationId xmlns:a16="http://schemas.microsoft.com/office/drawing/2014/main" id="{8115875B-A672-4CBB-BBFE-6A178E8916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82" y="1990"/>
                <a:ext cx="102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SWE-2018-22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987" name="Line 106">
                <a:extLst>
                  <a:ext uri="{FF2B5EF4-FFF2-40B4-BE49-F238E27FC236}">
                    <a16:creationId xmlns:a16="http://schemas.microsoft.com/office/drawing/2014/main" id="{9FB4D0A5-E1AE-49BE-AD5E-1C0B4CD0400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58" y="1385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988" name="Line 107">
                <a:extLst>
                  <a:ext uri="{FF2B5EF4-FFF2-40B4-BE49-F238E27FC236}">
                    <a16:creationId xmlns:a16="http://schemas.microsoft.com/office/drawing/2014/main" id="{1B36FCDB-0A11-405B-99F7-8FA323BFF3C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58" y="1369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989" name="Oval 108">
                <a:extLst>
                  <a:ext uri="{FF2B5EF4-FFF2-40B4-BE49-F238E27FC236}">
                    <a16:creationId xmlns:a16="http://schemas.microsoft.com/office/drawing/2014/main" id="{B11AC5FA-49E6-47A4-8F5D-A33FA0AD01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49" y="1374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990" name="Rectangle 109">
                <a:extLst>
                  <a:ext uri="{FF2B5EF4-FFF2-40B4-BE49-F238E27FC236}">
                    <a16:creationId xmlns:a16="http://schemas.microsoft.com/office/drawing/2014/main" id="{6393822B-26C7-477D-9CE9-74C1FC3DD8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70" y="1377"/>
                <a:ext cx="23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SWE-2018-23  'Nordic Paradox'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991" name="Line 110">
                <a:extLst>
                  <a:ext uri="{FF2B5EF4-FFF2-40B4-BE49-F238E27FC236}">
                    <a16:creationId xmlns:a16="http://schemas.microsoft.com/office/drawing/2014/main" id="{C935A2AA-4635-4E68-A104-DC973D5A96B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58" y="1401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992" name="Line 111">
                <a:extLst>
                  <a:ext uri="{FF2B5EF4-FFF2-40B4-BE49-F238E27FC236}">
                    <a16:creationId xmlns:a16="http://schemas.microsoft.com/office/drawing/2014/main" id="{1A989FBF-A6F0-4D7B-B692-7B6EA1727E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58" y="1385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993" name="Oval 112">
                <a:extLst>
                  <a:ext uri="{FF2B5EF4-FFF2-40B4-BE49-F238E27FC236}">
                    <a16:creationId xmlns:a16="http://schemas.microsoft.com/office/drawing/2014/main" id="{9BF25A20-ABD6-4F7D-8432-7EF860BFD0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49" y="1390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994" name="Rectangle 113">
                <a:extLst>
                  <a:ext uri="{FF2B5EF4-FFF2-40B4-BE49-F238E27FC236}">
                    <a16:creationId xmlns:a16="http://schemas.microsoft.com/office/drawing/2014/main" id="{DEE89885-1088-44C3-A72D-FE5CC73F16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70" y="1393"/>
                <a:ext cx="23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SWE-2018-24  'Nordic Paradox'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995" name="Line 114">
                <a:extLst>
                  <a:ext uri="{FF2B5EF4-FFF2-40B4-BE49-F238E27FC236}">
                    <a16:creationId xmlns:a16="http://schemas.microsoft.com/office/drawing/2014/main" id="{4F39BA4F-9867-4597-B056-55BAFBEDCF2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98" y="4984"/>
                <a:ext cx="76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996" name="Line 115">
                <a:extLst>
                  <a:ext uri="{FF2B5EF4-FFF2-40B4-BE49-F238E27FC236}">
                    <a16:creationId xmlns:a16="http://schemas.microsoft.com/office/drawing/2014/main" id="{DD0E5303-556E-4083-8670-D16C9F1B936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98" y="4976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997" name="Oval 116">
                <a:extLst>
                  <a:ext uri="{FF2B5EF4-FFF2-40B4-BE49-F238E27FC236}">
                    <a16:creationId xmlns:a16="http://schemas.microsoft.com/office/drawing/2014/main" id="{7E292A4D-D035-443E-83A5-7DC662755A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52" y="4973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998" name="Rectangle 117">
                <a:extLst>
                  <a:ext uri="{FF2B5EF4-FFF2-40B4-BE49-F238E27FC236}">
                    <a16:creationId xmlns:a16="http://schemas.microsoft.com/office/drawing/2014/main" id="{F3A13354-3A95-4D8B-A2F0-C35D831990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73" y="4976"/>
                <a:ext cx="102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SWE-2018-25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999" name="Line 118">
                <a:extLst>
                  <a:ext uri="{FF2B5EF4-FFF2-40B4-BE49-F238E27FC236}">
                    <a16:creationId xmlns:a16="http://schemas.microsoft.com/office/drawing/2014/main" id="{A0B9896C-D062-41EE-940C-75A62DD539A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19" y="2983"/>
                <a:ext cx="9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7000" name="Line 119">
                <a:extLst>
                  <a:ext uri="{FF2B5EF4-FFF2-40B4-BE49-F238E27FC236}">
                    <a16:creationId xmlns:a16="http://schemas.microsoft.com/office/drawing/2014/main" id="{9599846A-7B12-4AB9-88B8-06C970E6AAC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19" y="2937"/>
                <a:ext cx="0" cy="4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7001" name="Oval 120">
                <a:extLst>
                  <a:ext uri="{FF2B5EF4-FFF2-40B4-BE49-F238E27FC236}">
                    <a16:creationId xmlns:a16="http://schemas.microsoft.com/office/drawing/2014/main" id="{451DC8FF-1B0F-4754-B034-6603FCE29E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4" y="2971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7002" name="Rectangle 121">
                <a:extLst>
                  <a:ext uri="{FF2B5EF4-FFF2-40B4-BE49-F238E27FC236}">
                    <a16:creationId xmlns:a16="http://schemas.microsoft.com/office/drawing/2014/main" id="{5A87B0D8-84C3-4354-86FD-C6750F53DD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25" y="2975"/>
                <a:ext cx="204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SWE-2018-3  'Rubra Plena'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7003" name="Line 122">
                <a:extLst>
                  <a:ext uri="{FF2B5EF4-FFF2-40B4-BE49-F238E27FC236}">
                    <a16:creationId xmlns:a16="http://schemas.microsoft.com/office/drawing/2014/main" id="{E2B9E769-393D-4A9F-AA41-6E94E4C8129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80" y="3047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7004" name="Line 123">
                <a:extLst>
                  <a:ext uri="{FF2B5EF4-FFF2-40B4-BE49-F238E27FC236}">
                    <a16:creationId xmlns:a16="http://schemas.microsoft.com/office/drawing/2014/main" id="{AA92A99F-32E3-4651-BC2C-FC2355209C7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80" y="3039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7005" name="Oval 124">
                <a:extLst>
                  <a:ext uri="{FF2B5EF4-FFF2-40B4-BE49-F238E27FC236}">
                    <a16:creationId xmlns:a16="http://schemas.microsoft.com/office/drawing/2014/main" id="{EE1B7B91-0C68-4194-A6F1-ACD5FD9B60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71" y="3036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7006" name="Rectangle 125">
                <a:extLst>
                  <a:ext uri="{FF2B5EF4-FFF2-40B4-BE49-F238E27FC236}">
                    <a16:creationId xmlns:a16="http://schemas.microsoft.com/office/drawing/2014/main" id="{3A30B17E-3CA7-4BB1-95DF-713F088210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92" y="3039"/>
                <a:ext cx="262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NOR-UiA-2001-1028 'Rosea Plena'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7007" name="Line 126">
                <a:extLst>
                  <a:ext uri="{FF2B5EF4-FFF2-40B4-BE49-F238E27FC236}">
                    <a16:creationId xmlns:a16="http://schemas.microsoft.com/office/drawing/2014/main" id="{CF9BF939-03BF-4ED9-9935-0536689E1F9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92" y="2773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7008" name="Line 127">
                <a:extLst>
                  <a:ext uri="{FF2B5EF4-FFF2-40B4-BE49-F238E27FC236}">
                    <a16:creationId xmlns:a16="http://schemas.microsoft.com/office/drawing/2014/main" id="{D4BDD4F0-6C70-439C-A1FD-F0FA8484006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92" y="2757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7009" name="Oval 128">
                <a:extLst>
                  <a:ext uri="{FF2B5EF4-FFF2-40B4-BE49-F238E27FC236}">
                    <a16:creationId xmlns:a16="http://schemas.microsoft.com/office/drawing/2014/main" id="{36F8E80A-04C6-4797-B3BB-6500FDEFA0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83" y="2762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7010" name="Rectangle 129">
                <a:extLst>
                  <a:ext uri="{FF2B5EF4-FFF2-40B4-BE49-F238E27FC236}">
                    <a16:creationId xmlns:a16="http://schemas.microsoft.com/office/drawing/2014/main" id="{F7E2F71A-82A0-46A7-82BA-155993BD16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4" y="2765"/>
                <a:ext cx="260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NOR-UiA-2003-0248 'Rubra Plena'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7011" name="Line 130">
                <a:extLst>
                  <a:ext uri="{FF2B5EF4-FFF2-40B4-BE49-F238E27FC236}">
                    <a16:creationId xmlns:a16="http://schemas.microsoft.com/office/drawing/2014/main" id="{8EB4F983-3A82-482D-B10B-77A20651651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500" y="3145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7012" name="Line 131">
                <a:extLst>
                  <a:ext uri="{FF2B5EF4-FFF2-40B4-BE49-F238E27FC236}">
                    <a16:creationId xmlns:a16="http://schemas.microsoft.com/office/drawing/2014/main" id="{9E9309ED-AF50-4E53-B469-24ABD58C95F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00" y="3136"/>
                <a:ext cx="0" cy="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7013" name="Oval 132">
                <a:extLst>
                  <a:ext uri="{FF2B5EF4-FFF2-40B4-BE49-F238E27FC236}">
                    <a16:creationId xmlns:a16="http://schemas.microsoft.com/office/drawing/2014/main" id="{E442FD1F-93DE-460F-A52C-CF3C7F2C9F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91" y="3133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7014" name="Rectangle 133">
                <a:extLst>
                  <a:ext uri="{FF2B5EF4-FFF2-40B4-BE49-F238E27FC236}">
                    <a16:creationId xmlns:a16="http://schemas.microsoft.com/office/drawing/2014/main" id="{9ABC57AF-80DD-488B-B856-684018793A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12" y="3137"/>
                <a:ext cx="264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NOR-UiA-2006-0135  'Rubra Plena'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7015" name="Line 134">
                <a:extLst>
                  <a:ext uri="{FF2B5EF4-FFF2-40B4-BE49-F238E27FC236}">
                    <a16:creationId xmlns:a16="http://schemas.microsoft.com/office/drawing/2014/main" id="{70A2AD6E-F0C1-4CCA-A08D-26FC43C1FBF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43" y="3064"/>
                <a:ext cx="3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7016" name="Line 135">
                <a:extLst>
                  <a:ext uri="{FF2B5EF4-FFF2-40B4-BE49-F238E27FC236}">
                    <a16:creationId xmlns:a16="http://schemas.microsoft.com/office/drawing/2014/main" id="{EB4F236F-0A63-4EC7-ADC9-105ACA3ED7E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43" y="3052"/>
                <a:ext cx="0" cy="1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7017" name="Oval 136">
                <a:extLst>
                  <a:ext uri="{FF2B5EF4-FFF2-40B4-BE49-F238E27FC236}">
                    <a16:creationId xmlns:a16="http://schemas.microsoft.com/office/drawing/2014/main" id="{3EB2C87F-86D5-41D3-B11D-69CEF08A42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72" y="3052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7018" name="Rectangle 137">
                <a:extLst>
                  <a:ext uri="{FF2B5EF4-FFF2-40B4-BE49-F238E27FC236}">
                    <a16:creationId xmlns:a16="http://schemas.microsoft.com/office/drawing/2014/main" id="{A7F2E31A-F7F0-40AC-A5B4-987FAB6CD8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93" y="3056"/>
                <a:ext cx="206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SWE-2018-4  'Rosea Plena'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7019" name="Line 138">
                <a:extLst>
                  <a:ext uri="{FF2B5EF4-FFF2-40B4-BE49-F238E27FC236}">
                    <a16:creationId xmlns:a16="http://schemas.microsoft.com/office/drawing/2014/main" id="{A9A3971C-46EC-4323-9586-DB75E55E319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58" y="901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7020" name="Line 139">
                <a:extLst>
                  <a:ext uri="{FF2B5EF4-FFF2-40B4-BE49-F238E27FC236}">
                    <a16:creationId xmlns:a16="http://schemas.microsoft.com/office/drawing/2014/main" id="{FD3466A2-7A7D-4125-9D7A-1D35452BA7D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58" y="887"/>
                <a:ext cx="0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7021" name="Oval 140">
                <a:extLst>
                  <a:ext uri="{FF2B5EF4-FFF2-40B4-BE49-F238E27FC236}">
                    <a16:creationId xmlns:a16="http://schemas.microsoft.com/office/drawing/2014/main" id="{C7748D30-D68F-4B8E-8CC4-317936A7B6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49" y="890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7022" name="Rectangle 141">
                <a:extLst>
                  <a:ext uri="{FF2B5EF4-FFF2-40B4-BE49-F238E27FC236}">
                    <a16:creationId xmlns:a16="http://schemas.microsoft.com/office/drawing/2014/main" id="{43121612-AC07-4152-8E82-23494434FD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70" y="893"/>
                <a:ext cx="263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NOR-GH-1980-01 'Nordic Paradox'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7023" name="Line 142">
                <a:extLst>
                  <a:ext uri="{FF2B5EF4-FFF2-40B4-BE49-F238E27FC236}">
                    <a16:creationId xmlns:a16="http://schemas.microsoft.com/office/drawing/2014/main" id="{E1F2D57F-9B63-44DA-B8A6-EC6D346AC1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508" y="3467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7024" name="Line 143">
                <a:extLst>
                  <a:ext uri="{FF2B5EF4-FFF2-40B4-BE49-F238E27FC236}">
                    <a16:creationId xmlns:a16="http://schemas.microsoft.com/office/drawing/2014/main" id="{FC0F86E8-2932-4691-ACA3-EDEDD3661F4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08" y="3459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7025" name="Oval 144">
                <a:extLst>
                  <a:ext uri="{FF2B5EF4-FFF2-40B4-BE49-F238E27FC236}">
                    <a16:creationId xmlns:a16="http://schemas.microsoft.com/office/drawing/2014/main" id="{5DFB5343-FFA9-4C1E-AADF-7967844247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3456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7026" name="Rectangle 145">
                <a:extLst>
                  <a:ext uri="{FF2B5EF4-FFF2-40B4-BE49-F238E27FC236}">
                    <a16:creationId xmlns:a16="http://schemas.microsoft.com/office/drawing/2014/main" id="{546B540D-8A1B-4760-AE02-036910BF6A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21" y="3459"/>
                <a:ext cx="225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SWE-2018-5  'Mutabilis Plena'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7027" name="Line 146">
                <a:extLst>
                  <a:ext uri="{FF2B5EF4-FFF2-40B4-BE49-F238E27FC236}">
                    <a16:creationId xmlns:a16="http://schemas.microsoft.com/office/drawing/2014/main" id="{9F9E469E-6037-4E8C-BBDC-36A332BD842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515" y="3515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7028" name="Line 147">
                <a:extLst>
                  <a:ext uri="{FF2B5EF4-FFF2-40B4-BE49-F238E27FC236}">
                    <a16:creationId xmlns:a16="http://schemas.microsoft.com/office/drawing/2014/main" id="{E6DD956F-495B-4F07-B420-26DB37A0132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15" y="3515"/>
                <a:ext cx="0" cy="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7029" name="Oval 148">
                <a:extLst>
                  <a:ext uri="{FF2B5EF4-FFF2-40B4-BE49-F238E27FC236}">
                    <a16:creationId xmlns:a16="http://schemas.microsoft.com/office/drawing/2014/main" id="{532185DC-CB5B-4021-A333-36AB087E88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7" y="3504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7030" name="Rectangle 149">
                <a:extLst>
                  <a:ext uri="{FF2B5EF4-FFF2-40B4-BE49-F238E27FC236}">
                    <a16:creationId xmlns:a16="http://schemas.microsoft.com/office/drawing/2014/main" id="{4CD8936E-C315-4F5C-84D2-B80D3DAF44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28" y="3507"/>
                <a:ext cx="275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NOR-NTNU-2004-501  'Rosea Plena'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7031" name="Line 150">
                <a:extLst>
                  <a:ext uri="{FF2B5EF4-FFF2-40B4-BE49-F238E27FC236}">
                    <a16:creationId xmlns:a16="http://schemas.microsoft.com/office/drawing/2014/main" id="{C4BFAFE5-CC5B-413D-B0F5-72162DC8B44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58" y="1418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7032" name="Line 151">
                <a:extLst>
                  <a:ext uri="{FF2B5EF4-FFF2-40B4-BE49-F238E27FC236}">
                    <a16:creationId xmlns:a16="http://schemas.microsoft.com/office/drawing/2014/main" id="{0C6EAB7E-F91E-40C7-944C-4486AF5F39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58" y="1402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7033" name="Oval 152">
                <a:extLst>
                  <a:ext uri="{FF2B5EF4-FFF2-40B4-BE49-F238E27FC236}">
                    <a16:creationId xmlns:a16="http://schemas.microsoft.com/office/drawing/2014/main" id="{046F09C8-A2CA-4D2D-BDFC-B82B862B91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49" y="1406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7034" name="Rectangle 153">
                <a:extLst>
                  <a:ext uri="{FF2B5EF4-FFF2-40B4-BE49-F238E27FC236}">
                    <a16:creationId xmlns:a16="http://schemas.microsoft.com/office/drawing/2014/main" id="{2E488E57-D5CC-4536-8EFC-E7EF970902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70" y="1410"/>
                <a:ext cx="29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NOR-NTNU-2005-254  'Nordic Paradox'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7035" name="Line 154">
                <a:extLst>
                  <a:ext uri="{FF2B5EF4-FFF2-40B4-BE49-F238E27FC236}">
                    <a16:creationId xmlns:a16="http://schemas.microsoft.com/office/drawing/2014/main" id="{73920D08-3993-4F50-B6AD-EA418E031A0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79" y="1982"/>
                <a:ext cx="10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7036" name="Line 155">
                <a:extLst>
                  <a:ext uri="{FF2B5EF4-FFF2-40B4-BE49-F238E27FC236}">
                    <a16:creationId xmlns:a16="http://schemas.microsoft.com/office/drawing/2014/main" id="{75189E9F-83D4-4F9B-B779-50826944EC4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79" y="1970"/>
                <a:ext cx="0" cy="1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7037" name="Oval 156">
                <a:extLst>
                  <a:ext uri="{FF2B5EF4-FFF2-40B4-BE49-F238E27FC236}">
                    <a16:creationId xmlns:a16="http://schemas.microsoft.com/office/drawing/2014/main" id="{0C2E23A0-06DC-4BA4-8650-7C2B4D09E8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70" y="1971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7038" name="Rectangle 157">
                <a:extLst>
                  <a:ext uri="{FF2B5EF4-FFF2-40B4-BE49-F238E27FC236}">
                    <a16:creationId xmlns:a16="http://schemas.microsoft.com/office/drawing/2014/main" id="{A2C9FD45-616E-47CB-AE80-1B375DBDEB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91" y="1974"/>
                <a:ext cx="130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NOR-GH-2006-23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7039" name="Line 158">
                <a:extLst>
                  <a:ext uri="{FF2B5EF4-FFF2-40B4-BE49-F238E27FC236}">
                    <a16:creationId xmlns:a16="http://schemas.microsoft.com/office/drawing/2014/main" id="{1B200591-2467-4983-BA66-1D0CEDB4CDF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515" y="3548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7040" name="Line 159">
                <a:extLst>
                  <a:ext uri="{FF2B5EF4-FFF2-40B4-BE49-F238E27FC236}">
                    <a16:creationId xmlns:a16="http://schemas.microsoft.com/office/drawing/2014/main" id="{D8D6CD88-56DE-41DA-9CFD-89259B379A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15" y="3536"/>
                <a:ext cx="0" cy="1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7041" name="Oval 160">
                <a:extLst>
                  <a:ext uri="{FF2B5EF4-FFF2-40B4-BE49-F238E27FC236}">
                    <a16:creationId xmlns:a16="http://schemas.microsoft.com/office/drawing/2014/main" id="{AC9A64F3-4C9E-4872-A136-D7C5C92465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7" y="3536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7042" name="Rectangle 161">
                <a:extLst>
                  <a:ext uri="{FF2B5EF4-FFF2-40B4-BE49-F238E27FC236}">
                    <a16:creationId xmlns:a16="http://schemas.microsoft.com/office/drawing/2014/main" id="{C477057C-24A5-4FD2-BEF9-F4D1C16290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28" y="3540"/>
                <a:ext cx="243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NOR-GH-2007-17  'Rosea Plena'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7043" name="Line 162">
                <a:extLst>
                  <a:ext uri="{FF2B5EF4-FFF2-40B4-BE49-F238E27FC236}">
                    <a16:creationId xmlns:a16="http://schemas.microsoft.com/office/drawing/2014/main" id="{B88E5C6A-AF7B-4EF6-AFD9-6E7EA7C8DBB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62" y="3370"/>
                <a:ext cx="3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7044" name="Line 163">
                <a:extLst>
                  <a:ext uri="{FF2B5EF4-FFF2-40B4-BE49-F238E27FC236}">
                    <a16:creationId xmlns:a16="http://schemas.microsoft.com/office/drawing/2014/main" id="{0C26969F-7928-4BFC-8B15-212CDCF1E5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62" y="3362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7045" name="Oval 164">
                <a:extLst>
                  <a:ext uri="{FF2B5EF4-FFF2-40B4-BE49-F238E27FC236}">
                    <a16:creationId xmlns:a16="http://schemas.microsoft.com/office/drawing/2014/main" id="{8B19BFB9-FE41-42F9-98B6-74B0C7A88C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88" y="3359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7046" name="Rectangle 165">
                <a:extLst>
                  <a:ext uri="{FF2B5EF4-FFF2-40B4-BE49-F238E27FC236}">
                    <a16:creationId xmlns:a16="http://schemas.microsoft.com/office/drawing/2014/main" id="{010CC3FD-E4B2-4AEA-838A-59C15542FB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9" y="3362"/>
                <a:ext cx="241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NOR-GH-2008-09  'Rubra Plena'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7047" name="Line 166">
                <a:extLst>
                  <a:ext uri="{FF2B5EF4-FFF2-40B4-BE49-F238E27FC236}">
                    <a16:creationId xmlns:a16="http://schemas.microsoft.com/office/drawing/2014/main" id="{30FB188D-AF65-45DF-9243-EFF392811F5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04" y="4129"/>
                <a:ext cx="46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7048" name="Line 167">
                <a:extLst>
                  <a:ext uri="{FF2B5EF4-FFF2-40B4-BE49-F238E27FC236}">
                    <a16:creationId xmlns:a16="http://schemas.microsoft.com/office/drawing/2014/main" id="{EF5223C7-4B14-455A-9066-A424D726C8C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04" y="4107"/>
                <a:ext cx="0" cy="2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7049" name="Oval 168">
                <a:extLst>
                  <a:ext uri="{FF2B5EF4-FFF2-40B4-BE49-F238E27FC236}">
                    <a16:creationId xmlns:a16="http://schemas.microsoft.com/office/drawing/2014/main" id="{45500622-CDD9-48B6-A6C2-C1EFB26316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63" y="4117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7050" name="Rectangle 169">
                <a:extLst>
                  <a:ext uri="{FF2B5EF4-FFF2-40B4-BE49-F238E27FC236}">
                    <a16:creationId xmlns:a16="http://schemas.microsoft.com/office/drawing/2014/main" id="{DBF2C54B-E0F6-486E-A93D-C2115E0570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84" y="4121"/>
                <a:ext cx="130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NOR-GH-2009-09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7051" name="Line 170">
                <a:extLst>
                  <a:ext uri="{FF2B5EF4-FFF2-40B4-BE49-F238E27FC236}">
                    <a16:creationId xmlns:a16="http://schemas.microsoft.com/office/drawing/2014/main" id="{609C4FDB-A08B-4DA9-986B-B47A7B5374E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24" y="5017"/>
                <a:ext cx="128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7052" name="Line 171">
                <a:extLst>
                  <a:ext uri="{FF2B5EF4-FFF2-40B4-BE49-F238E27FC236}">
                    <a16:creationId xmlns:a16="http://schemas.microsoft.com/office/drawing/2014/main" id="{9CE42EAA-AF5A-4915-AD43-27C2A579E44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024" y="5009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7053" name="Oval 172">
                <a:extLst>
                  <a:ext uri="{FF2B5EF4-FFF2-40B4-BE49-F238E27FC236}">
                    <a16:creationId xmlns:a16="http://schemas.microsoft.com/office/drawing/2014/main" id="{2C717F15-74DF-45FA-8265-C42A9A0A28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01" y="5005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7054" name="Rectangle 173">
                <a:extLst>
                  <a:ext uri="{FF2B5EF4-FFF2-40B4-BE49-F238E27FC236}">
                    <a16:creationId xmlns:a16="http://schemas.microsoft.com/office/drawing/2014/main" id="{AD89D6C3-4A33-4038-8A32-87737F82C5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23" y="5009"/>
                <a:ext cx="130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NOR-GH-2009-10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7055" name="Line 174">
                <a:extLst>
                  <a:ext uri="{FF2B5EF4-FFF2-40B4-BE49-F238E27FC236}">
                    <a16:creationId xmlns:a16="http://schemas.microsoft.com/office/drawing/2014/main" id="{849598CD-0471-4938-B9B1-44521528849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581" y="6469"/>
                <a:ext cx="643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7056" name="Line 175">
                <a:extLst>
                  <a:ext uri="{FF2B5EF4-FFF2-40B4-BE49-F238E27FC236}">
                    <a16:creationId xmlns:a16="http://schemas.microsoft.com/office/drawing/2014/main" id="{78E546A9-704E-4C3A-8ED6-8CD0B804E26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81" y="6461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7057" name="Oval 176">
                <a:extLst>
                  <a:ext uri="{FF2B5EF4-FFF2-40B4-BE49-F238E27FC236}">
                    <a16:creationId xmlns:a16="http://schemas.microsoft.com/office/drawing/2014/main" id="{C12A0EB7-EE5E-47FC-9899-57C630A7E8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15" y="6457"/>
                <a:ext cx="11" cy="16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7058" name="Rectangle 177">
                <a:extLst>
                  <a:ext uri="{FF2B5EF4-FFF2-40B4-BE49-F238E27FC236}">
                    <a16:creationId xmlns:a16="http://schemas.microsoft.com/office/drawing/2014/main" id="{1C938A78-2300-4869-9EB0-919AC8CA28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36" y="6461"/>
                <a:ext cx="87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LUKE-5326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7059" name="Line 178">
                <a:extLst>
                  <a:ext uri="{FF2B5EF4-FFF2-40B4-BE49-F238E27FC236}">
                    <a16:creationId xmlns:a16="http://schemas.microsoft.com/office/drawing/2014/main" id="{E20E8C2A-B114-4132-A9CA-19516ABED35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221" y="6324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7060" name="Line 179">
                <a:extLst>
                  <a:ext uri="{FF2B5EF4-FFF2-40B4-BE49-F238E27FC236}">
                    <a16:creationId xmlns:a16="http://schemas.microsoft.com/office/drawing/2014/main" id="{807E9B6C-41C2-4E11-A851-F5DCCF8B33B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21" y="6316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7061" name="Oval 180">
                <a:extLst>
                  <a:ext uri="{FF2B5EF4-FFF2-40B4-BE49-F238E27FC236}">
                    <a16:creationId xmlns:a16="http://schemas.microsoft.com/office/drawing/2014/main" id="{5917BD60-214F-4A3C-B693-0235D95130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12" y="6312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7062" name="Rectangle 181">
                <a:extLst>
                  <a:ext uri="{FF2B5EF4-FFF2-40B4-BE49-F238E27FC236}">
                    <a16:creationId xmlns:a16="http://schemas.microsoft.com/office/drawing/2014/main" id="{6290B578-F737-4791-87F1-005DD90B49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33" y="6316"/>
                <a:ext cx="87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LUKE-5325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7063" name="Line 182">
                <a:extLst>
                  <a:ext uri="{FF2B5EF4-FFF2-40B4-BE49-F238E27FC236}">
                    <a16:creationId xmlns:a16="http://schemas.microsoft.com/office/drawing/2014/main" id="{E97F25A0-902C-498F-B7D3-056443CD1E9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874" y="6921"/>
                <a:ext cx="259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7064" name="Line 183">
                <a:extLst>
                  <a:ext uri="{FF2B5EF4-FFF2-40B4-BE49-F238E27FC236}">
                    <a16:creationId xmlns:a16="http://schemas.microsoft.com/office/drawing/2014/main" id="{65AC2580-2E3A-4F8B-8BC0-6BE413EBE79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74" y="6909"/>
                <a:ext cx="0" cy="1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7065" name="Oval 184">
                <a:extLst>
                  <a:ext uri="{FF2B5EF4-FFF2-40B4-BE49-F238E27FC236}">
                    <a16:creationId xmlns:a16="http://schemas.microsoft.com/office/drawing/2014/main" id="{D1F63228-2609-4883-9AF3-41E2FED698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4" y="6909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7066" name="Rectangle 185">
                <a:extLst>
                  <a:ext uri="{FF2B5EF4-FFF2-40B4-BE49-F238E27FC236}">
                    <a16:creationId xmlns:a16="http://schemas.microsoft.com/office/drawing/2014/main" id="{310F9421-288C-454D-9099-C9E38B9D5D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5" y="6913"/>
                <a:ext cx="87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LUKE-5324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7067" name="Line 186">
                <a:extLst>
                  <a:ext uri="{FF2B5EF4-FFF2-40B4-BE49-F238E27FC236}">
                    <a16:creationId xmlns:a16="http://schemas.microsoft.com/office/drawing/2014/main" id="{74CFBEBE-96BB-4067-8DC7-29B36EBA9BC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854" y="4323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7068" name="Line 187">
                <a:extLst>
                  <a:ext uri="{FF2B5EF4-FFF2-40B4-BE49-F238E27FC236}">
                    <a16:creationId xmlns:a16="http://schemas.microsoft.com/office/drawing/2014/main" id="{D6E7D974-0F02-457A-9247-C03B9618A7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54" y="4310"/>
                <a:ext cx="0" cy="1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7069" name="Oval 188">
                <a:extLst>
                  <a:ext uri="{FF2B5EF4-FFF2-40B4-BE49-F238E27FC236}">
                    <a16:creationId xmlns:a16="http://schemas.microsoft.com/office/drawing/2014/main" id="{F4CCF248-D8BF-4993-9ABC-64942B32DE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46" y="4311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7070" name="Rectangle 189">
                <a:extLst>
                  <a:ext uri="{FF2B5EF4-FFF2-40B4-BE49-F238E27FC236}">
                    <a16:creationId xmlns:a16="http://schemas.microsoft.com/office/drawing/2014/main" id="{B449EB75-AFC2-4CA8-9BAD-33340C6BB9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67" y="4315"/>
                <a:ext cx="93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SWE-2018-6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7071" name="Line 190">
                <a:extLst>
                  <a:ext uri="{FF2B5EF4-FFF2-40B4-BE49-F238E27FC236}">
                    <a16:creationId xmlns:a16="http://schemas.microsoft.com/office/drawing/2014/main" id="{EB007E70-C40A-4E2E-9BC5-2EC6A512EBA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75" y="4500"/>
                <a:ext cx="4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7072" name="Line 191">
                <a:extLst>
                  <a:ext uri="{FF2B5EF4-FFF2-40B4-BE49-F238E27FC236}">
                    <a16:creationId xmlns:a16="http://schemas.microsoft.com/office/drawing/2014/main" id="{9336E284-9AC5-453C-83B1-7E08B086C61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75" y="4500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7073" name="Oval 192">
                <a:extLst>
                  <a:ext uri="{FF2B5EF4-FFF2-40B4-BE49-F238E27FC236}">
                    <a16:creationId xmlns:a16="http://schemas.microsoft.com/office/drawing/2014/main" id="{5A84ACFB-8CBC-4785-8E80-ED48F134C3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08" y="4489"/>
                <a:ext cx="11" cy="14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7074" name="Rectangle 193">
                <a:extLst>
                  <a:ext uri="{FF2B5EF4-FFF2-40B4-BE49-F238E27FC236}">
                    <a16:creationId xmlns:a16="http://schemas.microsoft.com/office/drawing/2014/main" id="{E09B9C5E-22BF-44D4-A443-8D83C74577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29" y="4492"/>
                <a:ext cx="93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SWE-2018-7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7075" name="Line 194">
                <a:extLst>
                  <a:ext uri="{FF2B5EF4-FFF2-40B4-BE49-F238E27FC236}">
                    <a16:creationId xmlns:a16="http://schemas.microsoft.com/office/drawing/2014/main" id="{BEFFA23C-E0C3-4F86-A69F-EBA4B46ACDE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854" y="4339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7076" name="Line 195">
                <a:extLst>
                  <a:ext uri="{FF2B5EF4-FFF2-40B4-BE49-F238E27FC236}">
                    <a16:creationId xmlns:a16="http://schemas.microsoft.com/office/drawing/2014/main" id="{2B7A55AD-4CB9-470C-A844-68A103A3881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54" y="4325"/>
                <a:ext cx="0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7077" name="Oval 196">
                <a:extLst>
                  <a:ext uri="{FF2B5EF4-FFF2-40B4-BE49-F238E27FC236}">
                    <a16:creationId xmlns:a16="http://schemas.microsoft.com/office/drawing/2014/main" id="{7B6964E0-CBA6-4DDF-8CE3-4097A09593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46" y="4327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7078" name="Rectangle 197">
                <a:extLst>
                  <a:ext uri="{FF2B5EF4-FFF2-40B4-BE49-F238E27FC236}">
                    <a16:creationId xmlns:a16="http://schemas.microsoft.com/office/drawing/2014/main" id="{A632066E-F434-4415-80E1-4804F86F7D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67" y="4331"/>
                <a:ext cx="93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SWE-2018-8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7079" name="Line 198">
                <a:extLst>
                  <a:ext uri="{FF2B5EF4-FFF2-40B4-BE49-F238E27FC236}">
                    <a16:creationId xmlns:a16="http://schemas.microsoft.com/office/drawing/2014/main" id="{D5027FA6-842A-4F85-B874-96157E289C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854" y="4355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7080" name="Line 199">
                <a:extLst>
                  <a:ext uri="{FF2B5EF4-FFF2-40B4-BE49-F238E27FC236}">
                    <a16:creationId xmlns:a16="http://schemas.microsoft.com/office/drawing/2014/main" id="{2B757D45-009F-4AB8-8BB6-C3559BEDDBB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54" y="4340"/>
                <a:ext cx="0" cy="1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7081" name="Oval 200">
                <a:extLst>
                  <a:ext uri="{FF2B5EF4-FFF2-40B4-BE49-F238E27FC236}">
                    <a16:creationId xmlns:a16="http://schemas.microsoft.com/office/drawing/2014/main" id="{112AAFDA-5A02-4FC9-8092-0FEF611BEF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45" y="4343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7082" name="Rectangle 201">
                <a:extLst>
                  <a:ext uri="{FF2B5EF4-FFF2-40B4-BE49-F238E27FC236}">
                    <a16:creationId xmlns:a16="http://schemas.microsoft.com/office/drawing/2014/main" id="{0391D3AF-7EAF-4F40-B392-8D75C20224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66" y="4347"/>
                <a:ext cx="93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SWE-2018-9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7083" name="Line 202">
                <a:extLst>
                  <a:ext uri="{FF2B5EF4-FFF2-40B4-BE49-F238E27FC236}">
                    <a16:creationId xmlns:a16="http://schemas.microsoft.com/office/drawing/2014/main" id="{32395DBB-5128-4A56-97C5-79D9B49C972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20" y="3483"/>
                <a:ext cx="6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7084" name="Line 203">
                <a:extLst>
                  <a:ext uri="{FF2B5EF4-FFF2-40B4-BE49-F238E27FC236}">
                    <a16:creationId xmlns:a16="http://schemas.microsoft.com/office/drawing/2014/main" id="{15320E31-F464-4057-AD59-9B226D0E7FB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20" y="3471"/>
                <a:ext cx="0" cy="1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7085" name="Oval 204">
                <a:extLst>
                  <a:ext uri="{FF2B5EF4-FFF2-40B4-BE49-F238E27FC236}">
                    <a16:creationId xmlns:a16="http://schemas.microsoft.com/office/drawing/2014/main" id="{4F2F440D-C609-4628-96A1-5F707C0AE8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73" y="3472"/>
                <a:ext cx="12" cy="14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</p:grpSp>
        <p:grpSp>
          <p:nvGrpSpPr>
            <p:cNvPr id="9" name="Group 406">
              <a:extLst>
                <a:ext uri="{FF2B5EF4-FFF2-40B4-BE49-F238E27FC236}">
                  <a16:creationId xmlns:a16="http://schemas.microsoft.com/office/drawing/2014/main" id="{CD251910-9C0D-441E-9FF1-CBADECB477C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68" y="998"/>
              <a:ext cx="2796" cy="6047"/>
              <a:chOff x="768" y="998"/>
              <a:chExt cx="2796" cy="6047"/>
            </a:xfrm>
          </p:grpSpPr>
          <p:sp>
            <p:nvSpPr>
              <p:cNvPr id="6686" name="Rectangle 206">
                <a:extLst>
                  <a:ext uri="{FF2B5EF4-FFF2-40B4-BE49-F238E27FC236}">
                    <a16:creationId xmlns:a16="http://schemas.microsoft.com/office/drawing/2014/main" id="{93EE7E40-5D5B-4FC7-8F62-E9E833367A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94" y="3475"/>
                <a:ext cx="186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FIN-2019-74 'Alba Plena'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687" name="Line 207">
                <a:extLst>
                  <a:ext uri="{FF2B5EF4-FFF2-40B4-BE49-F238E27FC236}">
                    <a16:creationId xmlns:a16="http://schemas.microsoft.com/office/drawing/2014/main" id="{E1365647-8C3B-48C5-A5C0-1BF266025E0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235" y="3645"/>
                <a:ext cx="1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688" name="Line 208">
                <a:extLst>
                  <a:ext uri="{FF2B5EF4-FFF2-40B4-BE49-F238E27FC236}">
                    <a16:creationId xmlns:a16="http://schemas.microsoft.com/office/drawing/2014/main" id="{E7AA09B0-68CA-4E93-811C-812372F8B1B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235" y="3584"/>
                <a:ext cx="0" cy="6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689" name="Oval 209">
                <a:extLst>
                  <a:ext uri="{FF2B5EF4-FFF2-40B4-BE49-F238E27FC236}">
                    <a16:creationId xmlns:a16="http://schemas.microsoft.com/office/drawing/2014/main" id="{D836F10F-AFD0-4FD2-995F-323C15EBCD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0" y="3633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690" name="Rectangle 210">
                <a:extLst>
                  <a:ext uri="{FF2B5EF4-FFF2-40B4-BE49-F238E27FC236}">
                    <a16:creationId xmlns:a16="http://schemas.microsoft.com/office/drawing/2014/main" id="{DDD28352-8F19-4926-9F20-CC656B535A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31" y="3637"/>
                <a:ext cx="200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FIN-2019-75 'Rosea Plena'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691" name="Line 211">
                <a:extLst>
                  <a:ext uri="{FF2B5EF4-FFF2-40B4-BE49-F238E27FC236}">
                    <a16:creationId xmlns:a16="http://schemas.microsoft.com/office/drawing/2014/main" id="{DCD05514-5D52-4757-BD8B-F8A7A70D0EE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513" y="6485"/>
                <a:ext cx="67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692" name="Line 212">
                <a:extLst>
                  <a:ext uri="{FF2B5EF4-FFF2-40B4-BE49-F238E27FC236}">
                    <a16:creationId xmlns:a16="http://schemas.microsoft.com/office/drawing/2014/main" id="{76FFE040-0F5C-4CDC-9328-D6ADEFF0318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13" y="6473"/>
                <a:ext cx="0" cy="1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693" name="Oval 213">
                <a:extLst>
                  <a:ext uri="{FF2B5EF4-FFF2-40B4-BE49-F238E27FC236}">
                    <a16:creationId xmlns:a16="http://schemas.microsoft.com/office/drawing/2014/main" id="{0D5A7C11-6849-4BD5-A788-42A72F518A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79" y="6474"/>
                <a:ext cx="11" cy="14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694" name="Rectangle 214">
                <a:extLst>
                  <a:ext uri="{FF2B5EF4-FFF2-40B4-BE49-F238E27FC236}">
                    <a16:creationId xmlns:a16="http://schemas.microsoft.com/office/drawing/2014/main" id="{A769A846-F861-484E-8201-5041597A55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00" y="6477"/>
                <a:ext cx="134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LUKE-1228_Lahti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695" name="Line 215">
                <a:extLst>
                  <a:ext uri="{FF2B5EF4-FFF2-40B4-BE49-F238E27FC236}">
                    <a16:creationId xmlns:a16="http://schemas.microsoft.com/office/drawing/2014/main" id="{1F3F86D9-66F0-416E-B56A-8D0BC9BD962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956" y="4242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696" name="Line 216">
                <a:extLst>
                  <a:ext uri="{FF2B5EF4-FFF2-40B4-BE49-F238E27FC236}">
                    <a16:creationId xmlns:a16="http://schemas.microsoft.com/office/drawing/2014/main" id="{72D69FBD-2C06-41A2-B18F-3585321D1A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56" y="4234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697" name="Oval 217">
                <a:extLst>
                  <a:ext uri="{FF2B5EF4-FFF2-40B4-BE49-F238E27FC236}">
                    <a16:creationId xmlns:a16="http://schemas.microsoft.com/office/drawing/2014/main" id="{EE33F81D-92F4-4A9F-A462-DACD73710A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47" y="4230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698" name="Rectangle 218">
                <a:extLst>
                  <a:ext uri="{FF2B5EF4-FFF2-40B4-BE49-F238E27FC236}">
                    <a16:creationId xmlns:a16="http://schemas.microsoft.com/office/drawing/2014/main" id="{8DA22258-0AEC-4170-8A90-7050E7C505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69" y="4234"/>
                <a:ext cx="134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LUKE-1229_Lahti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699" name="Line 219">
                <a:extLst>
                  <a:ext uri="{FF2B5EF4-FFF2-40B4-BE49-F238E27FC236}">
                    <a16:creationId xmlns:a16="http://schemas.microsoft.com/office/drawing/2014/main" id="{1F60E63C-4C5A-41D6-8349-B1C55F354E4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02" y="6372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700" name="Line 220">
                <a:extLst>
                  <a:ext uri="{FF2B5EF4-FFF2-40B4-BE49-F238E27FC236}">
                    <a16:creationId xmlns:a16="http://schemas.microsoft.com/office/drawing/2014/main" id="{06FCC461-FF66-4C45-8B1E-0B4AC3CD1A9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02" y="6364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701" name="Oval 221">
                <a:extLst>
                  <a:ext uri="{FF2B5EF4-FFF2-40B4-BE49-F238E27FC236}">
                    <a16:creationId xmlns:a16="http://schemas.microsoft.com/office/drawing/2014/main" id="{6D12A57E-EF72-4F3A-86D5-DB8B0B22C9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93" y="6361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702" name="Rectangle 222">
                <a:extLst>
                  <a:ext uri="{FF2B5EF4-FFF2-40B4-BE49-F238E27FC236}">
                    <a16:creationId xmlns:a16="http://schemas.microsoft.com/office/drawing/2014/main" id="{FB7EB658-23D7-4FB1-B491-C5254E4C33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14" y="6364"/>
                <a:ext cx="156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LUKE-126_Jämijärvi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703" name="Line 223">
                <a:extLst>
                  <a:ext uri="{FF2B5EF4-FFF2-40B4-BE49-F238E27FC236}">
                    <a16:creationId xmlns:a16="http://schemas.microsoft.com/office/drawing/2014/main" id="{68076D51-C73A-4081-A606-987A2FB37EC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49" y="6179"/>
                <a:ext cx="67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704" name="Line 224">
                <a:extLst>
                  <a:ext uri="{FF2B5EF4-FFF2-40B4-BE49-F238E27FC236}">
                    <a16:creationId xmlns:a16="http://schemas.microsoft.com/office/drawing/2014/main" id="{05E27D69-2276-47F3-BF08-BE95DA12D0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49" y="6156"/>
                <a:ext cx="0" cy="2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705" name="Oval 225">
                <a:extLst>
                  <a:ext uri="{FF2B5EF4-FFF2-40B4-BE49-F238E27FC236}">
                    <a16:creationId xmlns:a16="http://schemas.microsoft.com/office/drawing/2014/main" id="{655837FE-C782-496D-9C18-E09BD5812C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17" y="6167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706" name="Rectangle 226">
                <a:extLst>
                  <a:ext uri="{FF2B5EF4-FFF2-40B4-BE49-F238E27FC236}">
                    <a16:creationId xmlns:a16="http://schemas.microsoft.com/office/drawing/2014/main" id="{6EF7DCC7-8335-4167-8AC7-8D255ECDB3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38" y="6171"/>
                <a:ext cx="166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LUKE-13_Suonenjoki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707" name="Line 227">
                <a:extLst>
                  <a:ext uri="{FF2B5EF4-FFF2-40B4-BE49-F238E27FC236}">
                    <a16:creationId xmlns:a16="http://schemas.microsoft.com/office/drawing/2014/main" id="{64ECA7F6-296B-4F51-B4B4-7CEB9B247A3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205" y="6211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708" name="Line 228">
                <a:extLst>
                  <a:ext uri="{FF2B5EF4-FFF2-40B4-BE49-F238E27FC236}">
                    <a16:creationId xmlns:a16="http://schemas.microsoft.com/office/drawing/2014/main" id="{AE85086B-EA90-4FED-8AD8-A809D694D90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05" y="6203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709" name="Oval 229">
                <a:extLst>
                  <a:ext uri="{FF2B5EF4-FFF2-40B4-BE49-F238E27FC236}">
                    <a16:creationId xmlns:a16="http://schemas.microsoft.com/office/drawing/2014/main" id="{2F8E0209-8041-4633-9900-0D6C30B48A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97" y="6199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710" name="Rectangle 230">
                <a:extLst>
                  <a:ext uri="{FF2B5EF4-FFF2-40B4-BE49-F238E27FC236}">
                    <a16:creationId xmlns:a16="http://schemas.microsoft.com/office/drawing/2014/main" id="{7E017BFA-0F3B-4A69-9BBE-1F66860A43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18" y="6203"/>
                <a:ext cx="132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LUKE-135_Turku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711" name="Line 231">
                <a:extLst>
                  <a:ext uri="{FF2B5EF4-FFF2-40B4-BE49-F238E27FC236}">
                    <a16:creationId xmlns:a16="http://schemas.microsoft.com/office/drawing/2014/main" id="{F0777710-1194-4D34-816D-8D42B46620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956" y="5856"/>
                <a:ext cx="3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712" name="Line 232">
                <a:extLst>
                  <a:ext uri="{FF2B5EF4-FFF2-40B4-BE49-F238E27FC236}">
                    <a16:creationId xmlns:a16="http://schemas.microsoft.com/office/drawing/2014/main" id="{112E8943-FC4C-47DA-9D29-0A1090DD3FB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56" y="5842"/>
                <a:ext cx="0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713" name="Oval 233">
                <a:extLst>
                  <a:ext uri="{FF2B5EF4-FFF2-40B4-BE49-F238E27FC236}">
                    <a16:creationId xmlns:a16="http://schemas.microsoft.com/office/drawing/2014/main" id="{D4B74591-FE27-4192-8B17-C5DD214F13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7" y="5844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714" name="Rectangle 234">
                <a:extLst>
                  <a:ext uri="{FF2B5EF4-FFF2-40B4-BE49-F238E27FC236}">
                    <a16:creationId xmlns:a16="http://schemas.microsoft.com/office/drawing/2014/main" id="{D17A3560-137C-4388-B04B-BE7381AB4D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9" y="5848"/>
                <a:ext cx="167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LUKE-1903_Parikkala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715" name="Line 235">
                <a:extLst>
                  <a:ext uri="{FF2B5EF4-FFF2-40B4-BE49-F238E27FC236}">
                    <a16:creationId xmlns:a16="http://schemas.microsoft.com/office/drawing/2014/main" id="{E0FB8A36-94A7-4589-AB63-25E216FFDF9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554" y="6437"/>
                <a:ext cx="623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716" name="Line 236">
                <a:extLst>
                  <a:ext uri="{FF2B5EF4-FFF2-40B4-BE49-F238E27FC236}">
                    <a16:creationId xmlns:a16="http://schemas.microsoft.com/office/drawing/2014/main" id="{8D143DF1-86AC-40FF-8D68-790B4760AE3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54" y="6428"/>
                <a:ext cx="0" cy="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717" name="Oval 237">
                <a:extLst>
                  <a:ext uri="{FF2B5EF4-FFF2-40B4-BE49-F238E27FC236}">
                    <a16:creationId xmlns:a16="http://schemas.microsoft.com/office/drawing/2014/main" id="{C90988A2-0FA2-428C-A3FD-6906D54CBF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68" y="6425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718" name="Rectangle 238">
                <a:extLst>
                  <a:ext uri="{FF2B5EF4-FFF2-40B4-BE49-F238E27FC236}">
                    <a16:creationId xmlns:a16="http://schemas.microsoft.com/office/drawing/2014/main" id="{2CC2E839-B9FD-4CB5-B3C5-7E63BA3914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89" y="6429"/>
                <a:ext cx="134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LUKE-21_Loimaa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719" name="Line 239">
                <a:extLst>
                  <a:ext uri="{FF2B5EF4-FFF2-40B4-BE49-F238E27FC236}">
                    <a16:creationId xmlns:a16="http://schemas.microsoft.com/office/drawing/2014/main" id="{09DBD327-1650-483D-8822-430829ADC6C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99" y="3177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720" name="Line 240">
                <a:extLst>
                  <a:ext uri="{FF2B5EF4-FFF2-40B4-BE49-F238E27FC236}">
                    <a16:creationId xmlns:a16="http://schemas.microsoft.com/office/drawing/2014/main" id="{3A19F8C6-0418-42A0-BF28-90545ED7FE8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99" y="3163"/>
                <a:ext cx="0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721" name="Oval 241">
                <a:extLst>
                  <a:ext uri="{FF2B5EF4-FFF2-40B4-BE49-F238E27FC236}">
                    <a16:creationId xmlns:a16="http://schemas.microsoft.com/office/drawing/2014/main" id="{E94F76D5-E411-45D2-9927-618E25C6A1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90" y="3165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722" name="Rectangle 242">
                <a:extLst>
                  <a:ext uri="{FF2B5EF4-FFF2-40B4-BE49-F238E27FC236}">
                    <a16:creationId xmlns:a16="http://schemas.microsoft.com/office/drawing/2014/main" id="{9CDFAA0B-8C2A-447A-B5B6-BEF430DDF1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12" y="3169"/>
                <a:ext cx="184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LUKE-2151_Suonenjoki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723" name="Line 243">
                <a:extLst>
                  <a:ext uri="{FF2B5EF4-FFF2-40B4-BE49-F238E27FC236}">
                    <a16:creationId xmlns:a16="http://schemas.microsoft.com/office/drawing/2014/main" id="{6E9316CA-AB7C-4A6F-83BE-0AB5626F33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73" y="4887"/>
                <a:ext cx="48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724" name="Line 244">
                <a:extLst>
                  <a:ext uri="{FF2B5EF4-FFF2-40B4-BE49-F238E27FC236}">
                    <a16:creationId xmlns:a16="http://schemas.microsoft.com/office/drawing/2014/main" id="{8A50009E-8976-443A-99D8-B35E2E2A0CA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73" y="4879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725" name="Oval 245">
                <a:extLst>
                  <a:ext uri="{FF2B5EF4-FFF2-40B4-BE49-F238E27FC236}">
                    <a16:creationId xmlns:a16="http://schemas.microsoft.com/office/drawing/2014/main" id="{DA85152D-1598-4204-93D6-545E0031E6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51" y="4876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726" name="Rectangle 246">
                <a:extLst>
                  <a:ext uri="{FF2B5EF4-FFF2-40B4-BE49-F238E27FC236}">
                    <a16:creationId xmlns:a16="http://schemas.microsoft.com/office/drawing/2014/main" id="{0A70E351-4D1A-450A-8A62-CD28593AB9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72" y="4879"/>
                <a:ext cx="140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LUKE-222_Vantaa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727" name="Line 247">
                <a:extLst>
                  <a:ext uri="{FF2B5EF4-FFF2-40B4-BE49-F238E27FC236}">
                    <a16:creationId xmlns:a16="http://schemas.microsoft.com/office/drawing/2014/main" id="{F0F8525E-D8A3-4185-8B30-A1AFC789887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554" y="6420"/>
                <a:ext cx="53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728" name="Line 248">
                <a:extLst>
                  <a:ext uri="{FF2B5EF4-FFF2-40B4-BE49-F238E27FC236}">
                    <a16:creationId xmlns:a16="http://schemas.microsoft.com/office/drawing/2014/main" id="{47EFD4DD-2B3B-410C-B356-B7BF0A803B8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54" y="6420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729" name="Oval 249">
                <a:extLst>
                  <a:ext uri="{FF2B5EF4-FFF2-40B4-BE49-F238E27FC236}">
                    <a16:creationId xmlns:a16="http://schemas.microsoft.com/office/drawing/2014/main" id="{0AD0DD25-BD64-4A29-9D1C-218E80491B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82" y="6409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730" name="Rectangle 250">
                <a:extLst>
                  <a:ext uri="{FF2B5EF4-FFF2-40B4-BE49-F238E27FC236}">
                    <a16:creationId xmlns:a16="http://schemas.microsoft.com/office/drawing/2014/main" id="{E32FDEB3-02E1-4699-A0DD-32CE9E7AEC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03" y="6412"/>
                <a:ext cx="177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LUKE-2247_Miehikkälä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731" name="Line 251">
                <a:extLst>
                  <a:ext uri="{FF2B5EF4-FFF2-40B4-BE49-F238E27FC236}">
                    <a16:creationId xmlns:a16="http://schemas.microsoft.com/office/drawing/2014/main" id="{D67342DF-1681-404A-8536-D86B1B42AF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069" y="6001"/>
                <a:ext cx="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732" name="Line 252">
                <a:extLst>
                  <a:ext uri="{FF2B5EF4-FFF2-40B4-BE49-F238E27FC236}">
                    <a16:creationId xmlns:a16="http://schemas.microsoft.com/office/drawing/2014/main" id="{DC70A61C-4DEE-498E-9391-2F25D733CC6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69" y="5993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733" name="Oval 253">
                <a:extLst>
                  <a:ext uri="{FF2B5EF4-FFF2-40B4-BE49-F238E27FC236}">
                    <a16:creationId xmlns:a16="http://schemas.microsoft.com/office/drawing/2014/main" id="{C3DF2D12-800F-46FD-9D36-28A6EB8E61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61" y="5989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734" name="Rectangle 254">
                <a:extLst>
                  <a:ext uri="{FF2B5EF4-FFF2-40B4-BE49-F238E27FC236}">
                    <a16:creationId xmlns:a16="http://schemas.microsoft.com/office/drawing/2014/main" id="{95E776DD-6E78-43AB-B98F-374D739779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82" y="5993"/>
                <a:ext cx="132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LUKE-277_Turku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735" name="Line 255">
                <a:extLst>
                  <a:ext uri="{FF2B5EF4-FFF2-40B4-BE49-F238E27FC236}">
                    <a16:creationId xmlns:a16="http://schemas.microsoft.com/office/drawing/2014/main" id="{D3C4D97F-ACC7-406B-9E1C-66FD2AB4821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959" y="6759"/>
                <a:ext cx="11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736" name="Line 256">
                <a:extLst>
                  <a:ext uri="{FF2B5EF4-FFF2-40B4-BE49-F238E27FC236}">
                    <a16:creationId xmlns:a16="http://schemas.microsoft.com/office/drawing/2014/main" id="{FA90F9BE-6FC1-48F4-98F5-B331EFBD771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59" y="6747"/>
                <a:ext cx="0" cy="1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737" name="Oval 257">
                <a:extLst>
                  <a:ext uri="{FF2B5EF4-FFF2-40B4-BE49-F238E27FC236}">
                    <a16:creationId xmlns:a16="http://schemas.microsoft.com/office/drawing/2014/main" id="{D8AAEE77-75BE-4A26-9C03-E849436A1F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62" y="6748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738" name="Rectangle 258">
                <a:extLst>
                  <a:ext uri="{FF2B5EF4-FFF2-40B4-BE49-F238E27FC236}">
                    <a16:creationId xmlns:a16="http://schemas.microsoft.com/office/drawing/2014/main" id="{4DF85E05-D86B-484D-B41D-5522AB62CD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83" y="6751"/>
                <a:ext cx="166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LUKE-2815_Huittinen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739" name="Line 259">
                <a:extLst>
                  <a:ext uri="{FF2B5EF4-FFF2-40B4-BE49-F238E27FC236}">
                    <a16:creationId xmlns:a16="http://schemas.microsoft.com/office/drawing/2014/main" id="{801A0D44-0758-406C-B9F1-6FD5EA61C20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112" y="6550"/>
                <a:ext cx="83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740" name="Line 260">
                <a:extLst>
                  <a:ext uri="{FF2B5EF4-FFF2-40B4-BE49-F238E27FC236}">
                    <a16:creationId xmlns:a16="http://schemas.microsoft.com/office/drawing/2014/main" id="{671B84B6-34FD-4D1C-A37A-D1820B8827A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12" y="6542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741" name="Oval 261">
                <a:extLst>
                  <a:ext uri="{FF2B5EF4-FFF2-40B4-BE49-F238E27FC236}">
                    <a16:creationId xmlns:a16="http://schemas.microsoft.com/office/drawing/2014/main" id="{408CE533-ACAA-4E47-974E-CFD618FC0E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86" y="6538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742" name="Rectangle 262">
                <a:extLst>
                  <a:ext uri="{FF2B5EF4-FFF2-40B4-BE49-F238E27FC236}">
                    <a16:creationId xmlns:a16="http://schemas.microsoft.com/office/drawing/2014/main" id="{1838E04B-2365-428E-888E-86C8D8A32C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07" y="6542"/>
                <a:ext cx="166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LUKE-2816_Huittinen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743" name="Line 263">
                <a:extLst>
                  <a:ext uri="{FF2B5EF4-FFF2-40B4-BE49-F238E27FC236}">
                    <a16:creationId xmlns:a16="http://schemas.microsoft.com/office/drawing/2014/main" id="{0295AE1A-5FF5-44F6-8C10-2598753AD3E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57" y="1014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744" name="Line 264">
                <a:extLst>
                  <a:ext uri="{FF2B5EF4-FFF2-40B4-BE49-F238E27FC236}">
                    <a16:creationId xmlns:a16="http://schemas.microsoft.com/office/drawing/2014/main" id="{A1AE4495-43D4-4A0D-9CC6-0C9AD7D0754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57" y="998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745" name="Oval 265">
                <a:extLst>
                  <a:ext uri="{FF2B5EF4-FFF2-40B4-BE49-F238E27FC236}">
                    <a16:creationId xmlns:a16="http://schemas.microsoft.com/office/drawing/2014/main" id="{FDBD9CE3-FEC5-4775-8A71-87F0B8E469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48" y="1003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746" name="Rectangle 266">
                <a:extLst>
                  <a:ext uri="{FF2B5EF4-FFF2-40B4-BE49-F238E27FC236}">
                    <a16:creationId xmlns:a16="http://schemas.microsoft.com/office/drawing/2014/main" id="{07697D54-EA31-41A2-BAD6-22C8D286C9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9" y="1006"/>
                <a:ext cx="166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LUKE-2817_Huittinen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747" name="Line 267">
                <a:extLst>
                  <a:ext uri="{FF2B5EF4-FFF2-40B4-BE49-F238E27FC236}">
                    <a16:creationId xmlns:a16="http://schemas.microsoft.com/office/drawing/2014/main" id="{4BD41F1E-5578-4384-803F-127A286001D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069" y="5985"/>
                <a:ext cx="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748" name="Line 268">
                <a:extLst>
                  <a:ext uri="{FF2B5EF4-FFF2-40B4-BE49-F238E27FC236}">
                    <a16:creationId xmlns:a16="http://schemas.microsoft.com/office/drawing/2014/main" id="{F8A94D58-35B8-463A-B276-1736149D4D0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9" y="5985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749" name="Oval 269">
                <a:extLst>
                  <a:ext uri="{FF2B5EF4-FFF2-40B4-BE49-F238E27FC236}">
                    <a16:creationId xmlns:a16="http://schemas.microsoft.com/office/drawing/2014/main" id="{C454F573-48DB-441A-9A12-03911DD687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61" y="5973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750" name="Rectangle 270">
                <a:extLst>
                  <a:ext uri="{FF2B5EF4-FFF2-40B4-BE49-F238E27FC236}">
                    <a16:creationId xmlns:a16="http://schemas.microsoft.com/office/drawing/2014/main" id="{A46745C2-F58B-4476-A01D-C78086CE57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82" y="5977"/>
                <a:ext cx="194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LUKE-288_Uusikaupunki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751" name="Line 271">
                <a:extLst>
                  <a:ext uri="{FF2B5EF4-FFF2-40B4-BE49-F238E27FC236}">
                    <a16:creationId xmlns:a16="http://schemas.microsoft.com/office/drawing/2014/main" id="{86B0DAC6-EB6A-41F5-8A7E-4F4CC4DC0AC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73" y="4080"/>
                <a:ext cx="5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752" name="Line 272">
                <a:extLst>
                  <a:ext uri="{FF2B5EF4-FFF2-40B4-BE49-F238E27FC236}">
                    <a16:creationId xmlns:a16="http://schemas.microsoft.com/office/drawing/2014/main" id="{034122EB-5DAB-4B24-8A07-CB5898915E3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73" y="4064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753" name="Oval 273">
                <a:extLst>
                  <a:ext uri="{FF2B5EF4-FFF2-40B4-BE49-F238E27FC236}">
                    <a16:creationId xmlns:a16="http://schemas.microsoft.com/office/drawing/2014/main" id="{D29587B2-00EA-4D29-9A0A-BD2072FBE2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20" y="4069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754" name="Rectangle 274">
                <a:extLst>
                  <a:ext uri="{FF2B5EF4-FFF2-40B4-BE49-F238E27FC236}">
                    <a16:creationId xmlns:a16="http://schemas.microsoft.com/office/drawing/2014/main" id="{C733552C-5936-4A46-B837-7CF27BF75B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41" y="4072"/>
                <a:ext cx="183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LUKE-3236_Savonlinna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755" name="Line 275">
                <a:extLst>
                  <a:ext uri="{FF2B5EF4-FFF2-40B4-BE49-F238E27FC236}">
                    <a16:creationId xmlns:a16="http://schemas.microsoft.com/office/drawing/2014/main" id="{90CCAA86-64A2-4497-AC5F-6E592371A7E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94" y="2563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756" name="Line 276">
                <a:extLst>
                  <a:ext uri="{FF2B5EF4-FFF2-40B4-BE49-F238E27FC236}">
                    <a16:creationId xmlns:a16="http://schemas.microsoft.com/office/drawing/2014/main" id="{7A8BCD7E-7CD4-4A27-8F70-B2404A4B3A0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94" y="2547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757" name="Oval 277">
                <a:extLst>
                  <a:ext uri="{FF2B5EF4-FFF2-40B4-BE49-F238E27FC236}">
                    <a16:creationId xmlns:a16="http://schemas.microsoft.com/office/drawing/2014/main" id="{32241B88-A663-4661-844A-AC1667E093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85" y="2552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758" name="Rectangle 278">
                <a:extLst>
                  <a:ext uri="{FF2B5EF4-FFF2-40B4-BE49-F238E27FC236}">
                    <a16:creationId xmlns:a16="http://schemas.microsoft.com/office/drawing/2014/main" id="{E8CC2DF5-A7CA-4513-890A-C816D89395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6" y="2555"/>
                <a:ext cx="167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LUKE-3331_Parikkala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759" name="Line 279">
                <a:extLst>
                  <a:ext uri="{FF2B5EF4-FFF2-40B4-BE49-F238E27FC236}">
                    <a16:creationId xmlns:a16="http://schemas.microsoft.com/office/drawing/2014/main" id="{01219634-DBAB-45C9-B5FB-25C09DEA05E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91" y="6517"/>
                <a:ext cx="839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760" name="Line 280">
                <a:extLst>
                  <a:ext uri="{FF2B5EF4-FFF2-40B4-BE49-F238E27FC236}">
                    <a16:creationId xmlns:a16="http://schemas.microsoft.com/office/drawing/2014/main" id="{C2A8B7A5-0D5F-445F-B0D2-C5E7A049A3F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91" y="6509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761" name="Oval 281">
                <a:extLst>
                  <a:ext uri="{FF2B5EF4-FFF2-40B4-BE49-F238E27FC236}">
                    <a16:creationId xmlns:a16="http://schemas.microsoft.com/office/drawing/2014/main" id="{4A732604-C782-4D25-90C6-6F80D1A8FD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21" y="6506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762" name="Rectangle 282">
                <a:extLst>
                  <a:ext uri="{FF2B5EF4-FFF2-40B4-BE49-F238E27FC236}">
                    <a16:creationId xmlns:a16="http://schemas.microsoft.com/office/drawing/2014/main" id="{7C7B9E57-7273-4C8D-9181-B97E2DD198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43" y="6509"/>
                <a:ext cx="160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LUKE-3425_Ruovesi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763" name="Line 283">
                <a:extLst>
                  <a:ext uri="{FF2B5EF4-FFF2-40B4-BE49-F238E27FC236}">
                    <a16:creationId xmlns:a16="http://schemas.microsoft.com/office/drawing/2014/main" id="{E6C50BB7-D1F1-4E6D-BEEA-6C26D1D002A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93" y="2612"/>
                <a:ext cx="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764" name="Line 284">
                <a:extLst>
                  <a:ext uri="{FF2B5EF4-FFF2-40B4-BE49-F238E27FC236}">
                    <a16:creationId xmlns:a16="http://schemas.microsoft.com/office/drawing/2014/main" id="{8CCA1FB4-56FE-4FE2-AB05-045B2EC11F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93" y="2596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765" name="Oval 285">
                <a:extLst>
                  <a:ext uri="{FF2B5EF4-FFF2-40B4-BE49-F238E27FC236}">
                    <a16:creationId xmlns:a16="http://schemas.microsoft.com/office/drawing/2014/main" id="{AA1EFF50-EFC5-4DAE-9414-A7BD96252F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85" y="2600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766" name="Rectangle 286">
                <a:extLst>
                  <a:ext uri="{FF2B5EF4-FFF2-40B4-BE49-F238E27FC236}">
                    <a16:creationId xmlns:a16="http://schemas.microsoft.com/office/drawing/2014/main" id="{0498C6AD-F7D0-415E-8D39-7B58C515CE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6" y="2604"/>
                <a:ext cx="173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LUKE-3437_Harjavalta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767" name="Line 287">
                <a:extLst>
                  <a:ext uri="{FF2B5EF4-FFF2-40B4-BE49-F238E27FC236}">
                    <a16:creationId xmlns:a16="http://schemas.microsoft.com/office/drawing/2014/main" id="{876340A4-EE8B-4CC8-A1DA-5A98952EEA4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04" y="6873"/>
                <a:ext cx="80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768" name="Line 288">
                <a:extLst>
                  <a:ext uri="{FF2B5EF4-FFF2-40B4-BE49-F238E27FC236}">
                    <a16:creationId xmlns:a16="http://schemas.microsoft.com/office/drawing/2014/main" id="{A553BAC9-079D-4D3B-88DC-08FFF5E32B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04" y="6860"/>
                <a:ext cx="0" cy="1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769" name="Oval 289">
                <a:extLst>
                  <a:ext uri="{FF2B5EF4-FFF2-40B4-BE49-F238E27FC236}">
                    <a16:creationId xmlns:a16="http://schemas.microsoft.com/office/drawing/2014/main" id="{8AFD1D20-449E-4281-A4C6-ACE05B3766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03" y="6861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770" name="Rectangle 290">
                <a:extLst>
                  <a:ext uri="{FF2B5EF4-FFF2-40B4-BE49-F238E27FC236}">
                    <a16:creationId xmlns:a16="http://schemas.microsoft.com/office/drawing/2014/main" id="{C2CC6C3E-8886-4C4F-B594-E397085708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4" y="6865"/>
                <a:ext cx="183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LUKE-3447_Savonlinna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771" name="Line 291">
                <a:extLst>
                  <a:ext uri="{FF2B5EF4-FFF2-40B4-BE49-F238E27FC236}">
                    <a16:creationId xmlns:a16="http://schemas.microsoft.com/office/drawing/2014/main" id="{0E1153E6-48FB-4513-989A-CD6DD0D3A1A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923" y="5872"/>
                <a:ext cx="7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772" name="Line 292">
                <a:extLst>
                  <a:ext uri="{FF2B5EF4-FFF2-40B4-BE49-F238E27FC236}">
                    <a16:creationId xmlns:a16="http://schemas.microsoft.com/office/drawing/2014/main" id="{B9A75274-AD60-484E-B0E1-F0E595857B1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23" y="5857"/>
                <a:ext cx="0" cy="1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773" name="Oval 293">
                <a:extLst>
                  <a:ext uri="{FF2B5EF4-FFF2-40B4-BE49-F238E27FC236}">
                    <a16:creationId xmlns:a16="http://schemas.microsoft.com/office/drawing/2014/main" id="{74720FE4-C793-4F08-99EF-76EC0C34DD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88" y="5860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774" name="Rectangle 294">
                <a:extLst>
                  <a:ext uri="{FF2B5EF4-FFF2-40B4-BE49-F238E27FC236}">
                    <a16:creationId xmlns:a16="http://schemas.microsoft.com/office/drawing/2014/main" id="{D2336EDE-E945-45DB-A450-3983AE2816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10" y="5864"/>
                <a:ext cx="146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LUKE-3454_Rusko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775" name="Line 295">
                <a:extLst>
                  <a:ext uri="{FF2B5EF4-FFF2-40B4-BE49-F238E27FC236}">
                    <a16:creationId xmlns:a16="http://schemas.microsoft.com/office/drawing/2014/main" id="{5D332CE1-A1E3-47DC-A2FE-56FFE74677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069" y="6017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776" name="Line 296">
                <a:extLst>
                  <a:ext uri="{FF2B5EF4-FFF2-40B4-BE49-F238E27FC236}">
                    <a16:creationId xmlns:a16="http://schemas.microsoft.com/office/drawing/2014/main" id="{EDF4A6F4-993B-4C6D-A5D6-11AE7EE14CC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69" y="6005"/>
                <a:ext cx="0" cy="1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777" name="Oval 297">
                <a:extLst>
                  <a:ext uri="{FF2B5EF4-FFF2-40B4-BE49-F238E27FC236}">
                    <a16:creationId xmlns:a16="http://schemas.microsoft.com/office/drawing/2014/main" id="{97E5BC07-B8A6-46DA-B595-B77F6E3743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61" y="6006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778" name="Rectangle 298">
                <a:extLst>
                  <a:ext uri="{FF2B5EF4-FFF2-40B4-BE49-F238E27FC236}">
                    <a16:creationId xmlns:a16="http://schemas.microsoft.com/office/drawing/2014/main" id="{1A1E09E5-18D3-4971-BB3C-FE054C4568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82" y="6009"/>
                <a:ext cx="165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LUKE-3463_Mäntsälä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779" name="Line 299">
                <a:extLst>
                  <a:ext uri="{FF2B5EF4-FFF2-40B4-BE49-F238E27FC236}">
                    <a16:creationId xmlns:a16="http://schemas.microsoft.com/office/drawing/2014/main" id="{BCD023AD-46A7-4A8B-9DF1-32D64C4201F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44" y="1579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780" name="Line 300">
                <a:extLst>
                  <a:ext uri="{FF2B5EF4-FFF2-40B4-BE49-F238E27FC236}">
                    <a16:creationId xmlns:a16="http://schemas.microsoft.com/office/drawing/2014/main" id="{3BFA4A01-8869-4B18-8FA4-A360BAC99EF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44" y="1567"/>
                <a:ext cx="0" cy="1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781" name="Oval 301">
                <a:extLst>
                  <a:ext uri="{FF2B5EF4-FFF2-40B4-BE49-F238E27FC236}">
                    <a16:creationId xmlns:a16="http://schemas.microsoft.com/office/drawing/2014/main" id="{4EC69D40-3EC5-42DF-9AD6-FC2DDE9FF3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35" y="1568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782" name="Rectangle 302">
                <a:extLst>
                  <a:ext uri="{FF2B5EF4-FFF2-40B4-BE49-F238E27FC236}">
                    <a16:creationId xmlns:a16="http://schemas.microsoft.com/office/drawing/2014/main" id="{FBEF084C-AE7A-497E-9FAE-3A53AF2C9B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57" y="1571"/>
                <a:ext cx="17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LUKE-3467_Kangasala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783" name="Line 303">
                <a:extLst>
                  <a:ext uri="{FF2B5EF4-FFF2-40B4-BE49-F238E27FC236}">
                    <a16:creationId xmlns:a16="http://schemas.microsoft.com/office/drawing/2014/main" id="{62DF228D-2B49-4B4B-A02A-5F37F6C2416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22" y="5162"/>
                <a:ext cx="116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784" name="Line 304">
                <a:extLst>
                  <a:ext uri="{FF2B5EF4-FFF2-40B4-BE49-F238E27FC236}">
                    <a16:creationId xmlns:a16="http://schemas.microsoft.com/office/drawing/2014/main" id="{206535EA-5F94-4829-A5A3-4BD4FE2BD05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022" y="5134"/>
                <a:ext cx="0" cy="2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785" name="Oval 305">
                <a:extLst>
                  <a:ext uri="{FF2B5EF4-FFF2-40B4-BE49-F238E27FC236}">
                    <a16:creationId xmlns:a16="http://schemas.microsoft.com/office/drawing/2014/main" id="{75E0A643-0F02-4708-9AC1-6852F1388E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78" y="5150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786" name="Rectangle 306">
                <a:extLst>
                  <a:ext uri="{FF2B5EF4-FFF2-40B4-BE49-F238E27FC236}">
                    <a16:creationId xmlns:a16="http://schemas.microsoft.com/office/drawing/2014/main" id="{1428222C-F8B6-47B4-94B0-80B0C68EAE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99" y="5154"/>
                <a:ext cx="156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LUKE-3513_Kärkölä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787" name="Line 307">
                <a:extLst>
                  <a:ext uri="{FF2B5EF4-FFF2-40B4-BE49-F238E27FC236}">
                    <a16:creationId xmlns:a16="http://schemas.microsoft.com/office/drawing/2014/main" id="{75BAD9FD-D522-4A9B-A49D-4923E472E2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94" y="2531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788" name="Line 308">
                <a:extLst>
                  <a:ext uri="{FF2B5EF4-FFF2-40B4-BE49-F238E27FC236}">
                    <a16:creationId xmlns:a16="http://schemas.microsoft.com/office/drawing/2014/main" id="{9BA84DA7-F388-4043-A3D2-ED4DB1714E4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94" y="2515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789" name="Oval 309">
                <a:extLst>
                  <a:ext uri="{FF2B5EF4-FFF2-40B4-BE49-F238E27FC236}">
                    <a16:creationId xmlns:a16="http://schemas.microsoft.com/office/drawing/2014/main" id="{4C83B1CE-2A94-4852-A895-72A6464F92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86" y="2519"/>
                <a:ext cx="11" cy="16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790" name="Rectangle 310">
                <a:extLst>
                  <a:ext uri="{FF2B5EF4-FFF2-40B4-BE49-F238E27FC236}">
                    <a16:creationId xmlns:a16="http://schemas.microsoft.com/office/drawing/2014/main" id="{D3C51A40-A186-40AD-97C0-7BEEC9B0B6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7" y="2523"/>
                <a:ext cx="180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LUKE-3524_Ruokolahti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791" name="Line 311">
                <a:extLst>
                  <a:ext uri="{FF2B5EF4-FFF2-40B4-BE49-F238E27FC236}">
                    <a16:creationId xmlns:a16="http://schemas.microsoft.com/office/drawing/2014/main" id="{656E0B45-2E9C-4951-AA86-96CFA7C3213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087" y="4936"/>
                <a:ext cx="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792" name="Line 312">
                <a:extLst>
                  <a:ext uri="{FF2B5EF4-FFF2-40B4-BE49-F238E27FC236}">
                    <a16:creationId xmlns:a16="http://schemas.microsoft.com/office/drawing/2014/main" id="{A10734E4-77AE-41A9-AC6C-E7A01D8577F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87" y="4928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793" name="Oval 313">
                <a:extLst>
                  <a:ext uri="{FF2B5EF4-FFF2-40B4-BE49-F238E27FC236}">
                    <a16:creationId xmlns:a16="http://schemas.microsoft.com/office/drawing/2014/main" id="{2D402EC2-4458-46F6-8F2A-B2475CA0C9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9" y="4925"/>
                <a:ext cx="11" cy="14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794" name="Rectangle 314">
                <a:extLst>
                  <a:ext uri="{FF2B5EF4-FFF2-40B4-BE49-F238E27FC236}">
                    <a16:creationId xmlns:a16="http://schemas.microsoft.com/office/drawing/2014/main" id="{9CDDFBC7-7D2A-4908-B3C5-43526C8ADD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00" y="4928"/>
                <a:ext cx="17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LUKE-3604_Äänekoski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795" name="Line 315">
                <a:extLst>
                  <a:ext uri="{FF2B5EF4-FFF2-40B4-BE49-F238E27FC236}">
                    <a16:creationId xmlns:a16="http://schemas.microsoft.com/office/drawing/2014/main" id="{5C611293-7F31-48C6-93D5-FBFBE4D1848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832" y="3693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796" name="Line 316">
                <a:extLst>
                  <a:ext uri="{FF2B5EF4-FFF2-40B4-BE49-F238E27FC236}">
                    <a16:creationId xmlns:a16="http://schemas.microsoft.com/office/drawing/2014/main" id="{1F0DF27E-F7E9-410E-9ED2-6A958FBC6A1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32" y="3685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797" name="Oval 317">
                <a:extLst>
                  <a:ext uri="{FF2B5EF4-FFF2-40B4-BE49-F238E27FC236}">
                    <a16:creationId xmlns:a16="http://schemas.microsoft.com/office/drawing/2014/main" id="{BD35D13A-0F35-4F03-BD03-04E3C6B225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24" y="3682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798" name="Rectangle 318">
                <a:extLst>
                  <a:ext uri="{FF2B5EF4-FFF2-40B4-BE49-F238E27FC236}">
                    <a16:creationId xmlns:a16="http://schemas.microsoft.com/office/drawing/2014/main" id="{4C45FE52-C756-4C10-9837-E6C5F29F33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44" y="3685"/>
                <a:ext cx="175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LUKE-3766_Petäjävesi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799" name="Line 319">
                <a:extLst>
                  <a:ext uri="{FF2B5EF4-FFF2-40B4-BE49-F238E27FC236}">
                    <a16:creationId xmlns:a16="http://schemas.microsoft.com/office/drawing/2014/main" id="{D5D5A33B-C7F1-4A11-9E2B-7F5FD26488C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14" y="1692"/>
                <a:ext cx="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800" name="Line 320">
                <a:extLst>
                  <a:ext uri="{FF2B5EF4-FFF2-40B4-BE49-F238E27FC236}">
                    <a16:creationId xmlns:a16="http://schemas.microsoft.com/office/drawing/2014/main" id="{754320D9-0CFB-4823-96FE-AA12207D0EC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14" y="1677"/>
                <a:ext cx="0" cy="1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801" name="Oval 321">
                <a:extLst>
                  <a:ext uri="{FF2B5EF4-FFF2-40B4-BE49-F238E27FC236}">
                    <a16:creationId xmlns:a16="http://schemas.microsoft.com/office/drawing/2014/main" id="{043344D5-1669-402B-ADD5-701C95AF97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06" y="1681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802" name="Rectangle 322">
                <a:extLst>
                  <a:ext uri="{FF2B5EF4-FFF2-40B4-BE49-F238E27FC236}">
                    <a16:creationId xmlns:a16="http://schemas.microsoft.com/office/drawing/2014/main" id="{EA7022F0-0424-4B46-9BB4-FA0304F42D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27" y="1684"/>
                <a:ext cx="169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LUKE-3796_Jalasjärvi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803" name="Line 323">
                <a:extLst>
                  <a:ext uri="{FF2B5EF4-FFF2-40B4-BE49-F238E27FC236}">
                    <a16:creationId xmlns:a16="http://schemas.microsoft.com/office/drawing/2014/main" id="{F8D486F3-FF2E-4B3A-A26A-7B97A06B0D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550" y="4662"/>
                <a:ext cx="8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804" name="Line 324">
                <a:extLst>
                  <a:ext uri="{FF2B5EF4-FFF2-40B4-BE49-F238E27FC236}">
                    <a16:creationId xmlns:a16="http://schemas.microsoft.com/office/drawing/2014/main" id="{3B3CFD42-971F-49DF-9421-89A8AA730C5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50" y="4647"/>
                <a:ext cx="0" cy="1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805" name="Oval 325">
                <a:extLst>
                  <a:ext uri="{FF2B5EF4-FFF2-40B4-BE49-F238E27FC236}">
                    <a16:creationId xmlns:a16="http://schemas.microsoft.com/office/drawing/2014/main" id="{D2B1E19A-BDAB-4BA3-9748-6C61D5EC98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51" y="4650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806" name="Rectangle 326">
                <a:extLst>
                  <a:ext uri="{FF2B5EF4-FFF2-40B4-BE49-F238E27FC236}">
                    <a16:creationId xmlns:a16="http://schemas.microsoft.com/office/drawing/2014/main" id="{21C09241-EBBB-44F3-BCEE-90B1D22CAD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73" y="4654"/>
                <a:ext cx="177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LUKE-3872_Haapavesi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807" name="Line 327">
                <a:extLst>
                  <a:ext uri="{FF2B5EF4-FFF2-40B4-BE49-F238E27FC236}">
                    <a16:creationId xmlns:a16="http://schemas.microsoft.com/office/drawing/2014/main" id="{74CF763E-D6EB-4179-9825-B827BCBDADE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64" y="5952"/>
                <a:ext cx="48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808" name="Line 328">
                <a:extLst>
                  <a:ext uri="{FF2B5EF4-FFF2-40B4-BE49-F238E27FC236}">
                    <a16:creationId xmlns:a16="http://schemas.microsoft.com/office/drawing/2014/main" id="{2C59C47D-BE0C-4AA4-8A98-2BDA75E6722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64" y="5944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809" name="Oval 329">
                <a:extLst>
                  <a:ext uri="{FF2B5EF4-FFF2-40B4-BE49-F238E27FC236}">
                    <a16:creationId xmlns:a16="http://schemas.microsoft.com/office/drawing/2014/main" id="{DFF725F0-5683-407B-8DBF-5D0AD26C0B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38" y="5941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810" name="Rectangle 330">
                <a:extLst>
                  <a:ext uri="{FF2B5EF4-FFF2-40B4-BE49-F238E27FC236}">
                    <a16:creationId xmlns:a16="http://schemas.microsoft.com/office/drawing/2014/main" id="{D266F919-86A2-4510-9551-2D3A716F4F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59" y="5944"/>
                <a:ext cx="17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LUKE-4047_Äänekoski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811" name="Line 331">
                <a:extLst>
                  <a:ext uri="{FF2B5EF4-FFF2-40B4-BE49-F238E27FC236}">
                    <a16:creationId xmlns:a16="http://schemas.microsoft.com/office/drawing/2014/main" id="{AD679C5C-AEC1-4B87-84DF-86E2AC7C5BF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57" y="1466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812" name="Line 332">
                <a:extLst>
                  <a:ext uri="{FF2B5EF4-FFF2-40B4-BE49-F238E27FC236}">
                    <a16:creationId xmlns:a16="http://schemas.microsoft.com/office/drawing/2014/main" id="{F4289601-0EFB-4443-BC86-B8118A0D3C6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57" y="1450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813" name="Oval 333">
                <a:extLst>
                  <a:ext uri="{FF2B5EF4-FFF2-40B4-BE49-F238E27FC236}">
                    <a16:creationId xmlns:a16="http://schemas.microsoft.com/office/drawing/2014/main" id="{A2886414-4456-4B2F-8F2A-C11FD17748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49" y="1454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814" name="Rectangle 334">
                <a:extLst>
                  <a:ext uri="{FF2B5EF4-FFF2-40B4-BE49-F238E27FC236}">
                    <a16:creationId xmlns:a16="http://schemas.microsoft.com/office/drawing/2014/main" id="{E3D268A3-C67C-40B6-9504-E58BDC8E9B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70" y="1458"/>
                <a:ext cx="156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LUKE-4053_Kaarina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815" name="Line 335">
                <a:extLst>
                  <a:ext uri="{FF2B5EF4-FFF2-40B4-BE49-F238E27FC236}">
                    <a16:creationId xmlns:a16="http://schemas.microsoft.com/office/drawing/2014/main" id="{F42DF2D5-D0DC-4221-BA2C-68BC138A6CE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06" y="6566"/>
                <a:ext cx="40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816" name="Line 336">
                <a:extLst>
                  <a:ext uri="{FF2B5EF4-FFF2-40B4-BE49-F238E27FC236}">
                    <a16:creationId xmlns:a16="http://schemas.microsoft.com/office/drawing/2014/main" id="{6E105A9E-22DE-4DB7-BCE3-F921593D27E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06" y="6554"/>
                <a:ext cx="0" cy="1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817" name="Oval 337">
                <a:extLst>
                  <a:ext uri="{FF2B5EF4-FFF2-40B4-BE49-F238E27FC236}">
                    <a16:creationId xmlns:a16="http://schemas.microsoft.com/office/drawing/2014/main" id="{F7071E51-0A4E-4988-A4F2-79F0902DCC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98" y="6554"/>
                <a:ext cx="11" cy="16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818" name="Rectangle 338">
                <a:extLst>
                  <a:ext uri="{FF2B5EF4-FFF2-40B4-BE49-F238E27FC236}">
                    <a16:creationId xmlns:a16="http://schemas.microsoft.com/office/drawing/2014/main" id="{F5D09708-96C6-4F4D-A6A6-414505E917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19" y="6558"/>
                <a:ext cx="142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LUKE-42_Kouvola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819" name="Line 339">
                <a:extLst>
                  <a:ext uri="{FF2B5EF4-FFF2-40B4-BE49-F238E27FC236}">
                    <a16:creationId xmlns:a16="http://schemas.microsoft.com/office/drawing/2014/main" id="{7B7B0F0B-8CD7-433F-9225-2CDD22F2762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505" y="3322"/>
                <a:ext cx="23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820" name="Line 340">
                <a:extLst>
                  <a:ext uri="{FF2B5EF4-FFF2-40B4-BE49-F238E27FC236}">
                    <a16:creationId xmlns:a16="http://schemas.microsoft.com/office/drawing/2014/main" id="{0DCF27EF-DD14-4522-BCCB-83FA94F3FBC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05" y="3314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821" name="Oval 341">
                <a:extLst>
                  <a:ext uri="{FF2B5EF4-FFF2-40B4-BE49-F238E27FC236}">
                    <a16:creationId xmlns:a16="http://schemas.microsoft.com/office/drawing/2014/main" id="{F24FF20B-4074-4402-9BF2-B0EA00DB22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19" y="3310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822" name="Rectangle 342">
                <a:extLst>
                  <a:ext uri="{FF2B5EF4-FFF2-40B4-BE49-F238E27FC236}">
                    <a16:creationId xmlns:a16="http://schemas.microsoft.com/office/drawing/2014/main" id="{65B055C6-C7AA-439A-B618-1546475A77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40" y="3314"/>
                <a:ext cx="139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LUKE-4224_Lohja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823" name="Line 343">
                <a:extLst>
                  <a:ext uri="{FF2B5EF4-FFF2-40B4-BE49-F238E27FC236}">
                    <a16:creationId xmlns:a16="http://schemas.microsoft.com/office/drawing/2014/main" id="{83213BA9-77A4-413C-8FAB-3A9A16CF4CF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768" y="7034"/>
                <a:ext cx="262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824" name="Line 344">
                <a:extLst>
                  <a:ext uri="{FF2B5EF4-FFF2-40B4-BE49-F238E27FC236}">
                    <a16:creationId xmlns:a16="http://schemas.microsoft.com/office/drawing/2014/main" id="{0A220082-FF3D-4DDA-A334-64338AE5026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68" y="6551"/>
                <a:ext cx="0" cy="48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825" name="Oval 345">
                <a:extLst>
                  <a:ext uri="{FF2B5EF4-FFF2-40B4-BE49-F238E27FC236}">
                    <a16:creationId xmlns:a16="http://schemas.microsoft.com/office/drawing/2014/main" id="{FDC37105-8CDB-4456-AE94-9CCECB87CD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83" y="7023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826" name="Rectangle 346">
                <a:extLst>
                  <a:ext uri="{FF2B5EF4-FFF2-40B4-BE49-F238E27FC236}">
                    <a16:creationId xmlns:a16="http://schemas.microsoft.com/office/drawing/2014/main" id="{97AE3655-E0AC-4451-B350-25988ECFC8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5" y="7026"/>
                <a:ext cx="159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LUKE-4338_Naantali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827" name="Line 347">
                <a:extLst>
                  <a:ext uri="{FF2B5EF4-FFF2-40B4-BE49-F238E27FC236}">
                    <a16:creationId xmlns:a16="http://schemas.microsoft.com/office/drawing/2014/main" id="{F26679D5-2F25-4BBA-B82B-0D9FE5392DC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209" y="6630"/>
                <a:ext cx="90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828" name="Line 348">
                <a:extLst>
                  <a:ext uri="{FF2B5EF4-FFF2-40B4-BE49-F238E27FC236}">
                    <a16:creationId xmlns:a16="http://schemas.microsoft.com/office/drawing/2014/main" id="{E6245EE6-7462-4E59-9EA2-E64A78B1820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209" y="6618"/>
                <a:ext cx="0" cy="1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829" name="Oval 349">
                <a:extLst>
                  <a:ext uri="{FF2B5EF4-FFF2-40B4-BE49-F238E27FC236}">
                    <a16:creationId xmlns:a16="http://schemas.microsoft.com/office/drawing/2014/main" id="{87506BBB-1CE0-4A72-B516-C2BDB4D47F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08" y="6619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830" name="Rectangle 350">
                <a:extLst>
                  <a:ext uri="{FF2B5EF4-FFF2-40B4-BE49-F238E27FC236}">
                    <a16:creationId xmlns:a16="http://schemas.microsoft.com/office/drawing/2014/main" id="{4144105F-1F45-449A-8940-F1F64BB6A8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9" y="6622"/>
                <a:ext cx="146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LUKE-4380_Masku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831" name="Line 351">
                <a:extLst>
                  <a:ext uri="{FF2B5EF4-FFF2-40B4-BE49-F238E27FC236}">
                    <a16:creationId xmlns:a16="http://schemas.microsoft.com/office/drawing/2014/main" id="{37CFE048-FFAF-4668-A90A-31B7C3B7168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55" y="1159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832" name="Line 352">
                <a:extLst>
                  <a:ext uri="{FF2B5EF4-FFF2-40B4-BE49-F238E27FC236}">
                    <a16:creationId xmlns:a16="http://schemas.microsoft.com/office/drawing/2014/main" id="{D943E777-928B-4B40-B32B-688F21E11D7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55" y="1143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833" name="Oval 353">
                <a:extLst>
                  <a:ext uri="{FF2B5EF4-FFF2-40B4-BE49-F238E27FC236}">
                    <a16:creationId xmlns:a16="http://schemas.microsoft.com/office/drawing/2014/main" id="{5BED01A4-E327-4C88-8B2B-A27CCB2F73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46" y="1148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834" name="Rectangle 354">
                <a:extLst>
                  <a:ext uri="{FF2B5EF4-FFF2-40B4-BE49-F238E27FC236}">
                    <a16:creationId xmlns:a16="http://schemas.microsoft.com/office/drawing/2014/main" id="{C7B761A7-0F46-4C4B-B812-EA33960461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8" y="1151"/>
                <a:ext cx="174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LUKE-4381_Mynämäki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835" name="Line 355">
                <a:extLst>
                  <a:ext uri="{FF2B5EF4-FFF2-40B4-BE49-F238E27FC236}">
                    <a16:creationId xmlns:a16="http://schemas.microsoft.com/office/drawing/2014/main" id="{AB611581-882C-400A-8234-17F4AAE8459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112" y="6534"/>
                <a:ext cx="8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836" name="Line 356">
                <a:extLst>
                  <a:ext uri="{FF2B5EF4-FFF2-40B4-BE49-F238E27FC236}">
                    <a16:creationId xmlns:a16="http://schemas.microsoft.com/office/drawing/2014/main" id="{A92444F8-EC52-417E-82D9-7FD3985696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12" y="6534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837" name="Oval 357">
                <a:extLst>
                  <a:ext uri="{FF2B5EF4-FFF2-40B4-BE49-F238E27FC236}">
                    <a16:creationId xmlns:a16="http://schemas.microsoft.com/office/drawing/2014/main" id="{12AEE8E6-4C3E-48E8-936A-2CC3EBA222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91" y="6522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838" name="Rectangle 358">
                <a:extLst>
                  <a:ext uri="{FF2B5EF4-FFF2-40B4-BE49-F238E27FC236}">
                    <a16:creationId xmlns:a16="http://schemas.microsoft.com/office/drawing/2014/main" id="{9D54E9F4-64E8-402E-8684-D205D4A7F7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12" y="6526"/>
                <a:ext cx="156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LUKE-4384_Kaarina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839" name="Line 359">
                <a:extLst>
                  <a:ext uri="{FF2B5EF4-FFF2-40B4-BE49-F238E27FC236}">
                    <a16:creationId xmlns:a16="http://schemas.microsoft.com/office/drawing/2014/main" id="{7F8FE563-5712-4DE3-A34C-4FB22D5689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94" y="2515"/>
                <a:ext cx="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840" name="Line 360">
                <a:extLst>
                  <a:ext uri="{FF2B5EF4-FFF2-40B4-BE49-F238E27FC236}">
                    <a16:creationId xmlns:a16="http://schemas.microsoft.com/office/drawing/2014/main" id="{5C970B10-F640-475B-8CE8-4C951E5139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94" y="2499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841" name="Oval 361">
                <a:extLst>
                  <a:ext uri="{FF2B5EF4-FFF2-40B4-BE49-F238E27FC236}">
                    <a16:creationId xmlns:a16="http://schemas.microsoft.com/office/drawing/2014/main" id="{89E64519-57A1-4043-86F8-F708A1891F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86" y="2504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842" name="Rectangle 362">
                <a:extLst>
                  <a:ext uri="{FF2B5EF4-FFF2-40B4-BE49-F238E27FC236}">
                    <a16:creationId xmlns:a16="http://schemas.microsoft.com/office/drawing/2014/main" id="{539D02B6-E299-4092-ACC9-480ED04F3A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7" y="2507"/>
                <a:ext cx="152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LUKE-4385_Pukkila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843" name="Line 363">
                <a:extLst>
                  <a:ext uri="{FF2B5EF4-FFF2-40B4-BE49-F238E27FC236}">
                    <a16:creationId xmlns:a16="http://schemas.microsoft.com/office/drawing/2014/main" id="{204C3AE0-949F-42FA-8D36-00A7DCD15C0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24" y="2305"/>
                <a:ext cx="169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844" name="Line 364">
                <a:extLst>
                  <a:ext uri="{FF2B5EF4-FFF2-40B4-BE49-F238E27FC236}">
                    <a16:creationId xmlns:a16="http://schemas.microsoft.com/office/drawing/2014/main" id="{FD5DEB84-15E0-4A7E-AB4F-067048E519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24" y="2293"/>
                <a:ext cx="0" cy="1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845" name="Oval 365">
                <a:extLst>
                  <a:ext uri="{FF2B5EF4-FFF2-40B4-BE49-F238E27FC236}">
                    <a16:creationId xmlns:a16="http://schemas.microsoft.com/office/drawing/2014/main" id="{7BB61AE2-0F4C-48D0-8306-BFD3B15685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85" y="2293"/>
                <a:ext cx="11" cy="16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846" name="Rectangle 366">
                <a:extLst>
                  <a:ext uri="{FF2B5EF4-FFF2-40B4-BE49-F238E27FC236}">
                    <a16:creationId xmlns:a16="http://schemas.microsoft.com/office/drawing/2014/main" id="{A05146C6-E01A-485B-9EC5-D29D1519AF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5" y="2297"/>
                <a:ext cx="156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LUKE-4387_Kaarina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847" name="Line 367">
                <a:extLst>
                  <a:ext uri="{FF2B5EF4-FFF2-40B4-BE49-F238E27FC236}">
                    <a16:creationId xmlns:a16="http://schemas.microsoft.com/office/drawing/2014/main" id="{C8892D53-9A4E-4CC8-92F0-85E6C1C31B9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2" y="5549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848" name="Line 368">
                <a:extLst>
                  <a:ext uri="{FF2B5EF4-FFF2-40B4-BE49-F238E27FC236}">
                    <a16:creationId xmlns:a16="http://schemas.microsoft.com/office/drawing/2014/main" id="{C011F85C-E80A-4FAC-B9A7-5A723865682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62" y="5541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849" name="Oval 369">
                <a:extLst>
                  <a:ext uri="{FF2B5EF4-FFF2-40B4-BE49-F238E27FC236}">
                    <a16:creationId xmlns:a16="http://schemas.microsoft.com/office/drawing/2014/main" id="{247E437A-57C1-46D9-93E3-773FB7E4F8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53" y="5538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850" name="Rectangle 370">
                <a:extLst>
                  <a:ext uri="{FF2B5EF4-FFF2-40B4-BE49-F238E27FC236}">
                    <a16:creationId xmlns:a16="http://schemas.microsoft.com/office/drawing/2014/main" id="{ADB6036C-C259-4A83-9A53-E1A0DC6F9B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4" y="5541"/>
                <a:ext cx="175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LUKE-4393_Nurmijärvi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851" name="Line 371">
                <a:extLst>
                  <a:ext uri="{FF2B5EF4-FFF2-40B4-BE49-F238E27FC236}">
                    <a16:creationId xmlns:a16="http://schemas.microsoft.com/office/drawing/2014/main" id="{D607E519-31CC-4E49-9E31-BF87C0CB582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832" y="3725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852" name="Line 372">
                <a:extLst>
                  <a:ext uri="{FF2B5EF4-FFF2-40B4-BE49-F238E27FC236}">
                    <a16:creationId xmlns:a16="http://schemas.microsoft.com/office/drawing/2014/main" id="{745A2FD5-98AE-4043-A045-E16263D9B7A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32" y="3711"/>
                <a:ext cx="0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853" name="Oval 373">
                <a:extLst>
                  <a:ext uri="{FF2B5EF4-FFF2-40B4-BE49-F238E27FC236}">
                    <a16:creationId xmlns:a16="http://schemas.microsoft.com/office/drawing/2014/main" id="{A84788D4-CE40-42E8-B7F5-75C795F844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23" y="3714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854" name="Rectangle 374">
                <a:extLst>
                  <a:ext uri="{FF2B5EF4-FFF2-40B4-BE49-F238E27FC236}">
                    <a16:creationId xmlns:a16="http://schemas.microsoft.com/office/drawing/2014/main" id="{9BC4AA5B-51AD-4DC9-906E-0DD9AE7704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44" y="3717"/>
                <a:ext cx="146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LUKE-4397_Isojoki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855" name="Line 375">
                <a:extLst>
                  <a:ext uri="{FF2B5EF4-FFF2-40B4-BE49-F238E27FC236}">
                    <a16:creationId xmlns:a16="http://schemas.microsoft.com/office/drawing/2014/main" id="{94E9DD03-78A9-425C-AA9E-C6DBD999CC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535" y="1902"/>
                <a:ext cx="1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856" name="Line 376">
                <a:extLst>
                  <a:ext uri="{FF2B5EF4-FFF2-40B4-BE49-F238E27FC236}">
                    <a16:creationId xmlns:a16="http://schemas.microsoft.com/office/drawing/2014/main" id="{EEC76A23-223C-4A5B-B335-6AE3A80E01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35" y="1849"/>
                <a:ext cx="0" cy="5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857" name="Oval 377">
                <a:extLst>
                  <a:ext uri="{FF2B5EF4-FFF2-40B4-BE49-F238E27FC236}">
                    <a16:creationId xmlns:a16="http://schemas.microsoft.com/office/drawing/2014/main" id="{8769CE9C-36E4-46AE-B41C-46EC486032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42" y="1891"/>
                <a:ext cx="11" cy="14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858" name="Rectangle 378">
                <a:extLst>
                  <a:ext uri="{FF2B5EF4-FFF2-40B4-BE49-F238E27FC236}">
                    <a16:creationId xmlns:a16="http://schemas.microsoft.com/office/drawing/2014/main" id="{B1A3E89D-5884-49F7-A1B1-83D82D5654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63" y="1894"/>
                <a:ext cx="193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LUKE-4400_Kemiönsaari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859" name="Line 379">
                <a:extLst>
                  <a:ext uri="{FF2B5EF4-FFF2-40B4-BE49-F238E27FC236}">
                    <a16:creationId xmlns:a16="http://schemas.microsoft.com/office/drawing/2014/main" id="{CE088DBE-EAA6-4B6A-8B12-EA31705BCD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185" y="6663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860" name="Line 380">
                <a:extLst>
                  <a:ext uri="{FF2B5EF4-FFF2-40B4-BE49-F238E27FC236}">
                    <a16:creationId xmlns:a16="http://schemas.microsoft.com/office/drawing/2014/main" id="{3C419AA9-367D-44BE-B0C3-823A9FB16C1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85" y="6655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861" name="Oval 381">
                <a:extLst>
                  <a:ext uri="{FF2B5EF4-FFF2-40B4-BE49-F238E27FC236}">
                    <a16:creationId xmlns:a16="http://schemas.microsoft.com/office/drawing/2014/main" id="{74DA20EC-C070-4FFB-A927-75014B9C59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77" y="6651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862" name="Rectangle 382">
                <a:extLst>
                  <a:ext uri="{FF2B5EF4-FFF2-40B4-BE49-F238E27FC236}">
                    <a16:creationId xmlns:a16="http://schemas.microsoft.com/office/drawing/2014/main" id="{AB35BE88-1D9A-4871-B618-59B9F668D9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98" y="6655"/>
                <a:ext cx="159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LUKE-4405_Naantali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863" name="Line 383">
                <a:extLst>
                  <a:ext uri="{FF2B5EF4-FFF2-40B4-BE49-F238E27FC236}">
                    <a16:creationId xmlns:a16="http://schemas.microsoft.com/office/drawing/2014/main" id="{98D77C84-3609-4550-8C23-D870483D873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87" y="4258"/>
                <a:ext cx="38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864" name="Line 384">
                <a:extLst>
                  <a:ext uri="{FF2B5EF4-FFF2-40B4-BE49-F238E27FC236}">
                    <a16:creationId xmlns:a16="http://schemas.microsoft.com/office/drawing/2014/main" id="{28C72403-0F57-4FF1-B9B1-A3D8468BBCE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87" y="4258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865" name="Oval 385">
                <a:extLst>
                  <a:ext uri="{FF2B5EF4-FFF2-40B4-BE49-F238E27FC236}">
                    <a16:creationId xmlns:a16="http://schemas.microsoft.com/office/drawing/2014/main" id="{77046B6D-336E-43B9-8657-6B2ED4071D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63" y="4247"/>
                <a:ext cx="12" cy="14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866" name="Rectangle 386">
                <a:extLst>
                  <a:ext uri="{FF2B5EF4-FFF2-40B4-BE49-F238E27FC236}">
                    <a16:creationId xmlns:a16="http://schemas.microsoft.com/office/drawing/2014/main" id="{B61D5E0D-2310-4B49-B7FB-BBA33B4529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84" y="4250"/>
                <a:ext cx="156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LUKE-4409_Kaarina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867" name="Line 387">
                <a:extLst>
                  <a:ext uri="{FF2B5EF4-FFF2-40B4-BE49-F238E27FC236}">
                    <a16:creationId xmlns:a16="http://schemas.microsoft.com/office/drawing/2014/main" id="{CDD1E397-94DC-4227-A467-A27A7761A2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831" y="3741"/>
                <a:ext cx="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868" name="Line 388">
                <a:extLst>
                  <a:ext uri="{FF2B5EF4-FFF2-40B4-BE49-F238E27FC236}">
                    <a16:creationId xmlns:a16="http://schemas.microsoft.com/office/drawing/2014/main" id="{5CDBF808-6051-4E8B-BB6D-FD9EBF3595D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31" y="3726"/>
                <a:ext cx="0" cy="1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869" name="Oval 389">
                <a:extLst>
                  <a:ext uri="{FF2B5EF4-FFF2-40B4-BE49-F238E27FC236}">
                    <a16:creationId xmlns:a16="http://schemas.microsoft.com/office/drawing/2014/main" id="{1909C430-5E1F-45DF-8400-C6B555B1FC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23" y="3730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870" name="Rectangle 390">
                <a:extLst>
                  <a:ext uri="{FF2B5EF4-FFF2-40B4-BE49-F238E27FC236}">
                    <a16:creationId xmlns:a16="http://schemas.microsoft.com/office/drawing/2014/main" id="{179FBDF2-1981-483A-81C6-6DEFCBF341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44" y="3733"/>
                <a:ext cx="179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LUKE-4412_Taivassalo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871" name="Line 391">
                <a:extLst>
                  <a:ext uri="{FF2B5EF4-FFF2-40B4-BE49-F238E27FC236}">
                    <a16:creationId xmlns:a16="http://schemas.microsoft.com/office/drawing/2014/main" id="{B71B55B1-1C21-4EF4-9ADE-94CE52BDCEE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78" y="1611"/>
                <a:ext cx="43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872" name="Line 392">
                <a:extLst>
                  <a:ext uri="{FF2B5EF4-FFF2-40B4-BE49-F238E27FC236}">
                    <a16:creationId xmlns:a16="http://schemas.microsoft.com/office/drawing/2014/main" id="{1AC0C2EF-4A0D-4236-B274-02109E5DB99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78" y="1596"/>
                <a:ext cx="0" cy="1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873" name="Oval 393">
                <a:extLst>
                  <a:ext uri="{FF2B5EF4-FFF2-40B4-BE49-F238E27FC236}">
                    <a16:creationId xmlns:a16="http://schemas.microsoft.com/office/drawing/2014/main" id="{165713D2-77FB-4B15-8473-B5A3B36DAE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12" y="1600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874" name="Rectangle 394">
                <a:extLst>
                  <a:ext uri="{FF2B5EF4-FFF2-40B4-BE49-F238E27FC236}">
                    <a16:creationId xmlns:a16="http://schemas.microsoft.com/office/drawing/2014/main" id="{2537FA75-98B0-4C85-AD3F-0E3CEBE1FF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33" y="1603"/>
                <a:ext cx="165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LUKE-4414_Parainen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875" name="Line 395">
                <a:extLst>
                  <a:ext uri="{FF2B5EF4-FFF2-40B4-BE49-F238E27FC236}">
                    <a16:creationId xmlns:a16="http://schemas.microsoft.com/office/drawing/2014/main" id="{8378196D-BC1C-40DC-88A8-1463613462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185" y="6646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876" name="Line 396">
                <a:extLst>
                  <a:ext uri="{FF2B5EF4-FFF2-40B4-BE49-F238E27FC236}">
                    <a16:creationId xmlns:a16="http://schemas.microsoft.com/office/drawing/2014/main" id="{79042456-956D-41DF-B244-2A4B3CF7640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85" y="6646"/>
                <a:ext cx="0" cy="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877" name="Oval 397">
                <a:extLst>
                  <a:ext uri="{FF2B5EF4-FFF2-40B4-BE49-F238E27FC236}">
                    <a16:creationId xmlns:a16="http://schemas.microsoft.com/office/drawing/2014/main" id="{CB24427D-03ED-47A9-A543-B954381AF7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77" y="6635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878" name="Rectangle 398">
                <a:extLst>
                  <a:ext uri="{FF2B5EF4-FFF2-40B4-BE49-F238E27FC236}">
                    <a16:creationId xmlns:a16="http://schemas.microsoft.com/office/drawing/2014/main" id="{B6658358-40A1-4A22-8C28-1D1B30F14E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98" y="6638"/>
                <a:ext cx="184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LUKE-4415_Pieksämäki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879" name="Line 399">
                <a:extLst>
                  <a:ext uri="{FF2B5EF4-FFF2-40B4-BE49-F238E27FC236}">
                    <a16:creationId xmlns:a16="http://schemas.microsoft.com/office/drawing/2014/main" id="{E2DB0877-FF7B-47DB-972E-9CCEC7AB68A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07" y="1530"/>
                <a:ext cx="4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880" name="Line 400">
                <a:extLst>
                  <a:ext uri="{FF2B5EF4-FFF2-40B4-BE49-F238E27FC236}">
                    <a16:creationId xmlns:a16="http://schemas.microsoft.com/office/drawing/2014/main" id="{D9B72D0C-09EF-4D11-AFED-72AC82028C7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07" y="1514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881" name="Oval 401">
                <a:extLst>
                  <a:ext uri="{FF2B5EF4-FFF2-40B4-BE49-F238E27FC236}">
                    <a16:creationId xmlns:a16="http://schemas.microsoft.com/office/drawing/2014/main" id="{5563B1A5-0E68-4ECE-90DB-813062C5EC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45" y="1519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882" name="Rectangle 402">
                <a:extLst>
                  <a:ext uri="{FF2B5EF4-FFF2-40B4-BE49-F238E27FC236}">
                    <a16:creationId xmlns:a16="http://schemas.microsoft.com/office/drawing/2014/main" id="{F435E9F7-2782-4113-866A-FCA3C076D2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6" y="1522"/>
                <a:ext cx="154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LUKE-4417_Heinola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883" name="Line 403">
                <a:extLst>
                  <a:ext uri="{FF2B5EF4-FFF2-40B4-BE49-F238E27FC236}">
                    <a16:creationId xmlns:a16="http://schemas.microsoft.com/office/drawing/2014/main" id="{584AE7A4-2D26-4F36-A146-1CD90237B3D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14" y="1740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884" name="Line 404">
                <a:extLst>
                  <a:ext uri="{FF2B5EF4-FFF2-40B4-BE49-F238E27FC236}">
                    <a16:creationId xmlns:a16="http://schemas.microsoft.com/office/drawing/2014/main" id="{90921344-2BF0-4E0F-8929-99E1BCB191E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14" y="1724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885" name="Oval 405">
                <a:extLst>
                  <a:ext uri="{FF2B5EF4-FFF2-40B4-BE49-F238E27FC236}">
                    <a16:creationId xmlns:a16="http://schemas.microsoft.com/office/drawing/2014/main" id="{60F04DD0-17E8-413E-AC08-904319AF58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05" y="1729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</p:grpSp>
        <p:grpSp>
          <p:nvGrpSpPr>
            <p:cNvPr id="10" name="Group 607">
              <a:extLst>
                <a:ext uri="{FF2B5EF4-FFF2-40B4-BE49-F238E27FC236}">
                  <a16:creationId xmlns:a16="http://schemas.microsoft.com/office/drawing/2014/main" id="{0CAB6CB2-9FE5-4903-B4B0-40FFF795682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24" y="858"/>
              <a:ext cx="1618" cy="6058"/>
              <a:chOff x="2024" y="858"/>
              <a:chExt cx="1618" cy="6058"/>
            </a:xfrm>
          </p:grpSpPr>
          <p:sp>
            <p:nvSpPr>
              <p:cNvPr id="6486" name="Rectangle 407">
                <a:extLst>
                  <a:ext uri="{FF2B5EF4-FFF2-40B4-BE49-F238E27FC236}">
                    <a16:creationId xmlns:a16="http://schemas.microsoft.com/office/drawing/2014/main" id="{322EC9D5-4AD8-4E2B-89B2-20AC713D20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27" y="1732"/>
                <a:ext cx="166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LUKE-4418_Huittinen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487" name="Line 408">
                <a:extLst>
                  <a:ext uri="{FF2B5EF4-FFF2-40B4-BE49-F238E27FC236}">
                    <a16:creationId xmlns:a16="http://schemas.microsoft.com/office/drawing/2014/main" id="{FA89596A-E7C9-46DD-A53D-3CB59357B0E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54" y="1240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488" name="Line 409">
                <a:extLst>
                  <a:ext uri="{FF2B5EF4-FFF2-40B4-BE49-F238E27FC236}">
                    <a16:creationId xmlns:a16="http://schemas.microsoft.com/office/drawing/2014/main" id="{1099C201-542C-479A-9A5D-AE6D53E65DC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54" y="1224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489" name="Oval 410">
                <a:extLst>
                  <a:ext uri="{FF2B5EF4-FFF2-40B4-BE49-F238E27FC236}">
                    <a16:creationId xmlns:a16="http://schemas.microsoft.com/office/drawing/2014/main" id="{3FEBC8BB-DE96-45C3-92C8-3624664C68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46" y="1229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490" name="Rectangle 411">
                <a:extLst>
                  <a:ext uri="{FF2B5EF4-FFF2-40B4-BE49-F238E27FC236}">
                    <a16:creationId xmlns:a16="http://schemas.microsoft.com/office/drawing/2014/main" id="{0B9C659A-1366-4EBC-8E5D-D2131FFDB8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7" y="1232"/>
                <a:ext cx="150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LUKE-4420_Hattula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491" name="Line 412">
                <a:extLst>
                  <a:ext uri="{FF2B5EF4-FFF2-40B4-BE49-F238E27FC236}">
                    <a16:creationId xmlns:a16="http://schemas.microsoft.com/office/drawing/2014/main" id="{9AD2AD3F-BE0C-475D-A1C3-1A0717582E1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99" y="3193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492" name="Line 413">
                <a:extLst>
                  <a:ext uri="{FF2B5EF4-FFF2-40B4-BE49-F238E27FC236}">
                    <a16:creationId xmlns:a16="http://schemas.microsoft.com/office/drawing/2014/main" id="{ED054CEC-571D-4FB6-8014-F03A8C151DF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99" y="3178"/>
                <a:ext cx="0" cy="1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493" name="Oval 414">
                <a:extLst>
                  <a:ext uri="{FF2B5EF4-FFF2-40B4-BE49-F238E27FC236}">
                    <a16:creationId xmlns:a16="http://schemas.microsoft.com/office/drawing/2014/main" id="{4CA368DE-1B8D-4559-9821-66B5684BB6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90" y="3182"/>
                <a:ext cx="12" cy="14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494" name="Rectangle 415">
                <a:extLst>
                  <a:ext uri="{FF2B5EF4-FFF2-40B4-BE49-F238E27FC236}">
                    <a16:creationId xmlns:a16="http://schemas.microsoft.com/office/drawing/2014/main" id="{BC726351-C2BC-4036-9A26-ABA406CD28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12" y="3185"/>
                <a:ext cx="172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LUKE-4423_Lapinjärvi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495" name="Line 416">
                <a:extLst>
                  <a:ext uri="{FF2B5EF4-FFF2-40B4-BE49-F238E27FC236}">
                    <a16:creationId xmlns:a16="http://schemas.microsoft.com/office/drawing/2014/main" id="{130844B5-F066-49C2-B6E1-42AF660FBE9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575" y="4742"/>
                <a:ext cx="903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496" name="Line 417">
                <a:extLst>
                  <a:ext uri="{FF2B5EF4-FFF2-40B4-BE49-F238E27FC236}">
                    <a16:creationId xmlns:a16="http://schemas.microsoft.com/office/drawing/2014/main" id="{60892075-EA1A-44CB-88B4-EB25447BC1E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75" y="4734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497" name="Oval 418">
                <a:extLst>
                  <a:ext uri="{FF2B5EF4-FFF2-40B4-BE49-F238E27FC236}">
                    <a16:creationId xmlns:a16="http://schemas.microsoft.com/office/drawing/2014/main" id="{9DC47921-3F2B-4245-8C70-FA3B773CD9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69" y="4731"/>
                <a:ext cx="11" cy="14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498" name="Rectangle 419">
                <a:extLst>
                  <a:ext uri="{FF2B5EF4-FFF2-40B4-BE49-F238E27FC236}">
                    <a16:creationId xmlns:a16="http://schemas.microsoft.com/office/drawing/2014/main" id="{6C53EE22-11C5-4A1D-A60C-58FD9781AF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90" y="4734"/>
                <a:ext cx="152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LUKE-4433_Evijärvi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499" name="Line 420">
                <a:extLst>
                  <a:ext uri="{FF2B5EF4-FFF2-40B4-BE49-F238E27FC236}">
                    <a16:creationId xmlns:a16="http://schemas.microsoft.com/office/drawing/2014/main" id="{5FAE9F63-3FB7-4B1E-903C-C594EBC9266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239" y="5468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500" name="Line 421">
                <a:extLst>
                  <a:ext uri="{FF2B5EF4-FFF2-40B4-BE49-F238E27FC236}">
                    <a16:creationId xmlns:a16="http://schemas.microsoft.com/office/drawing/2014/main" id="{23C94295-99E5-4447-9DFD-224CB344C28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39" y="5460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501" name="Oval 422">
                <a:extLst>
                  <a:ext uri="{FF2B5EF4-FFF2-40B4-BE49-F238E27FC236}">
                    <a16:creationId xmlns:a16="http://schemas.microsoft.com/office/drawing/2014/main" id="{0DE41FBD-3040-4980-A57C-18A9E2EA83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31" y="5457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502" name="Rectangle 423">
                <a:extLst>
                  <a:ext uri="{FF2B5EF4-FFF2-40B4-BE49-F238E27FC236}">
                    <a16:creationId xmlns:a16="http://schemas.microsoft.com/office/drawing/2014/main" id="{422B4F4A-CC2B-44E9-BDCD-01826C48FF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51" y="5460"/>
                <a:ext cx="173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LUKE-4434_Jyväskylä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503" name="Line 424">
                <a:extLst>
                  <a:ext uri="{FF2B5EF4-FFF2-40B4-BE49-F238E27FC236}">
                    <a16:creationId xmlns:a16="http://schemas.microsoft.com/office/drawing/2014/main" id="{A63707B4-EB0D-4B08-AA89-392CF418BA1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92" y="2692"/>
                <a:ext cx="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504" name="Line 425">
                <a:extLst>
                  <a:ext uri="{FF2B5EF4-FFF2-40B4-BE49-F238E27FC236}">
                    <a16:creationId xmlns:a16="http://schemas.microsoft.com/office/drawing/2014/main" id="{E40F08A8-5EFF-46CE-9A37-18C32F98F60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92" y="2676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505" name="Oval 426">
                <a:extLst>
                  <a:ext uri="{FF2B5EF4-FFF2-40B4-BE49-F238E27FC236}">
                    <a16:creationId xmlns:a16="http://schemas.microsoft.com/office/drawing/2014/main" id="{65C98860-8945-4E2F-B944-D5E8F8A60A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84" y="2681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506" name="Rectangle 427">
                <a:extLst>
                  <a:ext uri="{FF2B5EF4-FFF2-40B4-BE49-F238E27FC236}">
                    <a16:creationId xmlns:a16="http://schemas.microsoft.com/office/drawing/2014/main" id="{E621BD3C-5643-47BB-8CF1-C39ADE82B0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5" y="2684"/>
                <a:ext cx="133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LUKE-4435_Aura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507" name="Line 428">
                <a:extLst>
                  <a:ext uri="{FF2B5EF4-FFF2-40B4-BE49-F238E27FC236}">
                    <a16:creationId xmlns:a16="http://schemas.microsoft.com/office/drawing/2014/main" id="{6B4AB3F2-420F-47E7-AB3E-840C3B6D30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44" y="4161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508" name="Line 429">
                <a:extLst>
                  <a:ext uri="{FF2B5EF4-FFF2-40B4-BE49-F238E27FC236}">
                    <a16:creationId xmlns:a16="http://schemas.microsoft.com/office/drawing/2014/main" id="{53C37A35-C0BA-4FEF-A998-61BEE978E96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44" y="4153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509" name="Oval 430">
                <a:extLst>
                  <a:ext uri="{FF2B5EF4-FFF2-40B4-BE49-F238E27FC236}">
                    <a16:creationId xmlns:a16="http://schemas.microsoft.com/office/drawing/2014/main" id="{FE9AAD4D-6D5A-4B4E-BD99-EF75EA823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35" y="4150"/>
                <a:ext cx="11" cy="14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510" name="Rectangle 431">
                <a:extLst>
                  <a:ext uri="{FF2B5EF4-FFF2-40B4-BE49-F238E27FC236}">
                    <a16:creationId xmlns:a16="http://schemas.microsoft.com/office/drawing/2014/main" id="{7FF670C3-9905-41FC-8EA6-ABF48F6B6F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56" y="4153"/>
                <a:ext cx="149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LUKE-4437_Hollola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511" name="Line 432">
                <a:extLst>
                  <a:ext uri="{FF2B5EF4-FFF2-40B4-BE49-F238E27FC236}">
                    <a16:creationId xmlns:a16="http://schemas.microsoft.com/office/drawing/2014/main" id="{BE9E0775-650E-4A6A-BD12-EF8B15B4F2B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10" y="4710"/>
                <a:ext cx="79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512" name="Line 433">
                <a:extLst>
                  <a:ext uri="{FF2B5EF4-FFF2-40B4-BE49-F238E27FC236}">
                    <a16:creationId xmlns:a16="http://schemas.microsoft.com/office/drawing/2014/main" id="{C20C0A5E-E055-46D3-81A9-A246A8AB439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10" y="4702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513" name="Oval 434">
                <a:extLst>
                  <a:ext uri="{FF2B5EF4-FFF2-40B4-BE49-F238E27FC236}">
                    <a16:creationId xmlns:a16="http://schemas.microsoft.com/office/drawing/2014/main" id="{3D71CE3D-5F8E-4C01-8DA5-D97B776F19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95" y="4698"/>
                <a:ext cx="11" cy="16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514" name="Rectangle 435">
                <a:extLst>
                  <a:ext uri="{FF2B5EF4-FFF2-40B4-BE49-F238E27FC236}">
                    <a16:creationId xmlns:a16="http://schemas.microsoft.com/office/drawing/2014/main" id="{F9DDA1F9-40F9-407A-B5A2-B0B7997635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16" y="4702"/>
                <a:ext cx="149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LUKE-4438_Hollola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515" name="Line 436">
                <a:extLst>
                  <a:ext uri="{FF2B5EF4-FFF2-40B4-BE49-F238E27FC236}">
                    <a16:creationId xmlns:a16="http://schemas.microsoft.com/office/drawing/2014/main" id="{A4E913AD-9D7F-4DC4-896F-A98D0DA2F76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24" y="5000"/>
                <a:ext cx="134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516" name="Line 437">
                <a:extLst>
                  <a:ext uri="{FF2B5EF4-FFF2-40B4-BE49-F238E27FC236}">
                    <a16:creationId xmlns:a16="http://schemas.microsoft.com/office/drawing/2014/main" id="{E15F0EC3-9007-402B-9014-E7A022EF83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24" y="5000"/>
                <a:ext cx="0" cy="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517" name="Oval 438">
                <a:extLst>
                  <a:ext uri="{FF2B5EF4-FFF2-40B4-BE49-F238E27FC236}">
                    <a16:creationId xmlns:a16="http://schemas.microsoft.com/office/drawing/2014/main" id="{69B0AC18-7E19-4621-9412-4EF2DD819A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60" y="4989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518" name="Rectangle 439">
                <a:extLst>
                  <a:ext uri="{FF2B5EF4-FFF2-40B4-BE49-F238E27FC236}">
                    <a16:creationId xmlns:a16="http://schemas.microsoft.com/office/drawing/2014/main" id="{971873B5-4982-4D0C-AC3E-8F2F5A2C85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81" y="4992"/>
                <a:ext cx="141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LUKE-4443_Turku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519" name="Line 440">
                <a:extLst>
                  <a:ext uri="{FF2B5EF4-FFF2-40B4-BE49-F238E27FC236}">
                    <a16:creationId xmlns:a16="http://schemas.microsoft.com/office/drawing/2014/main" id="{87A433B3-F83A-4AAB-99A2-6DD4B4234D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98" y="4968"/>
                <a:ext cx="92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520" name="Line 441">
                <a:extLst>
                  <a:ext uri="{FF2B5EF4-FFF2-40B4-BE49-F238E27FC236}">
                    <a16:creationId xmlns:a16="http://schemas.microsoft.com/office/drawing/2014/main" id="{DAAAA7F3-C57F-4E0D-89CF-14A017B314E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98" y="4968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521" name="Oval 442">
                <a:extLst>
                  <a:ext uri="{FF2B5EF4-FFF2-40B4-BE49-F238E27FC236}">
                    <a16:creationId xmlns:a16="http://schemas.microsoft.com/office/drawing/2014/main" id="{1B0392B3-FBD8-4178-A03C-2D294A657C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11" y="4957"/>
                <a:ext cx="11" cy="14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522" name="Rectangle 443">
                <a:extLst>
                  <a:ext uri="{FF2B5EF4-FFF2-40B4-BE49-F238E27FC236}">
                    <a16:creationId xmlns:a16="http://schemas.microsoft.com/office/drawing/2014/main" id="{C2C0BF43-256E-4CBE-B005-A6E8F67ECD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31" y="4960"/>
                <a:ext cx="141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LUKE-4447_Turku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523" name="Line 444">
                <a:extLst>
                  <a:ext uri="{FF2B5EF4-FFF2-40B4-BE49-F238E27FC236}">
                    <a16:creationId xmlns:a16="http://schemas.microsoft.com/office/drawing/2014/main" id="{9293D900-8FA8-40E6-B383-0FAFCEB644C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831" y="3758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524" name="Line 445">
                <a:extLst>
                  <a:ext uri="{FF2B5EF4-FFF2-40B4-BE49-F238E27FC236}">
                    <a16:creationId xmlns:a16="http://schemas.microsoft.com/office/drawing/2014/main" id="{67493BF5-B47B-44E5-A24D-BFB824386E1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31" y="3742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525" name="Oval 446">
                <a:extLst>
                  <a:ext uri="{FF2B5EF4-FFF2-40B4-BE49-F238E27FC236}">
                    <a16:creationId xmlns:a16="http://schemas.microsoft.com/office/drawing/2014/main" id="{45E277B8-E225-4545-B27D-07F227DB9B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23" y="3747"/>
                <a:ext cx="11" cy="14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526" name="Rectangle 447">
                <a:extLst>
                  <a:ext uri="{FF2B5EF4-FFF2-40B4-BE49-F238E27FC236}">
                    <a16:creationId xmlns:a16="http://schemas.microsoft.com/office/drawing/2014/main" id="{15048ECE-D2B1-4CFF-BCFB-D60219E81A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44" y="3750"/>
                <a:ext cx="141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LUKE-4449_Turku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527" name="Line 448">
                <a:extLst>
                  <a:ext uri="{FF2B5EF4-FFF2-40B4-BE49-F238E27FC236}">
                    <a16:creationId xmlns:a16="http://schemas.microsoft.com/office/drawing/2014/main" id="{FF62E6D0-7D93-4DBE-AD73-4D4851ECCD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19" y="3386"/>
                <a:ext cx="10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528" name="Line 449">
                <a:extLst>
                  <a:ext uri="{FF2B5EF4-FFF2-40B4-BE49-F238E27FC236}">
                    <a16:creationId xmlns:a16="http://schemas.microsoft.com/office/drawing/2014/main" id="{89D0BA63-8AA4-4BE6-B6E4-BA855FB22BE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19" y="3374"/>
                <a:ext cx="0" cy="1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529" name="Oval 450">
                <a:extLst>
                  <a:ext uri="{FF2B5EF4-FFF2-40B4-BE49-F238E27FC236}">
                    <a16:creationId xmlns:a16="http://schemas.microsoft.com/office/drawing/2014/main" id="{4E850F66-4B53-4DF8-9B7B-D652A8CC82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12" y="3375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530" name="Rectangle 451">
                <a:extLst>
                  <a:ext uri="{FF2B5EF4-FFF2-40B4-BE49-F238E27FC236}">
                    <a16:creationId xmlns:a16="http://schemas.microsoft.com/office/drawing/2014/main" id="{DF79D7B0-9A0E-4C22-8550-3134BED678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33" y="3378"/>
                <a:ext cx="146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LUKE-4450_Masku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531" name="Line 452">
                <a:extLst>
                  <a:ext uri="{FF2B5EF4-FFF2-40B4-BE49-F238E27FC236}">
                    <a16:creationId xmlns:a16="http://schemas.microsoft.com/office/drawing/2014/main" id="{9D1766AF-3B11-4B0A-BF67-527A68EB986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069" y="6033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532" name="Line 453">
                <a:extLst>
                  <a:ext uri="{FF2B5EF4-FFF2-40B4-BE49-F238E27FC236}">
                    <a16:creationId xmlns:a16="http://schemas.microsoft.com/office/drawing/2014/main" id="{FD4EFF86-E20E-4402-B9CD-C7B5BB1EA19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69" y="6019"/>
                <a:ext cx="0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533" name="Oval 454">
                <a:extLst>
                  <a:ext uri="{FF2B5EF4-FFF2-40B4-BE49-F238E27FC236}">
                    <a16:creationId xmlns:a16="http://schemas.microsoft.com/office/drawing/2014/main" id="{77EDD84B-9B14-4ABB-A38E-7A50835D8D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61" y="6022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534" name="Rectangle 455">
                <a:extLst>
                  <a:ext uri="{FF2B5EF4-FFF2-40B4-BE49-F238E27FC236}">
                    <a16:creationId xmlns:a16="http://schemas.microsoft.com/office/drawing/2014/main" id="{7D55B6BC-83B9-467C-A05A-C8BAA616F9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82" y="6025"/>
                <a:ext cx="146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LUKE-4451_Masku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535" name="Line 456">
                <a:extLst>
                  <a:ext uri="{FF2B5EF4-FFF2-40B4-BE49-F238E27FC236}">
                    <a16:creationId xmlns:a16="http://schemas.microsoft.com/office/drawing/2014/main" id="{A6222374-F2BE-48DC-B507-6ACA3C51FBF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239" y="5452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536" name="Line 457">
                <a:extLst>
                  <a:ext uri="{FF2B5EF4-FFF2-40B4-BE49-F238E27FC236}">
                    <a16:creationId xmlns:a16="http://schemas.microsoft.com/office/drawing/2014/main" id="{885DE9F4-9098-44DC-ACF6-ADF561F5C13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39" y="5452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537" name="Oval 458">
                <a:extLst>
                  <a:ext uri="{FF2B5EF4-FFF2-40B4-BE49-F238E27FC236}">
                    <a16:creationId xmlns:a16="http://schemas.microsoft.com/office/drawing/2014/main" id="{7B7CCDF6-972E-4491-BA03-549C507D1A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31" y="5441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538" name="Rectangle 459">
                <a:extLst>
                  <a:ext uri="{FF2B5EF4-FFF2-40B4-BE49-F238E27FC236}">
                    <a16:creationId xmlns:a16="http://schemas.microsoft.com/office/drawing/2014/main" id="{B213393E-998B-478E-8900-B6103E1791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51" y="5444"/>
                <a:ext cx="159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LUKE-4454_Naantali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539" name="Line 460">
                <a:extLst>
                  <a:ext uri="{FF2B5EF4-FFF2-40B4-BE49-F238E27FC236}">
                    <a16:creationId xmlns:a16="http://schemas.microsoft.com/office/drawing/2014/main" id="{EBC84824-41BE-45B5-82B5-AF3ED14A3C7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2" y="5533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540" name="Line 461">
                <a:extLst>
                  <a:ext uri="{FF2B5EF4-FFF2-40B4-BE49-F238E27FC236}">
                    <a16:creationId xmlns:a16="http://schemas.microsoft.com/office/drawing/2014/main" id="{C72A463B-FD9D-4238-A5F8-7988D9E6E97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2" y="5533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541" name="Oval 462">
                <a:extLst>
                  <a:ext uri="{FF2B5EF4-FFF2-40B4-BE49-F238E27FC236}">
                    <a16:creationId xmlns:a16="http://schemas.microsoft.com/office/drawing/2014/main" id="{4392A76C-984E-452C-A0FC-39FD519FEB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53" y="5521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542" name="Rectangle 463">
                <a:extLst>
                  <a:ext uri="{FF2B5EF4-FFF2-40B4-BE49-F238E27FC236}">
                    <a16:creationId xmlns:a16="http://schemas.microsoft.com/office/drawing/2014/main" id="{7508A168-6BC7-4A1F-BD17-7588468131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4" y="5525"/>
                <a:ext cx="154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LUKE-4459_Hamina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543" name="Line 464">
                <a:extLst>
                  <a:ext uri="{FF2B5EF4-FFF2-40B4-BE49-F238E27FC236}">
                    <a16:creationId xmlns:a16="http://schemas.microsoft.com/office/drawing/2014/main" id="{94C282CF-50C4-4833-9896-04741870CCA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99" y="3209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544" name="Line 465">
                <a:extLst>
                  <a:ext uri="{FF2B5EF4-FFF2-40B4-BE49-F238E27FC236}">
                    <a16:creationId xmlns:a16="http://schemas.microsoft.com/office/drawing/2014/main" id="{1FD0D1D2-D827-4D49-8188-29D88290A4E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99" y="3193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545" name="Oval 466">
                <a:extLst>
                  <a:ext uri="{FF2B5EF4-FFF2-40B4-BE49-F238E27FC236}">
                    <a16:creationId xmlns:a16="http://schemas.microsoft.com/office/drawing/2014/main" id="{6633E50A-E2E7-4539-9E68-2ED83CA129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90" y="3197"/>
                <a:ext cx="12" cy="16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546" name="Rectangle 467">
                <a:extLst>
                  <a:ext uri="{FF2B5EF4-FFF2-40B4-BE49-F238E27FC236}">
                    <a16:creationId xmlns:a16="http://schemas.microsoft.com/office/drawing/2014/main" id="{BD8D0B03-30B1-4CFD-AF2B-384E201AAE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12" y="3201"/>
                <a:ext cx="154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LUKE-4461_Kustavi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547" name="Line 468">
                <a:extLst>
                  <a:ext uri="{FF2B5EF4-FFF2-40B4-BE49-F238E27FC236}">
                    <a16:creationId xmlns:a16="http://schemas.microsoft.com/office/drawing/2014/main" id="{578BFC3E-2017-4D8A-8BCD-A3A4532F10F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14" y="1773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548" name="Line 469">
                <a:extLst>
                  <a:ext uri="{FF2B5EF4-FFF2-40B4-BE49-F238E27FC236}">
                    <a16:creationId xmlns:a16="http://schemas.microsoft.com/office/drawing/2014/main" id="{A370274A-F67A-4043-9EA1-F5A0C049C03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14" y="1757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549" name="Oval 470">
                <a:extLst>
                  <a:ext uri="{FF2B5EF4-FFF2-40B4-BE49-F238E27FC236}">
                    <a16:creationId xmlns:a16="http://schemas.microsoft.com/office/drawing/2014/main" id="{C6DB2DAA-F652-4F7F-A8FF-E16FAD8350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05" y="1761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550" name="Rectangle 471">
                <a:extLst>
                  <a:ext uri="{FF2B5EF4-FFF2-40B4-BE49-F238E27FC236}">
                    <a16:creationId xmlns:a16="http://schemas.microsoft.com/office/drawing/2014/main" id="{DB808CA1-CE13-4399-9634-4B2DDED744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26" y="1765"/>
                <a:ext cx="160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LUKE-4467_Varkaus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551" name="Line 472">
                <a:extLst>
                  <a:ext uri="{FF2B5EF4-FFF2-40B4-BE49-F238E27FC236}">
                    <a16:creationId xmlns:a16="http://schemas.microsoft.com/office/drawing/2014/main" id="{470B89DB-6C38-450E-A8F9-D0A036AFBFC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133" y="4903"/>
                <a:ext cx="113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552" name="Line 473">
                <a:extLst>
                  <a:ext uri="{FF2B5EF4-FFF2-40B4-BE49-F238E27FC236}">
                    <a16:creationId xmlns:a16="http://schemas.microsoft.com/office/drawing/2014/main" id="{52B01757-E125-4A0A-A398-7F3046EDEE2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133" y="4891"/>
                <a:ext cx="0" cy="1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553" name="Oval 474">
                <a:extLst>
                  <a:ext uri="{FF2B5EF4-FFF2-40B4-BE49-F238E27FC236}">
                    <a16:creationId xmlns:a16="http://schemas.microsoft.com/office/drawing/2014/main" id="{6BFA32F0-0009-42CE-8936-781DBD8CD5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55" y="4892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554" name="Rectangle 475">
                <a:extLst>
                  <a:ext uri="{FF2B5EF4-FFF2-40B4-BE49-F238E27FC236}">
                    <a16:creationId xmlns:a16="http://schemas.microsoft.com/office/drawing/2014/main" id="{A199109F-69BF-4FDC-BC50-1C34BF3058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76" y="4895"/>
                <a:ext cx="130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LUKE-4468_Salo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555" name="Line 476">
                <a:extLst>
                  <a:ext uri="{FF2B5EF4-FFF2-40B4-BE49-F238E27FC236}">
                    <a16:creationId xmlns:a16="http://schemas.microsoft.com/office/drawing/2014/main" id="{0AA80CA3-B695-492E-B3B5-3B4AF66587B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16" y="2192"/>
                <a:ext cx="17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556" name="Line 477">
                <a:extLst>
                  <a:ext uri="{FF2B5EF4-FFF2-40B4-BE49-F238E27FC236}">
                    <a16:creationId xmlns:a16="http://schemas.microsoft.com/office/drawing/2014/main" id="{85F8CDD5-44B9-4C30-ADF4-D31D0211ACA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16" y="2184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557" name="Oval 478">
                <a:extLst>
                  <a:ext uri="{FF2B5EF4-FFF2-40B4-BE49-F238E27FC236}">
                    <a16:creationId xmlns:a16="http://schemas.microsoft.com/office/drawing/2014/main" id="{D2EE9AC1-EF2F-4423-B287-6958AED489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84" y="2180"/>
                <a:ext cx="11" cy="16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558" name="Rectangle 479">
                <a:extLst>
                  <a:ext uri="{FF2B5EF4-FFF2-40B4-BE49-F238E27FC236}">
                    <a16:creationId xmlns:a16="http://schemas.microsoft.com/office/drawing/2014/main" id="{CBFC3D7D-D947-4592-B6BA-80CBB613F5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5" y="2184"/>
                <a:ext cx="184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LUKE-4471_Nousiainen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559" name="Line 480">
                <a:extLst>
                  <a:ext uri="{FF2B5EF4-FFF2-40B4-BE49-F238E27FC236}">
                    <a16:creationId xmlns:a16="http://schemas.microsoft.com/office/drawing/2014/main" id="{C51EF899-2866-4986-89DF-D6002656004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05" y="6792"/>
                <a:ext cx="76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560" name="Line 481">
                <a:extLst>
                  <a:ext uri="{FF2B5EF4-FFF2-40B4-BE49-F238E27FC236}">
                    <a16:creationId xmlns:a16="http://schemas.microsoft.com/office/drawing/2014/main" id="{A0FA8CE7-232E-46FB-9AF1-0841C9E776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05" y="6760"/>
                <a:ext cx="0" cy="3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561" name="Oval 482">
                <a:extLst>
                  <a:ext uri="{FF2B5EF4-FFF2-40B4-BE49-F238E27FC236}">
                    <a16:creationId xmlns:a16="http://schemas.microsoft.com/office/drawing/2014/main" id="{C23D1AAD-69FD-4753-BCE4-11C96B5B89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60" y="6781"/>
                <a:ext cx="11" cy="14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562" name="Rectangle 483">
                <a:extLst>
                  <a:ext uri="{FF2B5EF4-FFF2-40B4-BE49-F238E27FC236}">
                    <a16:creationId xmlns:a16="http://schemas.microsoft.com/office/drawing/2014/main" id="{3E82A789-A351-432A-A07F-055882CA89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81" y="6784"/>
                <a:ext cx="15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LUKE-4472_Helsinki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563" name="Line 484">
                <a:extLst>
                  <a:ext uri="{FF2B5EF4-FFF2-40B4-BE49-F238E27FC236}">
                    <a16:creationId xmlns:a16="http://schemas.microsoft.com/office/drawing/2014/main" id="{9020EE07-F8FA-43A5-900B-AAD40A89BF7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57" y="1498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564" name="Line 485">
                <a:extLst>
                  <a:ext uri="{FF2B5EF4-FFF2-40B4-BE49-F238E27FC236}">
                    <a16:creationId xmlns:a16="http://schemas.microsoft.com/office/drawing/2014/main" id="{AFBCD440-B0AA-4E49-8FAD-F603702DC8D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57" y="1482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565" name="Oval 486">
                <a:extLst>
                  <a:ext uri="{FF2B5EF4-FFF2-40B4-BE49-F238E27FC236}">
                    <a16:creationId xmlns:a16="http://schemas.microsoft.com/office/drawing/2014/main" id="{FAC8875A-085E-4D7A-A05B-7DC56F6F39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48" y="1487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566" name="Rectangle 487">
                <a:extLst>
                  <a:ext uri="{FF2B5EF4-FFF2-40B4-BE49-F238E27FC236}">
                    <a16:creationId xmlns:a16="http://schemas.microsoft.com/office/drawing/2014/main" id="{44BE6CAF-8F60-4805-86AB-59AC56B9BF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9" y="1490"/>
                <a:ext cx="165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LUKE-4476_Parainen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567" name="Line 488">
                <a:extLst>
                  <a:ext uri="{FF2B5EF4-FFF2-40B4-BE49-F238E27FC236}">
                    <a16:creationId xmlns:a16="http://schemas.microsoft.com/office/drawing/2014/main" id="{AE823F18-AD55-4965-8A10-C28E4535A0D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88" y="4645"/>
                <a:ext cx="70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568" name="Line 489">
                <a:extLst>
                  <a:ext uri="{FF2B5EF4-FFF2-40B4-BE49-F238E27FC236}">
                    <a16:creationId xmlns:a16="http://schemas.microsoft.com/office/drawing/2014/main" id="{CAB85150-8E3A-4FD4-8D3B-381A9DC9682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88" y="4633"/>
                <a:ext cx="0" cy="1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569" name="Oval 490">
                <a:extLst>
                  <a:ext uri="{FF2B5EF4-FFF2-40B4-BE49-F238E27FC236}">
                    <a16:creationId xmlns:a16="http://schemas.microsoft.com/office/drawing/2014/main" id="{BCBC1C25-E754-47EF-A0D9-5684E74A3E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86" y="4634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570" name="Rectangle 491">
                <a:extLst>
                  <a:ext uri="{FF2B5EF4-FFF2-40B4-BE49-F238E27FC236}">
                    <a16:creationId xmlns:a16="http://schemas.microsoft.com/office/drawing/2014/main" id="{34E2D074-0BB8-437E-922D-E2B5CA23AC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7" y="4637"/>
                <a:ext cx="146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LUKE-4478_Masku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571" name="Line 492">
                <a:extLst>
                  <a:ext uri="{FF2B5EF4-FFF2-40B4-BE49-F238E27FC236}">
                    <a16:creationId xmlns:a16="http://schemas.microsoft.com/office/drawing/2014/main" id="{C5B16B7D-BA25-4030-B14A-30150ACD854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99" y="3338"/>
                <a:ext cx="73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572" name="Line 493">
                <a:extLst>
                  <a:ext uri="{FF2B5EF4-FFF2-40B4-BE49-F238E27FC236}">
                    <a16:creationId xmlns:a16="http://schemas.microsoft.com/office/drawing/2014/main" id="{909E3FF6-3461-4C08-9F91-289FA0F85CC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99" y="3316"/>
                <a:ext cx="0" cy="2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573" name="Oval 494">
                <a:extLst>
                  <a:ext uri="{FF2B5EF4-FFF2-40B4-BE49-F238E27FC236}">
                    <a16:creationId xmlns:a16="http://schemas.microsoft.com/office/drawing/2014/main" id="{DCF05E98-841C-476E-A62B-7126D4E88A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64" y="3327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574" name="Rectangle 495">
                <a:extLst>
                  <a:ext uri="{FF2B5EF4-FFF2-40B4-BE49-F238E27FC236}">
                    <a16:creationId xmlns:a16="http://schemas.microsoft.com/office/drawing/2014/main" id="{E229AA58-6718-432A-BFE5-B0470347FC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85" y="3330"/>
                <a:ext cx="152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LUKE-4479_Porvoo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575" name="Line 496">
                <a:extLst>
                  <a:ext uri="{FF2B5EF4-FFF2-40B4-BE49-F238E27FC236}">
                    <a16:creationId xmlns:a16="http://schemas.microsoft.com/office/drawing/2014/main" id="{A7E866C5-AA49-4172-ADB5-3A607383628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270" y="6824"/>
                <a:ext cx="3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576" name="Line 497">
                <a:extLst>
                  <a:ext uri="{FF2B5EF4-FFF2-40B4-BE49-F238E27FC236}">
                    <a16:creationId xmlns:a16="http://schemas.microsoft.com/office/drawing/2014/main" id="{F43B9366-4082-4DE1-8371-935CE8A0A91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70" y="6816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577" name="Oval 498">
                <a:extLst>
                  <a:ext uri="{FF2B5EF4-FFF2-40B4-BE49-F238E27FC236}">
                    <a16:creationId xmlns:a16="http://schemas.microsoft.com/office/drawing/2014/main" id="{EE11BAA7-5DC8-4892-8427-918EC7E1B6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96" y="6813"/>
                <a:ext cx="11" cy="14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578" name="Rectangle 499">
                <a:extLst>
                  <a:ext uri="{FF2B5EF4-FFF2-40B4-BE49-F238E27FC236}">
                    <a16:creationId xmlns:a16="http://schemas.microsoft.com/office/drawing/2014/main" id="{39F6B197-2ADB-4A9E-87F1-295C14229B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17" y="6816"/>
                <a:ext cx="156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LUKE-4481_Kaarina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579" name="Line 500">
                <a:extLst>
                  <a:ext uri="{FF2B5EF4-FFF2-40B4-BE49-F238E27FC236}">
                    <a16:creationId xmlns:a16="http://schemas.microsoft.com/office/drawing/2014/main" id="{1F41E2F9-50B9-4EDE-A7C7-22CCC6BDA6E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55" y="1966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580" name="Line 501">
                <a:extLst>
                  <a:ext uri="{FF2B5EF4-FFF2-40B4-BE49-F238E27FC236}">
                    <a16:creationId xmlns:a16="http://schemas.microsoft.com/office/drawing/2014/main" id="{E96A0D35-2E73-4015-AA0D-76E01772124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55" y="1958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581" name="Oval 502">
                <a:extLst>
                  <a:ext uri="{FF2B5EF4-FFF2-40B4-BE49-F238E27FC236}">
                    <a16:creationId xmlns:a16="http://schemas.microsoft.com/office/drawing/2014/main" id="{49425EFA-2D26-4BCA-B7FF-2604FF2FF1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46" y="1954"/>
                <a:ext cx="12" cy="16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582" name="Rectangle 503">
                <a:extLst>
                  <a:ext uri="{FF2B5EF4-FFF2-40B4-BE49-F238E27FC236}">
                    <a16:creationId xmlns:a16="http://schemas.microsoft.com/office/drawing/2014/main" id="{6E2C1BE4-DF02-4A1A-B2D2-AB04C8A8A5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8" y="1958"/>
                <a:ext cx="144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LUKE-4483_Iisalmi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583" name="Line 504">
                <a:extLst>
                  <a:ext uri="{FF2B5EF4-FFF2-40B4-BE49-F238E27FC236}">
                    <a16:creationId xmlns:a16="http://schemas.microsoft.com/office/drawing/2014/main" id="{A2CA3970-0A80-4827-A51B-EE2481F24E9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575" y="4726"/>
                <a:ext cx="85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584" name="Line 505">
                <a:extLst>
                  <a:ext uri="{FF2B5EF4-FFF2-40B4-BE49-F238E27FC236}">
                    <a16:creationId xmlns:a16="http://schemas.microsoft.com/office/drawing/2014/main" id="{1E3930CC-8D10-42B6-ADF0-12526B55BAC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75" y="4726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585" name="Oval 506">
                <a:extLst>
                  <a:ext uri="{FF2B5EF4-FFF2-40B4-BE49-F238E27FC236}">
                    <a16:creationId xmlns:a16="http://schemas.microsoft.com/office/drawing/2014/main" id="{AEBC5D78-33BF-4ABA-906D-EE23E23A59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16" y="4714"/>
                <a:ext cx="12" cy="16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586" name="Rectangle 507">
                <a:extLst>
                  <a:ext uri="{FF2B5EF4-FFF2-40B4-BE49-F238E27FC236}">
                    <a16:creationId xmlns:a16="http://schemas.microsoft.com/office/drawing/2014/main" id="{C5C4C18D-90EC-4FD1-9D94-D4CFED08BA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37" y="4718"/>
                <a:ext cx="159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LUKE-4484_Koski Tl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587" name="Line 508">
                <a:extLst>
                  <a:ext uri="{FF2B5EF4-FFF2-40B4-BE49-F238E27FC236}">
                    <a16:creationId xmlns:a16="http://schemas.microsoft.com/office/drawing/2014/main" id="{97070657-3034-454F-A217-B5183F94BC1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55" y="1950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588" name="Line 509">
                <a:extLst>
                  <a:ext uri="{FF2B5EF4-FFF2-40B4-BE49-F238E27FC236}">
                    <a16:creationId xmlns:a16="http://schemas.microsoft.com/office/drawing/2014/main" id="{D5825DCA-651C-45AC-8517-297AAC20CEC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55" y="1950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589" name="Oval 510">
                <a:extLst>
                  <a:ext uri="{FF2B5EF4-FFF2-40B4-BE49-F238E27FC236}">
                    <a16:creationId xmlns:a16="http://schemas.microsoft.com/office/drawing/2014/main" id="{B48108D7-67B2-41A3-8096-9FE5796C48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46" y="1939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590" name="Rectangle 511">
                <a:extLst>
                  <a:ext uri="{FF2B5EF4-FFF2-40B4-BE49-F238E27FC236}">
                    <a16:creationId xmlns:a16="http://schemas.microsoft.com/office/drawing/2014/main" id="{E2C34690-3025-4AE1-88A1-DA4D18A977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8" y="1942"/>
                <a:ext cx="176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LUKE-4488_Sastamala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591" name="Line 512">
                <a:extLst>
                  <a:ext uri="{FF2B5EF4-FFF2-40B4-BE49-F238E27FC236}">
                    <a16:creationId xmlns:a16="http://schemas.microsoft.com/office/drawing/2014/main" id="{1BE32C99-EC59-4581-A790-70D850C7E78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92" y="2741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592" name="Line 513">
                <a:extLst>
                  <a:ext uri="{FF2B5EF4-FFF2-40B4-BE49-F238E27FC236}">
                    <a16:creationId xmlns:a16="http://schemas.microsoft.com/office/drawing/2014/main" id="{89C243F9-DA96-4406-BCEE-B7C969BBD79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92" y="2725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593" name="Oval 514">
                <a:extLst>
                  <a:ext uri="{FF2B5EF4-FFF2-40B4-BE49-F238E27FC236}">
                    <a16:creationId xmlns:a16="http://schemas.microsoft.com/office/drawing/2014/main" id="{7D26185D-A31A-402B-8EAB-0313A0A3AD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83" y="2730"/>
                <a:ext cx="12" cy="14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594" name="Rectangle 515">
                <a:extLst>
                  <a:ext uri="{FF2B5EF4-FFF2-40B4-BE49-F238E27FC236}">
                    <a16:creationId xmlns:a16="http://schemas.microsoft.com/office/drawing/2014/main" id="{A11B2984-294E-4BF9-80DC-79E4372469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4" y="2733"/>
                <a:ext cx="130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LUKE-4489_Vihti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595" name="Line 516">
                <a:extLst>
                  <a:ext uri="{FF2B5EF4-FFF2-40B4-BE49-F238E27FC236}">
                    <a16:creationId xmlns:a16="http://schemas.microsoft.com/office/drawing/2014/main" id="{C21D7AC5-A884-44F9-A057-672DD82E37A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99" y="3161"/>
                <a:ext cx="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596" name="Line 517">
                <a:extLst>
                  <a:ext uri="{FF2B5EF4-FFF2-40B4-BE49-F238E27FC236}">
                    <a16:creationId xmlns:a16="http://schemas.microsoft.com/office/drawing/2014/main" id="{A13C124A-785D-46E7-9D7F-6306661A956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99" y="3149"/>
                <a:ext cx="0" cy="1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597" name="Oval 518">
                <a:extLst>
                  <a:ext uri="{FF2B5EF4-FFF2-40B4-BE49-F238E27FC236}">
                    <a16:creationId xmlns:a16="http://schemas.microsoft.com/office/drawing/2014/main" id="{E6D08578-467B-44A3-9888-94FC257516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91" y="3149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598" name="Rectangle 519">
                <a:extLst>
                  <a:ext uri="{FF2B5EF4-FFF2-40B4-BE49-F238E27FC236}">
                    <a16:creationId xmlns:a16="http://schemas.microsoft.com/office/drawing/2014/main" id="{AF7643F2-445A-462D-96FE-8AA5483B55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12" y="3153"/>
                <a:ext cx="134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LUKE-4491_Lahti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599" name="Line 520">
                <a:extLst>
                  <a:ext uri="{FF2B5EF4-FFF2-40B4-BE49-F238E27FC236}">
                    <a16:creationId xmlns:a16="http://schemas.microsoft.com/office/drawing/2014/main" id="{D79D2EB5-B417-4285-B566-022E9FE5356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94" y="2580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600" name="Line 521">
                <a:extLst>
                  <a:ext uri="{FF2B5EF4-FFF2-40B4-BE49-F238E27FC236}">
                    <a16:creationId xmlns:a16="http://schemas.microsoft.com/office/drawing/2014/main" id="{CA1594E6-7AE7-4BF9-AF45-27A0E3024BA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94" y="2563"/>
                <a:ext cx="0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601" name="Oval 522">
                <a:extLst>
                  <a:ext uri="{FF2B5EF4-FFF2-40B4-BE49-F238E27FC236}">
                    <a16:creationId xmlns:a16="http://schemas.microsoft.com/office/drawing/2014/main" id="{C6011DE7-BD13-403B-B178-0A1A2B4372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85" y="2568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602" name="Rectangle 523">
                <a:extLst>
                  <a:ext uri="{FF2B5EF4-FFF2-40B4-BE49-F238E27FC236}">
                    <a16:creationId xmlns:a16="http://schemas.microsoft.com/office/drawing/2014/main" id="{FEDEAAF7-F1C9-4CC7-BC35-2F3D76EC0C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6" y="2572"/>
                <a:ext cx="175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LUKE-4492_Raasepori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603" name="Line 524">
                <a:extLst>
                  <a:ext uri="{FF2B5EF4-FFF2-40B4-BE49-F238E27FC236}">
                    <a16:creationId xmlns:a16="http://schemas.microsoft.com/office/drawing/2014/main" id="{E60D2ECD-BD1B-48FC-93CC-A765741ECA7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95" y="24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604" name="Line 525">
                <a:extLst>
                  <a:ext uri="{FF2B5EF4-FFF2-40B4-BE49-F238E27FC236}">
                    <a16:creationId xmlns:a16="http://schemas.microsoft.com/office/drawing/2014/main" id="{20B7C226-7AE3-485A-950F-0D535A6E560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95" y="2435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605" name="Oval 526">
                <a:extLst>
                  <a:ext uri="{FF2B5EF4-FFF2-40B4-BE49-F238E27FC236}">
                    <a16:creationId xmlns:a16="http://schemas.microsoft.com/office/drawing/2014/main" id="{071914D6-EA2D-4B4A-858C-340D14FE9F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86" y="2439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606" name="Rectangle 527">
                <a:extLst>
                  <a:ext uri="{FF2B5EF4-FFF2-40B4-BE49-F238E27FC236}">
                    <a16:creationId xmlns:a16="http://schemas.microsoft.com/office/drawing/2014/main" id="{1D7F9FE1-FE77-4E45-AFA0-FB48F3D058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8" y="2443"/>
                <a:ext cx="179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LUKE-4495_Konnevesi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607" name="Line 528">
                <a:extLst>
                  <a:ext uri="{FF2B5EF4-FFF2-40B4-BE49-F238E27FC236}">
                    <a16:creationId xmlns:a16="http://schemas.microsoft.com/office/drawing/2014/main" id="{3FE894CB-673E-479E-8016-D27C1654285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069" y="6049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608" name="Line 529">
                <a:extLst>
                  <a:ext uri="{FF2B5EF4-FFF2-40B4-BE49-F238E27FC236}">
                    <a16:creationId xmlns:a16="http://schemas.microsoft.com/office/drawing/2014/main" id="{6767CB33-4025-47FF-B2C9-59AEAB4F73A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69" y="6034"/>
                <a:ext cx="0" cy="1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609" name="Oval 530">
                <a:extLst>
                  <a:ext uri="{FF2B5EF4-FFF2-40B4-BE49-F238E27FC236}">
                    <a16:creationId xmlns:a16="http://schemas.microsoft.com/office/drawing/2014/main" id="{31D10746-F088-405A-B497-3A5517D82A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60" y="6038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610" name="Rectangle 531">
                <a:extLst>
                  <a:ext uri="{FF2B5EF4-FFF2-40B4-BE49-F238E27FC236}">
                    <a16:creationId xmlns:a16="http://schemas.microsoft.com/office/drawing/2014/main" id="{970AF5D0-A60A-4011-B096-0685136C8C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81" y="6041"/>
                <a:ext cx="134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LUKE-4497_Lieto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611" name="Line 532">
                <a:extLst>
                  <a:ext uri="{FF2B5EF4-FFF2-40B4-BE49-F238E27FC236}">
                    <a16:creationId xmlns:a16="http://schemas.microsoft.com/office/drawing/2014/main" id="{8DD59077-D1C8-433B-A83D-BD09EDC4474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915" y="6905"/>
                <a:ext cx="15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612" name="Line 533">
                <a:extLst>
                  <a:ext uri="{FF2B5EF4-FFF2-40B4-BE49-F238E27FC236}">
                    <a16:creationId xmlns:a16="http://schemas.microsoft.com/office/drawing/2014/main" id="{6E94C726-1688-4154-850C-00DFE95F507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15" y="6897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613" name="Oval 534">
                <a:extLst>
                  <a:ext uri="{FF2B5EF4-FFF2-40B4-BE49-F238E27FC236}">
                    <a16:creationId xmlns:a16="http://schemas.microsoft.com/office/drawing/2014/main" id="{83D90685-B3AD-47FA-A8B7-B7E0FA63E7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58" y="6893"/>
                <a:ext cx="11" cy="16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614" name="Rectangle 535">
                <a:extLst>
                  <a:ext uri="{FF2B5EF4-FFF2-40B4-BE49-F238E27FC236}">
                    <a16:creationId xmlns:a16="http://schemas.microsoft.com/office/drawing/2014/main" id="{0B30AF1E-FF28-4AAA-8303-1A7A1B1517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9" y="6897"/>
                <a:ext cx="156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LUKE-4500_Kaarina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615" name="Line 536">
                <a:extLst>
                  <a:ext uri="{FF2B5EF4-FFF2-40B4-BE49-F238E27FC236}">
                    <a16:creationId xmlns:a16="http://schemas.microsoft.com/office/drawing/2014/main" id="{8471B825-1735-4DB4-AC1F-E45CC362DF8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131" y="6388"/>
                <a:ext cx="6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616" name="Line 537">
                <a:extLst>
                  <a:ext uri="{FF2B5EF4-FFF2-40B4-BE49-F238E27FC236}">
                    <a16:creationId xmlns:a16="http://schemas.microsoft.com/office/drawing/2014/main" id="{33D31860-C524-42E6-B6AD-CF83E9ABBAD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31" y="6367"/>
                <a:ext cx="0" cy="2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617" name="Oval 538">
                <a:extLst>
                  <a:ext uri="{FF2B5EF4-FFF2-40B4-BE49-F238E27FC236}">
                    <a16:creationId xmlns:a16="http://schemas.microsoft.com/office/drawing/2014/main" id="{E6488813-805D-4417-B760-DABF00865E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84" y="6377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618" name="Rectangle 539">
                <a:extLst>
                  <a:ext uri="{FF2B5EF4-FFF2-40B4-BE49-F238E27FC236}">
                    <a16:creationId xmlns:a16="http://schemas.microsoft.com/office/drawing/2014/main" id="{F72F4161-24A1-469A-AE69-D84211E3C6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05" y="6380"/>
                <a:ext cx="14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LUKE-4501_Paimio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619" name="Line 540">
                <a:extLst>
                  <a:ext uri="{FF2B5EF4-FFF2-40B4-BE49-F238E27FC236}">
                    <a16:creationId xmlns:a16="http://schemas.microsoft.com/office/drawing/2014/main" id="{BB724119-31A8-434A-AB1D-C1C8227218E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118" y="5210"/>
                <a:ext cx="127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620" name="Line 541">
                <a:extLst>
                  <a:ext uri="{FF2B5EF4-FFF2-40B4-BE49-F238E27FC236}">
                    <a16:creationId xmlns:a16="http://schemas.microsoft.com/office/drawing/2014/main" id="{4D732CA3-5925-4C3F-9F56-0F2035853C1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118" y="5202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621" name="Oval 542">
                <a:extLst>
                  <a:ext uri="{FF2B5EF4-FFF2-40B4-BE49-F238E27FC236}">
                    <a16:creationId xmlns:a16="http://schemas.microsoft.com/office/drawing/2014/main" id="{4EE8537D-D44E-4B43-9C9C-30434F45AF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87" y="5199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622" name="Rectangle 543">
                <a:extLst>
                  <a:ext uri="{FF2B5EF4-FFF2-40B4-BE49-F238E27FC236}">
                    <a16:creationId xmlns:a16="http://schemas.microsoft.com/office/drawing/2014/main" id="{46E5E4EF-AA2D-4603-9554-146612B3C3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8" y="5202"/>
                <a:ext cx="14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LUKE-4502_Paimio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623" name="Line 544">
                <a:extLst>
                  <a:ext uri="{FF2B5EF4-FFF2-40B4-BE49-F238E27FC236}">
                    <a16:creationId xmlns:a16="http://schemas.microsoft.com/office/drawing/2014/main" id="{A794978D-85E7-4FED-BEBC-7C3721B575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062" y="5565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624" name="Line 545">
                <a:extLst>
                  <a:ext uri="{FF2B5EF4-FFF2-40B4-BE49-F238E27FC236}">
                    <a16:creationId xmlns:a16="http://schemas.microsoft.com/office/drawing/2014/main" id="{DE8AC5FD-FB83-41F1-A86B-0DD0A4B0C1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62" y="5553"/>
                <a:ext cx="0" cy="1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625" name="Oval 546">
                <a:extLst>
                  <a:ext uri="{FF2B5EF4-FFF2-40B4-BE49-F238E27FC236}">
                    <a16:creationId xmlns:a16="http://schemas.microsoft.com/office/drawing/2014/main" id="{0902D201-DB15-48B8-8F29-FF4E3C784D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53" y="5553"/>
                <a:ext cx="11" cy="16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626" name="Rectangle 547">
                <a:extLst>
                  <a:ext uri="{FF2B5EF4-FFF2-40B4-BE49-F238E27FC236}">
                    <a16:creationId xmlns:a16="http://schemas.microsoft.com/office/drawing/2014/main" id="{781435B5-9746-43AA-81AD-13225D0E0F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4" y="5557"/>
                <a:ext cx="14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LUKE-4503_Paimio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627" name="Line 548">
                <a:extLst>
                  <a:ext uri="{FF2B5EF4-FFF2-40B4-BE49-F238E27FC236}">
                    <a16:creationId xmlns:a16="http://schemas.microsoft.com/office/drawing/2014/main" id="{F85A1561-A18F-4B93-8639-38C25702FA6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95" y="6775"/>
                <a:ext cx="46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628" name="Line 549">
                <a:extLst>
                  <a:ext uri="{FF2B5EF4-FFF2-40B4-BE49-F238E27FC236}">
                    <a16:creationId xmlns:a16="http://schemas.microsoft.com/office/drawing/2014/main" id="{D6E149D6-C210-4DE4-A54C-C8522FF331D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95" y="6761"/>
                <a:ext cx="0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629" name="Oval 550">
                <a:extLst>
                  <a:ext uri="{FF2B5EF4-FFF2-40B4-BE49-F238E27FC236}">
                    <a16:creationId xmlns:a16="http://schemas.microsoft.com/office/drawing/2014/main" id="{57A12890-FFA6-4D9C-BC12-E753C20389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54" y="6764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630" name="Rectangle 551">
                <a:extLst>
                  <a:ext uri="{FF2B5EF4-FFF2-40B4-BE49-F238E27FC236}">
                    <a16:creationId xmlns:a16="http://schemas.microsoft.com/office/drawing/2014/main" id="{9C7D66D7-D636-4CAB-B9BA-618C1E396A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75" y="6767"/>
                <a:ext cx="130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LUKE-4504_Salo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631" name="Line 552">
                <a:extLst>
                  <a:ext uri="{FF2B5EF4-FFF2-40B4-BE49-F238E27FC236}">
                    <a16:creationId xmlns:a16="http://schemas.microsoft.com/office/drawing/2014/main" id="{59283CE5-D5E3-4CF5-A8BE-4C425AD1ADB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061" y="5581"/>
                <a:ext cx="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632" name="Line 553">
                <a:extLst>
                  <a:ext uri="{FF2B5EF4-FFF2-40B4-BE49-F238E27FC236}">
                    <a16:creationId xmlns:a16="http://schemas.microsoft.com/office/drawing/2014/main" id="{CD2B5B3D-DA15-4F53-BBDF-35078C1324C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61" y="5567"/>
                <a:ext cx="0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633" name="Oval 554">
                <a:extLst>
                  <a:ext uri="{FF2B5EF4-FFF2-40B4-BE49-F238E27FC236}">
                    <a16:creationId xmlns:a16="http://schemas.microsoft.com/office/drawing/2014/main" id="{C37AEDEB-A440-45FE-ACC8-57EC6EC3BA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53" y="5570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634" name="Rectangle 555">
                <a:extLst>
                  <a:ext uri="{FF2B5EF4-FFF2-40B4-BE49-F238E27FC236}">
                    <a16:creationId xmlns:a16="http://schemas.microsoft.com/office/drawing/2014/main" id="{A22F95E5-0144-4FFC-BDA1-B8F68A8AB7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4" y="5573"/>
                <a:ext cx="172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LUKE-4506_Lapinlahti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635" name="Line 556">
                <a:extLst>
                  <a:ext uri="{FF2B5EF4-FFF2-40B4-BE49-F238E27FC236}">
                    <a16:creationId xmlns:a16="http://schemas.microsoft.com/office/drawing/2014/main" id="{25817E15-C682-45E2-AB7A-1A2984C0E0D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16" y="2176"/>
                <a:ext cx="10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636" name="Line 557">
                <a:extLst>
                  <a:ext uri="{FF2B5EF4-FFF2-40B4-BE49-F238E27FC236}">
                    <a16:creationId xmlns:a16="http://schemas.microsoft.com/office/drawing/2014/main" id="{8A1A33D7-B983-4129-8ECA-570DC7707A4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16" y="2176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637" name="Oval 558">
                <a:extLst>
                  <a:ext uri="{FF2B5EF4-FFF2-40B4-BE49-F238E27FC236}">
                    <a16:creationId xmlns:a16="http://schemas.microsoft.com/office/drawing/2014/main" id="{B40FAE9F-D129-4AEB-A889-0EA4C7E4FC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08" y="2165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638" name="Rectangle 559">
                <a:extLst>
                  <a:ext uri="{FF2B5EF4-FFF2-40B4-BE49-F238E27FC236}">
                    <a16:creationId xmlns:a16="http://schemas.microsoft.com/office/drawing/2014/main" id="{1171E9DE-29D8-47A8-A27C-BA49250663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29" y="2168"/>
                <a:ext cx="159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LUKE-4510_Tuusula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639" name="Line 560">
                <a:extLst>
                  <a:ext uri="{FF2B5EF4-FFF2-40B4-BE49-F238E27FC236}">
                    <a16:creationId xmlns:a16="http://schemas.microsoft.com/office/drawing/2014/main" id="{A1EA8602-7F77-4DD1-954A-C5F72BEEBAB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39" y="3403"/>
                <a:ext cx="12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640" name="Line 561">
                <a:extLst>
                  <a:ext uri="{FF2B5EF4-FFF2-40B4-BE49-F238E27FC236}">
                    <a16:creationId xmlns:a16="http://schemas.microsoft.com/office/drawing/2014/main" id="{BE16E13A-7EC2-4CE8-9BA2-2C396B55E5B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39" y="3343"/>
                <a:ext cx="0" cy="6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641" name="Oval 562">
                <a:extLst>
                  <a:ext uri="{FF2B5EF4-FFF2-40B4-BE49-F238E27FC236}">
                    <a16:creationId xmlns:a16="http://schemas.microsoft.com/office/drawing/2014/main" id="{30636366-5515-41B5-9E0B-32D6FAE6FC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58" y="3391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642" name="Rectangle 563">
                <a:extLst>
                  <a:ext uri="{FF2B5EF4-FFF2-40B4-BE49-F238E27FC236}">
                    <a16:creationId xmlns:a16="http://schemas.microsoft.com/office/drawing/2014/main" id="{4E6F6C3E-E7D0-49B0-B7DC-8D34FDBB92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79" y="3395"/>
                <a:ext cx="159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LUKE-4511_Tuusula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643" name="Line 564">
                <a:extLst>
                  <a:ext uri="{FF2B5EF4-FFF2-40B4-BE49-F238E27FC236}">
                    <a16:creationId xmlns:a16="http://schemas.microsoft.com/office/drawing/2014/main" id="{FFBFF304-AE1D-470F-954D-69F0D382D1F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205" y="6195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644" name="Line 565">
                <a:extLst>
                  <a:ext uri="{FF2B5EF4-FFF2-40B4-BE49-F238E27FC236}">
                    <a16:creationId xmlns:a16="http://schemas.microsoft.com/office/drawing/2014/main" id="{9133C67F-9E1F-4C46-9B95-D510A315604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05" y="6195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645" name="Oval 566">
                <a:extLst>
                  <a:ext uri="{FF2B5EF4-FFF2-40B4-BE49-F238E27FC236}">
                    <a16:creationId xmlns:a16="http://schemas.microsoft.com/office/drawing/2014/main" id="{F4BF340E-43C0-4991-9069-2F8C1316A9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97" y="6183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646" name="Rectangle 567">
                <a:extLst>
                  <a:ext uri="{FF2B5EF4-FFF2-40B4-BE49-F238E27FC236}">
                    <a16:creationId xmlns:a16="http://schemas.microsoft.com/office/drawing/2014/main" id="{3DDB1FCE-D6DC-40BB-B00A-E493843597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18" y="6187"/>
                <a:ext cx="127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LUKE-4515_Pori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647" name="Line 568">
                <a:extLst>
                  <a:ext uri="{FF2B5EF4-FFF2-40B4-BE49-F238E27FC236}">
                    <a16:creationId xmlns:a16="http://schemas.microsoft.com/office/drawing/2014/main" id="{C74C2922-F90E-441C-80C3-41C9833FF63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16" y="1853"/>
                <a:ext cx="5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648" name="Line 569">
                <a:extLst>
                  <a:ext uri="{FF2B5EF4-FFF2-40B4-BE49-F238E27FC236}">
                    <a16:creationId xmlns:a16="http://schemas.microsoft.com/office/drawing/2014/main" id="{A0C71D50-A869-4CD5-938B-DBA1ED613C6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16" y="1845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649" name="Oval 570">
                <a:extLst>
                  <a:ext uri="{FF2B5EF4-FFF2-40B4-BE49-F238E27FC236}">
                    <a16:creationId xmlns:a16="http://schemas.microsoft.com/office/drawing/2014/main" id="{7371E9DB-E215-42E3-9546-BA6CA0C6A0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66" y="1842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650" name="Rectangle 571">
                <a:extLst>
                  <a:ext uri="{FF2B5EF4-FFF2-40B4-BE49-F238E27FC236}">
                    <a16:creationId xmlns:a16="http://schemas.microsoft.com/office/drawing/2014/main" id="{4E1BC635-C5FF-496B-B96B-5DA9DA3563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87" y="1845"/>
                <a:ext cx="166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LUKE-4518_Huittinen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651" name="Line 572">
                <a:extLst>
                  <a:ext uri="{FF2B5EF4-FFF2-40B4-BE49-F238E27FC236}">
                    <a16:creationId xmlns:a16="http://schemas.microsoft.com/office/drawing/2014/main" id="{396E60B3-56B9-4DBA-80DE-D286AE318C8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50" y="6856"/>
                <a:ext cx="43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652" name="Line 573">
                <a:extLst>
                  <a:ext uri="{FF2B5EF4-FFF2-40B4-BE49-F238E27FC236}">
                    <a16:creationId xmlns:a16="http://schemas.microsoft.com/office/drawing/2014/main" id="{4C9FE30A-8806-429A-9946-8F594C46E7C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50" y="6848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653" name="Oval 574">
                <a:extLst>
                  <a:ext uri="{FF2B5EF4-FFF2-40B4-BE49-F238E27FC236}">
                    <a16:creationId xmlns:a16="http://schemas.microsoft.com/office/drawing/2014/main" id="{127220CA-553B-4086-B5D8-E2F5E16604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6" y="6845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654" name="Rectangle 575">
                <a:extLst>
                  <a:ext uri="{FF2B5EF4-FFF2-40B4-BE49-F238E27FC236}">
                    <a16:creationId xmlns:a16="http://schemas.microsoft.com/office/drawing/2014/main" id="{80EA3E55-A4F7-4431-959C-AE5C708ADE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97" y="6848"/>
                <a:ext cx="160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LUKE-4519_Eurajoki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655" name="Line 576">
                <a:extLst>
                  <a:ext uri="{FF2B5EF4-FFF2-40B4-BE49-F238E27FC236}">
                    <a16:creationId xmlns:a16="http://schemas.microsoft.com/office/drawing/2014/main" id="{01177F03-FB48-4924-8728-E72449F59E9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99" y="3241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656" name="Line 577">
                <a:extLst>
                  <a:ext uri="{FF2B5EF4-FFF2-40B4-BE49-F238E27FC236}">
                    <a16:creationId xmlns:a16="http://schemas.microsoft.com/office/drawing/2014/main" id="{F33D373C-1853-4833-B13F-A7A8B7103C6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99" y="3225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657" name="Oval 578">
                <a:extLst>
                  <a:ext uri="{FF2B5EF4-FFF2-40B4-BE49-F238E27FC236}">
                    <a16:creationId xmlns:a16="http://schemas.microsoft.com/office/drawing/2014/main" id="{7CEB80E1-C5DF-417B-808C-F162169F21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90" y="3230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658" name="Rectangle 579">
                <a:extLst>
                  <a:ext uri="{FF2B5EF4-FFF2-40B4-BE49-F238E27FC236}">
                    <a16:creationId xmlns:a16="http://schemas.microsoft.com/office/drawing/2014/main" id="{C6EBFB87-EB2E-4BC7-B2F4-CE7F100B94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11" y="3233"/>
                <a:ext cx="169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LUKE-4523_Jalasjärvi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659" name="Line 580">
                <a:extLst>
                  <a:ext uri="{FF2B5EF4-FFF2-40B4-BE49-F238E27FC236}">
                    <a16:creationId xmlns:a16="http://schemas.microsoft.com/office/drawing/2014/main" id="{5C2C1782-089B-4A05-849B-13F8BC87FB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58" y="934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660" name="Line 581">
                <a:extLst>
                  <a:ext uri="{FF2B5EF4-FFF2-40B4-BE49-F238E27FC236}">
                    <a16:creationId xmlns:a16="http://schemas.microsoft.com/office/drawing/2014/main" id="{A68E4DDC-43BE-43DA-8358-EEF211110B3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58" y="918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661" name="Oval 582">
                <a:extLst>
                  <a:ext uri="{FF2B5EF4-FFF2-40B4-BE49-F238E27FC236}">
                    <a16:creationId xmlns:a16="http://schemas.microsoft.com/office/drawing/2014/main" id="{798DB958-09C7-44FE-8FE0-F2FEDD8831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49" y="922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662" name="Rectangle 583">
                <a:extLst>
                  <a:ext uri="{FF2B5EF4-FFF2-40B4-BE49-F238E27FC236}">
                    <a16:creationId xmlns:a16="http://schemas.microsoft.com/office/drawing/2014/main" id="{DCC232EB-F8F2-4DAE-B5F8-C71751D755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70" y="926"/>
                <a:ext cx="189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LUKE-4525_Valkeakoski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663" name="Line 584">
                <a:extLst>
                  <a:ext uri="{FF2B5EF4-FFF2-40B4-BE49-F238E27FC236}">
                    <a16:creationId xmlns:a16="http://schemas.microsoft.com/office/drawing/2014/main" id="{A55F753D-21A8-4605-80F2-DBC776F623B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18" y="5420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664" name="Line 585">
                <a:extLst>
                  <a:ext uri="{FF2B5EF4-FFF2-40B4-BE49-F238E27FC236}">
                    <a16:creationId xmlns:a16="http://schemas.microsoft.com/office/drawing/2014/main" id="{75BA0D31-CFFA-4A47-BD16-9D1812C63C4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18" y="5412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665" name="Oval 586">
                <a:extLst>
                  <a:ext uri="{FF2B5EF4-FFF2-40B4-BE49-F238E27FC236}">
                    <a16:creationId xmlns:a16="http://schemas.microsoft.com/office/drawing/2014/main" id="{59575FA1-19E5-4C9C-AAB8-67DC2F0DEB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09" y="5409"/>
                <a:ext cx="11" cy="14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666" name="Rectangle 587">
                <a:extLst>
                  <a:ext uri="{FF2B5EF4-FFF2-40B4-BE49-F238E27FC236}">
                    <a16:creationId xmlns:a16="http://schemas.microsoft.com/office/drawing/2014/main" id="{A096850E-274C-45D3-86AD-332B7D73C9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30" y="5412"/>
                <a:ext cx="133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LUKE-4528_Aura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667" name="Line 588">
                <a:extLst>
                  <a:ext uri="{FF2B5EF4-FFF2-40B4-BE49-F238E27FC236}">
                    <a16:creationId xmlns:a16="http://schemas.microsoft.com/office/drawing/2014/main" id="{3057403B-4748-4796-A80A-4D6CF419CBF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58" y="869"/>
                <a:ext cx="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668" name="Line 589">
                <a:extLst>
                  <a:ext uri="{FF2B5EF4-FFF2-40B4-BE49-F238E27FC236}">
                    <a16:creationId xmlns:a16="http://schemas.microsoft.com/office/drawing/2014/main" id="{8EB4F584-D34C-4E46-9EA5-BE7C1F0CCA4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58" y="861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669" name="Oval 590">
                <a:extLst>
                  <a:ext uri="{FF2B5EF4-FFF2-40B4-BE49-F238E27FC236}">
                    <a16:creationId xmlns:a16="http://schemas.microsoft.com/office/drawing/2014/main" id="{03639427-D2A1-4BCA-82A2-B1474EB8C3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50" y="858"/>
                <a:ext cx="11" cy="14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670" name="Rectangle 591">
                <a:extLst>
                  <a:ext uri="{FF2B5EF4-FFF2-40B4-BE49-F238E27FC236}">
                    <a16:creationId xmlns:a16="http://schemas.microsoft.com/office/drawing/2014/main" id="{14503D2A-3E37-4BD9-A832-5ED3426E40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71" y="861"/>
                <a:ext cx="157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LUKE-4533_Somero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671" name="Line 592">
                <a:extLst>
                  <a:ext uri="{FF2B5EF4-FFF2-40B4-BE49-F238E27FC236}">
                    <a16:creationId xmlns:a16="http://schemas.microsoft.com/office/drawing/2014/main" id="{D3AE1B71-A063-406B-9080-C468757A5E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91" y="2789"/>
                <a:ext cx="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672" name="Line 593">
                <a:extLst>
                  <a:ext uri="{FF2B5EF4-FFF2-40B4-BE49-F238E27FC236}">
                    <a16:creationId xmlns:a16="http://schemas.microsoft.com/office/drawing/2014/main" id="{A013D7D3-034F-42E1-BDDD-34B9005664F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91" y="2773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673" name="Oval 594">
                <a:extLst>
                  <a:ext uri="{FF2B5EF4-FFF2-40B4-BE49-F238E27FC236}">
                    <a16:creationId xmlns:a16="http://schemas.microsoft.com/office/drawing/2014/main" id="{B0C0784E-DAEE-4609-93D0-B0975EAC55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83" y="2778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674" name="Rectangle 595">
                <a:extLst>
                  <a:ext uri="{FF2B5EF4-FFF2-40B4-BE49-F238E27FC236}">
                    <a16:creationId xmlns:a16="http://schemas.microsoft.com/office/drawing/2014/main" id="{9B3AD929-2291-4DB0-BD5B-A650E91D68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4" y="2781"/>
                <a:ext cx="134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LUKE-4538_Lahti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675" name="Line 596">
                <a:extLst>
                  <a:ext uri="{FF2B5EF4-FFF2-40B4-BE49-F238E27FC236}">
                    <a16:creationId xmlns:a16="http://schemas.microsoft.com/office/drawing/2014/main" id="{F93C9D4B-F55A-491C-9D5D-0E626A77DFE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535" y="1918"/>
                <a:ext cx="11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676" name="Line 597">
                <a:extLst>
                  <a:ext uri="{FF2B5EF4-FFF2-40B4-BE49-F238E27FC236}">
                    <a16:creationId xmlns:a16="http://schemas.microsoft.com/office/drawing/2014/main" id="{22E8BC52-4D5C-418D-827F-9937A1B1B3C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35" y="1883"/>
                <a:ext cx="0" cy="3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677" name="Oval 598">
                <a:extLst>
                  <a:ext uri="{FF2B5EF4-FFF2-40B4-BE49-F238E27FC236}">
                    <a16:creationId xmlns:a16="http://schemas.microsoft.com/office/drawing/2014/main" id="{A857E869-DB08-4E38-A68A-E76E86A7E9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2" y="1907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678" name="Rectangle 599">
                <a:extLst>
                  <a:ext uri="{FF2B5EF4-FFF2-40B4-BE49-F238E27FC236}">
                    <a16:creationId xmlns:a16="http://schemas.microsoft.com/office/drawing/2014/main" id="{0BB17722-5214-4D4B-9F84-7D57793705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64" y="1910"/>
                <a:ext cx="140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LUKE-4539_Nokia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679" name="Line 600">
                <a:extLst>
                  <a:ext uri="{FF2B5EF4-FFF2-40B4-BE49-F238E27FC236}">
                    <a16:creationId xmlns:a16="http://schemas.microsoft.com/office/drawing/2014/main" id="{850871E3-2DBF-4F82-BA6F-82090E74CD7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552" y="1886"/>
                <a:ext cx="8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680" name="Line 601">
                <a:extLst>
                  <a:ext uri="{FF2B5EF4-FFF2-40B4-BE49-F238E27FC236}">
                    <a16:creationId xmlns:a16="http://schemas.microsoft.com/office/drawing/2014/main" id="{81329D39-A5F8-44CD-9249-BA619D25A58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52" y="1877"/>
                <a:ext cx="0" cy="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681" name="Oval 602">
                <a:extLst>
                  <a:ext uri="{FF2B5EF4-FFF2-40B4-BE49-F238E27FC236}">
                    <a16:creationId xmlns:a16="http://schemas.microsoft.com/office/drawing/2014/main" id="{B83ACE98-E5B1-44A4-971D-AB97CFEB03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31" y="1874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682" name="Rectangle 603">
                <a:extLst>
                  <a:ext uri="{FF2B5EF4-FFF2-40B4-BE49-F238E27FC236}">
                    <a16:creationId xmlns:a16="http://schemas.microsoft.com/office/drawing/2014/main" id="{02EEF085-9725-4060-AE56-3FA730D2E2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2" y="1878"/>
                <a:ext cx="13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LUKE-4543_Luvia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683" name="Line 604">
                <a:extLst>
                  <a:ext uri="{FF2B5EF4-FFF2-40B4-BE49-F238E27FC236}">
                    <a16:creationId xmlns:a16="http://schemas.microsoft.com/office/drawing/2014/main" id="{819E9632-CAAB-456E-9A8A-14DC7ED1289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94" y="2596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684" name="Line 605">
                <a:extLst>
                  <a:ext uri="{FF2B5EF4-FFF2-40B4-BE49-F238E27FC236}">
                    <a16:creationId xmlns:a16="http://schemas.microsoft.com/office/drawing/2014/main" id="{60776032-C915-4A21-A1F1-B3A1DBAB58A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94" y="2580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685" name="Oval 606">
                <a:extLst>
                  <a:ext uri="{FF2B5EF4-FFF2-40B4-BE49-F238E27FC236}">
                    <a16:creationId xmlns:a16="http://schemas.microsoft.com/office/drawing/2014/main" id="{ECF082D4-D0EB-47E8-A088-4CFC7CCEED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85" y="2584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</p:grpSp>
        <p:grpSp>
          <p:nvGrpSpPr>
            <p:cNvPr id="11" name="Group 808">
              <a:extLst>
                <a:ext uri="{FF2B5EF4-FFF2-40B4-BE49-F238E27FC236}">
                  <a16:creationId xmlns:a16="http://schemas.microsoft.com/office/drawing/2014/main" id="{32FFE83F-6E5E-417F-81A5-CC721106059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54" y="841"/>
              <a:ext cx="2053" cy="5574"/>
              <a:chOff x="1754" y="841"/>
              <a:chExt cx="2053" cy="5574"/>
            </a:xfrm>
          </p:grpSpPr>
          <p:sp>
            <p:nvSpPr>
              <p:cNvPr id="6286" name="Rectangle 608">
                <a:extLst>
                  <a:ext uri="{FF2B5EF4-FFF2-40B4-BE49-F238E27FC236}">
                    <a16:creationId xmlns:a16="http://schemas.microsoft.com/office/drawing/2014/main" id="{8C8BC165-34A1-4B79-B242-FB7FC4D57A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6" y="2588"/>
                <a:ext cx="144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LUKE-4547_Iisalmi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287" name="Line 609">
                <a:extLst>
                  <a:ext uri="{FF2B5EF4-FFF2-40B4-BE49-F238E27FC236}">
                    <a16:creationId xmlns:a16="http://schemas.microsoft.com/office/drawing/2014/main" id="{C2290A57-7098-4A1E-B7C0-4514916F22E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57" y="1030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288" name="Line 610">
                <a:extLst>
                  <a:ext uri="{FF2B5EF4-FFF2-40B4-BE49-F238E27FC236}">
                    <a16:creationId xmlns:a16="http://schemas.microsoft.com/office/drawing/2014/main" id="{13358C88-9455-44EE-940F-DDF73A78CB9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57" y="1014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289" name="Oval 611">
                <a:extLst>
                  <a:ext uri="{FF2B5EF4-FFF2-40B4-BE49-F238E27FC236}">
                    <a16:creationId xmlns:a16="http://schemas.microsoft.com/office/drawing/2014/main" id="{ECBBE31A-E803-4F35-94FC-4C30181D03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48" y="1019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290" name="Rectangle 612">
                <a:extLst>
                  <a:ext uri="{FF2B5EF4-FFF2-40B4-BE49-F238E27FC236}">
                    <a16:creationId xmlns:a16="http://schemas.microsoft.com/office/drawing/2014/main" id="{3FACE9A8-BCB2-4FB3-9A6F-644B9736F2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9" y="1022"/>
                <a:ext cx="153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LUKE-4550_Ylöjärvi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291" name="Line 613">
                <a:extLst>
                  <a:ext uri="{FF2B5EF4-FFF2-40B4-BE49-F238E27FC236}">
                    <a16:creationId xmlns:a16="http://schemas.microsoft.com/office/drawing/2014/main" id="{BC6E9FE3-DC5F-46E5-8B61-1577B85E51E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114" y="5049"/>
                <a:ext cx="51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292" name="Line 614">
                <a:extLst>
                  <a:ext uri="{FF2B5EF4-FFF2-40B4-BE49-F238E27FC236}">
                    <a16:creationId xmlns:a16="http://schemas.microsoft.com/office/drawing/2014/main" id="{C2615343-13AA-437E-BD1B-33B1D810836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14" y="5041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293" name="Oval 615">
                <a:extLst>
                  <a:ext uri="{FF2B5EF4-FFF2-40B4-BE49-F238E27FC236}">
                    <a16:creationId xmlns:a16="http://schemas.microsoft.com/office/drawing/2014/main" id="{EA45A2DE-C093-4AFA-B3C7-BD24C7EC2D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21" y="5037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294" name="Rectangle 616">
                <a:extLst>
                  <a:ext uri="{FF2B5EF4-FFF2-40B4-BE49-F238E27FC236}">
                    <a16:creationId xmlns:a16="http://schemas.microsoft.com/office/drawing/2014/main" id="{440E3C3E-309E-468D-8F86-8802F4ED72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43" y="5041"/>
                <a:ext cx="164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LUKE-4551_Tampere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295" name="Line 617">
                <a:extLst>
                  <a:ext uri="{FF2B5EF4-FFF2-40B4-BE49-F238E27FC236}">
                    <a16:creationId xmlns:a16="http://schemas.microsoft.com/office/drawing/2014/main" id="{D91EDC3D-0891-4700-8A30-3D818310667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15" y="1660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296" name="Line 618">
                <a:extLst>
                  <a:ext uri="{FF2B5EF4-FFF2-40B4-BE49-F238E27FC236}">
                    <a16:creationId xmlns:a16="http://schemas.microsoft.com/office/drawing/2014/main" id="{CD593E41-DE2C-4CA6-B504-50588D0430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15" y="1647"/>
                <a:ext cx="0" cy="1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297" name="Oval 619">
                <a:extLst>
                  <a:ext uri="{FF2B5EF4-FFF2-40B4-BE49-F238E27FC236}">
                    <a16:creationId xmlns:a16="http://schemas.microsoft.com/office/drawing/2014/main" id="{F24A11D0-062C-4772-84EA-CF26DDEE10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06" y="1648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298" name="Rectangle 620">
                <a:extLst>
                  <a:ext uri="{FF2B5EF4-FFF2-40B4-BE49-F238E27FC236}">
                    <a16:creationId xmlns:a16="http://schemas.microsoft.com/office/drawing/2014/main" id="{B3F3DFB3-54CA-48EE-B9DE-E0462B2A6E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27" y="1652"/>
                <a:ext cx="132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LUKE-4552_Eura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299" name="Line 621">
                <a:extLst>
                  <a:ext uri="{FF2B5EF4-FFF2-40B4-BE49-F238E27FC236}">
                    <a16:creationId xmlns:a16="http://schemas.microsoft.com/office/drawing/2014/main" id="{8A9C7E3F-4F35-451F-B805-C160F866766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58" y="885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300" name="Line 622">
                <a:extLst>
                  <a:ext uri="{FF2B5EF4-FFF2-40B4-BE49-F238E27FC236}">
                    <a16:creationId xmlns:a16="http://schemas.microsoft.com/office/drawing/2014/main" id="{B0080F8A-8F44-4D3B-BB32-1A84A1A9705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58" y="873"/>
                <a:ext cx="0" cy="1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301" name="Oval 623">
                <a:extLst>
                  <a:ext uri="{FF2B5EF4-FFF2-40B4-BE49-F238E27FC236}">
                    <a16:creationId xmlns:a16="http://schemas.microsoft.com/office/drawing/2014/main" id="{2256AC32-597F-45BE-9D33-C23F4ADD75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49" y="873"/>
                <a:ext cx="12" cy="16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302" name="Rectangle 624">
                <a:extLst>
                  <a:ext uri="{FF2B5EF4-FFF2-40B4-BE49-F238E27FC236}">
                    <a16:creationId xmlns:a16="http://schemas.microsoft.com/office/drawing/2014/main" id="{D98B5686-2FD9-458F-883A-DA8BC83ECC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71" y="877"/>
                <a:ext cx="164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LUKE-4554_Tampere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303" name="Line 625">
                <a:extLst>
                  <a:ext uri="{FF2B5EF4-FFF2-40B4-BE49-F238E27FC236}">
                    <a16:creationId xmlns:a16="http://schemas.microsoft.com/office/drawing/2014/main" id="{6C658A30-47FD-4FB3-BCC0-3687E57CEAE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831" y="3774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304" name="Line 626">
                <a:extLst>
                  <a:ext uri="{FF2B5EF4-FFF2-40B4-BE49-F238E27FC236}">
                    <a16:creationId xmlns:a16="http://schemas.microsoft.com/office/drawing/2014/main" id="{C91DACAD-DEAF-4C18-B10B-096F3963252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31" y="3758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305" name="Oval 627">
                <a:extLst>
                  <a:ext uri="{FF2B5EF4-FFF2-40B4-BE49-F238E27FC236}">
                    <a16:creationId xmlns:a16="http://schemas.microsoft.com/office/drawing/2014/main" id="{2A1F6742-7942-4652-81FF-B3C07F96FE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22" y="3762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306" name="Rectangle 628">
                <a:extLst>
                  <a:ext uri="{FF2B5EF4-FFF2-40B4-BE49-F238E27FC236}">
                    <a16:creationId xmlns:a16="http://schemas.microsoft.com/office/drawing/2014/main" id="{EB18D291-AE7A-470C-BA91-070C29A1B2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44" y="3766"/>
                <a:ext cx="127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LUKE-4557_Pori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307" name="Line 629">
                <a:extLst>
                  <a:ext uri="{FF2B5EF4-FFF2-40B4-BE49-F238E27FC236}">
                    <a16:creationId xmlns:a16="http://schemas.microsoft.com/office/drawing/2014/main" id="{DEB73799-3EB9-4586-A5A1-3B2B6B8BCDA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58" y="853"/>
                <a:ext cx="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308" name="Line 630">
                <a:extLst>
                  <a:ext uri="{FF2B5EF4-FFF2-40B4-BE49-F238E27FC236}">
                    <a16:creationId xmlns:a16="http://schemas.microsoft.com/office/drawing/2014/main" id="{35458EAF-936F-4171-BB03-DBD24B0467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58" y="853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309" name="Oval 631">
                <a:extLst>
                  <a:ext uri="{FF2B5EF4-FFF2-40B4-BE49-F238E27FC236}">
                    <a16:creationId xmlns:a16="http://schemas.microsoft.com/office/drawing/2014/main" id="{FFEA727C-F87D-4B35-8CED-BCE5D105BB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50" y="841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310" name="Rectangle 632">
                <a:extLst>
                  <a:ext uri="{FF2B5EF4-FFF2-40B4-BE49-F238E27FC236}">
                    <a16:creationId xmlns:a16="http://schemas.microsoft.com/office/drawing/2014/main" id="{AAC30731-150B-4DFF-93A5-9027FD383C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71" y="845"/>
                <a:ext cx="140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LUKE-4558_Nokia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311" name="Line 633">
                <a:extLst>
                  <a:ext uri="{FF2B5EF4-FFF2-40B4-BE49-F238E27FC236}">
                    <a16:creationId xmlns:a16="http://schemas.microsoft.com/office/drawing/2014/main" id="{02F53158-61CC-4C46-A736-11F6C6F3D5D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830" y="3806"/>
                <a:ext cx="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312" name="Line 634">
                <a:extLst>
                  <a:ext uri="{FF2B5EF4-FFF2-40B4-BE49-F238E27FC236}">
                    <a16:creationId xmlns:a16="http://schemas.microsoft.com/office/drawing/2014/main" id="{03F31416-2961-427E-AB90-EE98A83BB13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30" y="3790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313" name="Oval 635">
                <a:extLst>
                  <a:ext uri="{FF2B5EF4-FFF2-40B4-BE49-F238E27FC236}">
                    <a16:creationId xmlns:a16="http://schemas.microsoft.com/office/drawing/2014/main" id="{A76A8DBA-8AB6-416F-A59E-1E5F765CAA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22" y="3794"/>
                <a:ext cx="11" cy="16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314" name="Rectangle 636">
                <a:extLst>
                  <a:ext uri="{FF2B5EF4-FFF2-40B4-BE49-F238E27FC236}">
                    <a16:creationId xmlns:a16="http://schemas.microsoft.com/office/drawing/2014/main" id="{A924B205-BBBA-4E2A-9451-7F871841C1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43" y="3798"/>
                <a:ext cx="164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LUKE-4561_Tampere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315" name="Line 637">
                <a:extLst>
                  <a:ext uri="{FF2B5EF4-FFF2-40B4-BE49-F238E27FC236}">
                    <a16:creationId xmlns:a16="http://schemas.microsoft.com/office/drawing/2014/main" id="{8EDB58AD-7FA7-470F-8F8D-10222A78D37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040" y="5501"/>
                <a:ext cx="6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316" name="Line 638">
                <a:extLst>
                  <a:ext uri="{FF2B5EF4-FFF2-40B4-BE49-F238E27FC236}">
                    <a16:creationId xmlns:a16="http://schemas.microsoft.com/office/drawing/2014/main" id="{609B6F22-8045-4525-A4E0-BC1AB3138E8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40" y="5474"/>
                <a:ext cx="0" cy="2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317" name="Oval 639">
                <a:extLst>
                  <a:ext uri="{FF2B5EF4-FFF2-40B4-BE49-F238E27FC236}">
                    <a16:creationId xmlns:a16="http://schemas.microsoft.com/office/drawing/2014/main" id="{C6F2ED0E-E9B4-4F11-9AE9-9FB777B6FF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99" y="5489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318" name="Rectangle 640">
                <a:extLst>
                  <a:ext uri="{FF2B5EF4-FFF2-40B4-BE49-F238E27FC236}">
                    <a16:creationId xmlns:a16="http://schemas.microsoft.com/office/drawing/2014/main" id="{A5082819-5001-4EEF-8B85-7DFB98CBDD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0" y="5493"/>
                <a:ext cx="165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LUKE-4562_Parainen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319" name="Line 641">
                <a:extLst>
                  <a:ext uri="{FF2B5EF4-FFF2-40B4-BE49-F238E27FC236}">
                    <a16:creationId xmlns:a16="http://schemas.microsoft.com/office/drawing/2014/main" id="{F37DEBB2-155A-4100-8E8F-24D08546787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106" y="5113"/>
                <a:ext cx="309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320" name="Line 642">
                <a:extLst>
                  <a:ext uri="{FF2B5EF4-FFF2-40B4-BE49-F238E27FC236}">
                    <a16:creationId xmlns:a16="http://schemas.microsoft.com/office/drawing/2014/main" id="{D1316922-9D24-4413-8FD1-0E6E1950036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06" y="5101"/>
                <a:ext cx="0" cy="1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321" name="Oval 643">
                <a:extLst>
                  <a:ext uri="{FF2B5EF4-FFF2-40B4-BE49-F238E27FC236}">
                    <a16:creationId xmlns:a16="http://schemas.microsoft.com/office/drawing/2014/main" id="{F5B12D17-BB98-44AE-B162-17C4CD037E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6" y="5102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322" name="Rectangle 644">
                <a:extLst>
                  <a:ext uri="{FF2B5EF4-FFF2-40B4-BE49-F238E27FC236}">
                    <a16:creationId xmlns:a16="http://schemas.microsoft.com/office/drawing/2014/main" id="{C4AEC336-F7FC-4C84-B512-0D1423E240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27" y="5105"/>
                <a:ext cx="180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LUKE-4565_Mustasaari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323" name="Line 645">
                <a:extLst>
                  <a:ext uri="{FF2B5EF4-FFF2-40B4-BE49-F238E27FC236}">
                    <a16:creationId xmlns:a16="http://schemas.microsoft.com/office/drawing/2014/main" id="{5D34FB79-4908-4812-B51A-DC5A46DB8B6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061" y="5597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324" name="Line 646">
                <a:extLst>
                  <a:ext uri="{FF2B5EF4-FFF2-40B4-BE49-F238E27FC236}">
                    <a16:creationId xmlns:a16="http://schemas.microsoft.com/office/drawing/2014/main" id="{885806D2-20FA-4BA5-9EED-A6B9C26BAFF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61" y="5582"/>
                <a:ext cx="0" cy="1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325" name="Oval 647">
                <a:extLst>
                  <a:ext uri="{FF2B5EF4-FFF2-40B4-BE49-F238E27FC236}">
                    <a16:creationId xmlns:a16="http://schemas.microsoft.com/office/drawing/2014/main" id="{F772792D-E1A4-423F-AE82-D108EE4F1F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53" y="5586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326" name="Rectangle 648">
                <a:extLst>
                  <a:ext uri="{FF2B5EF4-FFF2-40B4-BE49-F238E27FC236}">
                    <a16:creationId xmlns:a16="http://schemas.microsoft.com/office/drawing/2014/main" id="{02500F10-3609-469A-8747-BC72E1D3BE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4" y="5589"/>
                <a:ext cx="17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LUKE-4566_Kangasala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327" name="Line 649">
                <a:extLst>
                  <a:ext uri="{FF2B5EF4-FFF2-40B4-BE49-F238E27FC236}">
                    <a16:creationId xmlns:a16="http://schemas.microsoft.com/office/drawing/2014/main" id="{CD14C077-90B5-46C0-8F78-0F92C83FA79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07" y="1595"/>
                <a:ext cx="5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328" name="Line 650">
                <a:extLst>
                  <a:ext uri="{FF2B5EF4-FFF2-40B4-BE49-F238E27FC236}">
                    <a16:creationId xmlns:a16="http://schemas.microsoft.com/office/drawing/2014/main" id="{AF5EE8BE-F382-4376-9E9E-03C84E11AD9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07" y="1581"/>
                <a:ext cx="0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329" name="Oval 651">
                <a:extLst>
                  <a:ext uri="{FF2B5EF4-FFF2-40B4-BE49-F238E27FC236}">
                    <a16:creationId xmlns:a16="http://schemas.microsoft.com/office/drawing/2014/main" id="{01C3D979-7C60-41A7-8A3A-4034BC0269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55" y="1584"/>
                <a:ext cx="11" cy="14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330" name="Rectangle 652">
                <a:extLst>
                  <a:ext uri="{FF2B5EF4-FFF2-40B4-BE49-F238E27FC236}">
                    <a16:creationId xmlns:a16="http://schemas.microsoft.com/office/drawing/2014/main" id="{9628A219-87B4-4FCE-B97E-8AF9625908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76" y="1587"/>
                <a:ext cx="157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LUKE-457_Tammela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331" name="Line 653">
                <a:extLst>
                  <a:ext uri="{FF2B5EF4-FFF2-40B4-BE49-F238E27FC236}">
                    <a16:creationId xmlns:a16="http://schemas.microsoft.com/office/drawing/2014/main" id="{4F8B3D17-276F-472A-9F48-63A964D1CB3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30" y="3822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332" name="Line 654">
                <a:extLst>
                  <a:ext uri="{FF2B5EF4-FFF2-40B4-BE49-F238E27FC236}">
                    <a16:creationId xmlns:a16="http://schemas.microsoft.com/office/drawing/2014/main" id="{60C9D8E9-169B-4306-A254-C7B05FAB0F5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30" y="3806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333" name="Oval 655">
                <a:extLst>
                  <a:ext uri="{FF2B5EF4-FFF2-40B4-BE49-F238E27FC236}">
                    <a16:creationId xmlns:a16="http://schemas.microsoft.com/office/drawing/2014/main" id="{840F7723-40EF-4F17-B9AD-C3749C9491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22" y="3811"/>
                <a:ext cx="11" cy="14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334" name="Rectangle 656">
                <a:extLst>
                  <a:ext uri="{FF2B5EF4-FFF2-40B4-BE49-F238E27FC236}">
                    <a16:creationId xmlns:a16="http://schemas.microsoft.com/office/drawing/2014/main" id="{7CDA2E17-1586-4827-A8FA-9B43F562E1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43" y="3814"/>
                <a:ext cx="149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LUKE-4578_Orivesi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335" name="Line 657">
                <a:extLst>
                  <a:ext uri="{FF2B5EF4-FFF2-40B4-BE49-F238E27FC236}">
                    <a16:creationId xmlns:a16="http://schemas.microsoft.com/office/drawing/2014/main" id="{21809A15-56C8-4049-BECE-76EFB4B851D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906" y="6114"/>
                <a:ext cx="10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336" name="Line 658">
                <a:extLst>
                  <a:ext uri="{FF2B5EF4-FFF2-40B4-BE49-F238E27FC236}">
                    <a16:creationId xmlns:a16="http://schemas.microsoft.com/office/drawing/2014/main" id="{C10FD23C-E301-4B9A-96DF-C995CFAE693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06" y="6098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337" name="Oval 659">
                <a:extLst>
                  <a:ext uri="{FF2B5EF4-FFF2-40B4-BE49-F238E27FC236}">
                    <a16:creationId xmlns:a16="http://schemas.microsoft.com/office/drawing/2014/main" id="{F5F450A9-B66D-4287-A888-1695281A8D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05" y="6103"/>
                <a:ext cx="12" cy="14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338" name="Rectangle 660">
                <a:extLst>
                  <a:ext uri="{FF2B5EF4-FFF2-40B4-BE49-F238E27FC236}">
                    <a16:creationId xmlns:a16="http://schemas.microsoft.com/office/drawing/2014/main" id="{81A1DAAD-D86C-49F8-AD5D-3964CEC6FD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6" y="6106"/>
                <a:ext cx="174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LUKE-4583_Honkajoki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339" name="Line 661">
                <a:extLst>
                  <a:ext uri="{FF2B5EF4-FFF2-40B4-BE49-F238E27FC236}">
                    <a16:creationId xmlns:a16="http://schemas.microsoft.com/office/drawing/2014/main" id="{5507CAD0-9131-4933-99F6-39007C86882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02" y="1272"/>
                <a:ext cx="4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340" name="Line 662">
                <a:extLst>
                  <a:ext uri="{FF2B5EF4-FFF2-40B4-BE49-F238E27FC236}">
                    <a16:creationId xmlns:a16="http://schemas.microsoft.com/office/drawing/2014/main" id="{047FFC17-0451-47A1-8D64-2F04E95491D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02" y="1256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341" name="Oval 663">
                <a:extLst>
                  <a:ext uri="{FF2B5EF4-FFF2-40B4-BE49-F238E27FC236}">
                    <a16:creationId xmlns:a16="http://schemas.microsoft.com/office/drawing/2014/main" id="{E1333D16-AC54-473B-8226-948632ADCE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38" y="1261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342" name="Rectangle 664">
                <a:extLst>
                  <a:ext uri="{FF2B5EF4-FFF2-40B4-BE49-F238E27FC236}">
                    <a16:creationId xmlns:a16="http://schemas.microsoft.com/office/drawing/2014/main" id="{48C7C76E-AD67-4913-A7F3-57BEF6CEA0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59" y="1264"/>
                <a:ext cx="166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LUKE-4588_Huittinen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343" name="Line 665">
                <a:extLst>
                  <a:ext uri="{FF2B5EF4-FFF2-40B4-BE49-F238E27FC236}">
                    <a16:creationId xmlns:a16="http://schemas.microsoft.com/office/drawing/2014/main" id="{04160A09-499B-464C-98E7-A169E89F321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944" y="4177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344" name="Line 666">
                <a:extLst>
                  <a:ext uri="{FF2B5EF4-FFF2-40B4-BE49-F238E27FC236}">
                    <a16:creationId xmlns:a16="http://schemas.microsoft.com/office/drawing/2014/main" id="{646F77BA-FA12-4854-ABED-BA47E640A14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44" y="4165"/>
                <a:ext cx="0" cy="1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345" name="Oval 667">
                <a:extLst>
                  <a:ext uri="{FF2B5EF4-FFF2-40B4-BE49-F238E27FC236}">
                    <a16:creationId xmlns:a16="http://schemas.microsoft.com/office/drawing/2014/main" id="{936CD2B2-6866-4172-A196-AC2AD611A9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35" y="4166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346" name="Rectangle 668">
                <a:extLst>
                  <a:ext uri="{FF2B5EF4-FFF2-40B4-BE49-F238E27FC236}">
                    <a16:creationId xmlns:a16="http://schemas.microsoft.com/office/drawing/2014/main" id="{8B9D95DB-CBF8-4F94-8051-E8B5782104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56" y="4169"/>
                <a:ext cx="186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LUKE-4592_Kuhmoinen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347" name="Line 669">
                <a:extLst>
                  <a:ext uri="{FF2B5EF4-FFF2-40B4-BE49-F238E27FC236}">
                    <a16:creationId xmlns:a16="http://schemas.microsoft.com/office/drawing/2014/main" id="{F6CCDBDA-6ACF-4F04-AEFC-0CF1709EAFA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95" y="2434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348" name="Line 670">
                <a:extLst>
                  <a:ext uri="{FF2B5EF4-FFF2-40B4-BE49-F238E27FC236}">
                    <a16:creationId xmlns:a16="http://schemas.microsoft.com/office/drawing/2014/main" id="{5CE7ACC1-8B5B-4E4D-A6AC-BE876A142F0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95" y="2420"/>
                <a:ext cx="0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349" name="Oval 671">
                <a:extLst>
                  <a:ext uri="{FF2B5EF4-FFF2-40B4-BE49-F238E27FC236}">
                    <a16:creationId xmlns:a16="http://schemas.microsoft.com/office/drawing/2014/main" id="{F2CCC6DA-9415-44B4-90C6-A3F730BFFC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87" y="2423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350" name="Rectangle 672">
                <a:extLst>
                  <a:ext uri="{FF2B5EF4-FFF2-40B4-BE49-F238E27FC236}">
                    <a16:creationId xmlns:a16="http://schemas.microsoft.com/office/drawing/2014/main" id="{9ED059F2-474C-47AF-A654-D79A0DEF6A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8" y="2426"/>
                <a:ext cx="153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LUKE-4602_Ylöjärvi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351" name="Line 673">
                <a:extLst>
                  <a:ext uri="{FF2B5EF4-FFF2-40B4-BE49-F238E27FC236}">
                    <a16:creationId xmlns:a16="http://schemas.microsoft.com/office/drawing/2014/main" id="{DC6D8559-AF42-4006-831E-A70FA25E5E4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901" y="2144"/>
                <a:ext cx="13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352" name="Line 674">
                <a:extLst>
                  <a:ext uri="{FF2B5EF4-FFF2-40B4-BE49-F238E27FC236}">
                    <a16:creationId xmlns:a16="http://schemas.microsoft.com/office/drawing/2014/main" id="{8B311790-3335-4708-BE5C-B649869B56E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01" y="2136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353" name="Oval 675">
                <a:extLst>
                  <a:ext uri="{FF2B5EF4-FFF2-40B4-BE49-F238E27FC236}">
                    <a16:creationId xmlns:a16="http://schemas.microsoft.com/office/drawing/2014/main" id="{CD660E08-5C04-4F0A-9549-2914A13CDA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30" y="2132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354" name="Rectangle 676">
                <a:extLst>
                  <a:ext uri="{FF2B5EF4-FFF2-40B4-BE49-F238E27FC236}">
                    <a16:creationId xmlns:a16="http://schemas.microsoft.com/office/drawing/2014/main" id="{CDF79F86-59B9-4956-AACE-50C0DC1224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51" y="2136"/>
                <a:ext cx="161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LUKE-4607_Kouvola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355" name="Line 677">
                <a:extLst>
                  <a:ext uri="{FF2B5EF4-FFF2-40B4-BE49-F238E27FC236}">
                    <a16:creationId xmlns:a16="http://schemas.microsoft.com/office/drawing/2014/main" id="{234DC785-C3C3-4B4D-B481-05BAE9F151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84" y="4048"/>
                <a:ext cx="59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356" name="Line 678">
                <a:extLst>
                  <a:ext uri="{FF2B5EF4-FFF2-40B4-BE49-F238E27FC236}">
                    <a16:creationId xmlns:a16="http://schemas.microsoft.com/office/drawing/2014/main" id="{3A144723-CE0E-47CF-A8CA-7278E27739C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84" y="4032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357" name="Oval 679">
                <a:extLst>
                  <a:ext uri="{FF2B5EF4-FFF2-40B4-BE49-F238E27FC236}">
                    <a16:creationId xmlns:a16="http://schemas.microsoft.com/office/drawing/2014/main" id="{115AF417-0D7B-4B62-976A-6120432A40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35" y="4036"/>
                <a:ext cx="11" cy="16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358" name="Rectangle 680">
                <a:extLst>
                  <a:ext uri="{FF2B5EF4-FFF2-40B4-BE49-F238E27FC236}">
                    <a16:creationId xmlns:a16="http://schemas.microsoft.com/office/drawing/2014/main" id="{8AC3E7E3-C302-4DB3-A373-FD0D8B6911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56" y="4040"/>
                <a:ext cx="140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LUKE-4615_Nokia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359" name="Line 681">
                <a:extLst>
                  <a:ext uri="{FF2B5EF4-FFF2-40B4-BE49-F238E27FC236}">
                    <a16:creationId xmlns:a16="http://schemas.microsoft.com/office/drawing/2014/main" id="{4A0ED94B-1220-467E-A88D-7C43CA3C9CD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861" y="5888"/>
                <a:ext cx="9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360" name="Line 682">
                <a:extLst>
                  <a:ext uri="{FF2B5EF4-FFF2-40B4-BE49-F238E27FC236}">
                    <a16:creationId xmlns:a16="http://schemas.microsoft.com/office/drawing/2014/main" id="{B4923E8C-45ED-4D87-A7D8-DCA714FDC23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61" y="5872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361" name="Oval 683">
                <a:extLst>
                  <a:ext uri="{FF2B5EF4-FFF2-40B4-BE49-F238E27FC236}">
                    <a16:creationId xmlns:a16="http://schemas.microsoft.com/office/drawing/2014/main" id="{43D7A92F-9072-4EB0-8F9B-DB40C61B6E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43" y="5876"/>
                <a:ext cx="12" cy="16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362" name="Rectangle 684">
                <a:extLst>
                  <a:ext uri="{FF2B5EF4-FFF2-40B4-BE49-F238E27FC236}">
                    <a16:creationId xmlns:a16="http://schemas.microsoft.com/office/drawing/2014/main" id="{4FB1CAE8-F7C5-4FB4-A1D3-7CC22B12E2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64" y="5880"/>
                <a:ext cx="215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LUKE-4618_Mänttä-Vilppula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363" name="Line 685">
                <a:extLst>
                  <a:ext uri="{FF2B5EF4-FFF2-40B4-BE49-F238E27FC236}">
                    <a16:creationId xmlns:a16="http://schemas.microsoft.com/office/drawing/2014/main" id="{760078F1-0709-44E2-815A-56F5F3AC8A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107" y="6162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364" name="Line 686">
                <a:extLst>
                  <a:ext uri="{FF2B5EF4-FFF2-40B4-BE49-F238E27FC236}">
                    <a16:creationId xmlns:a16="http://schemas.microsoft.com/office/drawing/2014/main" id="{81B39576-1F01-45AB-8B69-E6EBB43AEEE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07" y="6154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365" name="Oval 687">
                <a:extLst>
                  <a:ext uri="{FF2B5EF4-FFF2-40B4-BE49-F238E27FC236}">
                    <a16:creationId xmlns:a16="http://schemas.microsoft.com/office/drawing/2014/main" id="{A2C77F57-D864-469A-9EAF-82696267B7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99" y="6151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366" name="Rectangle 688">
                <a:extLst>
                  <a:ext uri="{FF2B5EF4-FFF2-40B4-BE49-F238E27FC236}">
                    <a16:creationId xmlns:a16="http://schemas.microsoft.com/office/drawing/2014/main" id="{1A87E2E7-B48F-4CD7-9B10-56F5AB555F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0" y="6154"/>
                <a:ext cx="215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LUKE-4619_Mänttä-Vilppula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367" name="Line 689">
                <a:extLst>
                  <a:ext uri="{FF2B5EF4-FFF2-40B4-BE49-F238E27FC236}">
                    <a16:creationId xmlns:a16="http://schemas.microsoft.com/office/drawing/2014/main" id="{3D79DB89-6175-4ACE-B99C-BE645889035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81" y="6291"/>
                <a:ext cx="32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368" name="Line 690">
                <a:extLst>
                  <a:ext uri="{FF2B5EF4-FFF2-40B4-BE49-F238E27FC236}">
                    <a16:creationId xmlns:a16="http://schemas.microsoft.com/office/drawing/2014/main" id="{E0EE80C5-26FF-4879-A8AB-474BC2E401A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81" y="6276"/>
                <a:ext cx="0" cy="1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369" name="Oval 691">
                <a:extLst>
                  <a:ext uri="{FF2B5EF4-FFF2-40B4-BE49-F238E27FC236}">
                    <a16:creationId xmlns:a16="http://schemas.microsoft.com/office/drawing/2014/main" id="{5AFBBD1C-FFC3-4800-A03C-A46D8CCC76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00" y="6280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370" name="Rectangle 692">
                <a:extLst>
                  <a:ext uri="{FF2B5EF4-FFF2-40B4-BE49-F238E27FC236}">
                    <a16:creationId xmlns:a16="http://schemas.microsoft.com/office/drawing/2014/main" id="{F77AC9AD-5352-4164-85CB-A1F71C1C7F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1" y="6283"/>
                <a:ext cx="215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LUKE-4620_Mänttä-Vilppula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371" name="Line 693">
                <a:extLst>
                  <a:ext uri="{FF2B5EF4-FFF2-40B4-BE49-F238E27FC236}">
                    <a16:creationId xmlns:a16="http://schemas.microsoft.com/office/drawing/2014/main" id="{740B0C5C-3279-4F76-B489-94F7FF7C735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42" y="4468"/>
                <a:ext cx="4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372" name="Line 694">
                <a:extLst>
                  <a:ext uri="{FF2B5EF4-FFF2-40B4-BE49-F238E27FC236}">
                    <a16:creationId xmlns:a16="http://schemas.microsoft.com/office/drawing/2014/main" id="{D35526BA-E20A-49C4-A952-2504423B08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42" y="4468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373" name="Oval 695">
                <a:extLst>
                  <a:ext uri="{FF2B5EF4-FFF2-40B4-BE49-F238E27FC236}">
                    <a16:creationId xmlns:a16="http://schemas.microsoft.com/office/drawing/2014/main" id="{7A4D99EF-788C-4BB5-AB87-720ECE33C6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76" y="4456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374" name="Rectangle 696">
                <a:extLst>
                  <a:ext uri="{FF2B5EF4-FFF2-40B4-BE49-F238E27FC236}">
                    <a16:creationId xmlns:a16="http://schemas.microsoft.com/office/drawing/2014/main" id="{9F61FBE8-E030-4389-801C-37FC0A3B14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97" y="4460"/>
                <a:ext cx="215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LUKE-4621_Mänttä-Vilppula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375" name="Line 697">
                <a:extLst>
                  <a:ext uri="{FF2B5EF4-FFF2-40B4-BE49-F238E27FC236}">
                    <a16:creationId xmlns:a16="http://schemas.microsoft.com/office/drawing/2014/main" id="{F3A44D32-2FAF-48CF-BA1E-3D47378A07F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943" y="4193"/>
                <a:ext cx="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376" name="Line 698">
                <a:extLst>
                  <a:ext uri="{FF2B5EF4-FFF2-40B4-BE49-F238E27FC236}">
                    <a16:creationId xmlns:a16="http://schemas.microsoft.com/office/drawing/2014/main" id="{BDB414C4-628A-4E69-96A4-3A91305D890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43" y="4179"/>
                <a:ext cx="0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377" name="Oval 699">
                <a:extLst>
                  <a:ext uri="{FF2B5EF4-FFF2-40B4-BE49-F238E27FC236}">
                    <a16:creationId xmlns:a16="http://schemas.microsoft.com/office/drawing/2014/main" id="{BC33B904-CF2D-4572-9D34-7F20D7DBAF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35" y="4182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378" name="Rectangle 700">
                <a:extLst>
                  <a:ext uri="{FF2B5EF4-FFF2-40B4-BE49-F238E27FC236}">
                    <a16:creationId xmlns:a16="http://schemas.microsoft.com/office/drawing/2014/main" id="{A237F5B7-D0AE-49B0-BAC7-29E7E2FBD7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56" y="4185"/>
                <a:ext cx="15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LUKE-4627_Helsinki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379" name="Line 701">
                <a:extLst>
                  <a:ext uri="{FF2B5EF4-FFF2-40B4-BE49-F238E27FC236}">
                    <a16:creationId xmlns:a16="http://schemas.microsoft.com/office/drawing/2014/main" id="{E812076A-F44C-49A3-B4BB-15DA4520455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830" y="3838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380" name="Line 702">
                <a:extLst>
                  <a:ext uri="{FF2B5EF4-FFF2-40B4-BE49-F238E27FC236}">
                    <a16:creationId xmlns:a16="http://schemas.microsoft.com/office/drawing/2014/main" id="{5D23B06B-644D-4B5E-8B21-E4966421D48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30" y="3822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381" name="Oval 703">
                <a:extLst>
                  <a:ext uri="{FF2B5EF4-FFF2-40B4-BE49-F238E27FC236}">
                    <a16:creationId xmlns:a16="http://schemas.microsoft.com/office/drawing/2014/main" id="{F92E1808-D111-40A3-A407-C446004329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22" y="3827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382" name="Rectangle 704">
                <a:extLst>
                  <a:ext uri="{FF2B5EF4-FFF2-40B4-BE49-F238E27FC236}">
                    <a16:creationId xmlns:a16="http://schemas.microsoft.com/office/drawing/2014/main" id="{5D85E523-C704-4100-BB09-9F09F8CF6C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43" y="3830"/>
                <a:ext cx="167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LUKE-4629_Seinäjoki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383" name="Line 705">
                <a:extLst>
                  <a:ext uri="{FF2B5EF4-FFF2-40B4-BE49-F238E27FC236}">
                    <a16:creationId xmlns:a16="http://schemas.microsoft.com/office/drawing/2014/main" id="{82D9FA04-A546-4D70-87F4-22A73FA7DB4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80" y="3612"/>
                <a:ext cx="13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384" name="Line 706">
                <a:extLst>
                  <a:ext uri="{FF2B5EF4-FFF2-40B4-BE49-F238E27FC236}">
                    <a16:creationId xmlns:a16="http://schemas.microsoft.com/office/drawing/2014/main" id="{9182B192-687F-4415-8668-0F70DEC0C6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80" y="3597"/>
                <a:ext cx="0" cy="1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385" name="Oval 707">
                <a:extLst>
                  <a:ext uri="{FF2B5EF4-FFF2-40B4-BE49-F238E27FC236}">
                    <a16:creationId xmlns:a16="http://schemas.microsoft.com/office/drawing/2014/main" id="{0ACEBFF6-C15E-4176-A62E-5B2268232D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5" y="3601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386" name="Rectangle 708">
                <a:extLst>
                  <a:ext uri="{FF2B5EF4-FFF2-40B4-BE49-F238E27FC236}">
                    <a16:creationId xmlns:a16="http://schemas.microsoft.com/office/drawing/2014/main" id="{8CAEAB22-5C9E-4F64-B5B9-AD3DE00230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26" y="3604"/>
                <a:ext cx="167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LUKE-4639_Rääkkylä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387" name="Line 709">
                <a:extLst>
                  <a:ext uri="{FF2B5EF4-FFF2-40B4-BE49-F238E27FC236}">
                    <a16:creationId xmlns:a16="http://schemas.microsoft.com/office/drawing/2014/main" id="{C40B75C4-C23F-400E-A1A7-2937EB10A4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830" y="3854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388" name="Line 710">
                <a:extLst>
                  <a:ext uri="{FF2B5EF4-FFF2-40B4-BE49-F238E27FC236}">
                    <a16:creationId xmlns:a16="http://schemas.microsoft.com/office/drawing/2014/main" id="{4DD4556F-36EA-44A4-8494-702F17F23CD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30" y="3838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389" name="Oval 711">
                <a:extLst>
                  <a:ext uri="{FF2B5EF4-FFF2-40B4-BE49-F238E27FC236}">
                    <a16:creationId xmlns:a16="http://schemas.microsoft.com/office/drawing/2014/main" id="{41E415CA-8D25-40E1-BA3C-B7C0E95CD7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22" y="3843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390" name="Rectangle 712">
                <a:extLst>
                  <a:ext uri="{FF2B5EF4-FFF2-40B4-BE49-F238E27FC236}">
                    <a16:creationId xmlns:a16="http://schemas.microsoft.com/office/drawing/2014/main" id="{EF75524F-1403-42BD-9F4E-9FBF102015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43" y="3846"/>
                <a:ext cx="193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LUKE-4646_Kankaanpää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391" name="Line 713">
                <a:extLst>
                  <a:ext uri="{FF2B5EF4-FFF2-40B4-BE49-F238E27FC236}">
                    <a16:creationId xmlns:a16="http://schemas.microsoft.com/office/drawing/2014/main" id="{5F0E854C-15CE-4223-97DB-9BEC06C5649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56" y="1111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392" name="Line 714">
                <a:extLst>
                  <a:ext uri="{FF2B5EF4-FFF2-40B4-BE49-F238E27FC236}">
                    <a16:creationId xmlns:a16="http://schemas.microsoft.com/office/drawing/2014/main" id="{7C5A54CF-29EB-457E-9E24-13A01906C36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56" y="1095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393" name="Oval 715">
                <a:extLst>
                  <a:ext uri="{FF2B5EF4-FFF2-40B4-BE49-F238E27FC236}">
                    <a16:creationId xmlns:a16="http://schemas.microsoft.com/office/drawing/2014/main" id="{9658A0F0-0E6A-4B16-8F3F-8E8F567281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47" y="1099"/>
                <a:ext cx="12" cy="16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394" name="Rectangle 716">
                <a:extLst>
                  <a:ext uri="{FF2B5EF4-FFF2-40B4-BE49-F238E27FC236}">
                    <a16:creationId xmlns:a16="http://schemas.microsoft.com/office/drawing/2014/main" id="{38A3CD46-FB42-4DAF-A3A3-70157C70B5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8" y="1103"/>
                <a:ext cx="193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LUKE-4647_Kankaanpää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395" name="Line 717">
                <a:extLst>
                  <a:ext uri="{FF2B5EF4-FFF2-40B4-BE49-F238E27FC236}">
                    <a16:creationId xmlns:a16="http://schemas.microsoft.com/office/drawing/2014/main" id="{F3A89773-483D-4619-8403-CCE04A4360D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830" y="3871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396" name="Line 718">
                <a:extLst>
                  <a:ext uri="{FF2B5EF4-FFF2-40B4-BE49-F238E27FC236}">
                    <a16:creationId xmlns:a16="http://schemas.microsoft.com/office/drawing/2014/main" id="{45547F5F-5F39-4C30-92A8-151F23958C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30" y="3854"/>
                <a:ext cx="0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397" name="Oval 719">
                <a:extLst>
                  <a:ext uri="{FF2B5EF4-FFF2-40B4-BE49-F238E27FC236}">
                    <a16:creationId xmlns:a16="http://schemas.microsoft.com/office/drawing/2014/main" id="{6F21E216-4109-404D-B25D-76F8F61F6D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21" y="3860"/>
                <a:ext cx="12" cy="14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398" name="Rectangle 720">
                <a:extLst>
                  <a:ext uri="{FF2B5EF4-FFF2-40B4-BE49-F238E27FC236}">
                    <a16:creationId xmlns:a16="http://schemas.microsoft.com/office/drawing/2014/main" id="{968FCA00-293D-4BCE-A62C-46BB159F0D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42" y="3863"/>
                <a:ext cx="146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LUKE-4648_Jämsä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399" name="Line 721">
                <a:extLst>
                  <a:ext uri="{FF2B5EF4-FFF2-40B4-BE49-F238E27FC236}">
                    <a16:creationId xmlns:a16="http://schemas.microsoft.com/office/drawing/2014/main" id="{5C68EEF4-E98F-4DE0-98AD-E4C57BDAD04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60" y="2838"/>
                <a:ext cx="4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400" name="Line 722">
                <a:extLst>
                  <a:ext uri="{FF2B5EF4-FFF2-40B4-BE49-F238E27FC236}">
                    <a16:creationId xmlns:a16="http://schemas.microsoft.com/office/drawing/2014/main" id="{C3A46502-680F-4FF9-8920-656EF4CA48A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60" y="2822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401" name="Oval 723">
                <a:extLst>
                  <a:ext uri="{FF2B5EF4-FFF2-40B4-BE49-F238E27FC236}">
                    <a16:creationId xmlns:a16="http://schemas.microsoft.com/office/drawing/2014/main" id="{FAAF3416-A9FC-4C49-82C3-201DFBBD90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93" y="2826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402" name="Rectangle 724">
                <a:extLst>
                  <a:ext uri="{FF2B5EF4-FFF2-40B4-BE49-F238E27FC236}">
                    <a16:creationId xmlns:a16="http://schemas.microsoft.com/office/drawing/2014/main" id="{505BC445-1337-454C-90F3-866D699FB0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14" y="2830"/>
                <a:ext cx="132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LUKE-4649_Eura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403" name="Line 725">
                <a:extLst>
                  <a:ext uri="{FF2B5EF4-FFF2-40B4-BE49-F238E27FC236}">
                    <a16:creationId xmlns:a16="http://schemas.microsoft.com/office/drawing/2014/main" id="{A1281A7E-43C6-4123-A95B-0DB2BAD5D1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15" y="1643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404" name="Line 726">
                <a:extLst>
                  <a:ext uri="{FF2B5EF4-FFF2-40B4-BE49-F238E27FC236}">
                    <a16:creationId xmlns:a16="http://schemas.microsoft.com/office/drawing/2014/main" id="{0D28197D-B07E-4947-ADF2-B8EFB340494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15" y="1635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405" name="Oval 727">
                <a:extLst>
                  <a:ext uri="{FF2B5EF4-FFF2-40B4-BE49-F238E27FC236}">
                    <a16:creationId xmlns:a16="http://schemas.microsoft.com/office/drawing/2014/main" id="{4E7F14FB-B8F9-4767-B476-05259CD06C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07" y="1632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406" name="Rectangle 728">
                <a:extLst>
                  <a:ext uri="{FF2B5EF4-FFF2-40B4-BE49-F238E27FC236}">
                    <a16:creationId xmlns:a16="http://schemas.microsoft.com/office/drawing/2014/main" id="{47DCB877-AE0B-4347-9FF1-02A56B18AA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28" y="1635"/>
                <a:ext cx="197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LUKE-4652_Hämeenlinna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407" name="Line 729">
                <a:extLst>
                  <a:ext uri="{FF2B5EF4-FFF2-40B4-BE49-F238E27FC236}">
                    <a16:creationId xmlns:a16="http://schemas.microsoft.com/office/drawing/2014/main" id="{098DF7E2-B33C-4DE8-8E3D-68C8663A270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59" y="1305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408" name="Line 730">
                <a:extLst>
                  <a:ext uri="{FF2B5EF4-FFF2-40B4-BE49-F238E27FC236}">
                    <a16:creationId xmlns:a16="http://schemas.microsoft.com/office/drawing/2014/main" id="{1F6479A3-3509-4D1D-A537-D4381624B24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59" y="1297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409" name="Oval 731">
                <a:extLst>
                  <a:ext uri="{FF2B5EF4-FFF2-40B4-BE49-F238E27FC236}">
                    <a16:creationId xmlns:a16="http://schemas.microsoft.com/office/drawing/2014/main" id="{83DFA7D0-9539-4754-9002-F404A82CF6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50" y="1293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410" name="Rectangle 732">
                <a:extLst>
                  <a:ext uri="{FF2B5EF4-FFF2-40B4-BE49-F238E27FC236}">
                    <a16:creationId xmlns:a16="http://schemas.microsoft.com/office/drawing/2014/main" id="{5FCBD0BE-5EBB-4D3B-8093-51CF8DBA15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72" y="1297"/>
                <a:ext cx="172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LUKE-4658_Jokioinen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411" name="Line 733">
                <a:extLst>
                  <a:ext uri="{FF2B5EF4-FFF2-40B4-BE49-F238E27FC236}">
                    <a16:creationId xmlns:a16="http://schemas.microsoft.com/office/drawing/2014/main" id="{6541E5EA-3812-4C5B-A849-4D03F217C0E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14" y="1708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412" name="Line 734">
                <a:extLst>
                  <a:ext uri="{FF2B5EF4-FFF2-40B4-BE49-F238E27FC236}">
                    <a16:creationId xmlns:a16="http://schemas.microsoft.com/office/drawing/2014/main" id="{9E765590-38C8-49A7-9297-EBDC21D60D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14" y="1692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413" name="Oval 735">
                <a:extLst>
                  <a:ext uri="{FF2B5EF4-FFF2-40B4-BE49-F238E27FC236}">
                    <a16:creationId xmlns:a16="http://schemas.microsoft.com/office/drawing/2014/main" id="{420F2B26-B1B7-4808-9F36-B2395217CB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06" y="1697"/>
                <a:ext cx="11" cy="14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414" name="Rectangle 736">
                <a:extLst>
                  <a:ext uri="{FF2B5EF4-FFF2-40B4-BE49-F238E27FC236}">
                    <a16:creationId xmlns:a16="http://schemas.microsoft.com/office/drawing/2014/main" id="{06504EF4-6F0E-4DA4-B1A1-41EF9B18E5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27" y="1700"/>
                <a:ext cx="165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LUKE-4659_Mäntsälä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415" name="Line 737">
                <a:extLst>
                  <a:ext uri="{FF2B5EF4-FFF2-40B4-BE49-F238E27FC236}">
                    <a16:creationId xmlns:a16="http://schemas.microsoft.com/office/drawing/2014/main" id="{B64DB8DB-45BB-47CD-8B53-0133D933CC2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57" y="966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416" name="Line 738">
                <a:extLst>
                  <a:ext uri="{FF2B5EF4-FFF2-40B4-BE49-F238E27FC236}">
                    <a16:creationId xmlns:a16="http://schemas.microsoft.com/office/drawing/2014/main" id="{BA7883B3-D347-4045-8FC4-41A3BDC6E56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57" y="950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417" name="Oval 739">
                <a:extLst>
                  <a:ext uri="{FF2B5EF4-FFF2-40B4-BE49-F238E27FC236}">
                    <a16:creationId xmlns:a16="http://schemas.microsoft.com/office/drawing/2014/main" id="{93760641-6750-42C1-B038-1D4E8523F6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49" y="954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418" name="Rectangle 740">
                <a:extLst>
                  <a:ext uri="{FF2B5EF4-FFF2-40B4-BE49-F238E27FC236}">
                    <a16:creationId xmlns:a16="http://schemas.microsoft.com/office/drawing/2014/main" id="{929EDA36-A6B7-4458-BD65-4D8A295495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70" y="958"/>
                <a:ext cx="150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LUKE-4663_Rauma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419" name="Line 741">
                <a:extLst>
                  <a:ext uri="{FF2B5EF4-FFF2-40B4-BE49-F238E27FC236}">
                    <a16:creationId xmlns:a16="http://schemas.microsoft.com/office/drawing/2014/main" id="{5AF1819B-A181-4938-A1A3-FC27AFD4B2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830" y="3887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420" name="Line 742">
                <a:extLst>
                  <a:ext uri="{FF2B5EF4-FFF2-40B4-BE49-F238E27FC236}">
                    <a16:creationId xmlns:a16="http://schemas.microsoft.com/office/drawing/2014/main" id="{26F590D8-B551-485C-A9D3-4FF7631F4FD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30" y="3871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421" name="Oval 743">
                <a:extLst>
                  <a:ext uri="{FF2B5EF4-FFF2-40B4-BE49-F238E27FC236}">
                    <a16:creationId xmlns:a16="http://schemas.microsoft.com/office/drawing/2014/main" id="{2E26AA4D-F5D2-4F7B-BB99-B5E2EDF5FC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21" y="3875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422" name="Rectangle 744">
                <a:extLst>
                  <a:ext uri="{FF2B5EF4-FFF2-40B4-BE49-F238E27FC236}">
                    <a16:creationId xmlns:a16="http://schemas.microsoft.com/office/drawing/2014/main" id="{8944CE53-82D2-49B0-B778-3F49CC4F9F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42" y="3879"/>
                <a:ext cx="153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LUKE-4664_Ylöjärvi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423" name="Line 745">
                <a:extLst>
                  <a:ext uri="{FF2B5EF4-FFF2-40B4-BE49-F238E27FC236}">
                    <a16:creationId xmlns:a16="http://schemas.microsoft.com/office/drawing/2014/main" id="{0A32FB67-B1EB-47CA-AD8D-20CD62F9455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535" y="5146"/>
                <a:ext cx="107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424" name="Line 746">
                <a:extLst>
                  <a:ext uri="{FF2B5EF4-FFF2-40B4-BE49-F238E27FC236}">
                    <a16:creationId xmlns:a16="http://schemas.microsoft.com/office/drawing/2014/main" id="{7458C24A-89AA-44C4-A1D9-CF78DD8DF79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35" y="5138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425" name="Oval 747">
                <a:extLst>
                  <a:ext uri="{FF2B5EF4-FFF2-40B4-BE49-F238E27FC236}">
                    <a16:creationId xmlns:a16="http://schemas.microsoft.com/office/drawing/2014/main" id="{68D4F8C6-451C-4C6C-8AE8-718095D196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8" y="5134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426" name="Rectangle 748">
                <a:extLst>
                  <a:ext uri="{FF2B5EF4-FFF2-40B4-BE49-F238E27FC236}">
                    <a16:creationId xmlns:a16="http://schemas.microsoft.com/office/drawing/2014/main" id="{07061B36-7A9D-4B54-B024-9F274C3885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19" y="5138"/>
                <a:ext cx="176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LUKE-4666_Sastamala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427" name="Line 749">
                <a:extLst>
                  <a:ext uri="{FF2B5EF4-FFF2-40B4-BE49-F238E27FC236}">
                    <a16:creationId xmlns:a16="http://schemas.microsoft.com/office/drawing/2014/main" id="{7B261324-763E-40EE-8464-DE74850BDC1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114" y="5033"/>
                <a:ext cx="20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428" name="Line 750">
                <a:extLst>
                  <a:ext uri="{FF2B5EF4-FFF2-40B4-BE49-F238E27FC236}">
                    <a16:creationId xmlns:a16="http://schemas.microsoft.com/office/drawing/2014/main" id="{05920596-B96E-4237-8421-0E45785654D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14" y="5033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429" name="Oval 751">
                <a:extLst>
                  <a:ext uri="{FF2B5EF4-FFF2-40B4-BE49-F238E27FC236}">
                    <a16:creationId xmlns:a16="http://schemas.microsoft.com/office/drawing/2014/main" id="{8B6839E9-48CD-45BE-8B6D-CFE2DFBF0C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07" y="5021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430" name="Rectangle 752">
                <a:extLst>
                  <a:ext uri="{FF2B5EF4-FFF2-40B4-BE49-F238E27FC236}">
                    <a16:creationId xmlns:a16="http://schemas.microsoft.com/office/drawing/2014/main" id="{13C22A82-7A7B-47A3-A23B-481C9B3BAF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28" y="5025"/>
                <a:ext cx="15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LUKE-4670_Helsinki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431" name="Line 753">
                <a:extLst>
                  <a:ext uri="{FF2B5EF4-FFF2-40B4-BE49-F238E27FC236}">
                    <a16:creationId xmlns:a16="http://schemas.microsoft.com/office/drawing/2014/main" id="{4A7B82AF-FD3B-41BA-8056-B3E1380FA3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829" y="3903"/>
                <a:ext cx="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432" name="Line 754">
                <a:extLst>
                  <a:ext uri="{FF2B5EF4-FFF2-40B4-BE49-F238E27FC236}">
                    <a16:creationId xmlns:a16="http://schemas.microsoft.com/office/drawing/2014/main" id="{40A6B393-15FD-4FC9-8530-D562404B385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29" y="3887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433" name="Oval 755">
                <a:extLst>
                  <a:ext uri="{FF2B5EF4-FFF2-40B4-BE49-F238E27FC236}">
                    <a16:creationId xmlns:a16="http://schemas.microsoft.com/office/drawing/2014/main" id="{EF298BCA-C353-404C-ADBD-1868353793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21" y="3892"/>
                <a:ext cx="11" cy="14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434" name="Rectangle 756">
                <a:extLst>
                  <a:ext uri="{FF2B5EF4-FFF2-40B4-BE49-F238E27FC236}">
                    <a16:creationId xmlns:a16="http://schemas.microsoft.com/office/drawing/2014/main" id="{827C24F5-14DE-44CC-BB87-6433B984AE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42" y="3895"/>
                <a:ext cx="166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LUKE-4671_Tammela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435" name="Line 757">
                <a:extLst>
                  <a:ext uri="{FF2B5EF4-FFF2-40B4-BE49-F238E27FC236}">
                    <a16:creationId xmlns:a16="http://schemas.microsoft.com/office/drawing/2014/main" id="{96360E6B-D155-40B7-8810-BDFF65F5CB9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087" y="4920"/>
                <a:ext cx="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436" name="Line 758">
                <a:extLst>
                  <a:ext uri="{FF2B5EF4-FFF2-40B4-BE49-F238E27FC236}">
                    <a16:creationId xmlns:a16="http://schemas.microsoft.com/office/drawing/2014/main" id="{FA459C34-46C8-43F5-A906-3E6F5913883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87" y="4920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437" name="Oval 759">
                <a:extLst>
                  <a:ext uri="{FF2B5EF4-FFF2-40B4-BE49-F238E27FC236}">
                    <a16:creationId xmlns:a16="http://schemas.microsoft.com/office/drawing/2014/main" id="{8D32E22B-BC79-4B0F-BD94-66BE435642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9" y="4908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438" name="Rectangle 760">
                <a:extLst>
                  <a:ext uri="{FF2B5EF4-FFF2-40B4-BE49-F238E27FC236}">
                    <a16:creationId xmlns:a16="http://schemas.microsoft.com/office/drawing/2014/main" id="{45FBB86B-CDB3-4DB8-96E3-CC96F54F26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00" y="4912"/>
                <a:ext cx="166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LUKE-4672_Tammela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439" name="Line 761">
                <a:extLst>
                  <a:ext uri="{FF2B5EF4-FFF2-40B4-BE49-F238E27FC236}">
                    <a16:creationId xmlns:a16="http://schemas.microsoft.com/office/drawing/2014/main" id="{3E31C9B5-4749-4EB5-BB18-0D114832446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56" y="1079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440" name="Line 762">
                <a:extLst>
                  <a:ext uri="{FF2B5EF4-FFF2-40B4-BE49-F238E27FC236}">
                    <a16:creationId xmlns:a16="http://schemas.microsoft.com/office/drawing/2014/main" id="{3A9AE1E5-4A58-4E9D-8D0B-8AA8E36EA8D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56" y="1063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441" name="Oval 763">
                <a:extLst>
                  <a:ext uri="{FF2B5EF4-FFF2-40B4-BE49-F238E27FC236}">
                    <a16:creationId xmlns:a16="http://schemas.microsoft.com/office/drawing/2014/main" id="{7F96DDD1-A6DD-4C06-80F4-FCAAF704B1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48" y="1067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442" name="Rectangle 764">
                <a:extLst>
                  <a:ext uri="{FF2B5EF4-FFF2-40B4-BE49-F238E27FC236}">
                    <a16:creationId xmlns:a16="http://schemas.microsoft.com/office/drawing/2014/main" id="{DCC4AD52-7EF6-4AFD-98A5-970455B0E5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9" y="1071"/>
                <a:ext cx="166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LUKE-4673_Tammela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443" name="Line 765">
                <a:extLst>
                  <a:ext uri="{FF2B5EF4-FFF2-40B4-BE49-F238E27FC236}">
                    <a16:creationId xmlns:a16="http://schemas.microsoft.com/office/drawing/2014/main" id="{284AB1E7-92A3-4F06-BF27-CF5266C55C1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014" y="5823"/>
                <a:ext cx="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444" name="Line 766">
                <a:extLst>
                  <a:ext uri="{FF2B5EF4-FFF2-40B4-BE49-F238E27FC236}">
                    <a16:creationId xmlns:a16="http://schemas.microsoft.com/office/drawing/2014/main" id="{04BF5153-6ED6-4C7D-9C46-8DAF37FA8B8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14" y="5815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445" name="Oval 767">
                <a:extLst>
                  <a:ext uri="{FF2B5EF4-FFF2-40B4-BE49-F238E27FC236}">
                    <a16:creationId xmlns:a16="http://schemas.microsoft.com/office/drawing/2014/main" id="{A4CE1C68-DB31-4062-B3A9-3AF1B84E0B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06" y="5812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446" name="Rectangle 768">
                <a:extLst>
                  <a:ext uri="{FF2B5EF4-FFF2-40B4-BE49-F238E27FC236}">
                    <a16:creationId xmlns:a16="http://schemas.microsoft.com/office/drawing/2014/main" id="{3E66083D-73F0-4DA6-BF54-35A01DF57C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7" y="5815"/>
                <a:ext cx="169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LUKE-4675_Orimattila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447" name="Line 769">
                <a:extLst>
                  <a:ext uri="{FF2B5EF4-FFF2-40B4-BE49-F238E27FC236}">
                    <a16:creationId xmlns:a16="http://schemas.microsoft.com/office/drawing/2014/main" id="{B6D31A0D-77CA-4A1E-BD10-37511CD4FD5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14" y="1757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448" name="Line 770">
                <a:extLst>
                  <a:ext uri="{FF2B5EF4-FFF2-40B4-BE49-F238E27FC236}">
                    <a16:creationId xmlns:a16="http://schemas.microsoft.com/office/drawing/2014/main" id="{1EC6C80F-88A5-4890-9CAF-E2A6B56ECFC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14" y="1740"/>
                <a:ext cx="0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449" name="Oval 771">
                <a:extLst>
                  <a:ext uri="{FF2B5EF4-FFF2-40B4-BE49-F238E27FC236}">
                    <a16:creationId xmlns:a16="http://schemas.microsoft.com/office/drawing/2014/main" id="{41F8CE69-98A4-41AE-A6BD-DAB6EB2147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05" y="1745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450" name="Rectangle 772">
                <a:extLst>
                  <a:ext uri="{FF2B5EF4-FFF2-40B4-BE49-F238E27FC236}">
                    <a16:creationId xmlns:a16="http://schemas.microsoft.com/office/drawing/2014/main" id="{D57451A3-EE25-47FE-832A-84D848A8A2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26" y="1749"/>
                <a:ext cx="146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LUKE-4679_Espoo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451" name="Line 773">
                <a:extLst>
                  <a:ext uri="{FF2B5EF4-FFF2-40B4-BE49-F238E27FC236}">
                    <a16:creationId xmlns:a16="http://schemas.microsoft.com/office/drawing/2014/main" id="{38FB7F47-AC4D-4816-84BF-E115A5A2025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38" y="3015"/>
                <a:ext cx="4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452" name="Line 774">
                <a:extLst>
                  <a:ext uri="{FF2B5EF4-FFF2-40B4-BE49-F238E27FC236}">
                    <a16:creationId xmlns:a16="http://schemas.microsoft.com/office/drawing/2014/main" id="{F7219A2A-98F0-4977-AF7E-C296048CC5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38" y="3007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453" name="Oval 775">
                <a:extLst>
                  <a:ext uri="{FF2B5EF4-FFF2-40B4-BE49-F238E27FC236}">
                    <a16:creationId xmlns:a16="http://schemas.microsoft.com/office/drawing/2014/main" id="{53BEC1EE-7D02-45FB-8D86-94492EF432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73" y="3004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454" name="Rectangle 776">
                <a:extLst>
                  <a:ext uri="{FF2B5EF4-FFF2-40B4-BE49-F238E27FC236}">
                    <a16:creationId xmlns:a16="http://schemas.microsoft.com/office/drawing/2014/main" id="{9B910380-7E37-479E-A786-B634489490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94" y="3007"/>
                <a:ext cx="146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LUKE-4680_Espoo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455" name="Line 777">
                <a:extLst>
                  <a:ext uri="{FF2B5EF4-FFF2-40B4-BE49-F238E27FC236}">
                    <a16:creationId xmlns:a16="http://schemas.microsoft.com/office/drawing/2014/main" id="{1DB922E6-D829-48DE-8F60-37F14375B36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29" y="3935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456" name="Line 778">
                <a:extLst>
                  <a:ext uri="{FF2B5EF4-FFF2-40B4-BE49-F238E27FC236}">
                    <a16:creationId xmlns:a16="http://schemas.microsoft.com/office/drawing/2014/main" id="{28694890-01FB-41C9-ADAD-EE54FB33600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29" y="3919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457" name="Oval 779">
                <a:extLst>
                  <a:ext uri="{FF2B5EF4-FFF2-40B4-BE49-F238E27FC236}">
                    <a16:creationId xmlns:a16="http://schemas.microsoft.com/office/drawing/2014/main" id="{04E01DE9-D0D5-47CD-B7A4-BCCC6E28AE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20" y="3924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458" name="Rectangle 780">
                <a:extLst>
                  <a:ext uri="{FF2B5EF4-FFF2-40B4-BE49-F238E27FC236}">
                    <a16:creationId xmlns:a16="http://schemas.microsoft.com/office/drawing/2014/main" id="{4C97BE46-37E1-4BD6-AD5B-2AAE30730D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42" y="3927"/>
                <a:ext cx="15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LUKE-4681_Helsinki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459" name="Line 781">
                <a:extLst>
                  <a:ext uri="{FF2B5EF4-FFF2-40B4-BE49-F238E27FC236}">
                    <a16:creationId xmlns:a16="http://schemas.microsoft.com/office/drawing/2014/main" id="{B0452497-B3F8-4D04-9EB9-5E7F517C099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107" y="6146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460" name="Line 782">
                <a:extLst>
                  <a:ext uri="{FF2B5EF4-FFF2-40B4-BE49-F238E27FC236}">
                    <a16:creationId xmlns:a16="http://schemas.microsoft.com/office/drawing/2014/main" id="{68B5F44B-E50C-4A08-B0A5-9D2E47AB85B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07" y="6146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461" name="Oval 783">
                <a:extLst>
                  <a:ext uri="{FF2B5EF4-FFF2-40B4-BE49-F238E27FC236}">
                    <a16:creationId xmlns:a16="http://schemas.microsoft.com/office/drawing/2014/main" id="{B16581D2-C527-4ACB-BC0F-1FBEFA0341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99" y="6135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462" name="Rectangle 784">
                <a:extLst>
                  <a:ext uri="{FF2B5EF4-FFF2-40B4-BE49-F238E27FC236}">
                    <a16:creationId xmlns:a16="http://schemas.microsoft.com/office/drawing/2014/main" id="{954FA445-6BAF-41A1-858B-325C4C2B00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0" y="6138"/>
                <a:ext cx="130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LUKE-4682_Salo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463" name="Line 785">
                <a:extLst>
                  <a:ext uri="{FF2B5EF4-FFF2-40B4-BE49-F238E27FC236}">
                    <a16:creationId xmlns:a16="http://schemas.microsoft.com/office/drawing/2014/main" id="{24200F3D-4095-4BA5-91B9-770549E3E02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754" y="2354"/>
                <a:ext cx="673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464" name="Line 786">
                <a:extLst>
                  <a:ext uri="{FF2B5EF4-FFF2-40B4-BE49-F238E27FC236}">
                    <a16:creationId xmlns:a16="http://schemas.microsoft.com/office/drawing/2014/main" id="{BC4AD791-BB6C-4655-9B55-2EDB4F0D5EE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754" y="2338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465" name="Oval 787">
                <a:extLst>
                  <a:ext uri="{FF2B5EF4-FFF2-40B4-BE49-F238E27FC236}">
                    <a16:creationId xmlns:a16="http://schemas.microsoft.com/office/drawing/2014/main" id="{B1612164-6ED6-4FF4-B36E-F499CDAF8B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8" y="2343"/>
                <a:ext cx="11" cy="14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466" name="Rectangle 788">
                <a:extLst>
                  <a:ext uri="{FF2B5EF4-FFF2-40B4-BE49-F238E27FC236}">
                    <a16:creationId xmlns:a16="http://schemas.microsoft.com/office/drawing/2014/main" id="{90993A39-6C31-4787-94B8-3C8FB981CA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39" y="2346"/>
                <a:ext cx="16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LUKE-4683_Saarijärvi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467" name="Line 789">
                <a:extLst>
                  <a:ext uri="{FF2B5EF4-FFF2-40B4-BE49-F238E27FC236}">
                    <a16:creationId xmlns:a16="http://schemas.microsoft.com/office/drawing/2014/main" id="{1DAE6230-BDDC-4C6E-936F-FE1D954B806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061" y="5614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468" name="Line 790">
                <a:extLst>
                  <a:ext uri="{FF2B5EF4-FFF2-40B4-BE49-F238E27FC236}">
                    <a16:creationId xmlns:a16="http://schemas.microsoft.com/office/drawing/2014/main" id="{F6427152-AA07-4644-8891-1AE9E35BAB2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61" y="5598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469" name="Oval 791">
                <a:extLst>
                  <a:ext uri="{FF2B5EF4-FFF2-40B4-BE49-F238E27FC236}">
                    <a16:creationId xmlns:a16="http://schemas.microsoft.com/office/drawing/2014/main" id="{64F0176A-204B-4E11-86C2-ABA86F68E3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52" y="5603"/>
                <a:ext cx="12" cy="14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470" name="Rectangle 792">
                <a:extLst>
                  <a:ext uri="{FF2B5EF4-FFF2-40B4-BE49-F238E27FC236}">
                    <a16:creationId xmlns:a16="http://schemas.microsoft.com/office/drawing/2014/main" id="{8B03E217-6D84-44CE-851A-9B0011E6B1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4" y="5606"/>
                <a:ext cx="166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LUKE-4684_Huittinen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471" name="Line 793">
                <a:extLst>
                  <a:ext uri="{FF2B5EF4-FFF2-40B4-BE49-F238E27FC236}">
                    <a16:creationId xmlns:a16="http://schemas.microsoft.com/office/drawing/2014/main" id="{12D87408-E493-49FD-8A46-908DF9E7929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957" y="6404"/>
                <a:ext cx="259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472" name="Line 794">
                <a:extLst>
                  <a:ext uri="{FF2B5EF4-FFF2-40B4-BE49-F238E27FC236}">
                    <a16:creationId xmlns:a16="http://schemas.microsoft.com/office/drawing/2014/main" id="{1A9C77B3-DBBD-48FC-B439-BAF2F1308D1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57" y="6386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473" name="Oval 795">
                <a:extLst>
                  <a:ext uri="{FF2B5EF4-FFF2-40B4-BE49-F238E27FC236}">
                    <a16:creationId xmlns:a16="http://schemas.microsoft.com/office/drawing/2014/main" id="{87D2772D-B5D9-428A-B97C-AFD2FA49B3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07" y="6393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474" name="Rectangle 796">
                <a:extLst>
                  <a:ext uri="{FF2B5EF4-FFF2-40B4-BE49-F238E27FC236}">
                    <a16:creationId xmlns:a16="http://schemas.microsoft.com/office/drawing/2014/main" id="{647BA135-EBA7-4D00-96DF-94D105F221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29" y="6396"/>
                <a:ext cx="166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LUKE-4685_Huittinen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475" name="Line 797">
                <a:extLst>
                  <a:ext uri="{FF2B5EF4-FFF2-40B4-BE49-F238E27FC236}">
                    <a16:creationId xmlns:a16="http://schemas.microsoft.com/office/drawing/2014/main" id="{C5C5B14D-A235-4BB3-B1BA-681E90D78B2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57" y="1434"/>
                <a:ext cx="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476" name="Line 798">
                <a:extLst>
                  <a:ext uri="{FF2B5EF4-FFF2-40B4-BE49-F238E27FC236}">
                    <a16:creationId xmlns:a16="http://schemas.microsoft.com/office/drawing/2014/main" id="{5662A486-0B91-41A5-BEEC-5A4F339B509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57" y="1418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477" name="Oval 799">
                <a:extLst>
                  <a:ext uri="{FF2B5EF4-FFF2-40B4-BE49-F238E27FC236}">
                    <a16:creationId xmlns:a16="http://schemas.microsoft.com/office/drawing/2014/main" id="{AB7E4EDD-D1C6-433A-A3DE-E3E9D8EC00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49" y="1422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478" name="Rectangle 800">
                <a:extLst>
                  <a:ext uri="{FF2B5EF4-FFF2-40B4-BE49-F238E27FC236}">
                    <a16:creationId xmlns:a16="http://schemas.microsoft.com/office/drawing/2014/main" id="{9ED953C0-E32C-43A3-98FE-1483418432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70" y="1426"/>
                <a:ext cx="130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LUKE-4688_Salo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479" name="Line 801">
                <a:extLst>
                  <a:ext uri="{FF2B5EF4-FFF2-40B4-BE49-F238E27FC236}">
                    <a16:creationId xmlns:a16="http://schemas.microsoft.com/office/drawing/2014/main" id="{196E894B-EBAB-4130-AE6E-E69560D614E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58" y="1353"/>
                <a:ext cx="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480" name="Line 802">
                <a:extLst>
                  <a:ext uri="{FF2B5EF4-FFF2-40B4-BE49-F238E27FC236}">
                    <a16:creationId xmlns:a16="http://schemas.microsoft.com/office/drawing/2014/main" id="{6F0EA718-1005-475F-ACD4-F3E4B0FE4AF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58" y="1338"/>
                <a:ext cx="0" cy="1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481" name="Oval 803">
                <a:extLst>
                  <a:ext uri="{FF2B5EF4-FFF2-40B4-BE49-F238E27FC236}">
                    <a16:creationId xmlns:a16="http://schemas.microsoft.com/office/drawing/2014/main" id="{8BA97B0E-90DC-4F1A-B9C4-F404A86234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50" y="1342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482" name="Rectangle 804">
                <a:extLst>
                  <a:ext uri="{FF2B5EF4-FFF2-40B4-BE49-F238E27FC236}">
                    <a16:creationId xmlns:a16="http://schemas.microsoft.com/office/drawing/2014/main" id="{F059AEC8-1181-424A-9C70-DFC870539D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71" y="1345"/>
                <a:ext cx="193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LUKE-4701_Kemiönsaari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483" name="Line 805">
                <a:extLst>
                  <a:ext uri="{FF2B5EF4-FFF2-40B4-BE49-F238E27FC236}">
                    <a16:creationId xmlns:a16="http://schemas.microsoft.com/office/drawing/2014/main" id="{4F782BE0-93AE-4B66-8768-872A9D2A812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533" y="5920"/>
                <a:ext cx="51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484" name="Line 806">
                <a:extLst>
                  <a:ext uri="{FF2B5EF4-FFF2-40B4-BE49-F238E27FC236}">
                    <a16:creationId xmlns:a16="http://schemas.microsoft.com/office/drawing/2014/main" id="{2C1A0368-0C67-4D5F-868E-20BF905760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33" y="5912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485" name="Oval 807">
                <a:extLst>
                  <a:ext uri="{FF2B5EF4-FFF2-40B4-BE49-F238E27FC236}">
                    <a16:creationId xmlns:a16="http://schemas.microsoft.com/office/drawing/2014/main" id="{8542B2C6-8A94-4D43-A7F5-1566FF1129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37" y="5909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</p:grpSp>
        <p:grpSp>
          <p:nvGrpSpPr>
            <p:cNvPr id="12" name="Group 1009">
              <a:extLst>
                <a:ext uri="{FF2B5EF4-FFF2-40B4-BE49-F238E27FC236}">
                  <a16:creationId xmlns:a16="http://schemas.microsoft.com/office/drawing/2014/main" id="{30EF8903-C508-4DE2-987A-E2BFC4BC7F4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70" y="1111"/>
              <a:ext cx="1810" cy="5885"/>
              <a:chOff x="1970" y="1111"/>
              <a:chExt cx="1810" cy="5885"/>
            </a:xfrm>
          </p:grpSpPr>
          <p:sp>
            <p:nvSpPr>
              <p:cNvPr id="6086" name="Rectangle 809">
                <a:extLst>
                  <a:ext uri="{FF2B5EF4-FFF2-40B4-BE49-F238E27FC236}">
                    <a16:creationId xmlns:a16="http://schemas.microsoft.com/office/drawing/2014/main" id="{9B692FD3-2DE9-48C1-9761-40F4238FB5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58" y="5912"/>
                <a:ext cx="193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LUKE-4702_Kemiönsaari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087" name="Line 810">
                <a:extLst>
                  <a:ext uri="{FF2B5EF4-FFF2-40B4-BE49-F238E27FC236}">
                    <a16:creationId xmlns:a16="http://schemas.microsoft.com/office/drawing/2014/main" id="{BFF9E099-65E7-4CC4-9E61-CC07B33BEC1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99" y="3225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088" name="Line 811">
                <a:extLst>
                  <a:ext uri="{FF2B5EF4-FFF2-40B4-BE49-F238E27FC236}">
                    <a16:creationId xmlns:a16="http://schemas.microsoft.com/office/drawing/2014/main" id="{30D7F67D-4DAD-420F-91BA-A8D354EFB8F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99" y="3209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089" name="Oval 812">
                <a:extLst>
                  <a:ext uri="{FF2B5EF4-FFF2-40B4-BE49-F238E27FC236}">
                    <a16:creationId xmlns:a16="http://schemas.microsoft.com/office/drawing/2014/main" id="{A660BDA0-CE70-4C38-AD32-0EB5F93D3E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90" y="3214"/>
                <a:ext cx="12" cy="14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090" name="Rectangle 813">
                <a:extLst>
                  <a:ext uri="{FF2B5EF4-FFF2-40B4-BE49-F238E27FC236}">
                    <a16:creationId xmlns:a16="http://schemas.microsoft.com/office/drawing/2014/main" id="{81770F2D-2501-46F9-86D4-91E4D7FFC5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11" y="3217"/>
                <a:ext cx="165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LUKE-4703_Parainen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091" name="Line 814">
                <a:extLst>
                  <a:ext uri="{FF2B5EF4-FFF2-40B4-BE49-F238E27FC236}">
                    <a16:creationId xmlns:a16="http://schemas.microsoft.com/office/drawing/2014/main" id="{357D1A39-90F6-48F6-9F88-4EB36E3528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221" y="6308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092" name="Line 815">
                <a:extLst>
                  <a:ext uri="{FF2B5EF4-FFF2-40B4-BE49-F238E27FC236}">
                    <a16:creationId xmlns:a16="http://schemas.microsoft.com/office/drawing/2014/main" id="{E6D8D84F-E7B5-4D3E-92D1-F3D84C0A094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21" y="6308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093" name="Oval 816">
                <a:extLst>
                  <a:ext uri="{FF2B5EF4-FFF2-40B4-BE49-F238E27FC236}">
                    <a16:creationId xmlns:a16="http://schemas.microsoft.com/office/drawing/2014/main" id="{36CA73D3-FFF7-4D5B-A52B-3C8A1BC1F1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12" y="6296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094" name="Rectangle 817">
                <a:extLst>
                  <a:ext uri="{FF2B5EF4-FFF2-40B4-BE49-F238E27FC236}">
                    <a16:creationId xmlns:a16="http://schemas.microsoft.com/office/drawing/2014/main" id="{0C2616CC-A52F-4D97-8973-6973896F91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33" y="6300"/>
                <a:ext cx="145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LUKE-4704_Sauvo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095" name="Line 818">
                <a:extLst>
                  <a:ext uri="{FF2B5EF4-FFF2-40B4-BE49-F238E27FC236}">
                    <a16:creationId xmlns:a16="http://schemas.microsoft.com/office/drawing/2014/main" id="{454F4455-A21E-44F5-BFFC-319412E6F8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061" y="5630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096" name="Line 819">
                <a:extLst>
                  <a:ext uri="{FF2B5EF4-FFF2-40B4-BE49-F238E27FC236}">
                    <a16:creationId xmlns:a16="http://schemas.microsoft.com/office/drawing/2014/main" id="{69F011D2-ECD9-41C7-AA90-4E8F8DEF333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61" y="5614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097" name="Oval 820">
                <a:extLst>
                  <a:ext uri="{FF2B5EF4-FFF2-40B4-BE49-F238E27FC236}">
                    <a16:creationId xmlns:a16="http://schemas.microsoft.com/office/drawing/2014/main" id="{868A45EC-3943-49D8-9A1B-3F232C3D43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52" y="5618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098" name="Rectangle 821">
                <a:extLst>
                  <a:ext uri="{FF2B5EF4-FFF2-40B4-BE49-F238E27FC236}">
                    <a16:creationId xmlns:a16="http://schemas.microsoft.com/office/drawing/2014/main" id="{36F25A92-305D-4EC4-A873-526225F8CC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3" y="5622"/>
                <a:ext cx="145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LUKE-4705_Sauvo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099" name="Line 822">
                <a:extLst>
                  <a:ext uri="{FF2B5EF4-FFF2-40B4-BE49-F238E27FC236}">
                    <a16:creationId xmlns:a16="http://schemas.microsoft.com/office/drawing/2014/main" id="{E4E821CD-79D1-460A-88A9-45033E883A4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060" y="5678"/>
                <a:ext cx="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100" name="Line 823">
                <a:extLst>
                  <a:ext uri="{FF2B5EF4-FFF2-40B4-BE49-F238E27FC236}">
                    <a16:creationId xmlns:a16="http://schemas.microsoft.com/office/drawing/2014/main" id="{CDA6B005-DAE8-40A0-8871-0D26FA78A63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60" y="5662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101" name="Oval 824">
                <a:extLst>
                  <a:ext uri="{FF2B5EF4-FFF2-40B4-BE49-F238E27FC236}">
                    <a16:creationId xmlns:a16="http://schemas.microsoft.com/office/drawing/2014/main" id="{D4070523-1281-40B6-B9DA-2A0F50F39F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52" y="5667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102" name="Rectangle 825">
                <a:extLst>
                  <a:ext uri="{FF2B5EF4-FFF2-40B4-BE49-F238E27FC236}">
                    <a16:creationId xmlns:a16="http://schemas.microsoft.com/office/drawing/2014/main" id="{1BE94F02-B881-4579-8EA2-18070B09D0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3" y="5670"/>
                <a:ext cx="145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LUKE-4706_Sauvo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103" name="Line 826">
                <a:extLst>
                  <a:ext uri="{FF2B5EF4-FFF2-40B4-BE49-F238E27FC236}">
                    <a16:creationId xmlns:a16="http://schemas.microsoft.com/office/drawing/2014/main" id="{61C341E2-E1B2-4779-BE4A-9A7DDE098A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060" y="5694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104" name="Line 827">
                <a:extLst>
                  <a:ext uri="{FF2B5EF4-FFF2-40B4-BE49-F238E27FC236}">
                    <a16:creationId xmlns:a16="http://schemas.microsoft.com/office/drawing/2014/main" id="{698D6297-3809-429A-ADCE-03B1AA87E26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60" y="5678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105" name="Oval 828">
                <a:extLst>
                  <a:ext uri="{FF2B5EF4-FFF2-40B4-BE49-F238E27FC236}">
                    <a16:creationId xmlns:a16="http://schemas.microsoft.com/office/drawing/2014/main" id="{D145E3E8-8C92-4573-9A90-63E70D92E2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52" y="5683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106" name="Rectangle 829">
                <a:extLst>
                  <a:ext uri="{FF2B5EF4-FFF2-40B4-BE49-F238E27FC236}">
                    <a16:creationId xmlns:a16="http://schemas.microsoft.com/office/drawing/2014/main" id="{C3A96545-B797-41D9-B15E-C8DC6F359F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3" y="5686"/>
                <a:ext cx="145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LUKE-4707_Sauvo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107" name="Line 830">
                <a:extLst>
                  <a:ext uri="{FF2B5EF4-FFF2-40B4-BE49-F238E27FC236}">
                    <a16:creationId xmlns:a16="http://schemas.microsoft.com/office/drawing/2014/main" id="{9EC62353-20B8-4F3E-8C29-E52F59B3C2C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20" y="6582"/>
                <a:ext cx="79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108" name="Line 831">
                <a:extLst>
                  <a:ext uri="{FF2B5EF4-FFF2-40B4-BE49-F238E27FC236}">
                    <a16:creationId xmlns:a16="http://schemas.microsoft.com/office/drawing/2014/main" id="{E0D63CAC-8A83-4F15-A93F-C1E54ECB0E9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20" y="6568"/>
                <a:ext cx="0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109" name="Oval 832">
                <a:extLst>
                  <a:ext uri="{FF2B5EF4-FFF2-40B4-BE49-F238E27FC236}">
                    <a16:creationId xmlns:a16="http://schemas.microsoft.com/office/drawing/2014/main" id="{07C09E28-408C-484B-9A69-762EC4E4F9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01" y="6570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110" name="Rectangle 833">
                <a:extLst>
                  <a:ext uri="{FF2B5EF4-FFF2-40B4-BE49-F238E27FC236}">
                    <a16:creationId xmlns:a16="http://schemas.microsoft.com/office/drawing/2014/main" id="{84524AF8-C562-4157-974F-7E0FA631BF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2" y="6574"/>
                <a:ext cx="156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LUKE-4710_Kaarina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111" name="Line 834">
                <a:extLst>
                  <a:ext uri="{FF2B5EF4-FFF2-40B4-BE49-F238E27FC236}">
                    <a16:creationId xmlns:a16="http://schemas.microsoft.com/office/drawing/2014/main" id="{968099C3-E18E-4AFA-909B-D8E9D505A1C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014" y="5807"/>
                <a:ext cx="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112" name="Line 835">
                <a:extLst>
                  <a:ext uri="{FF2B5EF4-FFF2-40B4-BE49-F238E27FC236}">
                    <a16:creationId xmlns:a16="http://schemas.microsoft.com/office/drawing/2014/main" id="{BB00F9A4-EF3B-4578-87B7-49F7B3DE5A3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14" y="5807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113" name="Oval 836">
                <a:extLst>
                  <a:ext uri="{FF2B5EF4-FFF2-40B4-BE49-F238E27FC236}">
                    <a16:creationId xmlns:a16="http://schemas.microsoft.com/office/drawing/2014/main" id="{7E966092-8242-4B2F-AF17-12F29BF841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06" y="5796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114" name="Rectangle 837">
                <a:extLst>
                  <a:ext uri="{FF2B5EF4-FFF2-40B4-BE49-F238E27FC236}">
                    <a16:creationId xmlns:a16="http://schemas.microsoft.com/office/drawing/2014/main" id="{B84D58AB-4C00-436B-B2D9-1AD9D76B8E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7" y="5799"/>
                <a:ext cx="14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LUKE-4712_Mikkeli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115" name="Line 838">
                <a:extLst>
                  <a:ext uri="{FF2B5EF4-FFF2-40B4-BE49-F238E27FC236}">
                    <a16:creationId xmlns:a16="http://schemas.microsoft.com/office/drawing/2014/main" id="{DC404DF4-A493-4F0D-A8D2-04A11A67F8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26" y="5065"/>
                <a:ext cx="69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116" name="Line 839">
                <a:extLst>
                  <a:ext uri="{FF2B5EF4-FFF2-40B4-BE49-F238E27FC236}">
                    <a16:creationId xmlns:a16="http://schemas.microsoft.com/office/drawing/2014/main" id="{0D8F7F0E-DCF6-41F1-ADBC-111EFFA5F35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26" y="5053"/>
                <a:ext cx="0" cy="1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117" name="Oval 840">
                <a:extLst>
                  <a:ext uri="{FF2B5EF4-FFF2-40B4-BE49-F238E27FC236}">
                    <a16:creationId xmlns:a16="http://schemas.microsoft.com/office/drawing/2014/main" id="{C3834F31-CFEC-41FC-8547-A5627BB5D0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12" y="5053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118" name="Rectangle 841">
                <a:extLst>
                  <a:ext uri="{FF2B5EF4-FFF2-40B4-BE49-F238E27FC236}">
                    <a16:creationId xmlns:a16="http://schemas.microsoft.com/office/drawing/2014/main" id="{EE4FB68E-044B-4D59-B234-FBFB47A9EA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34" y="5057"/>
                <a:ext cx="169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LUKE-4716_Jalasjärvi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119" name="Line 842">
                <a:extLst>
                  <a:ext uri="{FF2B5EF4-FFF2-40B4-BE49-F238E27FC236}">
                    <a16:creationId xmlns:a16="http://schemas.microsoft.com/office/drawing/2014/main" id="{20AD5685-6F0F-4EF5-B9DB-CA874F2BBC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69" y="4678"/>
                <a:ext cx="869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120" name="Line 843">
                <a:extLst>
                  <a:ext uri="{FF2B5EF4-FFF2-40B4-BE49-F238E27FC236}">
                    <a16:creationId xmlns:a16="http://schemas.microsoft.com/office/drawing/2014/main" id="{A499A431-AF47-455A-AB64-0FF67128878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69" y="4662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121" name="Oval 844">
                <a:extLst>
                  <a:ext uri="{FF2B5EF4-FFF2-40B4-BE49-F238E27FC236}">
                    <a16:creationId xmlns:a16="http://schemas.microsoft.com/office/drawing/2014/main" id="{0E50402B-E724-44D1-8FF6-35BEDE9D16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29" y="4666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122" name="Rectangle 845">
                <a:extLst>
                  <a:ext uri="{FF2B5EF4-FFF2-40B4-BE49-F238E27FC236}">
                    <a16:creationId xmlns:a16="http://schemas.microsoft.com/office/drawing/2014/main" id="{35E36749-A4BB-4B02-B27D-EE5BB8E38B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51" y="4670"/>
                <a:ext cx="14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LUKE-4723_Muhos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123" name="Line 846">
                <a:extLst>
                  <a:ext uri="{FF2B5EF4-FFF2-40B4-BE49-F238E27FC236}">
                    <a16:creationId xmlns:a16="http://schemas.microsoft.com/office/drawing/2014/main" id="{927BC962-08D6-4A7A-8E36-62ED65FC1C0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956" y="4226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124" name="Line 847">
                <a:extLst>
                  <a:ext uri="{FF2B5EF4-FFF2-40B4-BE49-F238E27FC236}">
                    <a16:creationId xmlns:a16="http://schemas.microsoft.com/office/drawing/2014/main" id="{76FF1E3B-BAC8-40E2-B874-CE1943CB891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56" y="4226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125" name="Oval 848">
                <a:extLst>
                  <a:ext uri="{FF2B5EF4-FFF2-40B4-BE49-F238E27FC236}">
                    <a16:creationId xmlns:a16="http://schemas.microsoft.com/office/drawing/2014/main" id="{FC697574-C3B3-4D8C-8AEA-423958182A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47" y="4214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126" name="Rectangle 849">
                <a:extLst>
                  <a:ext uri="{FF2B5EF4-FFF2-40B4-BE49-F238E27FC236}">
                    <a16:creationId xmlns:a16="http://schemas.microsoft.com/office/drawing/2014/main" id="{2F24F398-B9E1-4C31-A1AA-5A0B54FD35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69" y="4218"/>
                <a:ext cx="14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LUKE-4724_Muhos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127" name="Line 850">
                <a:extLst>
                  <a:ext uri="{FF2B5EF4-FFF2-40B4-BE49-F238E27FC236}">
                    <a16:creationId xmlns:a16="http://schemas.microsoft.com/office/drawing/2014/main" id="{1A55451F-F665-4580-A69F-5626E788E74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83" y="4952"/>
                <a:ext cx="81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128" name="Line 851">
                <a:extLst>
                  <a:ext uri="{FF2B5EF4-FFF2-40B4-BE49-F238E27FC236}">
                    <a16:creationId xmlns:a16="http://schemas.microsoft.com/office/drawing/2014/main" id="{C6FBC737-13E6-48DF-82D6-4253E2B080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83" y="4940"/>
                <a:ext cx="0" cy="1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129" name="Oval 852">
                <a:extLst>
                  <a:ext uri="{FF2B5EF4-FFF2-40B4-BE49-F238E27FC236}">
                    <a16:creationId xmlns:a16="http://schemas.microsoft.com/office/drawing/2014/main" id="{C7973F7D-4060-45AB-9FF1-0069ACEF6B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90" y="4941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130" name="Rectangle 853">
                <a:extLst>
                  <a:ext uri="{FF2B5EF4-FFF2-40B4-BE49-F238E27FC236}">
                    <a16:creationId xmlns:a16="http://schemas.microsoft.com/office/drawing/2014/main" id="{2251F578-BE68-4B6F-8BE3-50ECCE6F2C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11" y="4944"/>
                <a:ext cx="150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LUKE-4729_Rauma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131" name="Line 854">
                <a:extLst>
                  <a:ext uri="{FF2B5EF4-FFF2-40B4-BE49-F238E27FC236}">
                    <a16:creationId xmlns:a16="http://schemas.microsoft.com/office/drawing/2014/main" id="{F2C15D94-BA23-4D0A-AF8D-16A7514B998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829" y="3984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132" name="Line 855">
                <a:extLst>
                  <a:ext uri="{FF2B5EF4-FFF2-40B4-BE49-F238E27FC236}">
                    <a16:creationId xmlns:a16="http://schemas.microsoft.com/office/drawing/2014/main" id="{9AEBBC1C-2F03-4A47-A02E-49A04A7DC39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29" y="3968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133" name="Oval 856">
                <a:extLst>
                  <a:ext uri="{FF2B5EF4-FFF2-40B4-BE49-F238E27FC236}">
                    <a16:creationId xmlns:a16="http://schemas.microsoft.com/office/drawing/2014/main" id="{AF960E0A-29C0-4678-A9CB-7BA872E048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20" y="3972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134" name="Rectangle 857">
                <a:extLst>
                  <a:ext uri="{FF2B5EF4-FFF2-40B4-BE49-F238E27FC236}">
                    <a16:creationId xmlns:a16="http://schemas.microsoft.com/office/drawing/2014/main" id="{F08C4BA5-B9E6-41E8-80DC-51A1099A67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41" y="3976"/>
                <a:ext cx="161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LUKE-4730_Karstula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135" name="Line 858">
                <a:extLst>
                  <a:ext uri="{FF2B5EF4-FFF2-40B4-BE49-F238E27FC236}">
                    <a16:creationId xmlns:a16="http://schemas.microsoft.com/office/drawing/2014/main" id="{27C9C9A0-9029-4C11-84FA-32BC92282FA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40" y="4774"/>
                <a:ext cx="903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136" name="Line 859">
                <a:extLst>
                  <a:ext uri="{FF2B5EF4-FFF2-40B4-BE49-F238E27FC236}">
                    <a16:creationId xmlns:a16="http://schemas.microsoft.com/office/drawing/2014/main" id="{71CDAF8E-39EA-4303-A70B-CC1E1B2C915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40" y="4766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137" name="Oval 860">
                <a:extLst>
                  <a:ext uri="{FF2B5EF4-FFF2-40B4-BE49-F238E27FC236}">
                    <a16:creationId xmlns:a16="http://schemas.microsoft.com/office/drawing/2014/main" id="{CB195EC8-24AB-4465-A249-936F11AF2A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34" y="4763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138" name="Rectangle 861">
                <a:extLst>
                  <a:ext uri="{FF2B5EF4-FFF2-40B4-BE49-F238E27FC236}">
                    <a16:creationId xmlns:a16="http://schemas.microsoft.com/office/drawing/2014/main" id="{C5318471-DB3C-4A56-9203-B79EB172E3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55" y="4766"/>
                <a:ext cx="171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LUKE-4733_Kuusamo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139" name="Line 862">
                <a:extLst>
                  <a:ext uri="{FF2B5EF4-FFF2-40B4-BE49-F238E27FC236}">
                    <a16:creationId xmlns:a16="http://schemas.microsoft.com/office/drawing/2014/main" id="{CC008131-4250-41CE-AF54-B308FBD447D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970" y="6985"/>
                <a:ext cx="110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140" name="Line 863">
                <a:extLst>
                  <a:ext uri="{FF2B5EF4-FFF2-40B4-BE49-F238E27FC236}">
                    <a16:creationId xmlns:a16="http://schemas.microsoft.com/office/drawing/2014/main" id="{A8066756-EAFF-45B0-9E8C-DCECCB24FBB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70" y="6973"/>
                <a:ext cx="0" cy="1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141" name="Oval 864">
                <a:extLst>
                  <a:ext uri="{FF2B5EF4-FFF2-40B4-BE49-F238E27FC236}">
                    <a16:creationId xmlns:a16="http://schemas.microsoft.com/office/drawing/2014/main" id="{EEC21DCA-2C55-45A4-AAB9-014A9F4C86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68" y="6974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142" name="Rectangle 865">
                <a:extLst>
                  <a:ext uri="{FF2B5EF4-FFF2-40B4-BE49-F238E27FC236}">
                    <a16:creationId xmlns:a16="http://schemas.microsoft.com/office/drawing/2014/main" id="{F89C1962-F2A7-4114-A658-55C822E26B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89" y="6977"/>
                <a:ext cx="171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LUKE-4734_Kuusamo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143" name="Line 866">
                <a:extLst>
                  <a:ext uri="{FF2B5EF4-FFF2-40B4-BE49-F238E27FC236}">
                    <a16:creationId xmlns:a16="http://schemas.microsoft.com/office/drawing/2014/main" id="{AD9DB5CE-5FFC-4E38-ADDB-D43E1058B0D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73" y="4871"/>
                <a:ext cx="56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144" name="Line 867">
                <a:extLst>
                  <a:ext uri="{FF2B5EF4-FFF2-40B4-BE49-F238E27FC236}">
                    <a16:creationId xmlns:a16="http://schemas.microsoft.com/office/drawing/2014/main" id="{CA3621E2-1B2A-4ED5-8623-9F6BDF7040A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73" y="4871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145" name="Oval 868">
                <a:extLst>
                  <a:ext uri="{FF2B5EF4-FFF2-40B4-BE49-F238E27FC236}">
                    <a16:creationId xmlns:a16="http://schemas.microsoft.com/office/drawing/2014/main" id="{233E999F-F5FE-4587-A225-C5B74FF687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31" y="4860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146" name="Rectangle 869">
                <a:extLst>
                  <a:ext uri="{FF2B5EF4-FFF2-40B4-BE49-F238E27FC236}">
                    <a16:creationId xmlns:a16="http://schemas.microsoft.com/office/drawing/2014/main" id="{A12D4F42-D005-4624-A906-8676DF9BB7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52" y="4863"/>
                <a:ext cx="171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LUKE-4735_Kuusamo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147" name="Line 870">
                <a:extLst>
                  <a:ext uri="{FF2B5EF4-FFF2-40B4-BE49-F238E27FC236}">
                    <a16:creationId xmlns:a16="http://schemas.microsoft.com/office/drawing/2014/main" id="{F276B466-37C7-409C-A61E-67A2DA14132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864" y="4629"/>
                <a:ext cx="54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148" name="Line 871">
                <a:extLst>
                  <a:ext uri="{FF2B5EF4-FFF2-40B4-BE49-F238E27FC236}">
                    <a16:creationId xmlns:a16="http://schemas.microsoft.com/office/drawing/2014/main" id="{AD89EA96-AD0E-46F3-9B2B-FC6CE8B9C70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64" y="4621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149" name="Oval 872">
                <a:extLst>
                  <a:ext uri="{FF2B5EF4-FFF2-40B4-BE49-F238E27FC236}">
                    <a16:creationId xmlns:a16="http://schemas.microsoft.com/office/drawing/2014/main" id="{DE7BA7AD-CF4E-4BE9-9881-37B3D03B9E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99" y="4618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150" name="Rectangle 873">
                <a:extLst>
                  <a:ext uri="{FF2B5EF4-FFF2-40B4-BE49-F238E27FC236}">
                    <a16:creationId xmlns:a16="http://schemas.microsoft.com/office/drawing/2014/main" id="{811FFF1D-A2EB-4F6F-B23C-C1069A5FC0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20" y="4621"/>
                <a:ext cx="145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LUKE-4736_Raahe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151" name="Line 874">
                <a:extLst>
                  <a:ext uri="{FF2B5EF4-FFF2-40B4-BE49-F238E27FC236}">
                    <a16:creationId xmlns:a16="http://schemas.microsoft.com/office/drawing/2014/main" id="{36066F3C-E49F-46FE-983D-86ACFE1714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828" y="4000"/>
                <a:ext cx="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152" name="Line 875">
                <a:extLst>
                  <a:ext uri="{FF2B5EF4-FFF2-40B4-BE49-F238E27FC236}">
                    <a16:creationId xmlns:a16="http://schemas.microsoft.com/office/drawing/2014/main" id="{8588F86C-97D8-4A30-8E85-A709EB6C76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28" y="3984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153" name="Oval 876">
                <a:extLst>
                  <a:ext uri="{FF2B5EF4-FFF2-40B4-BE49-F238E27FC236}">
                    <a16:creationId xmlns:a16="http://schemas.microsoft.com/office/drawing/2014/main" id="{99F24E98-8FC8-4768-A0F5-90CE95F4BF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20" y="3988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154" name="Rectangle 877">
                <a:extLst>
                  <a:ext uri="{FF2B5EF4-FFF2-40B4-BE49-F238E27FC236}">
                    <a16:creationId xmlns:a16="http://schemas.microsoft.com/office/drawing/2014/main" id="{8C59B4C1-92DE-404B-ACDB-1574F6139E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41" y="3992"/>
                <a:ext cx="145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LUKE-4737_Raahe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155" name="Line 878">
                <a:extLst>
                  <a:ext uri="{FF2B5EF4-FFF2-40B4-BE49-F238E27FC236}">
                    <a16:creationId xmlns:a16="http://schemas.microsoft.com/office/drawing/2014/main" id="{EBFE9945-1EFF-4FBF-A7DF-61E296C4849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864" y="4613"/>
                <a:ext cx="72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156" name="Line 879">
                <a:extLst>
                  <a:ext uri="{FF2B5EF4-FFF2-40B4-BE49-F238E27FC236}">
                    <a16:creationId xmlns:a16="http://schemas.microsoft.com/office/drawing/2014/main" id="{0D8AC01F-AC95-4F80-ACAE-A30198C515C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64" y="4613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157" name="Oval 880">
                <a:extLst>
                  <a:ext uri="{FF2B5EF4-FFF2-40B4-BE49-F238E27FC236}">
                    <a16:creationId xmlns:a16="http://schemas.microsoft.com/office/drawing/2014/main" id="{561BE889-6229-4168-9CAC-46DD9FEF76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81" y="4602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158" name="Rectangle 881">
                <a:extLst>
                  <a:ext uri="{FF2B5EF4-FFF2-40B4-BE49-F238E27FC236}">
                    <a16:creationId xmlns:a16="http://schemas.microsoft.com/office/drawing/2014/main" id="{66D394E9-2BD8-4858-951D-FB9C2D2F37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02" y="4605"/>
                <a:ext cx="17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LUKE-4738_Sodankylä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159" name="Line 882">
                <a:extLst>
                  <a:ext uri="{FF2B5EF4-FFF2-40B4-BE49-F238E27FC236}">
                    <a16:creationId xmlns:a16="http://schemas.microsoft.com/office/drawing/2014/main" id="{99AF9BA4-9820-494A-BA69-5EDCDCF9311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239" y="5485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160" name="Line 883">
                <a:extLst>
                  <a:ext uri="{FF2B5EF4-FFF2-40B4-BE49-F238E27FC236}">
                    <a16:creationId xmlns:a16="http://schemas.microsoft.com/office/drawing/2014/main" id="{365192B7-26F5-4E8C-B69E-457F41C206F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39" y="5472"/>
                <a:ext cx="0" cy="1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161" name="Oval 884">
                <a:extLst>
                  <a:ext uri="{FF2B5EF4-FFF2-40B4-BE49-F238E27FC236}">
                    <a16:creationId xmlns:a16="http://schemas.microsoft.com/office/drawing/2014/main" id="{4A3226C9-FE46-4232-8F25-6B2A60B370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30" y="5473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162" name="Rectangle 885">
                <a:extLst>
                  <a:ext uri="{FF2B5EF4-FFF2-40B4-BE49-F238E27FC236}">
                    <a16:creationId xmlns:a16="http://schemas.microsoft.com/office/drawing/2014/main" id="{C655CAFD-37BB-4923-8F72-67DD87F939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51" y="5477"/>
                <a:ext cx="176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LUKE-4739_Sastamala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163" name="Line 886">
                <a:extLst>
                  <a:ext uri="{FF2B5EF4-FFF2-40B4-BE49-F238E27FC236}">
                    <a16:creationId xmlns:a16="http://schemas.microsoft.com/office/drawing/2014/main" id="{6D866ACF-EF2D-4C24-BF29-241BFF3D143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05" y="4823"/>
                <a:ext cx="89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164" name="Line 887">
                <a:extLst>
                  <a:ext uri="{FF2B5EF4-FFF2-40B4-BE49-F238E27FC236}">
                    <a16:creationId xmlns:a16="http://schemas.microsoft.com/office/drawing/2014/main" id="{00C51782-6591-4E7E-96C1-C67C456FE8F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05" y="4815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165" name="Oval 888">
                <a:extLst>
                  <a:ext uri="{FF2B5EF4-FFF2-40B4-BE49-F238E27FC236}">
                    <a16:creationId xmlns:a16="http://schemas.microsoft.com/office/drawing/2014/main" id="{B45EA985-A095-4961-8BF7-75E39224F7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93" y="4811"/>
                <a:ext cx="11" cy="16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166" name="Rectangle 889">
                <a:extLst>
                  <a:ext uri="{FF2B5EF4-FFF2-40B4-BE49-F238E27FC236}">
                    <a16:creationId xmlns:a16="http://schemas.microsoft.com/office/drawing/2014/main" id="{7582282E-1E09-484C-8CCC-942CFEF35D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14" y="4815"/>
                <a:ext cx="180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LUKE-4742A_Kemijärvi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167" name="Line 890">
                <a:extLst>
                  <a:ext uri="{FF2B5EF4-FFF2-40B4-BE49-F238E27FC236}">
                    <a16:creationId xmlns:a16="http://schemas.microsoft.com/office/drawing/2014/main" id="{414EF031-9249-4A0E-A805-8B473A1F4A8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176" y="4839"/>
                <a:ext cx="124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168" name="Line 891">
                <a:extLst>
                  <a:ext uri="{FF2B5EF4-FFF2-40B4-BE49-F238E27FC236}">
                    <a16:creationId xmlns:a16="http://schemas.microsoft.com/office/drawing/2014/main" id="{CB237A52-9B47-4565-AD37-91F5EE249D4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176" y="4827"/>
                <a:ext cx="0" cy="1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169" name="Oval 892">
                <a:extLst>
                  <a:ext uri="{FF2B5EF4-FFF2-40B4-BE49-F238E27FC236}">
                    <a16:creationId xmlns:a16="http://schemas.microsoft.com/office/drawing/2014/main" id="{92E9B462-C4BA-4110-9531-5FA6D968B1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11" y="4828"/>
                <a:ext cx="12" cy="14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170" name="Rectangle 893">
                <a:extLst>
                  <a:ext uri="{FF2B5EF4-FFF2-40B4-BE49-F238E27FC236}">
                    <a16:creationId xmlns:a16="http://schemas.microsoft.com/office/drawing/2014/main" id="{0BD3DF0D-554A-4797-9832-EA6460D934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32" y="4831"/>
                <a:ext cx="180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LUKE-4742B_Kemijärvi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171" name="Line 894">
                <a:extLst>
                  <a:ext uri="{FF2B5EF4-FFF2-40B4-BE49-F238E27FC236}">
                    <a16:creationId xmlns:a16="http://schemas.microsoft.com/office/drawing/2014/main" id="{6C499361-8D85-446E-BE7C-28D3268ACA1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40" y="4758"/>
                <a:ext cx="10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172" name="Line 895">
                <a:extLst>
                  <a:ext uri="{FF2B5EF4-FFF2-40B4-BE49-F238E27FC236}">
                    <a16:creationId xmlns:a16="http://schemas.microsoft.com/office/drawing/2014/main" id="{B9DB378C-0FC3-4577-AA3D-FFF5B5751C1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40" y="4758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173" name="Oval 896">
                <a:extLst>
                  <a:ext uri="{FF2B5EF4-FFF2-40B4-BE49-F238E27FC236}">
                    <a16:creationId xmlns:a16="http://schemas.microsoft.com/office/drawing/2014/main" id="{8F3AB5DF-1848-4490-83E8-4131F5002B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4747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174" name="Rectangle 897">
                <a:extLst>
                  <a:ext uri="{FF2B5EF4-FFF2-40B4-BE49-F238E27FC236}">
                    <a16:creationId xmlns:a16="http://schemas.microsoft.com/office/drawing/2014/main" id="{CE4C8432-A50E-4051-98D2-E7CEAC570A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63" y="4750"/>
                <a:ext cx="197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LUKE-4744_Hämeenlinna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175" name="Line 898">
                <a:extLst>
                  <a:ext uri="{FF2B5EF4-FFF2-40B4-BE49-F238E27FC236}">
                    <a16:creationId xmlns:a16="http://schemas.microsoft.com/office/drawing/2014/main" id="{D11B0260-0C40-493D-88E4-B6FB7DF5CE6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832" y="4113"/>
                <a:ext cx="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176" name="Line 899">
                <a:extLst>
                  <a:ext uri="{FF2B5EF4-FFF2-40B4-BE49-F238E27FC236}">
                    <a16:creationId xmlns:a16="http://schemas.microsoft.com/office/drawing/2014/main" id="{157A69ED-EA6D-4F28-8A18-E78C7E4BC6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32" y="4105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177" name="Oval 900">
                <a:extLst>
                  <a:ext uri="{FF2B5EF4-FFF2-40B4-BE49-F238E27FC236}">
                    <a16:creationId xmlns:a16="http://schemas.microsoft.com/office/drawing/2014/main" id="{84D814EF-21AF-4651-97BE-668F93A108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24" y="4101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178" name="Rectangle 901">
                <a:extLst>
                  <a:ext uri="{FF2B5EF4-FFF2-40B4-BE49-F238E27FC236}">
                    <a16:creationId xmlns:a16="http://schemas.microsoft.com/office/drawing/2014/main" id="{60E7B00D-5B17-47F9-B55E-F4099C6C47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45" y="4105"/>
                <a:ext cx="14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LUKE-4745_Paimio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179" name="Line 902">
                <a:extLst>
                  <a:ext uri="{FF2B5EF4-FFF2-40B4-BE49-F238E27FC236}">
                    <a16:creationId xmlns:a16="http://schemas.microsoft.com/office/drawing/2014/main" id="{04CAC4B6-DF0A-4312-B7D7-56BDF8DF439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64" y="5936"/>
                <a:ext cx="533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180" name="Line 903">
                <a:extLst>
                  <a:ext uri="{FF2B5EF4-FFF2-40B4-BE49-F238E27FC236}">
                    <a16:creationId xmlns:a16="http://schemas.microsoft.com/office/drawing/2014/main" id="{08F48D85-CB2A-40B4-88CC-38AD206D45D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64" y="5936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181" name="Oval 904">
                <a:extLst>
                  <a:ext uri="{FF2B5EF4-FFF2-40B4-BE49-F238E27FC236}">
                    <a16:creationId xmlns:a16="http://schemas.microsoft.com/office/drawing/2014/main" id="{41B2EA76-E316-41F3-93F1-A9D477F4D3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89" y="5925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182" name="Rectangle 905">
                <a:extLst>
                  <a:ext uri="{FF2B5EF4-FFF2-40B4-BE49-F238E27FC236}">
                    <a16:creationId xmlns:a16="http://schemas.microsoft.com/office/drawing/2014/main" id="{FF884DD7-31EF-435E-96BF-30470D3E80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10" y="5928"/>
                <a:ext cx="156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LUKE-4752_Kaarina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183" name="Line 906">
                <a:extLst>
                  <a:ext uri="{FF2B5EF4-FFF2-40B4-BE49-F238E27FC236}">
                    <a16:creationId xmlns:a16="http://schemas.microsoft.com/office/drawing/2014/main" id="{D534A6A5-8E57-4DC0-BDBC-6780F6AD55C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59" y="1337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184" name="Line 907">
                <a:extLst>
                  <a:ext uri="{FF2B5EF4-FFF2-40B4-BE49-F238E27FC236}">
                    <a16:creationId xmlns:a16="http://schemas.microsoft.com/office/drawing/2014/main" id="{49071B70-6FF1-45CA-B0F2-30770F22AA2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59" y="1323"/>
                <a:ext cx="0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185" name="Oval 908">
                <a:extLst>
                  <a:ext uri="{FF2B5EF4-FFF2-40B4-BE49-F238E27FC236}">
                    <a16:creationId xmlns:a16="http://schemas.microsoft.com/office/drawing/2014/main" id="{E1500BDB-86B5-4A05-963B-A9FD6311AE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50" y="1326"/>
                <a:ext cx="11" cy="14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186" name="Rectangle 909">
                <a:extLst>
                  <a:ext uri="{FF2B5EF4-FFF2-40B4-BE49-F238E27FC236}">
                    <a16:creationId xmlns:a16="http://schemas.microsoft.com/office/drawing/2014/main" id="{6C3E01B8-F5CA-4657-B678-F5F0F9623D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71" y="1329"/>
                <a:ext cx="132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LUKE-4754_Eura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187" name="Line 910">
                <a:extLst>
                  <a:ext uri="{FF2B5EF4-FFF2-40B4-BE49-F238E27FC236}">
                    <a16:creationId xmlns:a16="http://schemas.microsoft.com/office/drawing/2014/main" id="{64DABC5D-4C02-4F5F-988D-5E8FD13DE85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828" y="4016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188" name="Line 911">
                <a:extLst>
                  <a:ext uri="{FF2B5EF4-FFF2-40B4-BE49-F238E27FC236}">
                    <a16:creationId xmlns:a16="http://schemas.microsoft.com/office/drawing/2014/main" id="{1C61F14B-AFEF-475E-9946-58DA927AD23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28" y="4000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189" name="Oval 912">
                <a:extLst>
                  <a:ext uri="{FF2B5EF4-FFF2-40B4-BE49-F238E27FC236}">
                    <a16:creationId xmlns:a16="http://schemas.microsoft.com/office/drawing/2014/main" id="{6C3B2202-D096-46FF-BE58-BE5938DB2B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20" y="4004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190" name="Rectangle 913">
                <a:extLst>
                  <a:ext uri="{FF2B5EF4-FFF2-40B4-BE49-F238E27FC236}">
                    <a16:creationId xmlns:a16="http://schemas.microsoft.com/office/drawing/2014/main" id="{6E909F18-EE95-495E-A35F-4E858B512B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41" y="4008"/>
                <a:ext cx="16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LUKE-4760_Saarijärvi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191" name="Line 914">
                <a:extLst>
                  <a:ext uri="{FF2B5EF4-FFF2-40B4-BE49-F238E27FC236}">
                    <a16:creationId xmlns:a16="http://schemas.microsoft.com/office/drawing/2014/main" id="{CFE9CF18-6DF8-4124-A7AB-B5EC8722946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78" y="5791"/>
                <a:ext cx="48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192" name="Line 915">
                <a:extLst>
                  <a:ext uri="{FF2B5EF4-FFF2-40B4-BE49-F238E27FC236}">
                    <a16:creationId xmlns:a16="http://schemas.microsoft.com/office/drawing/2014/main" id="{A34058B7-7A12-404E-9EDB-013D7CB886D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78" y="5775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193" name="Oval 916">
                <a:extLst>
                  <a:ext uri="{FF2B5EF4-FFF2-40B4-BE49-F238E27FC236}">
                    <a16:creationId xmlns:a16="http://schemas.microsoft.com/office/drawing/2014/main" id="{36BA9AC1-FA26-49A9-AA56-ACECD27040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56" y="5779"/>
                <a:ext cx="12" cy="16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194" name="Rectangle 917">
                <a:extLst>
                  <a:ext uri="{FF2B5EF4-FFF2-40B4-BE49-F238E27FC236}">
                    <a16:creationId xmlns:a16="http://schemas.microsoft.com/office/drawing/2014/main" id="{1ACB1CA3-EC07-426E-8421-5DF27C127D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77" y="5783"/>
                <a:ext cx="134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LUKE-4762_Lahti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195" name="Line 918">
                <a:extLst>
                  <a:ext uri="{FF2B5EF4-FFF2-40B4-BE49-F238E27FC236}">
                    <a16:creationId xmlns:a16="http://schemas.microsoft.com/office/drawing/2014/main" id="{ED7B7C42-F96F-4AFC-A065-0472D3864DB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02" y="6356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196" name="Line 919">
                <a:extLst>
                  <a:ext uri="{FF2B5EF4-FFF2-40B4-BE49-F238E27FC236}">
                    <a16:creationId xmlns:a16="http://schemas.microsoft.com/office/drawing/2014/main" id="{02276F5A-C26A-4623-A1EB-E1D3559B78D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02" y="6356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197" name="Oval 920">
                <a:extLst>
                  <a:ext uri="{FF2B5EF4-FFF2-40B4-BE49-F238E27FC236}">
                    <a16:creationId xmlns:a16="http://schemas.microsoft.com/office/drawing/2014/main" id="{16375875-C509-4E52-9132-205C4EC049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93" y="6345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198" name="Rectangle 921">
                <a:extLst>
                  <a:ext uri="{FF2B5EF4-FFF2-40B4-BE49-F238E27FC236}">
                    <a16:creationId xmlns:a16="http://schemas.microsoft.com/office/drawing/2014/main" id="{4BC540CB-C21E-4817-8290-27BD2B9C51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14" y="6348"/>
                <a:ext cx="134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LUKE-4763_Lahti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199" name="Line 922">
                <a:extLst>
                  <a:ext uri="{FF2B5EF4-FFF2-40B4-BE49-F238E27FC236}">
                    <a16:creationId xmlns:a16="http://schemas.microsoft.com/office/drawing/2014/main" id="{8E957453-A49F-43DB-B973-7E850C98058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915" y="6889"/>
                <a:ext cx="11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200" name="Line 923">
                <a:extLst>
                  <a:ext uri="{FF2B5EF4-FFF2-40B4-BE49-F238E27FC236}">
                    <a16:creationId xmlns:a16="http://schemas.microsoft.com/office/drawing/2014/main" id="{8E7BFDB8-BDCE-4E7F-B44F-088B73163FB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15" y="6889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201" name="Oval 924">
                <a:extLst>
                  <a:ext uri="{FF2B5EF4-FFF2-40B4-BE49-F238E27FC236}">
                    <a16:creationId xmlns:a16="http://schemas.microsoft.com/office/drawing/2014/main" id="{C3F43831-2D8A-484A-BB6A-FD88A6FBFF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2" y="6877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202" name="Rectangle 925">
                <a:extLst>
                  <a:ext uri="{FF2B5EF4-FFF2-40B4-BE49-F238E27FC236}">
                    <a16:creationId xmlns:a16="http://schemas.microsoft.com/office/drawing/2014/main" id="{3497D05F-B5AF-477C-A623-7666DF45A8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43" y="6881"/>
                <a:ext cx="134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LUKE-4764_Lahti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203" name="Line 926">
                <a:extLst>
                  <a:ext uri="{FF2B5EF4-FFF2-40B4-BE49-F238E27FC236}">
                    <a16:creationId xmlns:a16="http://schemas.microsoft.com/office/drawing/2014/main" id="{92271A99-CCF7-4B26-A4AF-563476B1F81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50" y="6840"/>
                <a:ext cx="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204" name="Line 927">
                <a:extLst>
                  <a:ext uri="{FF2B5EF4-FFF2-40B4-BE49-F238E27FC236}">
                    <a16:creationId xmlns:a16="http://schemas.microsoft.com/office/drawing/2014/main" id="{6A4B5F40-DB7F-498E-BAA9-6827F877157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50" y="6840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205" name="Oval 928">
                <a:extLst>
                  <a:ext uri="{FF2B5EF4-FFF2-40B4-BE49-F238E27FC236}">
                    <a16:creationId xmlns:a16="http://schemas.microsoft.com/office/drawing/2014/main" id="{927EF315-C260-4209-917E-813CD43DC9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5" y="6829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206" name="Rectangle 929">
                <a:extLst>
                  <a:ext uri="{FF2B5EF4-FFF2-40B4-BE49-F238E27FC236}">
                    <a16:creationId xmlns:a16="http://schemas.microsoft.com/office/drawing/2014/main" id="{815A4FB3-5DF5-4EE5-B0A3-A03AAB77F9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6" y="6832"/>
                <a:ext cx="172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LUKE-4766_Lapinjärvi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207" name="Line 930">
                <a:extLst>
                  <a:ext uri="{FF2B5EF4-FFF2-40B4-BE49-F238E27FC236}">
                    <a16:creationId xmlns:a16="http://schemas.microsoft.com/office/drawing/2014/main" id="{442AC3AE-CA66-4C0E-801C-077AB731E6A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05" y="6227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208" name="Line 931">
                <a:extLst>
                  <a:ext uri="{FF2B5EF4-FFF2-40B4-BE49-F238E27FC236}">
                    <a16:creationId xmlns:a16="http://schemas.microsoft.com/office/drawing/2014/main" id="{6A8CFE53-8ECF-4BEC-8FEE-69C5D6B910D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05" y="6215"/>
                <a:ext cx="0" cy="1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209" name="Oval 932">
                <a:extLst>
                  <a:ext uri="{FF2B5EF4-FFF2-40B4-BE49-F238E27FC236}">
                    <a16:creationId xmlns:a16="http://schemas.microsoft.com/office/drawing/2014/main" id="{1B8AC617-DC75-4379-B751-6918056E7B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96" y="6215"/>
                <a:ext cx="12" cy="16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210" name="Rectangle 933">
                <a:extLst>
                  <a:ext uri="{FF2B5EF4-FFF2-40B4-BE49-F238E27FC236}">
                    <a16:creationId xmlns:a16="http://schemas.microsoft.com/office/drawing/2014/main" id="{15289BA3-8E40-4372-9194-4211BA452A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17" y="6219"/>
                <a:ext cx="172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LUKE-4767_Lapinjärvi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211" name="Line 934">
                <a:extLst>
                  <a:ext uri="{FF2B5EF4-FFF2-40B4-BE49-F238E27FC236}">
                    <a16:creationId xmlns:a16="http://schemas.microsoft.com/office/drawing/2014/main" id="{96B32994-08E1-433B-8D92-A9BDFFEB541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270" y="6808"/>
                <a:ext cx="5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212" name="Line 935">
                <a:extLst>
                  <a:ext uri="{FF2B5EF4-FFF2-40B4-BE49-F238E27FC236}">
                    <a16:creationId xmlns:a16="http://schemas.microsoft.com/office/drawing/2014/main" id="{B9BCD772-54A7-4D2C-B7A3-6F75F0E13ED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70" y="6808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213" name="Oval 936">
                <a:extLst>
                  <a:ext uri="{FF2B5EF4-FFF2-40B4-BE49-F238E27FC236}">
                    <a16:creationId xmlns:a16="http://schemas.microsoft.com/office/drawing/2014/main" id="{1980E76A-70A7-41FB-9CE2-9ED18BF303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12" y="6796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214" name="Rectangle 937">
                <a:extLst>
                  <a:ext uri="{FF2B5EF4-FFF2-40B4-BE49-F238E27FC236}">
                    <a16:creationId xmlns:a16="http://schemas.microsoft.com/office/drawing/2014/main" id="{46160F1F-E4B6-4AE4-A739-BC861F5820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34" y="6800"/>
                <a:ext cx="172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LUKE-4768_Lapinjärvi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215" name="Line 938">
                <a:extLst>
                  <a:ext uri="{FF2B5EF4-FFF2-40B4-BE49-F238E27FC236}">
                    <a16:creationId xmlns:a16="http://schemas.microsoft.com/office/drawing/2014/main" id="{620C126A-5B67-44F9-8758-97D81D42101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10" y="4694"/>
                <a:ext cx="86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216" name="Line 939">
                <a:extLst>
                  <a:ext uri="{FF2B5EF4-FFF2-40B4-BE49-F238E27FC236}">
                    <a16:creationId xmlns:a16="http://schemas.microsoft.com/office/drawing/2014/main" id="{39FD7B19-8DDA-44A3-B5DD-192A0CC7F1C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10" y="4694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217" name="Oval 940">
                <a:extLst>
                  <a:ext uri="{FF2B5EF4-FFF2-40B4-BE49-F238E27FC236}">
                    <a16:creationId xmlns:a16="http://schemas.microsoft.com/office/drawing/2014/main" id="{0091BD09-44AE-42DB-AA59-B9CEF3E881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69" y="4682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218" name="Rectangle 941">
                <a:extLst>
                  <a:ext uri="{FF2B5EF4-FFF2-40B4-BE49-F238E27FC236}">
                    <a16:creationId xmlns:a16="http://schemas.microsoft.com/office/drawing/2014/main" id="{53D1B680-93F8-4AD1-95E4-DD11D3705C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90" y="4686"/>
                <a:ext cx="177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LUKE-4773_Haapavesi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219" name="Line 942">
                <a:extLst>
                  <a:ext uri="{FF2B5EF4-FFF2-40B4-BE49-F238E27FC236}">
                    <a16:creationId xmlns:a16="http://schemas.microsoft.com/office/drawing/2014/main" id="{83AFE5B7-C6C2-4E1C-83C8-A5B2D1C74AA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552" y="1869"/>
                <a:ext cx="9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220" name="Line 943">
                <a:extLst>
                  <a:ext uri="{FF2B5EF4-FFF2-40B4-BE49-F238E27FC236}">
                    <a16:creationId xmlns:a16="http://schemas.microsoft.com/office/drawing/2014/main" id="{CCEE1E40-818A-4DC8-ACBC-91F53F3881A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52" y="1869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221" name="Oval 944">
                <a:extLst>
                  <a:ext uri="{FF2B5EF4-FFF2-40B4-BE49-F238E27FC236}">
                    <a16:creationId xmlns:a16="http://schemas.microsoft.com/office/drawing/2014/main" id="{CB69541E-E0F9-4484-9134-64CA96E8CC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38" y="1858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222" name="Rectangle 945">
                <a:extLst>
                  <a:ext uri="{FF2B5EF4-FFF2-40B4-BE49-F238E27FC236}">
                    <a16:creationId xmlns:a16="http://schemas.microsoft.com/office/drawing/2014/main" id="{CB9B244C-B53A-4FAF-A258-41EDDF22B8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9" y="1861"/>
                <a:ext cx="17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LUKE-4774_Kangasala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223" name="Line 946">
                <a:extLst>
                  <a:ext uri="{FF2B5EF4-FFF2-40B4-BE49-F238E27FC236}">
                    <a16:creationId xmlns:a16="http://schemas.microsoft.com/office/drawing/2014/main" id="{E109D35E-22E8-4877-BF9A-0FB2E392FDA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28" y="4032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224" name="Line 947">
                <a:extLst>
                  <a:ext uri="{FF2B5EF4-FFF2-40B4-BE49-F238E27FC236}">
                    <a16:creationId xmlns:a16="http://schemas.microsoft.com/office/drawing/2014/main" id="{83A9204F-59FC-4EBE-A274-CF61966CF6E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28" y="4016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225" name="Oval 948">
                <a:extLst>
                  <a:ext uri="{FF2B5EF4-FFF2-40B4-BE49-F238E27FC236}">
                    <a16:creationId xmlns:a16="http://schemas.microsoft.com/office/drawing/2014/main" id="{AE2F2708-0B14-4ADD-98F7-806CB80EB5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9" y="4021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226" name="Rectangle 949">
                <a:extLst>
                  <a:ext uri="{FF2B5EF4-FFF2-40B4-BE49-F238E27FC236}">
                    <a16:creationId xmlns:a16="http://schemas.microsoft.com/office/drawing/2014/main" id="{CF5081DB-F735-4166-987A-2013D44C0D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40" y="4024"/>
                <a:ext cx="165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LUKE-4776_Ikaalinen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227" name="Line 950">
                <a:extLst>
                  <a:ext uri="{FF2B5EF4-FFF2-40B4-BE49-F238E27FC236}">
                    <a16:creationId xmlns:a16="http://schemas.microsoft.com/office/drawing/2014/main" id="{0DB42E7D-156A-4A46-A3C8-45055F91BF9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832" y="4097"/>
                <a:ext cx="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228" name="Line 951">
                <a:extLst>
                  <a:ext uri="{FF2B5EF4-FFF2-40B4-BE49-F238E27FC236}">
                    <a16:creationId xmlns:a16="http://schemas.microsoft.com/office/drawing/2014/main" id="{480AE346-8331-4AA9-8AC0-10D5F93170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32" y="4097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229" name="Oval 952">
                <a:extLst>
                  <a:ext uri="{FF2B5EF4-FFF2-40B4-BE49-F238E27FC236}">
                    <a16:creationId xmlns:a16="http://schemas.microsoft.com/office/drawing/2014/main" id="{9BA6AF28-29B1-4162-900B-8755B2A8EB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24" y="4086"/>
                <a:ext cx="11" cy="14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230" name="Rectangle 953">
                <a:extLst>
                  <a:ext uri="{FF2B5EF4-FFF2-40B4-BE49-F238E27FC236}">
                    <a16:creationId xmlns:a16="http://schemas.microsoft.com/office/drawing/2014/main" id="{AA48B697-760C-4FA9-BFA1-A1901F0FC9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45" y="4089"/>
                <a:ext cx="133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LUKE-4781_Sievi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231" name="Line 954">
                <a:extLst>
                  <a:ext uri="{FF2B5EF4-FFF2-40B4-BE49-F238E27FC236}">
                    <a16:creationId xmlns:a16="http://schemas.microsoft.com/office/drawing/2014/main" id="{60AEA5EC-6FF6-4C2F-A97C-85F77E2AF92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500" y="3128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232" name="Line 955">
                <a:extLst>
                  <a:ext uri="{FF2B5EF4-FFF2-40B4-BE49-F238E27FC236}">
                    <a16:creationId xmlns:a16="http://schemas.microsoft.com/office/drawing/2014/main" id="{1ED7ED24-55A3-4FAD-BE8D-992FE052E29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00" y="3128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233" name="Oval 956">
                <a:extLst>
                  <a:ext uri="{FF2B5EF4-FFF2-40B4-BE49-F238E27FC236}">
                    <a16:creationId xmlns:a16="http://schemas.microsoft.com/office/drawing/2014/main" id="{19DDC008-4ED6-4A11-BD9F-80D06FBF38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91" y="3117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234" name="Rectangle 957">
                <a:extLst>
                  <a:ext uri="{FF2B5EF4-FFF2-40B4-BE49-F238E27FC236}">
                    <a16:creationId xmlns:a16="http://schemas.microsoft.com/office/drawing/2014/main" id="{264921E3-80BD-415F-BC29-3F89ABBB54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12" y="3120"/>
                <a:ext cx="176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LUKE-4783_Sastamala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235" name="Line 958">
                <a:extLst>
                  <a:ext uri="{FF2B5EF4-FFF2-40B4-BE49-F238E27FC236}">
                    <a16:creationId xmlns:a16="http://schemas.microsoft.com/office/drawing/2014/main" id="{3F40B0FD-4B56-41A1-ACDC-973845B8B4D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55" y="1127"/>
                <a:ext cx="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236" name="Line 959">
                <a:extLst>
                  <a:ext uri="{FF2B5EF4-FFF2-40B4-BE49-F238E27FC236}">
                    <a16:creationId xmlns:a16="http://schemas.microsoft.com/office/drawing/2014/main" id="{9D5EC9CF-60B7-4984-BD55-CD30CF4F1F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55" y="1111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237" name="Oval 960">
                <a:extLst>
                  <a:ext uri="{FF2B5EF4-FFF2-40B4-BE49-F238E27FC236}">
                    <a16:creationId xmlns:a16="http://schemas.microsoft.com/office/drawing/2014/main" id="{E1E364B8-9DB3-4069-8B07-A61B5349D2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47" y="1115"/>
                <a:ext cx="12" cy="16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238" name="Rectangle 961">
                <a:extLst>
                  <a:ext uri="{FF2B5EF4-FFF2-40B4-BE49-F238E27FC236}">
                    <a16:creationId xmlns:a16="http://schemas.microsoft.com/office/drawing/2014/main" id="{4A78C55F-2ADD-403A-A2CD-9E9C5AF86E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8" y="1119"/>
                <a:ext cx="176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LUKE-4784_Sastamala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239" name="Line 962">
                <a:extLst>
                  <a:ext uri="{FF2B5EF4-FFF2-40B4-BE49-F238E27FC236}">
                    <a16:creationId xmlns:a16="http://schemas.microsoft.com/office/drawing/2014/main" id="{BDDF4644-B90E-4935-8DB0-43E62529AE3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92" y="2757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240" name="Line 963">
                <a:extLst>
                  <a:ext uri="{FF2B5EF4-FFF2-40B4-BE49-F238E27FC236}">
                    <a16:creationId xmlns:a16="http://schemas.microsoft.com/office/drawing/2014/main" id="{5FBD9557-DC73-431A-A9D4-182FD06E97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92" y="2741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241" name="Oval 964">
                <a:extLst>
                  <a:ext uri="{FF2B5EF4-FFF2-40B4-BE49-F238E27FC236}">
                    <a16:creationId xmlns:a16="http://schemas.microsoft.com/office/drawing/2014/main" id="{D6C43472-1D7D-4063-8A51-0C21D8CB12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83" y="2746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242" name="Rectangle 965">
                <a:extLst>
                  <a:ext uri="{FF2B5EF4-FFF2-40B4-BE49-F238E27FC236}">
                    <a16:creationId xmlns:a16="http://schemas.microsoft.com/office/drawing/2014/main" id="{71D9A817-1B9A-4FCA-9B2A-6D6D93ABF7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4" y="2749"/>
                <a:ext cx="141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LUKE-4787_Turku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243" name="Line 966">
                <a:extLst>
                  <a:ext uri="{FF2B5EF4-FFF2-40B4-BE49-F238E27FC236}">
                    <a16:creationId xmlns:a16="http://schemas.microsoft.com/office/drawing/2014/main" id="{36BE4DE7-3A9A-40BB-8714-F10559D9515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93" y="2660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244" name="Line 967">
                <a:extLst>
                  <a:ext uri="{FF2B5EF4-FFF2-40B4-BE49-F238E27FC236}">
                    <a16:creationId xmlns:a16="http://schemas.microsoft.com/office/drawing/2014/main" id="{377DA202-B6A7-4918-B327-2086D9FBF1E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93" y="2644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245" name="Oval 968">
                <a:extLst>
                  <a:ext uri="{FF2B5EF4-FFF2-40B4-BE49-F238E27FC236}">
                    <a16:creationId xmlns:a16="http://schemas.microsoft.com/office/drawing/2014/main" id="{4DC7ECB8-E6BB-479D-9031-F1B4CABA17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84" y="2649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246" name="Rectangle 969">
                <a:extLst>
                  <a:ext uri="{FF2B5EF4-FFF2-40B4-BE49-F238E27FC236}">
                    <a16:creationId xmlns:a16="http://schemas.microsoft.com/office/drawing/2014/main" id="{D7BC80C4-E170-459D-A4E0-DD3C8816B0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5" y="2652"/>
                <a:ext cx="141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LUKE-4788_Turku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247" name="Line 970">
                <a:extLst>
                  <a:ext uri="{FF2B5EF4-FFF2-40B4-BE49-F238E27FC236}">
                    <a16:creationId xmlns:a16="http://schemas.microsoft.com/office/drawing/2014/main" id="{A9B060F9-07FB-4EA6-91D2-EFE80B12F51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95" y="2418"/>
                <a:ext cx="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248" name="Line 971">
                <a:extLst>
                  <a:ext uri="{FF2B5EF4-FFF2-40B4-BE49-F238E27FC236}">
                    <a16:creationId xmlns:a16="http://schemas.microsoft.com/office/drawing/2014/main" id="{35851639-CA9E-4BCB-8D6E-9662EA396F1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95" y="2406"/>
                <a:ext cx="0" cy="1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249" name="Oval 972">
                <a:extLst>
                  <a:ext uri="{FF2B5EF4-FFF2-40B4-BE49-F238E27FC236}">
                    <a16:creationId xmlns:a16="http://schemas.microsoft.com/office/drawing/2014/main" id="{97A5D3B5-7FA9-42F9-9361-1C0533E55D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87" y="2407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250" name="Rectangle 973">
                <a:extLst>
                  <a:ext uri="{FF2B5EF4-FFF2-40B4-BE49-F238E27FC236}">
                    <a16:creationId xmlns:a16="http://schemas.microsoft.com/office/drawing/2014/main" id="{DD77F842-888B-4204-B05A-801E4397C8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8" y="2410"/>
                <a:ext cx="141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LUKE-4789_Turku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251" name="Line 974">
                <a:extLst>
                  <a:ext uri="{FF2B5EF4-FFF2-40B4-BE49-F238E27FC236}">
                    <a16:creationId xmlns:a16="http://schemas.microsoft.com/office/drawing/2014/main" id="{5606C514-9493-4C5B-A588-5B7E8A60FEB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535" y="1934"/>
                <a:ext cx="11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252" name="Line 975">
                <a:extLst>
                  <a:ext uri="{FF2B5EF4-FFF2-40B4-BE49-F238E27FC236}">
                    <a16:creationId xmlns:a16="http://schemas.microsoft.com/office/drawing/2014/main" id="{F0135499-3833-43B4-B61D-D9C3A2E802F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35" y="1909"/>
                <a:ext cx="0" cy="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253" name="Oval 976">
                <a:extLst>
                  <a:ext uri="{FF2B5EF4-FFF2-40B4-BE49-F238E27FC236}">
                    <a16:creationId xmlns:a16="http://schemas.microsoft.com/office/drawing/2014/main" id="{C0412CD4-6E7A-4B15-9770-40BC6BD0F6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1" y="1923"/>
                <a:ext cx="12" cy="14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254" name="Rectangle 977">
                <a:extLst>
                  <a:ext uri="{FF2B5EF4-FFF2-40B4-BE49-F238E27FC236}">
                    <a16:creationId xmlns:a16="http://schemas.microsoft.com/office/drawing/2014/main" id="{05F0B1BC-B04F-4E8E-A75F-820EFEC0FD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62" y="1926"/>
                <a:ext cx="141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LUKE-4790_Turku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255" name="Line 978">
                <a:extLst>
                  <a:ext uri="{FF2B5EF4-FFF2-40B4-BE49-F238E27FC236}">
                    <a16:creationId xmlns:a16="http://schemas.microsoft.com/office/drawing/2014/main" id="{3A19DE1C-2CEA-4486-A675-052340DDC94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05" y="3435"/>
                <a:ext cx="17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256" name="Line 979">
                <a:extLst>
                  <a:ext uri="{FF2B5EF4-FFF2-40B4-BE49-F238E27FC236}">
                    <a16:creationId xmlns:a16="http://schemas.microsoft.com/office/drawing/2014/main" id="{9140F6A5-2D48-42CD-8D73-8734472F512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05" y="3427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257" name="Oval 980">
                <a:extLst>
                  <a:ext uri="{FF2B5EF4-FFF2-40B4-BE49-F238E27FC236}">
                    <a16:creationId xmlns:a16="http://schemas.microsoft.com/office/drawing/2014/main" id="{8C8738F4-68C6-4F71-B361-7D2BD8556D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66" y="3424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258" name="Rectangle 981">
                <a:extLst>
                  <a:ext uri="{FF2B5EF4-FFF2-40B4-BE49-F238E27FC236}">
                    <a16:creationId xmlns:a16="http://schemas.microsoft.com/office/drawing/2014/main" id="{010201F3-55D5-40C4-989E-3816CA1BF1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87" y="3427"/>
                <a:ext cx="141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LUKE-4791_Turku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259" name="Line 982">
                <a:extLst>
                  <a:ext uri="{FF2B5EF4-FFF2-40B4-BE49-F238E27FC236}">
                    <a16:creationId xmlns:a16="http://schemas.microsoft.com/office/drawing/2014/main" id="{FC6DCE72-5ED4-4481-9E9B-DBB28BD01D7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18" y="5404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260" name="Line 983">
                <a:extLst>
                  <a:ext uri="{FF2B5EF4-FFF2-40B4-BE49-F238E27FC236}">
                    <a16:creationId xmlns:a16="http://schemas.microsoft.com/office/drawing/2014/main" id="{1ADCE3A1-DAF0-4E72-8FAF-71F6C831B04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18" y="5404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261" name="Oval 984">
                <a:extLst>
                  <a:ext uri="{FF2B5EF4-FFF2-40B4-BE49-F238E27FC236}">
                    <a16:creationId xmlns:a16="http://schemas.microsoft.com/office/drawing/2014/main" id="{2DD0596C-2CDF-4E0A-850F-377C36825C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09" y="5392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262" name="Rectangle 985">
                <a:extLst>
                  <a:ext uri="{FF2B5EF4-FFF2-40B4-BE49-F238E27FC236}">
                    <a16:creationId xmlns:a16="http://schemas.microsoft.com/office/drawing/2014/main" id="{4F14C0DA-88E2-4DD0-920B-0AD6129A42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30" y="5396"/>
                <a:ext cx="141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LUKE-4792_Turku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263" name="Line 986">
                <a:extLst>
                  <a:ext uri="{FF2B5EF4-FFF2-40B4-BE49-F238E27FC236}">
                    <a16:creationId xmlns:a16="http://schemas.microsoft.com/office/drawing/2014/main" id="{34FE814D-7D2B-4229-BB03-1092025201D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84" y="2095"/>
                <a:ext cx="23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264" name="Line 987">
                <a:extLst>
                  <a:ext uri="{FF2B5EF4-FFF2-40B4-BE49-F238E27FC236}">
                    <a16:creationId xmlns:a16="http://schemas.microsoft.com/office/drawing/2014/main" id="{93A8C0B9-4BE6-4686-B3AE-B8AC5088905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84" y="2081"/>
                <a:ext cx="0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265" name="Oval 988">
                <a:extLst>
                  <a:ext uri="{FF2B5EF4-FFF2-40B4-BE49-F238E27FC236}">
                    <a16:creationId xmlns:a16="http://schemas.microsoft.com/office/drawing/2014/main" id="{28068F11-3840-453D-9E98-2FCD88E926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10" y="2084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266" name="Rectangle 989">
                <a:extLst>
                  <a:ext uri="{FF2B5EF4-FFF2-40B4-BE49-F238E27FC236}">
                    <a16:creationId xmlns:a16="http://schemas.microsoft.com/office/drawing/2014/main" id="{73DC7906-D600-4A3D-84DB-03C688D374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31" y="2087"/>
                <a:ext cx="141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LUKE-4793_Turku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267" name="Line 990">
                <a:extLst>
                  <a:ext uri="{FF2B5EF4-FFF2-40B4-BE49-F238E27FC236}">
                    <a16:creationId xmlns:a16="http://schemas.microsoft.com/office/drawing/2014/main" id="{9CCFB3C8-63A7-44F8-B085-780510CCD07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57" y="1482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268" name="Line 991">
                <a:extLst>
                  <a:ext uri="{FF2B5EF4-FFF2-40B4-BE49-F238E27FC236}">
                    <a16:creationId xmlns:a16="http://schemas.microsoft.com/office/drawing/2014/main" id="{E8A5EDC2-76E5-4BCE-BDD4-6658EB31967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57" y="1466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269" name="Oval 992">
                <a:extLst>
                  <a:ext uri="{FF2B5EF4-FFF2-40B4-BE49-F238E27FC236}">
                    <a16:creationId xmlns:a16="http://schemas.microsoft.com/office/drawing/2014/main" id="{2BDBEA1E-F61F-470F-B9F1-2C909E1F3F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48" y="1471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270" name="Rectangle 993">
                <a:extLst>
                  <a:ext uri="{FF2B5EF4-FFF2-40B4-BE49-F238E27FC236}">
                    <a16:creationId xmlns:a16="http://schemas.microsoft.com/office/drawing/2014/main" id="{16505629-C12C-413E-9E2D-2923DE1E6A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9" y="1474"/>
                <a:ext cx="141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LUKE-4794_Turku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271" name="Line 994">
                <a:extLst>
                  <a:ext uri="{FF2B5EF4-FFF2-40B4-BE49-F238E27FC236}">
                    <a16:creationId xmlns:a16="http://schemas.microsoft.com/office/drawing/2014/main" id="{1677EB2E-EF35-4252-9AF2-2A4FB6688F2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57" y="1450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272" name="Line 995">
                <a:extLst>
                  <a:ext uri="{FF2B5EF4-FFF2-40B4-BE49-F238E27FC236}">
                    <a16:creationId xmlns:a16="http://schemas.microsoft.com/office/drawing/2014/main" id="{0FDCCC2C-0FFC-4A94-A318-CFED06A387E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57" y="1434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273" name="Oval 996">
                <a:extLst>
                  <a:ext uri="{FF2B5EF4-FFF2-40B4-BE49-F238E27FC236}">
                    <a16:creationId xmlns:a16="http://schemas.microsoft.com/office/drawing/2014/main" id="{8488E64E-8606-453D-B5C3-11E79324B4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49" y="1438"/>
                <a:ext cx="11" cy="16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274" name="Rectangle 997">
                <a:extLst>
                  <a:ext uri="{FF2B5EF4-FFF2-40B4-BE49-F238E27FC236}">
                    <a16:creationId xmlns:a16="http://schemas.microsoft.com/office/drawing/2014/main" id="{0E0CE66D-A290-4C2F-9C9D-E774D0A5FA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70" y="1442"/>
                <a:ext cx="141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LUKE-4795_Turku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275" name="Line 998">
                <a:extLst>
                  <a:ext uri="{FF2B5EF4-FFF2-40B4-BE49-F238E27FC236}">
                    <a16:creationId xmlns:a16="http://schemas.microsoft.com/office/drawing/2014/main" id="{9D7F560F-95B7-4378-8596-6817D9C5C60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57" y="1514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276" name="Line 999">
                <a:extLst>
                  <a:ext uri="{FF2B5EF4-FFF2-40B4-BE49-F238E27FC236}">
                    <a16:creationId xmlns:a16="http://schemas.microsoft.com/office/drawing/2014/main" id="{C9A7CBCE-8700-47C3-997A-06208E24F34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57" y="1498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277" name="Oval 1000">
                <a:extLst>
                  <a:ext uri="{FF2B5EF4-FFF2-40B4-BE49-F238E27FC236}">
                    <a16:creationId xmlns:a16="http://schemas.microsoft.com/office/drawing/2014/main" id="{67A2FC46-6CDF-4C95-A315-D849DC2A75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48" y="1503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278" name="Rectangle 1001">
                <a:extLst>
                  <a:ext uri="{FF2B5EF4-FFF2-40B4-BE49-F238E27FC236}">
                    <a16:creationId xmlns:a16="http://schemas.microsoft.com/office/drawing/2014/main" id="{4BDC0D40-E2FD-4710-A1EF-8F4382849A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9" y="1506"/>
                <a:ext cx="141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LUKE-4796_Turku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279" name="Line 1002">
                <a:extLst>
                  <a:ext uri="{FF2B5EF4-FFF2-40B4-BE49-F238E27FC236}">
                    <a16:creationId xmlns:a16="http://schemas.microsoft.com/office/drawing/2014/main" id="{87D46271-3DBF-44C2-AA3E-1915FF97761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109" y="4452"/>
                <a:ext cx="68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280" name="Line 1003">
                <a:extLst>
                  <a:ext uri="{FF2B5EF4-FFF2-40B4-BE49-F238E27FC236}">
                    <a16:creationId xmlns:a16="http://schemas.microsoft.com/office/drawing/2014/main" id="{A6AAF10B-E036-41C3-B532-1A2A9F5A3E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109" y="4379"/>
                <a:ext cx="0" cy="7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281" name="Oval 1004">
                <a:extLst>
                  <a:ext uri="{FF2B5EF4-FFF2-40B4-BE49-F238E27FC236}">
                    <a16:creationId xmlns:a16="http://schemas.microsoft.com/office/drawing/2014/main" id="{DC4136E9-795F-459A-9619-71B95FE10D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80" y="4440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282" name="Rectangle 1005">
                <a:extLst>
                  <a:ext uri="{FF2B5EF4-FFF2-40B4-BE49-F238E27FC236}">
                    <a16:creationId xmlns:a16="http://schemas.microsoft.com/office/drawing/2014/main" id="{886F938E-CB55-4EC2-96BB-0D8451F350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01" y="4444"/>
                <a:ext cx="141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LUKE-4797_Turku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283" name="Line 1006">
                <a:extLst>
                  <a:ext uri="{FF2B5EF4-FFF2-40B4-BE49-F238E27FC236}">
                    <a16:creationId xmlns:a16="http://schemas.microsoft.com/office/drawing/2014/main" id="{BE713320-3F6C-45F5-B219-A993B0AE39A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38" y="2999"/>
                <a:ext cx="2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284" name="Line 1007">
                <a:extLst>
                  <a:ext uri="{FF2B5EF4-FFF2-40B4-BE49-F238E27FC236}">
                    <a16:creationId xmlns:a16="http://schemas.microsoft.com/office/drawing/2014/main" id="{FF101C27-1B62-4370-89CD-922670FA99B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38" y="2999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285" name="Oval 1008">
                <a:extLst>
                  <a:ext uri="{FF2B5EF4-FFF2-40B4-BE49-F238E27FC236}">
                    <a16:creationId xmlns:a16="http://schemas.microsoft.com/office/drawing/2014/main" id="{8B05A869-3684-44ED-BFA1-D07F82F9C6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54" y="2988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</p:grpSp>
        <p:grpSp>
          <p:nvGrpSpPr>
            <p:cNvPr id="13" name="Group 1210">
              <a:extLst>
                <a:ext uri="{FF2B5EF4-FFF2-40B4-BE49-F238E27FC236}">
                  <a16:creationId xmlns:a16="http://schemas.microsoft.com/office/drawing/2014/main" id="{A8B337D6-69AF-4806-A2F2-5D3B39ECE97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8" y="934"/>
              <a:ext cx="1863" cy="5772"/>
              <a:chOff x="1858" y="934"/>
              <a:chExt cx="1863" cy="5772"/>
            </a:xfrm>
          </p:grpSpPr>
          <p:sp>
            <p:nvSpPr>
              <p:cNvPr id="5886" name="Rectangle 1010">
                <a:extLst>
                  <a:ext uri="{FF2B5EF4-FFF2-40B4-BE49-F238E27FC236}">
                    <a16:creationId xmlns:a16="http://schemas.microsoft.com/office/drawing/2014/main" id="{3E4A3F2C-1BBB-4D4C-A8C8-DE37923914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75" y="2991"/>
                <a:ext cx="141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LUKE-4798_Turku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887" name="Line 1011">
                <a:extLst>
                  <a:ext uri="{FF2B5EF4-FFF2-40B4-BE49-F238E27FC236}">
                    <a16:creationId xmlns:a16="http://schemas.microsoft.com/office/drawing/2014/main" id="{B5770FE9-97CB-4CD3-A69F-FCD095332A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117" y="5436"/>
                <a:ext cx="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888" name="Line 1012">
                <a:extLst>
                  <a:ext uri="{FF2B5EF4-FFF2-40B4-BE49-F238E27FC236}">
                    <a16:creationId xmlns:a16="http://schemas.microsoft.com/office/drawing/2014/main" id="{94921793-1D74-44D4-9F49-C2987230EE6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17" y="5424"/>
                <a:ext cx="0" cy="1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889" name="Oval 1013">
                <a:extLst>
                  <a:ext uri="{FF2B5EF4-FFF2-40B4-BE49-F238E27FC236}">
                    <a16:creationId xmlns:a16="http://schemas.microsoft.com/office/drawing/2014/main" id="{8599238F-F93F-4156-BB6A-11EF6570C8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09" y="5425"/>
                <a:ext cx="11" cy="14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890" name="Rectangle 1014">
                <a:extLst>
                  <a:ext uri="{FF2B5EF4-FFF2-40B4-BE49-F238E27FC236}">
                    <a16:creationId xmlns:a16="http://schemas.microsoft.com/office/drawing/2014/main" id="{BAFCB994-18D2-417E-8E95-6FB92699EA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30" y="5428"/>
                <a:ext cx="141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LUKE-4800_Turku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891" name="Line 1015">
                <a:extLst>
                  <a:ext uri="{FF2B5EF4-FFF2-40B4-BE49-F238E27FC236}">
                    <a16:creationId xmlns:a16="http://schemas.microsoft.com/office/drawing/2014/main" id="{4D7EB2C0-ED96-44BB-85D3-3C92FA3A1BA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59" y="1289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892" name="Line 1016">
                <a:extLst>
                  <a:ext uri="{FF2B5EF4-FFF2-40B4-BE49-F238E27FC236}">
                    <a16:creationId xmlns:a16="http://schemas.microsoft.com/office/drawing/2014/main" id="{3AC00886-FC6F-4691-9FB3-DE88B9073BF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59" y="1289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893" name="Oval 1017">
                <a:extLst>
                  <a:ext uri="{FF2B5EF4-FFF2-40B4-BE49-F238E27FC236}">
                    <a16:creationId xmlns:a16="http://schemas.microsoft.com/office/drawing/2014/main" id="{9437C884-A704-4525-8A3E-155C7DB66D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50" y="1277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894" name="Rectangle 1018">
                <a:extLst>
                  <a:ext uri="{FF2B5EF4-FFF2-40B4-BE49-F238E27FC236}">
                    <a16:creationId xmlns:a16="http://schemas.microsoft.com/office/drawing/2014/main" id="{2A17868F-C44D-4F4B-9BA1-9F06135009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72" y="1281"/>
                <a:ext cx="141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LUKE-4801_Turku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895" name="Line 1019">
                <a:extLst>
                  <a:ext uri="{FF2B5EF4-FFF2-40B4-BE49-F238E27FC236}">
                    <a16:creationId xmlns:a16="http://schemas.microsoft.com/office/drawing/2014/main" id="{7AD40CD7-EE4C-46DB-A268-EF19AF8E069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59" y="1321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896" name="Line 1020">
                <a:extLst>
                  <a:ext uri="{FF2B5EF4-FFF2-40B4-BE49-F238E27FC236}">
                    <a16:creationId xmlns:a16="http://schemas.microsoft.com/office/drawing/2014/main" id="{D6F16033-6888-4484-AD69-EF19E2FF671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59" y="1308"/>
                <a:ext cx="0" cy="1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897" name="Oval 1021">
                <a:extLst>
                  <a:ext uri="{FF2B5EF4-FFF2-40B4-BE49-F238E27FC236}">
                    <a16:creationId xmlns:a16="http://schemas.microsoft.com/office/drawing/2014/main" id="{B835B405-9935-48E1-A328-D0BAF11635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50" y="1309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898" name="Rectangle 1022">
                <a:extLst>
                  <a:ext uri="{FF2B5EF4-FFF2-40B4-BE49-F238E27FC236}">
                    <a16:creationId xmlns:a16="http://schemas.microsoft.com/office/drawing/2014/main" id="{2EFE31EA-1394-41A8-9D96-55B22CFBC8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71" y="1313"/>
                <a:ext cx="141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LUKE-4802_Turku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899" name="Line 1023">
                <a:extLst>
                  <a:ext uri="{FF2B5EF4-FFF2-40B4-BE49-F238E27FC236}">
                    <a16:creationId xmlns:a16="http://schemas.microsoft.com/office/drawing/2014/main" id="{C62FAB9E-162B-44BE-993A-DBDB2F43934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92" y="2725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900" name="Line 1024">
                <a:extLst>
                  <a:ext uri="{FF2B5EF4-FFF2-40B4-BE49-F238E27FC236}">
                    <a16:creationId xmlns:a16="http://schemas.microsoft.com/office/drawing/2014/main" id="{F1B00F17-9FF1-42ED-B070-877271A078E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92" y="2709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901" name="Oval 1025">
                <a:extLst>
                  <a:ext uri="{FF2B5EF4-FFF2-40B4-BE49-F238E27FC236}">
                    <a16:creationId xmlns:a16="http://schemas.microsoft.com/office/drawing/2014/main" id="{1007436E-05C1-4774-BA74-269611E8F7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83" y="2713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902" name="Rectangle 1026">
                <a:extLst>
                  <a:ext uri="{FF2B5EF4-FFF2-40B4-BE49-F238E27FC236}">
                    <a16:creationId xmlns:a16="http://schemas.microsoft.com/office/drawing/2014/main" id="{A4D49AF1-ADE4-49C3-BFED-D2A61526C1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5" y="2717"/>
                <a:ext cx="141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LUKE-4803_Turku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903" name="Line 1027">
                <a:extLst>
                  <a:ext uri="{FF2B5EF4-FFF2-40B4-BE49-F238E27FC236}">
                    <a16:creationId xmlns:a16="http://schemas.microsoft.com/office/drawing/2014/main" id="{0CD3DFD8-A9A3-47BE-B060-7E41A39BAFF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05" y="3419"/>
                <a:ext cx="6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904" name="Line 1028">
                <a:extLst>
                  <a:ext uri="{FF2B5EF4-FFF2-40B4-BE49-F238E27FC236}">
                    <a16:creationId xmlns:a16="http://schemas.microsoft.com/office/drawing/2014/main" id="{EA0366B4-B308-49E0-A45B-9CB8B8ED021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05" y="3419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905" name="Oval 1029">
                <a:extLst>
                  <a:ext uri="{FF2B5EF4-FFF2-40B4-BE49-F238E27FC236}">
                    <a16:creationId xmlns:a16="http://schemas.microsoft.com/office/drawing/2014/main" id="{6C6CC6DE-E5A3-4858-9970-D52B608013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56" y="3408"/>
                <a:ext cx="11" cy="14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906" name="Rectangle 1030">
                <a:extLst>
                  <a:ext uri="{FF2B5EF4-FFF2-40B4-BE49-F238E27FC236}">
                    <a16:creationId xmlns:a16="http://schemas.microsoft.com/office/drawing/2014/main" id="{750CE3D6-F570-4EC3-BD6B-F37BB24FF8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77" y="3411"/>
                <a:ext cx="141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LUKE-4804_Turku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907" name="Line 1031">
                <a:extLst>
                  <a:ext uri="{FF2B5EF4-FFF2-40B4-BE49-F238E27FC236}">
                    <a16:creationId xmlns:a16="http://schemas.microsoft.com/office/drawing/2014/main" id="{C58108ED-927F-426F-9BFE-4C46B9D5058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75" y="4064"/>
                <a:ext cx="5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908" name="Line 1032">
                <a:extLst>
                  <a:ext uri="{FF2B5EF4-FFF2-40B4-BE49-F238E27FC236}">
                    <a16:creationId xmlns:a16="http://schemas.microsoft.com/office/drawing/2014/main" id="{DBDE8177-5783-4AD3-AC21-23E317BC3AC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75" y="4048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909" name="Oval 1033">
                <a:extLst>
                  <a:ext uri="{FF2B5EF4-FFF2-40B4-BE49-F238E27FC236}">
                    <a16:creationId xmlns:a16="http://schemas.microsoft.com/office/drawing/2014/main" id="{42AE913E-3293-4B14-BB15-2D0A43F83C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21" y="4053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910" name="Rectangle 1034">
                <a:extLst>
                  <a:ext uri="{FF2B5EF4-FFF2-40B4-BE49-F238E27FC236}">
                    <a16:creationId xmlns:a16="http://schemas.microsoft.com/office/drawing/2014/main" id="{7EC0538A-E2DB-4C93-9614-DF17888679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42" y="4056"/>
                <a:ext cx="174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LUKE-4806_Janakkala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911" name="Line 1035">
                <a:extLst>
                  <a:ext uri="{FF2B5EF4-FFF2-40B4-BE49-F238E27FC236}">
                    <a16:creationId xmlns:a16="http://schemas.microsoft.com/office/drawing/2014/main" id="{FCAB6461-D869-4D61-B638-540C0CB502D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535" y="5129"/>
                <a:ext cx="1033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912" name="Line 1036">
                <a:extLst>
                  <a:ext uri="{FF2B5EF4-FFF2-40B4-BE49-F238E27FC236}">
                    <a16:creationId xmlns:a16="http://schemas.microsoft.com/office/drawing/2014/main" id="{944093AA-25C9-437D-B5FA-A335FDE2188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35" y="5129"/>
                <a:ext cx="0" cy="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913" name="Oval 1037">
                <a:extLst>
                  <a:ext uri="{FF2B5EF4-FFF2-40B4-BE49-F238E27FC236}">
                    <a16:creationId xmlns:a16="http://schemas.microsoft.com/office/drawing/2014/main" id="{55DDE822-6E7A-4B2D-8E63-C2219DAAE0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59" y="5118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914" name="Rectangle 1038">
                <a:extLst>
                  <a:ext uri="{FF2B5EF4-FFF2-40B4-BE49-F238E27FC236}">
                    <a16:creationId xmlns:a16="http://schemas.microsoft.com/office/drawing/2014/main" id="{EA517232-4021-494D-AEB2-156D6F9FE8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80" y="5121"/>
                <a:ext cx="141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LUKE-4807_Kotka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915" name="Line 1039">
                <a:extLst>
                  <a:ext uri="{FF2B5EF4-FFF2-40B4-BE49-F238E27FC236}">
                    <a16:creationId xmlns:a16="http://schemas.microsoft.com/office/drawing/2014/main" id="{4C949D16-658F-4F5F-A3EC-46DA3761366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829" y="3919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916" name="Line 1040">
                <a:extLst>
                  <a:ext uri="{FF2B5EF4-FFF2-40B4-BE49-F238E27FC236}">
                    <a16:creationId xmlns:a16="http://schemas.microsoft.com/office/drawing/2014/main" id="{559D3E81-0DCC-403E-ACFA-C5B01494A8C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29" y="3903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917" name="Oval 1041">
                <a:extLst>
                  <a:ext uri="{FF2B5EF4-FFF2-40B4-BE49-F238E27FC236}">
                    <a16:creationId xmlns:a16="http://schemas.microsoft.com/office/drawing/2014/main" id="{0C1E9062-892C-4CFA-AB2A-317C3C80A3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21" y="3908"/>
                <a:ext cx="11" cy="14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918" name="Rectangle 1042">
                <a:extLst>
                  <a:ext uri="{FF2B5EF4-FFF2-40B4-BE49-F238E27FC236}">
                    <a16:creationId xmlns:a16="http://schemas.microsoft.com/office/drawing/2014/main" id="{F898B570-B8F4-4CFA-BD0B-4EC04B74B7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42" y="3911"/>
                <a:ext cx="130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LUKE-4808_Vihti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919" name="Line 1043">
                <a:extLst>
                  <a:ext uri="{FF2B5EF4-FFF2-40B4-BE49-F238E27FC236}">
                    <a16:creationId xmlns:a16="http://schemas.microsoft.com/office/drawing/2014/main" id="{46D62A85-3DF6-4427-A552-97882408B5B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94" y="2547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920" name="Line 1044">
                <a:extLst>
                  <a:ext uri="{FF2B5EF4-FFF2-40B4-BE49-F238E27FC236}">
                    <a16:creationId xmlns:a16="http://schemas.microsoft.com/office/drawing/2014/main" id="{2DD12D85-04D1-4310-B1AB-C71BB202741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94" y="2531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921" name="Oval 1045">
                <a:extLst>
                  <a:ext uri="{FF2B5EF4-FFF2-40B4-BE49-F238E27FC236}">
                    <a16:creationId xmlns:a16="http://schemas.microsoft.com/office/drawing/2014/main" id="{87D00D1D-1320-4018-8168-0404092637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86" y="2536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922" name="Rectangle 1046">
                <a:extLst>
                  <a:ext uri="{FF2B5EF4-FFF2-40B4-BE49-F238E27FC236}">
                    <a16:creationId xmlns:a16="http://schemas.microsoft.com/office/drawing/2014/main" id="{4808547A-900C-4678-92B9-F1A0BFB6FF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7" y="2539"/>
                <a:ext cx="137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LUKE-4813_Sund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923" name="Line 1047">
                <a:extLst>
                  <a:ext uri="{FF2B5EF4-FFF2-40B4-BE49-F238E27FC236}">
                    <a16:creationId xmlns:a16="http://schemas.microsoft.com/office/drawing/2014/main" id="{81403443-DC26-43E5-95E4-4E432103FE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96" y="2402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924" name="Line 1048">
                <a:extLst>
                  <a:ext uri="{FF2B5EF4-FFF2-40B4-BE49-F238E27FC236}">
                    <a16:creationId xmlns:a16="http://schemas.microsoft.com/office/drawing/2014/main" id="{07BACD53-B4AB-43C0-85B1-AB9C9567D67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96" y="2394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925" name="Oval 1049">
                <a:extLst>
                  <a:ext uri="{FF2B5EF4-FFF2-40B4-BE49-F238E27FC236}">
                    <a16:creationId xmlns:a16="http://schemas.microsoft.com/office/drawing/2014/main" id="{0B84BFC9-E550-4928-8B4D-F20EC13CF3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87" y="2391"/>
                <a:ext cx="12" cy="14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926" name="Rectangle 1050">
                <a:extLst>
                  <a:ext uri="{FF2B5EF4-FFF2-40B4-BE49-F238E27FC236}">
                    <a16:creationId xmlns:a16="http://schemas.microsoft.com/office/drawing/2014/main" id="{D0FB8461-6550-4A79-BDDB-C41CBE2E3D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8" y="2394"/>
                <a:ext cx="15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LUKE-4815_Helsinki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927" name="Line 1051">
                <a:extLst>
                  <a:ext uri="{FF2B5EF4-FFF2-40B4-BE49-F238E27FC236}">
                    <a16:creationId xmlns:a16="http://schemas.microsoft.com/office/drawing/2014/main" id="{6A7513F7-2C0A-4DEA-BF98-1CCE34126B3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515" y="3564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928" name="Line 1052">
                <a:extLst>
                  <a:ext uri="{FF2B5EF4-FFF2-40B4-BE49-F238E27FC236}">
                    <a16:creationId xmlns:a16="http://schemas.microsoft.com/office/drawing/2014/main" id="{DC20B973-C6B8-4F10-98BE-3D78FF0A6F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15" y="3550"/>
                <a:ext cx="0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929" name="Oval 1053">
                <a:extLst>
                  <a:ext uri="{FF2B5EF4-FFF2-40B4-BE49-F238E27FC236}">
                    <a16:creationId xmlns:a16="http://schemas.microsoft.com/office/drawing/2014/main" id="{5E2D9950-1DF2-4807-B9CD-361364E136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6" y="3553"/>
                <a:ext cx="12" cy="14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930" name="Rectangle 1054">
                <a:extLst>
                  <a:ext uri="{FF2B5EF4-FFF2-40B4-BE49-F238E27FC236}">
                    <a16:creationId xmlns:a16="http://schemas.microsoft.com/office/drawing/2014/main" id="{01ECBEAD-1F23-4B33-897E-2201A8CE02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27" y="3556"/>
                <a:ext cx="15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LUKE-4817_Helsinki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931" name="Line 1055">
                <a:extLst>
                  <a:ext uri="{FF2B5EF4-FFF2-40B4-BE49-F238E27FC236}">
                    <a16:creationId xmlns:a16="http://schemas.microsoft.com/office/drawing/2014/main" id="{71369608-F9AE-422C-90FA-FD650507436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93" y="2628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932" name="Line 1056">
                <a:extLst>
                  <a:ext uri="{FF2B5EF4-FFF2-40B4-BE49-F238E27FC236}">
                    <a16:creationId xmlns:a16="http://schemas.microsoft.com/office/drawing/2014/main" id="{E088FBB0-A70C-4F55-853A-9671BB4232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93" y="2612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933" name="Oval 1057">
                <a:extLst>
                  <a:ext uri="{FF2B5EF4-FFF2-40B4-BE49-F238E27FC236}">
                    <a16:creationId xmlns:a16="http://schemas.microsoft.com/office/drawing/2014/main" id="{B0BD2A6F-6B98-4852-ADB5-99480152DA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85" y="2616"/>
                <a:ext cx="11" cy="16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934" name="Rectangle 1058">
                <a:extLst>
                  <a:ext uri="{FF2B5EF4-FFF2-40B4-BE49-F238E27FC236}">
                    <a16:creationId xmlns:a16="http://schemas.microsoft.com/office/drawing/2014/main" id="{642CE132-527C-48C3-8997-BA4436A78D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6" y="2620"/>
                <a:ext cx="15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LUKE-4818_Helsinki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935" name="Line 1059">
                <a:extLst>
                  <a:ext uri="{FF2B5EF4-FFF2-40B4-BE49-F238E27FC236}">
                    <a16:creationId xmlns:a16="http://schemas.microsoft.com/office/drawing/2014/main" id="{49DD141C-2C39-460B-80F4-F8790EA2336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508" y="34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936" name="Line 1060">
                <a:extLst>
                  <a:ext uri="{FF2B5EF4-FFF2-40B4-BE49-F238E27FC236}">
                    <a16:creationId xmlns:a16="http://schemas.microsoft.com/office/drawing/2014/main" id="{9D6DD30C-5408-489B-A5BF-0C7EE4162D5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08" y="3451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937" name="Oval 1061">
                <a:extLst>
                  <a:ext uri="{FF2B5EF4-FFF2-40B4-BE49-F238E27FC236}">
                    <a16:creationId xmlns:a16="http://schemas.microsoft.com/office/drawing/2014/main" id="{5084EFB7-78A0-4294-B898-82070287B5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3440"/>
                <a:ext cx="11" cy="14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938" name="Rectangle 1062">
                <a:extLst>
                  <a:ext uri="{FF2B5EF4-FFF2-40B4-BE49-F238E27FC236}">
                    <a16:creationId xmlns:a16="http://schemas.microsoft.com/office/drawing/2014/main" id="{6BD4DD3F-462D-4E56-B478-C44A68DB38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21" y="3443"/>
                <a:ext cx="15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LUKE-4819_Helsinki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939" name="Line 1063">
                <a:extLst>
                  <a:ext uri="{FF2B5EF4-FFF2-40B4-BE49-F238E27FC236}">
                    <a16:creationId xmlns:a16="http://schemas.microsoft.com/office/drawing/2014/main" id="{7917A184-7EB7-4D51-859B-40AAC0B1167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58" y="1369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940" name="Line 1064">
                <a:extLst>
                  <a:ext uri="{FF2B5EF4-FFF2-40B4-BE49-F238E27FC236}">
                    <a16:creationId xmlns:a16="http://schemas.microsoft.com/office/drawing/2014/main" id="{08B5E09D-3A1D-4108-84C6-95D0F5FEF8C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58" y="1354"/>
                <a:ext cx="0" cy="1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941" name="Oval 1065">
                <a:extLst>
                  <a:ext uri="{FF2B5EF4-FFF2-40B4-BE49-F238E27FC236}">
                    <a16:creationId xmlns:a16="http://schemas.microsoft.com/office/drawing/2014/main" id="{0B63D633-7C98-4F78-82F6-31C10628C9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49" y="1358"/>
                <a:ext cx="12" cy="14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942" name="Rectangle 1066">
                <a:extLst>
                  <a:ext uri="{FF2B5EF4-FFF2-40B4-BE49-F238E27FC236}">
                    <a16:creationId xmlns:a16="http://schemas.microsoft.com/office/drawing/2014/main" id="{825969C0-E0F5-4B55-A786-5F0B295A71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71" y="1361"/>
                <a:ext cx="132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LUKE-4822_Eura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943" name="Line 1067">
                <a:extLst>
                  <a:ext uri="{FF2B5EF4-FFF2-40B4-BE49-F238E27FC236}">
                    <a16:creationId xmlns:a16="http://schemas.microsoft.com/office/drawing/2014/main" id="{094196CF-7B77-46C4-8D40-FD72F8EA809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15" y="1627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944" name="Line 1068">
                <a:extLst>
                  <a:ext uri="{FF2B5EF4-FFF2-40B4-BE49-F238E27FC236}">
                    <a16:creationId xmlns:a16="http://schemas.microsoft.com/office/drawing/2014/main" id="{2546281D-EC88-4657-A3A3-8EA2EB6AD85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15" y="1627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945" name="Oval 1069">
                <a:extLst>
                  <a:ext uri="{FF2B5EF4-FFF2-40B4-BE49-F238E27FC236}">
                    <a16:creationId xmlns:a16="http://schemas.microsoft.com/office/drawing/2014/main" id="{0344B933-9174-48AF-AE96-DCDD4EECD5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07" y="1616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946" name="Rectangle 1070">
                <a:extLst>
                  <a:ext uri="{FF2B5EF4-FFF2-40B4-BE49-F238E27FC236}">
                    <a16:creationId xmlns:a16="http://schemas.microsoft.com/office/drawing/2014/main" id="{C033BF9F-16E3-4832-BFEE-922B224534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28" y="1619"/>
                <a:ext cx="17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LUKE-4824_Kangasala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947" name="Line 1071">
                <a:extLst>
                  <a:ext uri="{FF2B5EF4-FFF2-40B4-BE49-F238E27FC236}">
                    <a16:creationId xmlns:a16="http://schemas.microsoft.com/office/drawing/2014/main" id="{E1BB1F20-E219-453F-AD3E-6C04C16D87B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831" y="3790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948" name="Line 1072">
                <a:extLst>
                  <a:ext uri="{FF2B5EF4-FFF2-40B4-BE49-F238E27FC236}">
                    <a16:creationId xmlns:a16="http://schemas.microsoft.com/office/drawing/2014/main" id="{FCEFCE12-8FDF-4B85-BC77-A51432DFE3C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31" y="3774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949" name="Oval 1073">
                <a:extLst>
                  <a:ext uri="{FF2B5EF4-FFF2-40B4-BE49-F238E27FC236}">
                    <a16:creationId xmlns:a16="http://schemas.microsoft.com/office/drawing/2014/main" id="{6A6819AA-A610-4925-B8DC-B3F1E4F22C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22" y="3779"/>
                <a:ext cx="12" cy="14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950" name="Rectangle 1074">
                <a:extLst>
                  <a:ext uri="{FF2B5EF4-FFF2-40B4-BE49-F238E27FC236}">
                    <a16:creationId xmlns:a16="http://schemas.microsoft.com/office/drawing/2014/main" id="{8C8A22C6-F3C9-4A04-B2FC-2893D522FD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43" y="3782"/>
                <a:ext cx="165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LUKE-4825_Ikaalinen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951" name="Line 1075">
                <a:extLst>
                  <a:ext uri="{FF2B5EF4-FFF2-40B4-BE49-F238E27FC236}">
                    <a16:creationId xmlns:a16="http://schemas.microsoft.com/office/drawing/2014/main" id="{1CFC3D47-57FE-483D-9147-0E6B6DC72D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54" y="1256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952" name="Line 1076">
                <a:extLst>
                  <a:ext uri="{FF2B5EF4-FFF2-40B4-BE49-F238E27FC236}">
                    <a16:creationId xmlns:a16="http://schemas.microsoft.com/office/drawing/2014/main" id="{7615AE96-E20F-4055-B0C0-6605B482183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54" y="1240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953" name="Oval 1077">
                <a:extLst>
                  <a:ext uri="{FF2B5EF4-FFF2-40B4-BE49-F238E27FC236}">
                    <a16:creationId xmlns:a16="http://schemas.microsoft.com/office/drawing/2014/main" id="{7F97924C-164C-4BF2-8313-B4056A3159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45" y="1245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954" name="Rectangle 1078">
                <a:extLst>
                  <a:ext uri="{FF2B5EF4-FFF2-40B4-BE49-F238E27FC236}">
                    <a16:creationId xmlns:a16="http://schemas.microsoft.com/office/drawing/2014/main" id="{A193C86E-FC1E-490A-98E3-947454FE93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7" y="1248"/>
                <a:ext cx="147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LUKE-4826_Säkylä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955" name="Line 1079">
                <a:extLst>
                  <a:ext uri="{FF2B5EF4-FFF2-40B4-BE49-F238E27FC236}">
                    <a16:creationId xmlns:a16="http://schemas.microsoft.com/office/drawing/2014/main" id="{A7C8B4A9-EAE2-49C5-BB2C-18CE18D1F2C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55" y="1192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956" name="Line 1080">
                <a:extLst>
                  <a:ext uri="{FF2B5EF4-FFF2-40B4-BE49-F238E27FC236}">
                    <a16:creationId xmlns:a16="http://schemas.microsoft.com/office/drawing/2014/main" id="{93E9E4D1-E76C-456C-BDEC-384F7A46FC3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55" y="1175"/>
                <a:ext cx="0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957" name="Oval 1081">
                <a:extLst>
                  <a:ext uri="{FF2B5EF4-FFF2-40B4-BE49-F238E27FC236}">
                    <a16:creationId xmlns:a16="http://schemas.microsoft.com/office/drawing/2014/main" id="{44638920-62ED-423E-A1C4-22B94431CF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46" y="1180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958" name="Rectangle 1082">
                <a:extLst>
                  <a:ext uri="{FF2B5EF4-FFF2-40B4-BE49-F238E27FC236}">
                    <a16:creationId xmlns:a16="http://schemas.microsoft.com/office/drawing/2014/main" id="{482ACBC7-0304-4CA2-B2F1-E7AA0BB02E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7" y="1184"/>
                <a:ext cx="203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LUKE-4827_Uusikaupunki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959" name="Line 1083">
                <a:extLst>
                  <a:ext uri="{FF2B5EF4-FFF2-40B4-BE49-F238E27FC236}">
                    <a16:creationId xmlns:a16="http://schemas.microsoft.com/office/drawing/2014/main" id="{20EE1E35-0FEC-4C0E-90B3-CAD7F3D503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9" y="6065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960" name="Line 1084">
                <a:extLst>
                  <a:ext uri="{FF2B5EF4-FFF2-40B4-BE49-F238E27FC236}">
                    <a16:creationId xmlns:a16="http://schemas.microsoft.com/office/drawing/2014/main" id="{3A317B9B-BC87-4778-97C4-9572E7F7E96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69" y="6050"/>
                <a:ext cx="0" cy="1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961" name="Oval 1085">
                <a:extLst>
                  <a:ext uri="{FF2B5EF4-FFF2-40B4-BE49-F238E27FC236}">
                    <a16:creationId xmlns:a16="http://schemas.microsoft.com/office/drawing/2014/main" id="{25F25F5D-FA21-476A-B131-2E7D53E170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60" y="6054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962" name="Rectangle 1086">
                <a:extLst>
                  <a:ext uri="{FF2B5EF4-FFF2-40B4-BE49-F238E27FC236}">
                    <a16:creationId xmlns:a16="http://schemas.microsoft.com/office/drawing/2014/main" id="{96E6F8D6-FE93-4226-94AD-41A095A111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81" y="6057"/>
                <a:ext cx="134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LUKE-4828_Lahti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963" name="Line 1087">
                <a:extLst>
                  <a:ext uri="{FF2B5EF4-FFF2-40B4-BE49-F238E27FC236}">
                    <a16:creationId xmlns:a16="http://schemas.microsoft.com/office/drawing/2014/main" id="{9B76C361-8CFB-43C3-9941-56399596E1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28" y="2273"/>
                <a:ext cx="4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964" name="Line 1088">
                <a:extLst>
                  <a:ext uri="{FF2B5EF4-FFF2-40B4-BE49-F238E27FC236}">
                    <a16:creationId xmlns:a16="http://schemas.microsoft.com/office/drawing/2014/main" id="{1D3F0C4A-7F6B-44EE-B3E4-1306364D806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28" y="2273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965" name="Oval 1089">
                <a:extLst>
                  <a:ext uri="{FF2B5EF4-FFF2-40B4-BE49-F238E27FC236}">
                    <a16:creationId xmlns:a16="http://schemas.microsoft.com/office/drawing/2014/main" id="{2271E9FC-4701-4403-9D67-3D9C9056B0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66" y="2261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966" name="Rectangle 1090">
                <a:extLst>
                  <a:ext uri="{FF2B5EF4-FFF2-40B4-BE49-F238E27FC236}">
                    <a16:creationId xmlns:a16="http://schemas.microsoft.com/office/drawing/2014/main" id="{96F7B124-DE93-4F93-9E2B-57CE4FFAB6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87" y="2265"/>
                <a:ext cx="149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LUKE-483_Tuusula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967" name="Line 1091">
                <a:extLst>
                  <a:ext uri="{FF2B5EF4-FFF2-40B4-BE49-F238E27FC236}">
                    <a16:creationId xmlns:a16="http://schemas.microsoft.com/office/drawing/2014/main" id="{FCCE0EBC-88A3-42D2-9F72-10FCDF664AB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060" y="5710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968" name="Line 1092">
                <a:extLst>
                  <a:ext uri="{FF2B5EF4-FFF2-40B4-BE49-F238E27FC236}">
                    <a16:creationId xmlns:a16="http://schemas.microsoft.com/office/drawing/2014/main" id="{15854985-15F3-403A-9158-0AF58B01B4D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60" y="5694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969" name="Oval 1093">
                <a:extLst>
                  <a:ext uri="{FF2B5EF4-FFF2-40B4-BE49-F238E27FC236}">
                    <a16:creationId xmlns:a16="http://schemas.microsoft.com/office/drawing/2014/main" id="{DF201E53-726C-498B-B685-85392F96D1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51" y="5699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970" name="Rectangle 1094">
                <a:extLst>
                  <a:ext uri="{FF2B5EF4-FFF2-40B4-BE49-F238E27FC236}">
                    <a16:creationId xmlns:a16="http://schemas.microsoft.com/office/drawing/2014/main" id="{222153F8-5598-4105-9B38-48DEF58579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2" y="5702"/>
                <a:ext cx="189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LUKE-4830_Valkeakoski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971" name="Line 1095">
                <a:extLst>
                  <a:ext uri="{FF2B5EF4-FFF2-40B4-BE49-F238E27FC236}">
                    <a16:creationId xmlns:a16="http://schemas.microsoft.com/office/drawing/2014/main" id="{D3560781-5FAB-4578-8CAD-22DD149BDC4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185" y="6679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972" name="Line 1096">
                <a:extLst>
                  <a:ext uri="{FF2B5EF4-FFF2-40B4-BE49-F238E27FC236}">
                    <a16:creationId xmlns:a16="http://schemas.microsoft.com/office/drawing/2014/main" id="{C35984FE-3A54-43EF-A6CA-30BACDCA9FB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85" y="6667"/>
                <a:ext cx="0" cy="1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973" name="Oval 1097">
                <a:extLst>
                  <a:ext uri="{FF2B5EF4-FFF2-40B4-BE49-F238E27FC236}">
                    <a16:creationId xmlns:a16="http://schemas.microsoft.com/office/drawing/2014/main" id="{E2232764-66F6-42A7-BF56-4F13C8AF93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76" y="6667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974" name="Rectangle 1098">
                <a:extLst>
                  <a:ext uri="{FF2B5EF4-FFF2-40B4-BE49-F238E27FC236}">
                    <a16:creationId xmlns:a16="http://schemas.microsoft.com/office/drawing/2014/main" id="{E8CD90F6-97E2-418E-9117-90890A33F4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97" y="6671"/>
                <a:ext cx="194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LUKE-4831_Hämeenkyrö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975" name="Line 1099">
                <a:extLst>
                  <a:ext uri="{FF2B5EF4-FFF2-40B4-BE49-F238E27FC236}">
                    <a16:creationId xmlns:a16="http://schemas.microsoft.com/office/drawing/2014/main" id="{BB933CD8-35CA-4139-A43B-3C8AF523F93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56" y="1063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976" name="Line 1100">
                <a:extLst>
                  <a:ext uri="{FF2B5EF4-FFF2-40B4-BE49-F238E27FC236}">
                    <a16:creationId xmlns:a16="http://schemas.microsoft.com/office/drawing/2014/main" id="{EA2A5D44-5B51-4DA1-88D5-007B4120B9B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56" y="1046"/>
                <a:ext cx="0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977" name="Oval 1101">
                <a:extLst>
                  <a:ext uri="{FF2B5EF4-FFF2-40B4-BE49-F238E27FC236}">
                    <a16:creationId xmlns:a16="http://schemas.microsoft.com/office/drawing/2014/main" id="{C435E180-0553-47E4-841F-93E97E5D7A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48" y="1051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978" name="Rectangle 1102">
                <a:extLst>
                  <a:ext uri="{FF2B5EF4-FFF2-40B4-BE49-F238E27FC236}">
                    <a16:creationId xmlns:a16="http://schemas.microsoft.com/office/drawing/2014/main" id="{52A2AF6E-E26D-43EE-A4E4-8AEE8D27DA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9" y="1055"/>
                <a:ext cx="156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LUKE-4836_Kaarina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979" name="Line 1103">
                <a:extLst>
                  <a:ext uri="{FF2B5EF4-FFF2-40B4-BE49-F238E27FC236}">
                    <a16:creationId xmlns:a16="http://schemas.microsoft.com/office/drawing/2014/main" id="{BA22E4BD-70CD-46C5-82E5-61B93EABC0B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71" y="3257"/>
                <a:ext cx="43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980" name="Line 1104">
                <a:extLst>
                  <a:ext uri="{FF2B5EF4-FFF2-40B4-BE49-F238E27FC236}">
                    <a16:creationId xmlns:a16="http://schemas.microsoft.com/office/drawing/2014/main" id="{5D918A0B-D59A-402E-9BB0-BEA2895C188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71" y="3241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981" name="Oval 1105">
                <a:extLst>
                  <a:ext uri="{FF2B5EF4-FFF2-40B4-BE49-F238E27FC236}">
                    <a16:creationId xmlns:a16="http://schemas.microsoft.com/office/drawing/2014/main" id="{EE986628-D736-4D68-8BF6-AAC3EF748F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5" y="3246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982" name="Rectangle 1106">
                <a:extLst>
                  <a:ext uri="{FF2B5EF4-FFF2-40B4-BE49-F238E27FC236}">
                    <a16:creationId xmlns:a16="http://schemas.microsoft.com/office/drawing/2014/main" id="{01F198D3-5F7F-4B97-A9E4-F16B90798D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27" y="3249"/>
                <a:ext cx="16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LUKE-4841_Saarijärvi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983" name="Line 1107">
                <a:extLst>
                  <a:ext uri="{FF2B5EF4-FFF2-40B4-BE49-F238E27FC236}">
                    <a16:creationId xmlns:a16="http://schemas.microsoft.com/office/drawing/2014/main" id="{B2636E1A-AD36-4BB3-BD59-88A46EDE9D5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832" y="3677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984" name="Line 1108">
                <a:extLst>
                  <a:ext uri="{FF2B5EF4-FFF2-40B4-BE49-F238E27FC236}">
                    <a16:creationId xmlns:a16="http://schemas.microsoft.com/office/drawing/2014/main" id="{28EA19FB-02D3-411F-9669-3A4DAC3540E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32" y="3677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985" name="Oval 1109">
                <a:extLst>
                  <a:ext uri="{FF2B5EF4-FFF2-40B4-BE49-F238E27FC236}">
                    <a16:creationId xmlns:a16="http://schemas.microsoft.com/office/drawing/2014/main" id="{6039D71B-167D-44ED-9D91-475FAA5571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24" y="3665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986" name="Rectangle 1110">
                <a:extLst>
                  <a:ext uri="{FF2B5EF4-FFF2-40B4-BE49-F238E27FC236}">
                    <a16:creationId xmlns:a16="http://schemas.microsoft.com/office/drawing/2014/main" id="{C38BF01A-0525-47E2-9502-00E6EB7029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44" y="3669"/>
                <a:ext cx="15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LUKE-4858_Pirkkala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987" name="Line 1111">
                <a:extLst>
                  <a:ext uri="{FF2B5EF4-FFF2-40B4-BE49-F238E27FC236}">
                    <a16:creationId xmlns:a16="http://schemas.microsoft.com/office/drawing/2014/main" id="{59043BF2-200F-4DFF-9DC6-4958803DC89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059" y="5743"/>
                <a:ext cx="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988" name="Line 1112">
                <a:extLst>
                  <a:ext uri="{FF2B5EF4-FFF2-40B4-BE49-F238E27FC236}">
                    <a16:creationId xmlns:a16="http://schemas.microsoft.com/office/drawing/2014/main" id="{0CCAD790-053D-45B2-A213-5184E482505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59" y="5726"/>
                <a:ext cx="0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989" name="Oval 1113">
                <a:extLst>
                  <a:ext uri="{FF2B5EF4-FFF2-40B4-BE49-F238E27FC236}">
                    <a16:creationId xmlns:a16="http://schemas.microsoft.com/office/drawing/2014/main" id="{4198A52E-8701-4109-BD63-5C6904FFD5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51" y="5731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990" name="Rectangle 1114">
                <a:extLst>
                  <a:ext uri="{FF2B5EF4-FFF2-40B4-BE49-F238E27FC236}">
                    <a16:creationId xmlns:a16="http://schemas.microsoft.com/office/drawing/2014/main" id="{772B8E53-9082-4AF2-ACE6-2C1EEB303F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2" y="5735"/>
                <a:ext cx="153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LUKE-4861_Ylöjärvi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991" name="Line 1115">
                <a:extLst>
                  <a:ext uri="{FF2B5EF4-FFF2-40B4-BE49-F238E27FC236}">
                    <a16:creationId xmlns:a16="http://schemas.microsoft.com/office/drawing/2014/main" id="{17FDED1F-03B8-4AF7-A837-313292FB650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57" y="998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992" name="Line 1116">
                <a:extLst>
                  <a:ext uri="{FF2B5EF4-FFF2-40B4-BE49-F238E27FC236}">
                    <a16:creationId xmlns:a16="http://schemas.microsoft.com/office/drawing/2014/main" id="{E10F384A-3207-429C-A4F1-2479BD89D2A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57" y="982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993" name="Oval 1117">
                <a:extLst>
                  <a:ext uri="{FF2B5EF4-FFF2-40B4-BE49-F238E27FC236}">
                    <a16:creationId xmlns:a16="http://schemas.microsoft.com/office/drawing/2014/main" id="{963F3EC2-219D-4984-A306-C27ACB350E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48" y="987"/>
                <a:ext cx="12" cy="14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994" name="Rectangle 1118">
                <a:extLst>
                  <a:ext uri="{FF2B5EF4-FFF2-40B4-BE49-F238E27FC236}">
                    <a16:creationId xmlns:a16="http://schemas.microsoft.com/office/drawing/2014/main" id="{BDDFBE04-B5C1-4704-8DA1-DC9C3FB594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9" y="990"/>
                <a:ext cx="153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LUKE-4862_Ylöjärvi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995" name="Line 1119">
                <a:extLst>
                  <a:ext uri="{FF2B5EF4-FFF2-40B4-BE49-F238E27FC236}">
                    <a16:creationId xmlns:a16="http://schemas.microsoft.com/office/drawing/2014/main" id="{CB0DC8DB-5CA1-4DB0-9414-5D3410753CE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92" y="2709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996" name="Line 1120">
                <a:extLst>
                  <a:ext uri="{FF2B5EF4-FFF2-40B4-BE49-F238E27FC236}">
                    <a16:creationId xmlns:a16="http://schemas.microsoft.com/office/drawing/2014/main" id="{B53C3C10-3BF8-4853-B18C-817D76A690F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92" y="2692"/>
                <a:ext cx="0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997" name="Oval 1121">
                <a:extLst>
                  <a:ext uri="{FF2B5EF4-FFF2-40B4-BE49-F238E27FC236}">
                    <a16:creationId xmlns:a16="http://schemas.microsoft.com/office/drawing/2014/main" id="{98EF68DF-A9A1-4DE3-8744-B645D61A4C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84" y="2697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998" name="Rectangle 1122">
                <a:extLst>
                  <a:ext uri="{FF2B5EF4-FFF2-40B4-BE49-F238E27FC236}">
                    <a16:creationId xmlns:a16="http://schemas.microsoft.com/office/drawing/2014/main" id="{C492FB5D-D45F-4944-BC7F-446594A8BE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5" y="2701"/>
                <a:ext cx="15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LUKE-4867_Helsinki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999" name="Line 1123">
                <a:extLst>
                  <a:ext uri="{FF2B5EF4-FFF2-40B4-BE49-F238E27FC236}">
                    <a16:creationId xmlns:a16="http://schemas.microsoft.com/office/drawing/2014/main" id="{6A4B6681-2176-41CF-8E9C-737952D15EC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54" y="1224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000" name="Line 1124">
                <a:extLst>
                  <a:ext uri="{FF2B5EF4-FFF2-40B4-BE49-F238E27FC236}">
                    <a16:creationId xmlns:a16="http://schemas.microsoft.com/office/drawing/2014/main" id="{DC4112F5-5267-4452-8ABD-9FAD0EC6A70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54" y="1208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001" name="Oval 1125">
                <a:extLst>
                  <a:ext uri="{FF2B5EF4-FFF2-40B4-BE49-F238E27FC236}">
                    <a16:creationId xmlns:a16="http://schemas.microsoft.com/office/drawing/2014/main" id="{E141477E-BD05-4003-A661-797EBC64A2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46" y="1212"/>
                <a:ext cx="11" cy="16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002" name="Rectangle 1126">
                <a:extLst>
                  <a:ext uri="{FF2B5EF4-FFF2-40B4-BE49-F238E27FC236}">
                    <a16:creationId xmlns:a16="http://schemas.microsoft.com/office/drawing/2014/main" id="{1ABF3294-43F4-4402-AE71-A49E5ACFEB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7" y="1216"/>
                <a:ext cx="16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LUKE-4879_Saarijärvi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003" name="Line 1127">
                <a:extLst>
                  <a:ext uri="{FF2B5EF4-FFF2-40B4-BE49-F238E27FC236}">
                    <a16:creationId xmlns:a16="http://schemas.microsoft.com/office/drawing/2014/main" id="{C6598DCE-1B52-43A4-9A02-28503DE32B2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95" y="2499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004" name="Line 1128">
                <a:extLst>
                  <a:ext uri="{FF2B5EF4-FFF2-40B4-BE49-F238E27FC236}">
                    <a16:creationId xmlns:a16="http://schemas.microsoft.com/office/drawing/2014/main" id="{A3DDFC94-3AED-4C36-8389-8E50B8C1ADB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95" y="2483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005" name="Oval 1129">
                <a:extLst>
                  <a:ext uri="{FF2B5EF4-FFF2-40B4-BE49-F238E27FC236}">
                    <a16:creationId xmlns:a16="http://schemas.microsoft.com/office/drawing/2014/main" id="{8DE608CA-E082-449F-AE8D-852B241D0A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86" y="2487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006" name="Rectangle 1130">
                <a:extLst>
                  <a:ext uri="{FF2B5EF4-FFF2-40B4-BE49-F238E27FC236}">
                    <a16:creationId xmlns:a16="http://schemas.microsoft.com/office/drawing/2014/main" id="{01CA597C-797B-434B-A0EB-08FC957E8F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7" y="2491"/>
                <a:ext cx="143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LUKE-4881_Imatra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007" name="Line 1131">
                <a:extLst>
                  <a:ext uri="{FF2B5EF4-FFF2-40B4-BE49-F238E27FC236}">
                    <a16:creationId xmlns:a16="http://schemas.microsoft.com/office/drawing/2014/main" id="{5522BBB2-6BEE-49B6-BD2B-E971C719D5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93" y="2644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008" name="Line 1132">
                <a:extLst>
                  <a:ext uri="{FF2B5EF4-FFF2-40B4-BE49-F238E27FC236}">
                    <a16:creationId xmlns:a16="http://schemas.microsoft.com/office/drawing/2014/main" id="{87AF6A37-153E-45BA-9CF2-9A196D66E77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93" y="2628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009" name="Oval 1133">
                <a:extLst>
                  <a:ext uri="{FF2B5EF4-FFF2-40B4-BE49-F238E27FC236}">
                    <a16:creationId xmlns:a16="http://schemas.microsoft.com/office/drawing/2014/main" id="{3F344805-D73B-4DA5-992C-61BEC486D5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85" y="2632"/>
                <a:ext cx="11" cy="16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010" name="Rectangle 1134">
                <a:extLst>
                  <a:ext uri="{FF2B5EF4-FFF2-40B4-BE49-F238E27FC236}">
                    <a16:creationId xmlns:a16="http://schemas.microsoft.com/office/drawing/2014/main" id="{69EE7A08-B3E1-4DE7-8B7B-74D2126823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5" y="2636"/>
                <a:ext cx="197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LUKE-4891_Hämeenlinna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011" name="Line 1135">
                <a:extLst>
                  <a:ext uri="{FF2B5EF4-FFF2-40B4-BE49-F238E27FC236}">
                    <a16:creationId xmlns:a16="http://schemas.microsoft.com/office/drawing/2014/main" id="{C225130D-4B92-473F-8159-051F496610B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205" y="6243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012" name="Line 1136">
                <a:extLst>
                  <a:ext uri="{FF2B5EF4-FFF2-40B4-BE49-F238E27FC236}">
                    <a16:creationId xmlns:a16="http://schemas.microsoft.com/office/drawing/2014/main" id="{4042FCEB-C746-4025-99CD-E717CDAAF4D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05" y="6229"/>
                <a:ext cx="0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013" name="Oval 1137">
                <a:extLst>
                  <a:ext uri="{FF2B5EF4-FFF2-40B4-BE49-F238E27FC236}">
                    <a16:creationId xmlns:a16="http://schemas.microsoft.com/office/drawing/2014/main" id="{3B68434A-5030-4AFB-963C-F4CB6E69D7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96" y="6231"/>
                <a:ext cx="12" cy="16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014" name="Rectangle 1138">
                <a:extLst>
                  <a:ext uri="{FF2B5EF4-FFF2-40B4-BE49-F238E27FC236}">
                    <a16:creationId xmlns:a16="http://schemas.microsoft.com/office/drawing/2014/main" id="{D5469CB2-4154-4BF5-807B-FA4F4088C3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17" y="6235"/>
                <a:ext cx="193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LUKE-4893_Kankaanpää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015" name="Line 1139">
                <a:extLst>
                  <a:ext uri="{FF2B5EF4-FFF2-40B4-BE49-F238E27FC236}">
                    <a16:creationId xmlns:a16="http://schemas.microsoft.com/office/drawing/2014/main" id="{E01AAE8D-A64A-4581-AFDE-146D5272F95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96" y="2386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016" name="Line 1140">
                <a:extLst>
                  <a:ext uri="{FF2B5EF4-FFF2-40B4-BE49-F238E27FC236}">
                    <a16:creationId xmlns:a16="http://schemas.microsoft.com/office/drawing/2014/main" id="{F1908B7E-770B-4613-8454-7C36E733ED7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96" y="2386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017" name="Oval 1141">
                <a:extLst>
                  <a:ext uri="{FF2B5EF4-FFF2-40B4-BE49-F238E27FC236}">
                    <a16:creationId xmlns:a16="http://schemas.microsoft.com/office/drawing/2014/main" id="{2E746DFD-F97A-4A82-8944-4C3D213E2C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87" y="2375"/>
                <a:ext cx="12" cy="14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018" name="Rectangle 1142">
                <a:extLst>
                  <a:ext uri="{FF2B5EF4-FFF2-40B4-BE49-F238E27FC236}">
                    <a16:creationId xmlns:a16="http://schemas.microsoft.com/office/drawing/2014/main" id="{F8D1D9A7-AE11-437C-8B26-D1AE77C208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8" y="2378"/>
                <a:ext cx="127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LUKE-4897_Pori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019" name="Line 1143">
                <a:extLst>
                  <a:ext uri="{FF2B5EF4-FFF2-40B4-BE49-F238E27FC236}">
                    <a16:creationId xmlns:a16="http://schemas.microsoft.com/office/drawing/2014/main" id="{18866767-1F4B-44F1-AADE-DBB56D9DCDD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582" y="2015"/>
                <a:ext cx="13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020" name="Line 1144">
                <a:extLst>
                  <a:ext uri="{FF2B5EF4-FFF2-40B4-BE49-F238E27FC236}">
                    <a16:creationId xmlns:a16="http://schemas.microsoft.com/office/drawing/2014/main" id="{D9479E4A-794A-4ADF-BD83-FAB0F6366DA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82" y="2000"/>
                <a:ext cx="0" cy="1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021" name="Oval 1145">
                <a:extLst>
                  <a:ext uri="{FF2B5EF4-FFF2-40B4-BE49-F238E27FC236}">
                    <a16:creationId xmlns:a16="http://schemas.microsoft.com/office/drawing/2014/main" id="{FE1272DF-F219-46B5-ADC3-E2EBEC392D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11" y="2004"/>
                <a:ext cx="11" cy="14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022" name="Rectangle 1146">
                <a:extLst>
                  <a:ext uri="{FF2B5EF4-FFF2-40B4-BE49-F238E27FC236}">
                    <a16:creationId xmlns:a16="http://schemas.microsoft.com/office/drawing/2014/main" id="{43EFD596-6947-477C-93BA-0ABBBF2715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32" y="2007"/>
                <a:ext cx="146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LUKE-4898_Espoo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023" name="Line 1147">
                <a:extLst>
                  <a:ext uri="{FF2B5EF4-FFF2-40B4-BE49-F238E27FC236}">
                    <a16:creationId xmlns:a16="http://schemas.microsoft.com/office/drawing/2014/main" id="{284885B4-5752-4DD7-BC30-9BF807459D0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533" y="5904"/>
                <a:ext cx="54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024" name="Line 1148">
                <a:extLst>
                  <a:ext uri="{FF2B5EF4-FFF2-40B4-BE49-F238E27FC236}">
                    <a16:creationId xmlns:a16="http://schemas.microsoft.com/office/drawing/2014/main" id="{FB97FD25-CFC4-4AAC-A5E3-91F875B7D45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33" y="5904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025" name="Oval 1149">
                <a:extLst>
                  <a:ext uri="{FF2B5EF4-FFF2-40B4-BE49-F238E27FC236}">
                    <a16:creationId xmlns:a16="http://schemas.microsoft.com/office/drawing/2014/main" id="{CFF3A115-7B01-42D1-AD4D-CE9373F10F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65" y="5892"/>
                <a:ext cx="11" cy="16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026" name="Rectangle 1150">
                <a:extLst>
                  <a:ext uri="{FF2B5EF4-FFF2-40B4-BE49-F238E27FC236}">
                    <a16:creationId xmlns:a16="http://schemas.microsoft.com/office/drawing/2014/main" id="{303CBFF4-36EC-4D02-B754-D7BB5C33CC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86" y="5896"/>
                <a:ext cx="153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LUKE-4901_Ylöjärvi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027" name="Line 1151">
                <a:extLst>
                  <a:ext uri="{FF2B5EF4-FFF2-40B4-BE49-F238E27FC236}">
                    <a16:creationId xmlns:a16="http://schemas.microsoft.com/office/drawing/2014/main" id="{9C0D864E-2268-49C6-99D2-57ED194B602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79" y="6130"/>
                <a:ext cx="433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028" name="Line 1152">
                <a:extLst>
                  <a:ext uri="{FF2B5EF4-FFF2-40B4-BE49-F238E27FC236}">
                    <a16:creationId xmlns:a16="http://schemas.microsoft.com/office/drawing/2014/main" id="{F51593A4-4233-477A-A8C5-0EF29D7966A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79" y="6114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029" name="Oval 1153">
                <a:extLst>
                  <a:ext uri="{FF2B5EF4-FFF2-40B4-BE49-F238E27FC236}">
                    <a16:creationId xmlns:a16="http://schemas.microsoft.com/office/drawing/2014/main" id="{CB6B0B65-2FDB-41F5-8164-7C71CB7A36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04" y="6118"/>
                <a:ext cx="11" cy="16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030" name="Rectangle 1154">
                <a:extLst>
                  <a:ext uri="{FF2B5EF4-FFF2-40B4-BE49-F238E27FC236}">
                    <a16:creationId xmlns:a16="http://schemas.microsoft.com/office/drawing/2014/main" id="{208BDAA7-E52F-43D4-8EAA-D9DCF9035D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5" y="6122"/>
                <a:ext cx="143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LUKE-4903_Imatra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031" name="Line 1155">
                <a:extLst>
                  <a:ext uri="{FF2B5EF4-FFF2-40B4-BE49-F238E27FC236}">
                    <a16:creationId xmlns:a16="http://schemas.microsoft.com/office/drawing/2014/main" id="{1CC4ACEC-6BD5-458B-BC3E-D69400CCB0B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999" y="5775"/>
                <a:ext cx="29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032" name="Line 1156">
                <a:extLst>
                  <a:ext uri="{FF2B5EF4-FFF2-40B4-BE49-F238E27FC236}">
                    <a16:creationId xmlns:a16="http://schemas.microsoft.com/office/drawing/2014/main" id="{B5221D8B-4BE1-442A-9F70-863F5B6603F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99" y="5759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033" name="Oval 1157">
                <a:extLst>
                  <a:ext uri="{FF2B5EF4-FFF2-40B4-BE49-F238E27FC236}">
                    <a16:creationId xmlns:a16="http://schemas.microsoft.com/office/drawing/2014/main" id="{F3B470E5-B637-4823-B496-DBCB86F5EE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19" y="5764"/>
                <a:ext cx="12" cy="14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034" name="Rectangle 1158">
                <a:extLst>
                  <a:ext uri="{FF2B5EF4-FFF2-40B4-BE49-F238E27FC236}">
                    <a16:creationId xmlns:a16="http://schemas.microsoft.com/office/drawing/2014/main" id="{5E5A6CCC-6429-40E7-B789-D1E19D44F8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40" y="5767"/>
                <a:ext cx="146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LUKE-4904_Masku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035" name="Line 1159">
                <a:extLst>
                  <a:ext uri="{FF2B5EF4-FFF2-40B4-BE49-F238E27FC236}">
                    <a16:creationId xmlns:a16="http://schemas.microsoft.com/office/drawing/2014/main" id="{812D397F-DC10-45D9-B6C8-DFD48D3B468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44" y="1563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036" name="Line 1160">
                <a:extLst>
                  <a:ext uri="{FF2B5EF4-FFF2-40B4-BE49-F238E27FC236}">
                    <a16:creationId xmlns:a16="http://schemas.microsoft.com/office/drawing/2014/main" id="{B55ED996-012F-46F2-A3F2-BDA09CD80C5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44" y="1555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037" name="Oval 1161">
                <a:extLst>
                  <a:ext uri="{FF2B5EF4-FFF2-40B4-BE49-F238E27FC236}">
                    <a16:creationId xmlns:a16="http://schemas.microsoft.com/office/drawing/2014/main" id="{007F9383-3B8A-40AC-89B7-B6BD72DE1E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35" y="1552"/>
                <a:ext cx="12" cy="14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038" name="Rectangle 1162">
                <a:extLst>
                  <a:ext uri="{FF2B5EF4-FFF2-40B4-BE49-F238E27FC236}">
                    <a16:creationId xmlns:a16="http://schemas.microsoft.com/office/drawing/2014/main" id="{2D0B06FB-119A-4CBF-B6B5-4EBFEA8130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57" y="1555"/>
                <a:ext cx="166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LUKE-4917_Tammela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039" name="Line 1163">
                <a:extLst>
                  <a:ext uri="{FF2B5EF4-FFF2-40B4-BE49-F238E27FC236}">
                    <a16:creationId xmlns:a16="http://schemas.microsoft.com/office/drawing/2014/main" id="{FAE20AFD-673C-40F2-8350-1484317A86B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181" y="6340"/>
                <a:ext cx="4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040" name="Line 1164">
                <a:extLst>
                  <a:ext uri="{FF2B5EF4-FFF2-40B4-BE49-F238E27FC236}">
                    <a16:creationId xmlns:a16="http://schemas.microsoft.com/office/drawing/2014/main" id="{60A0FB5D-CD25-4639-AED8-E0BEE4F2136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81" y="6328"/>
                <a:ext cx="0" cy="1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041" name="Oval 1165">
                <a:extLst>
                  <a:ext uri="{FF2B5EF4-FFF2-40B4-BE49-F238E27FC236}">
                    <a16:creationId xmlns:a16="http://schemas.microsoft.com/office/drawing/2014/main" id="{0AC45168-B306-4EE3-8E3C-4F30D96D65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12" y="6328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042" name="Rectangle 1166">
                <a:extLst>
                  <a:ext uri="{FF2B5EF4-FFF2-40B4-BE49-F238E27FC236}">
                    <a16:creationId xmlns:a16="http://schemas.microsoft.com/office/drawing/2014/main" id="{3DB787A0-2862-444E-B3B0-926A370451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33" y="6332"/>
                <a:ext cx="150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LUKE-4921_Rauma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043" name="Line 1167">
                <a:extLst>
                  <a:ext uri="{FF2B5EF4-FFF2-40B4-BE49-F238E27FC236}">
                    <a16:creationId xmlns:a16="http://schemas.microsoft.com/office/drawing/2014/main" id="{74C00461-D840-4175-900A-0C87E38FB50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64" y="3274"/>
                <a:ext cx="4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044" name="Line 1168">
                <a:extLst>
                  <a:ext uri="{FF2B5EF4-FFF2-40B4-BE49-F238E27FC236}">
                    <a16:creationId xmlns:a16="http://schemas.microsoft.com/office/drawing/2014/main" id="{6ADE0B89-8EBF-4C7B-9471-393CBB6B43C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64" y="3257"/>
                <a:ext cx="0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045" name="Oval 1169">
                <a:extLst>
                  <a:ext uri="{FF2B5EF4-FFF2-40B4-BE49-F238E27FC236}">
                    <a16:creationId xmlns:a16="http://schemas.microsoft.com/office/drawing/2014/main" id="{ADF6E48C-6068-4670-B4DB-8395757BE9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97" y="3262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046" name="Rectangle 1170">
                <a:extLst>
                  <a:ext uri="{FF2B5EF4-FFF2-40B4-BE49-F238E27FC236}">
                    <a16:creationId xmlns:a16="http://schemas.microsoft.com/office/drawing/2014/main" id="{A9858D57-40FE-4F1F-BB7A-E7FF28EEFD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18" y="3266"/>
                <a:ext cx="176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LUKE-4923_Sastamala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047" name="Line 1171">
                <a:extLst>
                  <a:ext uri="{FF2B5EF4-FFF2-40B4-BE49-F238E27FC236}">
                    <a16:creationId xmlns:a16="http://schemas.microsoft.com/office/drawing/2014/main" id="{1852BA93-93F1-41DF-A0A6-2F1A40EE761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13" y="1789"/>
                <a:ext cx="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048" name="Line 1172">
                <a:extLst>
                  <a:ext uri="{FF2B5EF4-FFF2-40B4-BE49-F238E27FC236}">
                    <a16:creationId xmlns:a16="http://schemas.microsoft.com/office/drawing/2014/main" id="{671BEAF8-AEE2-4BCC-849F-570CE91227B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13" y="1773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049" name="Oval 1173">
                <a:extLst>
                  <a:ext uri="{FF2B5EF4-FFF2-40B4-BE49-F238E27FC236}">
                    <a16:creationId xmlns:a16="http://schemas.microsoft.com/office/drawing/2014/main" id="{6693FE6E-44B8-4D13-BF71-D67B60AE5F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05" y="1777"/>
                <a:ext cx="11" cy="16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050" name="Rectangle 1174">
                <a:extLst>
                  <a:ext uri="{FF2B5EF4-FFF2-40B4-BE49-F238E27FC236}">
                    <a16:creationId xmlns:a16="http://schemas.microsoft.com/office/drawing/2014/main" id="{E9A4742C-CBFE-4F87-943B-94C9246198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26" y="1781"/>
                <a:ext cx="146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LUKE-4924_Espoo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051" name="Line 1175">
                <a:extLst>
                  <a:ext uri="{FF2B5EF4-FFF2-40B4-BE49-F238E27FC236}">
                    <a16:creationId xmlns:a16="http://schemas.microsoft.com/office/drawing/2014/main" id="{1E2647CC-F208-49DA-BD47-4030A309FA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57" y="950"/>
                <a:ext cx="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052" name="Line 1176">
                <a:extLst>
                  <a:ext uri="{FF2B5EF4-FFF2-40B4-BE49-F238E27FC236}">
                    <a16:creationId xmlns:a16="http://schemas.microsoft.com/office/drawing/2014/main" id="{A72A0647-18E6-425E-98EA-845AF72F248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57" y="934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053" name="Oval 1177">
                <a:extLst>
                  <a:ext uri="{FF2B5EF4-FFF2-40B4-BE49-F238E27FC236}">
                    <a16:creationId xmlns:a16="http://schemas.microsoft.com/office/drawing/2014/main" id="{B9864CB2-C0FA-4858-80EE-433E63932B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49" y="938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054" name="Rectangle 1178">
                <a:extLst>
                  <a:ext uri="{FF2B5EF4-FFF2-40B4-BE49-F238E27FC236}">
                    <a16:creationId xmlns:a16="http://schemas.microsoft.com/office/drawing/2014/main" id="{3625BFAD-B239-4249-920B-9AB4B571C9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70" y="942"/>
                <a:ext cx="172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LUKE-4925_Jokioinen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055" name="Line 1179">
                <a:extLst>
                  <a:ext uri="{FF2B5EF4-FFF2-40B4-BE49-F238E27FC236}">
                    <a16:creationId xmlns:a16="http://schemas.microsoft.com/office/drawing/2014/main" id="{EAA625AC-1070-4268-8CDE-E27C73801EE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61" y="6614"/>
                <a:ext cx="71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056" name="Line 1180">
                <a:extLst>
                  <a:ext uri="{FF2B5EF4-FFF2-40B4-BE49-F238E27FC236}">
                    <a16:creationId xmlns:a16="http://schemas.microsoft.com/office/drawing/2014/main" id="{EF535CCF-1D92-42A1-9647-BE8D935187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61" y="6606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057" name="Oval 1181">
                <a:extLst>
                  <a:ext uri="{FF2B5EF4-FFF2-40B4-BE49-F238E27FC236}">
                    <a16:creationId xmlns:a16="http://schemas.microsoft.com/office/drawing/2014/main" id="{313DDA52-F86A-431F-B2B7-FCF177D11D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63" y="6603"/>
                <a:ext cx="11" cy="14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058" name="Rectangle 1182">
                <a:extLst>
                  <a:ext uri="{FF2B5EF4-FFF2-40B4-BE49-F238E27FC236}">
                    <a16:creationId xmlns:a16="http://schemas.microsoft.com/office/drawing/2014/main" id="{2709FF22-EB87-484C-B8ED-AF1F93591E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84" y="6606"/>
                <a:ext cx="172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LUKE-4926_Jokioinen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059" name="Line 1183">
                <a:extLst>
                  <a:ext uri="{FF2B5EF4-FFF2-40B4-BE49-F238E27FC236}">
                    <a16:creationId xmlns:a16="http://schemas.microsoft.com/office/drawing/2014/main" id="{9F44751F-7076-48F9-BF0F-346557D15D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943" y="4209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060" name="Line 1184">
                <a:extLst>
                  <a:ext uri="{FF2B5EF4-FFF2-40B4-BE49-F238E27FC236}">
                    <a16:creationId xmlns:a16="http://schemas.microsoft.com/office/drawing/2014/main" id="{BD010FA2-BEE3-4CEA-B43E-60FA335E4C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43" y="4194"/>
                <a:ext cx="0" cy="1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061" name="Oval 1185">
                <a:extLst>
                  <a:ext uri="{FF2B5EF4-FFF2-40B4-BE49-F238E27FC236}">
                    <a16:creationId xmlns:a16="http://schemas.microsoft.com/office/drawing/2014/main" id="{FF3E8E11-7167-4E1E-A1BB-09B1B1BB4D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35" y="4198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062" name="Rectangle 1186">
                <a:extLst>
                  <a:ext uri="{FF2B5EF4-FFF2-40B4-BE49-F238E27FC236}">
                    <a16:creationId xmlns:a16="http://schemas.microsoft.com/office/drawing/2014/main" id="{53FC68FE-F36A-4FE7-814B-2941F10985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56" y="4201"/>
                <a:ext cx="167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LUKE-4927_Riihimäki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063" name="Line 1187">
                <a:extLst>
                  <a:ext uri="{FF2B5EF4-FFF2-40B4-BE49-F238E27FC236}">
                    <a16:creationId xmlns:a16="http://schemas.microsoft.com/office/drawing/2014/main" id="{A6217803-0CB3-45CB-A80E-CC8C9BC58B4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144" y="6695"/>
                <a:ext cx="4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064" name="Line 1188">
                <a:extLst>
                  <a:ext uri="{FF2B5EF4-FFF2-40B4-BE49-F238E27FC236}">
                    <a16:creationId xmlns:a16="http://schemas.microsoft.com/office/drawing/2014/main" id="{170A3B3D-0BD7-4D65-A0FC-F05C4B3F71E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44" y="6681"/>
                <a:ext cx="0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065" name="Oval 1189">
                <a:extLst>
                  <a:ext uri="{FF2B5EF4-FFF2-40B4-BE49-F238E27FC236}">
                    <a16:creationId xmlns:a16="http://schemas.microsoft.com/office/drawing/2014/main" id="{CEDEEADB-A009-476D-98C7-6E59B8680C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76" y="6684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066" name="Rectangle 1190">
                <a:extLst>
                  <a:ext uri="{FF2B5EF4-FFF2-40B4-BE49-F238E27FC236}">
                    <a16:creationId xmlns:a16="http://schemas.microsoft.com/office/drawing/2014/main" id="{246660D5-66A2-4247-BC6B-098550468A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97" y="6687"/>
                <a:ext cx="150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LUKE-4928_Rauma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067" name="Line 1191">
                <a:extLst>
                  <a:ext uri="{FF2B5EF4-FFF2-40B4-BE49-F238E27FC236}">
                    <a16:creationId xmlns:a16="http://schemas.microsoft.com/office/drawing/2014/main" id="{78B3FF43-24D4-45D7-BC64-8F98B5E0A9B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316" y="5097"/>
                <a:ext cx="18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068" name="Line 1192">
                <a:extLst>
                  <a:ext uri="{FF2B5EF4-FFF2-40B4-BE49-F238E27FC236}">
                    <a16:creationId xmlns:a16="http://schemas.microsoft.com/office/drawing/2014/main" id="{9FA20FE6-9353-4FC3-A5FA-B270A613DBA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16" y="5089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069" name="Oval 1193">
                <a:extLst>
                  <a:ext uri="{FF2B5EF4-FFF2-40B4-BE49-F238E27FC236}">
                    <a16:creationId xmlns:a16="http://schemas.microsoft.com/office/drawing/2014/main" id="{AFDD412F-D0BB-4078-90C4-66241B8C14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95" y="5086"/>
                <a:ext cx="11" cy="14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070" name="Rectangle 1194">
                <a:extLst>
                  <a:ext uri="{FF2B5EF4-FFF2-40B4-BE49-F238E27FC236}">
                    <a16:creationId xmlns:a16="http://schemas.microsoft.com/office/drawing/2014/main" id="{FD939731-50DA-4ED0-BD99-749C0B56B5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16" y="5089"/>
                <a:ext cx="180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LUKE-4938_Mustasaari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071" name="Line 1195">
                <a:extLst>
                  <a:ext uri="{FF2B5EF4-FFF2-40B4-BE49-F238E27FC236}">
                    <a16:creationId xmlns:a16="http://schemas.microsoft.com/office/drawing/2014/main" id="{E27C337B-B3C1-4D83-A9C8-C7489B2120E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316" y="5081"/>
                <a:ext cx="9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072" name="Line 1196">
                <a:extLst>
                  <a:ext uri="{FF2B5EF4-FFF2-40B4-BE49-F238E27FC236}">
                    <a16:creationId xmlns:a16="http://schemas.microsoft.com/office/drawing/2014/main" id="{DA2A4812-4F61-4664-A236-3360652CF37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16" y="5081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073" name="Oval 1197">
                <a:extLst>
                  <a:ext uri="{FF2B5EF4-FFF2-40B4-BE49-F238E27FC236}">
                    <a16:creationId xmlns:a16="http://schemas.microsoft.com/office/drawing/2014/main" id="{C7B877AC-BA47-496B-B109-F9391389A5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97" y="5070"/>
                <a:ext cx="11" cy="14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074" name="Rectangle 1198">
                <a:extLst>
                  <a:ext uri="{FF2B5EF4-FFF2-40B4-BE49-F238E27FC236}">
                    <a16:creationId xmlns:a16="http://schemas.microsoft.com/office/drawing/2014/main" id="{F4EA1C42-11ED-4FE6-9684-6864EE6692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18" y="5073"/>
                <a:ext cx="180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LUKE-4939_Mustasaari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075" name="Line 1199">
                <a:extLst>
                  <a:ext uri="{FF2B5EF4-FFF2-40B4-BE49-F238E27FC236}">
                    <a16:creationId xmlns:a16="http://schemas.microsoft.com/office/drawing/2014/main" id="{3933B3AB-7BEE-4C12-8AA1-465FC2EC224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858" y="5178"/>
                <a:ext cx="136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076" name="Line 1200">
                <a:extLst>
                  <a:ext uri="{FF2B5EF4-FFF2-40B4-BE49-F238E27FC236}">
                    <a16:creationId xmlns:a16="http://schemas.microsoft.com/office/drawing/2014/main" id="{E22EB673-9243-4C05-9B72-CFBE3A487A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858" y="5156"/>
                <a:ext cx="0" cy="2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077" name="Oval 1201">
                <a:extLst>
                  <a:ext uri="{FF2B5EF4-FFF2-40B4-BE49-F238E27FC236}">
                    <a16:creationId xmlns:a16="http://schemas.microsoft.com/office/drawing/2014/main" id="{75762B14-ECB7-4997-909B-BE1AE318D0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10" y="5167"/>
                <a:ext cx="11" cy="14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078" name="Rectangle 1202">
                <a:extLst>
                  <a:ext uri="{FF2B5EF4-FFF2-40B4-BE49-F238E27FC236}">
                    <a16:creationId xmlns:a16="http://schemas.microsoft.com/office/drawing/2014/main" id="{C94E5891-D8FA-4AB8-B755-1B73F8FF11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31" y="5170"/>
                <a:ext cx="180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LUKE-4940_Mustasaari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079" name="Line 1203">
                <a:extLst>
                  <a:ext uri="{FF2B5EF4-FFF2-40B4-BE49-F238E27FC236}">
                    <a16:creationId xmlns:a16="http://schemas.microsoft.com/office/drawing/2014/main" id="{9102469D-AC9C-4C57-AFDD-827600071F0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829" y="3968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080" name="Line 1204">
                <a:extLst>
                  <a:ext uri="{FF2B5EF4-FFF2-40B4-BE49-F238E27FC236}">
                    <a16:creationId xmlns:a16="http://schemas.microsoft.com/office/drawing/2014/main" id="{BDB21554-E564-4A2B-8E7C-558793E1AE1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29" y="3951"/>
                <a:ext cx="0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081" name="Oval 1205">
                <a:extLst>
                  <a:ext uri="{FF2B5EF4-FFF2-40B4-BE49-F238E27FC236}">
                    <a16:creationId xmlns:a16="http://schemas.microsoft.com/office/drawing/2014/main" id="{BD7B4173-5BAA-49DA-A5BF-696C07F694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20" y="3956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082" name="Rectangle 1206">
                <a:extLst>
                  <a:ext uri="{FF2B5EF4-FFF2-40B4-BE49-F238E27FC236}">
                    <a16:creationId xmlns:a16="http://schemas.microsoft.com/office/drawing/2014/main" id="{64522B4B-14FB-4304-90B9-68D328DBD4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41" y="3960"/>
                <a:ext cx="151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LUKE-4941_Loviisa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083" name="Line 1207">
                <a:extLst>
                  <a:ext uri="{FF2B5EF4-FFF2-40B4-BE49-F238E27FC236}">
                    <a16:creationId xmlns:a16="http://schemas.microsoft.com/office/drawing/2014/main" id="{2034E681-6C0E-4DF8-8C9D-E094E70B8A3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15" y="1676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084" name="Line 1208">
                <a:extLst>
                  <a:ext uri="{FF2B5EF4-FFF2-40B4-BE49-F238E27FC236}">
                    <a16:creationId xmlns:a16="http://schemas.microsoft.com/office/drawing/2014/main" id="{1DBB3CD8-5820-4F1F-8407-6F29BC1CA2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15" y="1662"/>
                <a:ext cx="0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6085" name="Oval 1209">
                <a:extLst>
                  <a:ext uri="{FF2B5EF4-FFF2-40B4-BE49-F238E27FC236}">
                    <a16:creationId xmlns:a16="http://schemas.microsoft.com/office/drawing/2014/main" id="{CE05C96D-CA4F-457D-BDCC-F6750052F5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06" y="1665"/>
                <a:ext cx="11" cy="14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</p:grpSp>
        <p:grpSp>
          <p:nvGrpSpPr>
            <p:cNvPr id="14" name="Group 1411">
              <a:extLst>
                <a:ext uri="{FF2B5EF4-FFF2-40B4-BE49-F238E27FC236}">
                  <a16:creationId xmlns:a16="http://schemas.microsoft.com/office/drawing/2014/main" id="{3961E55D-A748-4B09-B9DD-255FE1294BA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01" y="902"/>
              <a:ext cx="1635" cy="6078"/>
              <a:chOff x="1901" y="902"/>
              <a:chExt cx="1635" cy="6078"/>
            </a:xfrm>
          </p:grpSpPr>
          <p:sp>
            <p:nvSpPr>
              <p:cNvPr id="5686" name="Rectangle 1211">
                <a:extLst>
                  <a:ext uri="{FF2B5EF4-FFF2-40B4-BE49-F238E27FC236}">
                    <a16:creationId xmlns:a16="http://schemas.microsoft.com/office/drawing/2014/main" id="{73EC83F3-F7C3-42E6-911B-749CC1F6E8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27" y="1668"/>
                <a:ext cx="140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LUKE-4944_Nokia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687" name="Line 1212">
                <a:extLst>
                  <a:ext uri="{FF2B5EF4-FFF2-40B4-BE49-F238E27FC236}">
                    <a16:creationId xmlns:a16="http://schemas.microsoft.com/office/drawing/2014/main" id="{83408C18-04AE-4408-B998-8536A54821E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58" y="917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688" name="Line 1213">
                <a:extLst>
                  <a:ext uri="{FF2B5EF4-FFF2-40B4-BE49-F238E27FC236}">
                    <a16:creationId xmlns:a16="http://schemas.microsoft.com/office/drawing/2014/main" id="{1CAD50BB-04B4-4C1B-B6EF-002954A6A84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58" y="902"/>
                <a:ext cx="0" cy="1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689" name="Oval 1214">
                <a:extLst>
                  <a:ext uri="{FF2B5EF4-FFF2-40B4-BE49-F238E27FC236}">
                    <a16:creationId xmlns:a16="http://schemas.microsoft.com/office/drawing/2014/main" id="{B4017688-37BC-4C14-B284-582D483E7A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49" y="906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690" name="Rectangle 1215">
                <a:extLst>
                  <a:ext uri="{FF2B5EF4-FFF2-40B4-BE49-F238E27FC236}">
                    <a16:creationId xmlns:a16="http://schemas.microsoft.com/office/drawing/2014/main" id="{11EC6DE6-53CA-4188-BBCF-D1B7093B3F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70" y="909"/>
                <a:ext cx="174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LUKE-4945_Mynämäki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691" name="Line 1216">
                <a:extLst>
                  <a:ext uri="{FF2B5EF4-FFF2-40B4-BE49-F238E27FC236}">
                    <a16:creationId xmlns:a16="http://schemas.microsoft.com/office/drawing/2014/main" id="{F5E67E0E-59DA-4692-9882-F5B3772D2EA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44" y="4145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692" name="Line 1217">
                <a:extLst>
                  <a:ext uri="{FF2B5EF4-FFF2-40B4-BE49-F238E27FC236}">
                    <a16:creationId xmlns:a16="http://schemas.microsoft.com/office/drawing/2014/main" id="{8C9B6496-5BE4-4272-ABDD-A3ABC329C4C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44" y="4145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693" name="Oval 1218">
                <a:extLst>
                  <a:ext uri="{FF2B5EF4-FFF2-40B4-BE49-F238E27FC236}">
                    <a16:creationId xmlns:a16="http://schemas.microsoft.com/office/drawing/2014/main" id="{B88BB513-28C0-4E00-A5F9-55979C81E0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35" y="4133"/>
                <a:ext cx="11" cy="16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694" name="Rectangle 1219">
                <a:extLst>
                  <a:ext uri="{FF2B5EF4-FFF2-40B4-BE49-F238E27FC236}">
                    <a16:creationId xmlns:a16="http://schemas.microsoft.com/office/drawing/2014/main" id="{A8F9169B-47E9-4311-A856-4557E7A3F7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56" y="4137"/>
                <a:ext cx="17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LUKE-4946_Pietarsaari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695" name="Line 1220">
                <a:extLst>
                  <a:ext uri="{FF2B5EF4-FFF2-40B4-BE49-F238E27FC236}">
                    <a16:creationId xmlns:a16="http://schemas.microsoft.com/office/drawing/2014/main" id="{239316B6-3296-4973-A69A-A8C1C1D80BE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55" y="1175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696" name="Line 1221">
                <a:extLst>
                  <a:ext uri="{FF2B5EF4-FFF2-40B4-BE49-F238E27FC236}">
                    <a16:creationId xmlns:a16="http://schemas.microsoft.com/office/drawing/2014/main" id="{60835BCE-4142-4286-AD6F-60347EC44EA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55" y="1159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697" name="Oval 1222">
                <a:extLst>
                  <a:ext uri="{FF2B5EF4-FFF2-40B4-BE49-F238E27FC236}">
                    <a16:creationId xmlns:a16="http://schemas.microsoft.com/office/drawing/2014/main" id="{101634CE-4979-423F-AAA0-D440998404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46" y="1164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698" name="Rectangle 1223">
                <a:extLst>
                  <a:ext uri="{FF2B5EF4-FFF2-40B4-BE49-F238E27FC236}">
                    <a16:creationId xmlns:a16="http://schemas.microsoft.com/office/drawing/2014/main" id="{42D4E356-3AA2-4F41-BC85-529532CB5C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7" y="1167"/>
                <a:ext cx="140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LUKE-4947_Nokia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699" name="Line 1224">
                <a:extLst>
                  <a:ext uri="{FF2B5EF4-FFF2-40B4-BE49-F238E27FC236}">
                    <a16:creationId xmlns:a16="http://schemas.microsoft.com/office/drawing/2014/main" id="{AD6F3E0D-FE05-4FF4-91EE-0EB1E186A8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57" y="982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700" name="Line 1225">
                <a:extLst>
                  <a:ext uri="{FF2B5EF4-FFF2-40B4-BE49-F238E27FC236}">
                    <a16:creationId xmlns:a16="http://schemas.microsoft.com/office/drawing/2014/main" id="{51C71EFC-E26E-43B4-9630-370740A6939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57" y="966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701" name="Oval 1226">
                <a:extLst>
                  <a:ext uri="{FF2B5EF4-FFF2-40B4-BE49-F238E27FC236}">
                    <a16:creationId xmlns:a16="http://schemas.microsoft.com/office/drawing/2014/main" id="{D714BDC1-6C19-495C-B7A7-E9771367E2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49" y="970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702" name="Rectangle 1227">
                <a:extLst>
                  <a:ext uri="{FF2B5EF4-FFF2-40B4-BE49-F238E27FC236}">
                    <a16:creationId xmlns:a16="http://schemas.microsoft.com/office/drawing/2014/main" id="{56161428-FA38-4610-804B-285C1E5965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70" y="974"/>
                <a:ext cx="166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LUKE-4952_Huittinen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703" name="Line 1228">
                <a:extLst>
                  <a:ext uri="{FF2B5EF4-FFF2-40B4-BE49-F238E27FC236}">
                    <a16:creationId xmlns:a16="http://schemas.microsoft.com/office/drawing/2014/main" id="{252CC1DC-4052-43A9-9FEF-56F652B5E90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014" y="5840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704" name="Line 1229">
                <a:extLst>
                  <a:ext uri="{FF2B5EF4-FFF2-40B4-BE49-F238E27FC236}">
                    <a16:creationId xmlns:a16="http://schemas.microsoft.com/office/drawing/2014/main" id="{FE8D33A1-3C23-4337-BE8B-9FAA36927A0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14" y="5827"/>
                <a:ext cx="0" cy="1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705" name="Oval 1230">
                <a:extLst>
                  <a:ext uri="{FF2B5EF4-FFF2-40B4-BE49-F238E27FC236}">
                    <a16:creationId xmlns:a16="http://schemas.microsoft.com/office/drawing/2014/main" id="{6A7FAEFC-EED8-4FF8-B0A5-D4C7CBF82B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06" y="5828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706" name="Rectangle 1231">
                <a:extLst>
                  <a:ext uri="{FF2B5EF4-FFF2-40B4-BE49-F238E27FC236}">
                    <a16:creationId xmlns:a16="http://schemas.microsoft.com/office/drawing/2014/main" id="{88ADF49A-CE89-40F9-A3F9-ED9BF109C2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7" y="5832"/>
                <a:ext cx="146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LUKE-4971_Masku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707" name="Line 1232">
                <a:extLst>
                  <a:ext uri="{FF2B5EF4-FFF2-40B4-BE49-F238E27FC236}">
                    <a16:creationId xmlns:a16="http://schemas.microsoft.com/office/drawing/2014/main" id="{2B33D5DB-93FA-47FA-A709-B6DF666D7F6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55" y="1143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708" name="Line 1233">
                <a:extLst>
                  <a:ext uri="{FF2B5EF4-FFF2-40B4-BE49-F238E27FC236}">
                    <a16:creationId xmlns:a16="http://schemas.microsoft.com/office/drawing/2014/main" id="{C7BC6BBE-2466-4712-B028-548143FF5CF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55" y="1127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709" name="Oval 1234">
                <a:extLst>
                  <a:ext uri="{FF2B5EF4-FFF2-40B4-BE49-F238E27FC236}">
                    <a16:creationId xmlns:a16="http://schemas.microsoft.com/office/drawing/2014/main" id="{DF782DC7-C083-4787-855C-80F0EC150F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47" y="1132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710" name="Rectangle 1235">
                <a:extLst>
                  <a:ext uri="{FF2B5EF4-FFF2-40B4-BE49-F238E27FC236}">
                    <a16:creationId xmlns:a16="http://schemas.microsoft.com/office/drawing/2014/main" id="{75586276-31B0-4F57-B0DB-820D4E076B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8" y="1135"/>
                <a:ext cx="197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LUKE-4980_Hämeenlinna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711" name="Line 1236">
                <a:extLst>
                  <a:ext uri="{FF2B5EF4-FFF2-40B4-BE49-F238E27FC236}">
                    <a16:creationId xmlns:a16="http://schemas.microsoft.com/office/drawing/2014/main" id="{DA7CA72F-6D99-412C-84BF-4DF73FEBFE7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95" y="2483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712" name="Line 1237">
                <a:extLst>
                  <a:ext uri="{FF2B5EF4-FFF2-40B4-BE49-F238E27FC236}">
                    <a16:creationId xmlns:a16="http://schemas.microsoft.com/office/drawing/2014/main" id="{1D174132-6573-4404-84D2-186DFA29C60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95" y="2467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713" name="Oval 1238">
                <a:extLst>
                  <a:ext uri="{FF2B5EF4-FFF2-40B4-BE49-F238E27FC236}">
                    <a16:creationId xmlns:a16="http://schemas.microsoft.com/office/drawing/2014/main" id="{3192AF56-0E36-402D-AE8F-30BD8A338B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86" y="2471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714" name="Rectangle 1239">
                <a:extLst>
                  <a:ext uri="{FF2B5EF4-FFF2-40B4-BE49-F238E27FC236}">
                    <a16:creationId xmlns:a16="http://schemas.microsoft.com/office/drawing/2014/main" id="{EB04EE6B-7DEE-445B-AFAE-7794693CAE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7" y="2475"/>
                <a:ext cx="165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LUKE-4981_Mäntsälä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715" name="Line 1240">
                <a:extLst>
                  <a:ext uri="{FF2B5EF4-FFF2-40B4-BE49-F238E27FC236}">
                    <a16:creationId xmlns:a16="http://schemas.microsoft.com/office/drawing/2014/main" id="{30F5035A-27B5-46D6-98A9-EFC09EBF146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56" y="1046"/>
                <a:ext cx="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716" name="Line 1241">
                <a:extLst>
                  <a:ext uri="{FF2B5EF4-FFF2-40B4-BE49-F238E27FC236}">
                    <a16:creationId xmlns:a16="http://schemas.microsoft.com/office/drawing/2014/main" id="{5C97CA1C-1BCA-48FE-8D34-EF2C4701496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56" y="1030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717" name="Oval 1242">
                <a:extLst>
                  <a:ext uri="{FF2B5EF4-FFF2-40B4-BE49-F238E27FC236}">
                    <a16:creationId xmlns:a16="http://schemas.microsoft.com/office/drawing/2014/main" id="{F3A965A6-2816-4E6D-A54B-8BAC061A8F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48" y="1035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718" name="Rectangle 1243">
                <a:extLst>
                  <a:ext uri="{FF2B5EF4-FFF2-40B4-BE49-F238E27FC236}">
                    <a16:creationId xmlns:a16="http://schemas.microsoft.com/office/drawing/2014/main" id="{7F06C55F-58B9-4552-A6A9-13636AA27F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9" y="1038"/>
                <a:ext cx="152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LUKE-4982_Loimaa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719" name="Line 1244">
                <a:extLst>
                  <a:ext uri="{FF2B5EF4-FFF2-40B4-BE49-F238E27FC236}">
                    <a16:creationId xmlns:a16="http://schemas.microsoft.com/office/drawing/2014/main" id="{12105C79-CEBD-490A-B377-F047661DD09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56" y="1095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720" name="Line 1245">
                <a:extLst>
                  <a:ext uri="{FF2B5EF4-FFF2-40B4-BE49-F238E27FC236}">
                    <a16:creationId xmlns:a16="http://schemas.microsoft.com/office/drawing/2014/main" id="{7D013994-0ED1-4B0C-8956-2C59C9D3376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56" y="1079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721" name="Oval 1246">
                <a:extLst>
                  <a:ext uri="{FF2B5EF4-FFF2-40B4-BE49-F238E27FC236}">
                    <a16:creationId xmlns:a16="http://schemas.microsoft.com/office/drawing/2014/main" id="{3D75DA73-D9BB-49B7-9C06-3062CF0AB9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47" y="1083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722" name="Rectangle 1247">
                <a:extLst>
                  <a:ext uri="{FF2B5EF4-FFF2-40B4-BE49-F238E27FC236}">
                    <a16:creationId xmlns:a16="http://schemas.microsoft.com/office/drawing/2014/main" id="{E4343872-09EF-48E6-ACDF-247FC39D0D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8" y="1087"/>
                <a:ext cx="153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LUKE-4986_Isokyrö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723" name="Line 1248">
                <a:extLst>
                  <a:ext uri="{FF2B5EF4-FFF2-40B4-BE49-F238E27FC236}">
                    <a16:creationId xmlns:a16="http://schemas.microsoft.com/office/drawing/2014/main" id="{FB7CB344-8EF8-4D79-A974-0FF0C0B9660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16" y="1837"/>
                <a:ext cx="3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724" name="Line 1249">
                <a:extLst>
                  <a:ext uri="{FF2B5EF4-FFF2-40B4-BE49-F238E27FC236}">
                    <a16:creationId xmlns:a16="http://schemas.microsoft.com/office/drawing/2014/main" id="{970B5179-25A2-4B09-99B7-FEE7437AD8E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16" y="1837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725" name="Oval 1250">
                <a:extLst>
                  <a:ext uri="{FF2B5EF4-FFF2-40B4-BE49-F238E27FC236}">
                    <a16:creationId xmlns:a16="http://schemas.microsoft.com/office/drawing/2014/main" id="{D34BCFD5-909F-4C3E-99A3-55A3A37E4A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6" y="1826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726" name="Rectangle 1251">
                <a:extLst>
                  <a:ext uri="{FF2B5EF4-FFF2-40B4-BE49-F238E27FC236}">
                    <a16:creationId xmlns:a16="http://schemas.microsoft.com/office/drawing/2014/main" id="{2079FD9F-69D2-4012-BE25-D48985F487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67" y="1829"/>
                <a:ext cx="146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LUKE-5001_Masku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727" name="Line 1252">
                <a:extLst>
                  <a:ext uri="{FF2B5EF4-FFF2-40B4-BE49-F238E27FC236}">
                    <a16:creationId xmlns:a16="http://schemas.microsoft.com/office/drawing/2014/main" id="{5DDD4712-763F-47A7-938D-8499D9B4787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829" y="3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728" name="Line 1253">
                <a:extLst>
                  <a:ext uri="{FF2B5EF4-FFF2-40B4-BE49-F238E27FC236}">
                    <a16:creationId xmlns:a16="http://schemas.microsoft.com/office/drawing/2014/main" id="{5B283703-D368-4174-94C4-57179DADDA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29" y="3935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729" name="Oval 1254">
                <a:extLst>
                  <a:ext uri="{FF2B5EF4-FFF2-40B4-BE49-F238E27FC236}">
                    <a16:creationId xmlns:a16="http://schemas.microsoft.com/office/drawing/2014/main" id="{58686739-F0CD-4584-BB7A-87EF7BCA06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20" y="3940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730" name="Rectangle 1255">
                <a:extLst>
                  <a:ext uri="{FF2B5EF4-FFF2-40B4-BE49-F238E27FC236}">
                    <a16:creationId xmlns:a16="http://schemas.microsoft.com/office/drawing/2014/main" id="{EC26F49A-613A-4A24-A39F-E5AEEB540E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42" y="3943"/>
                <a:ext cx="161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LUKE-5008_Parkano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731" name="Line 1256">
                <a:extLst>
                  <a:ext uri="{FF2B5EF4-FFF2-40B4-BE49-F238E27FC236}">
                    <a16:creationId xmlns:a16="http://schemas.microsoft.com/office/drawing/2014/main" id="{E2884AAF-DA3D-4221-9561-C2BC0183549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35" y="3580"/>
                <a:ext cx="7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732" name="Line 1257">
                <a:extLst>
                  <a:ext uri="{FF2B5EF4-FFF2-40B4-BE49-F238E27FC236}">
                    <a16:creationId xmlns:a16="http://schemas.microsoft.com/office/drawing/2014/main" id="{14494413-5736-4CA0-BA4C-36074E727CB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35" y="3565"/>
                <a:ext cx="0" cy="1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733" name="Oval 1258">
                <a:extLst>
                  <a:ext uri="{FF2B5EF4-FFF2-40B4-BE49-F238E27FC236}">
                    <a16:creationId xmlns:a16="http://schemas.microsoft.com/office/drawing/2014/main" id="{CA0D245B-8826-48D3-B613-A8E690E921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1" y="3569"/>
                <a:ext cx="12" cy="14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734" name="Rectangle 1259">
                <a:extLst>
                  <a:ext uri="{FF2B5EF4-FFF2-40B4-BE49-F238E27FC236}">
                    <a16:creationId xmlns:a16="http://schemas.microsoft.com/office/drawing/2014/main" id="{5853B8FF-4E35-4ACA-A5E6-4F906419AF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23" y="3572"/>
                <a:ext cx="17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LUKE-5009_Kangasala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735" name="Line 1260">
                <a:extLst>
                  <a:ext uri="{FF2B5EF4-FFF2-40B4-BE49-F238E27FC236}">
                    <a16:creationId xmlns:a16="http://schemas.microsoft.com/office/drawing/2014/main" id="{D5368F98-0B7A-413C-8196-4E58B728151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901" y="2128"/>
                <a:ext cx="113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736" name="Line 1261">
                <a:extLst>
                  <a:ext uri="{FF2B5EF4-FFF2-40B4-BE49-F238E27FC236}">
                    <a16:creationId xmlns:a16="http://schemas.microsoft.com/office/drawing/2014/main" id="{F5400B03-1AB5-404E-A2AB-2A31D8103C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01" y="2128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737" name="Oval 1262">
                <a:extLst>
                  <a:ext uri="{FF2B5EF4-FFF2-40B4-BE49-F238E27FC236}">
                    <a16:creationId xmlns:a16="http://schemas.microsoft.com/office/drawing/2014/main" id="{BF71E697-771A-41B7-8596-1819351B14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06" y="2116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738" name="Rectangle 1263">
                <a:extLst>
                  <a:ext uri="{FF2B5EF4-FFF2-40B4-BE49-F238E27FC236}">
                    <a16:creationId xmlns:a16="http://schemas.microsoft.com/office/drawing/2014/main" id="{CCDEB48F-A8CC-43BB-A607-2384F22CD9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7" y="2120"/>
                <a:ext cx="161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LUKE-5021_Kouvola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739" name="Line 1264">
                <a:extLst>
                  <a:ext uri="{FF2B5EF4-FFF2-40B4-BE49-F238E27FC236}">
                    <a16:creationId xmlns:a16="http://schemas.microsoft.com/office/drawing/2014/main" id="{326D1C99-C13F-447D-AD45-5B76692C82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44" y="1547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740" name="Line 1265">
                <a:extLst>
                  <a:ext uri="{FF2B5EF4-FFF2-40B4-BE49-F238E27FC236}">
                    <a16:creationId xmlns:a16="http://schemas.microsoft.com/office/drawing/2014/main" id="{836C9AF1-4AB5-4459-A447-4076465E0C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44" y="1547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741" name="Oval 1266">
                <a:extLst>
                  <a:ext uri="{FF2B5EF4-FFF2-40B4-BE49-F238E27FC236}">
                    <a16:creationId xmlns:a16="http://schemas.microsoft.com/office/drawing/2014/main" id="{C134DE9D-7571-4645-85B7-4C3EF07EE1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35" y="1535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742" name="Rectangle 1267">
                <a:extLst>
                  <a:ext uri="{FF2B5EF4-FFF2-40B4-BE49-F238E27FC236}">
                    <a16:creationId xmlns:a16="http://schemas.microsoft.com/office/drawing/2014/main" id="{6673A76F-F37A-43E2-9716-174EBB10AB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57" y="1539"/>
                <a:ext cx="161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LUKE-5022_Kouvola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743" name="Line 1268">
                <a:extLst>
                  <a:ext uri="{FF2B5EF4-FFF2-40B4-BE49-F238E27FC236}">
                    <a16:creationId xmlns:a16="http://schemas.microsoft.com/office/drawing/2014/main" id="{053812D2-6588-4537-937F-5CE5FDBB0F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62" y="3354"/>
                <a:ext cx="3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744" name="Line 1269">
                <a:extLst>
                  <a:ext uri="{FF2B5EF4-FFF2-40B4-BE49-F238E27FC236}">
                    <a16:creationId xmlns:a16="http://schemas.microsoft.com/office/drawing/2014/main" id="{FEE4D6BD-297B-4DFE-B763-9BDC9DD5454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62" y="3354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745" name="Oval 1270">
                <a:extLst>
                  <a:ext uri="{FF2B5EF4-FFF2-40B4-BE49-F238E27FC236}">
                    <a16:creationId xmlns:a16="http://schemas.microsoft.com/office/drawing/2014/main" id="{B6088C3B-3170-402B-8524-33FD102FD2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90" y="3343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746" name="Rectangle 1271">
                <a:extLst>
                  <a:ext uri="{FF2B5EF4-FFF2-40B4-BE49-F238E27FC236}">
                    <a16:creationId xmlns:a16="http://schemas.microsoft.com/office/drawing/2014/main" id="{2C1E8AF5-4554-451C-A276-87996B1152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11" y="3346"/>
                <a:ext cx="161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LUKE-5023_Kouvola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747" name="Line 1272">
                <a:extLst>
                  <a:ext uri="{FF2B5EF4-FFF2-40B4-BE49-F238E27FC236}">
                    <a16:creationId xmlns:a16="http://schemas.microsoft.com/office/drawing/2014/main" id="{BED7F6F1-BCA6-4625-9A78-5AD96AEDB9B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935" y="5291"/>
                <a:ext cx="139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748" name="Line 1273">
                <a:extLst>
                  <a:ext uri="{FF2B5EF4-FFF2-40B4-BE49-F238E27FC236}">
                    <a16:creationId xmlns:a16="http://schemas.microsoft.com/office/drawing/2014/main" id="{AE5BE8FF-442E-4101-A84C-C38FB625A4E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35" y="5283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749" name="Oval 1274">
                <a:extLst>
                  <a:ext uri="{FF2B5EF4-FFF2-40B4-BE49-F238E27FC236}">
                    <a16:creationId xmlns:a16="http://schemas.microsoft.com/office/drawing/2014/main" id="{C533E276-1651-40D2-A784-A389DD2E0F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22" y="5279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750" name="Rectangle 1275">
                <a:extLst>
                  <a:ext uri="{FF2B5EF4-FFF2-40B4-BE49-F238E27FC236}">
                    <a16:creationId xmlns:a16="http://schemas.microsoft.com/office/drawing/2014/main" id="{0780D94A-FCC2-4B71-9E97-371EB8ABD4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43" y="5283"/>
                <a:ext cx="161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LUKE-5025_Kouvola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751" name="Line 1276">
                <a:extLst>
                  <a:ext uri="{FF2B5EF4-FFF2-40B4-BE49-F238E27FC236}">
                    <a16:creationId xmlns:a16="http://schemas.microsoft.com/office/drawing/2014/main" id="{4ECC1B3B-CBE4-488B-A7EB-63612FB4A2A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32" y="3709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752" name="Line 1277">
                <a:extLst>
                  <a:ext uri="{FF2B5EF4-FFF2-40B4-BE49-F238E27FC236}">
                    <a16:creationId xmlns:a16="http://schemas.microsoft.com/office/drawing/2014/main" id="{9630C9ED-DF47-4C04-B805-FBEF7912A84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32" y="3697"/>
                <a:ext cx="0" cy="1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753" name="Oval 1278">
                <a:extLst>
                  <a:ext uri="{FF2B5EF4-FFF2-40B4-BE49-F238E27FC236}">
                    <a16:creationId xmlns:a16="http://schemas.microsoft.com/office/drawing/2014/main" id="{A393CE8C-D18A-47EC-9F7A-44A0F954C2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23" y="3697"/>
                <a:ext cx="11" cy="16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754" name="Rectangle 1279">
                <a:extLst>
                  <a:ext uri="{FF2B5EF4-FFF2-40B4-BE49-F238E27FC236}">
                    <a16:creationId xmlns:a16="http://schemas.microsoft.com/office/drawing/2014/main" id="{DDA168F5-D7C4-4E2E-9761-93638EC47B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44" y="3701"/>
                <a:ext cx="161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LUKE-5026_Kouvola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755" name="Line 1280">
                <a:extLst>
                  <a:ext uri="{FF2B5EF4-FFF2-40B4-BE49-F238E27FC236}">
                    <a16:creationId xmlns:a16="http://schemas.microsoft.com/office/drawing/2014/main" id="{1882C129-62EE-4373-A1CB-7DA263905E6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13" y="1805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756" name="Line 1281">
                <a:extLst>
                  <a:ext uri="{FF2B5EF4-FFF2-40B4-BE49-F238E27FC236}">
                    <a16:creationId xmlns:a16="http://schemas.microsoft.com/office/drawing/2014/main" id="{92E13A4F-E306-4AB1-A539-A28C96D83CB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13" y="1789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757" name="Oval 1282">
                <a:extLst>
                  <a:ext uri="{FF2B5EF4-FFF2-40B4-BE49-F238E27FC236}">
                    <a16:creationId xmlns:a16="http://schemas.microsoft.com/office/drawing/2014/main" id="{FF1E87C9-35E3-481C-9326-25602EB6BD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05" y="1793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758" name="Rectangle 1283">
                <a:extLst>
                  <a:ext uri="{FF2B5EF4-FFF2-40B4-BE49-F238E27FC236}">
                    <a16:creationId xmlns:a16="http://schemas.microsoft.com/office/drawing/2014/main" id="{45EE979A-AE7A-4789-917D-1C35B39D36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26" y="1797"/>
                <a:ext cx="141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LUKE-5036_Turku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759" name="Line 1284">
                <a:extLst>
                  <a:ext uri="{FF2B5EF4-FFF2-40B4-BE49-F238E27FC236}">
                    <a16:creationId xmlns:a16="http://schemas.microsoft.com/office/drawing/2014/main" id="{B19E5A68-B6EE-49BD-97B0-3767A07638B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205" y="6259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760" name="Line 1285">
                <a:extLst>
                  <a:ext uri="{FF2B5EF4-FFF2-40B4-BE49-F238E27FC236}">
                    <a16:creationId xmlns:a16="http://schemas.microsoft.com/office/drawing/2014/main" id="{A7DA02C1-038D-449E-BE3A-896C545A9C5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05" y="6244"/>
                <a:ext cx="0" cy="1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761" name="Oval 1286">
                <a:extLst>
                  <a:ext uri="{FF2B5EF4-FFF2-40B4-BE49-F238E27FC236}">
                    <a16:creationId xmlns:a16="http://schemas.microsoft.com/office/drawing/2014/main" id="{7D1D37F4-E893-43AA-85B3-EE58AD7D8B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96" y="6248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762" name="Rectangle 1287">
                <a:extLst>
                  <a:ext uri="{FF2B5EF4-FFF2-40B4-BE49-F238E27FC236}">
                    <a16:creationId xmlns:a16="http://schemas.microsoft.com/office/drawing/2014/main" id="{19195C62-8BAF-4835-98A8-3BF2BDEF87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17" y="6251"/>
                <a:ext cx="141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LUKE-5039_Turku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763" name="Line 1288">
                <a:extLst>
                  <a:ext uri="{FF2B5EF4-FFF2-40B4-BE49-F238E27FC236}">
                    <a16:creationId xmlns:a16="http://schemas.microsoft.com/office/drawing/2014/main" id="{DF2EFCAE-C1CF-4299-8370-2541C31AFD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54" y="1208"/>
                <a:ext cx="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764" name="Line 1289">
                <a:extLst>
                  <a:ext uri="{FF2B5EF4-FFF2-40B4-BE49-F238E27FC236}">
                    <a16:creationId xmlns:a16="http://schemas.microsoft.com/office/drawing/2014/main" id="{86522EB8-4246-4C65-A113-457B7B7F2A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54" y="1192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765" name="Oval 1290">
                <a:extLst>
                  <a:ext uri="{FF2B5EF4-FFF2-40B4-BE49-F238E27FC236}">
                    <a16:creationId xmlns:a16="http://schemas.microsoft.com/office/drawing/2014/main" id="{34D82861-5D6C-4F72-BB0E-C3556B31C7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46" y="1196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766" name="Rectangle 1291">
                <a:extLst>
                  <a:ext uri="{FF2B5EF4-FFF2-40B4-BE49-F238E27FC236}">
                    <a16:creationId xmlns:a16="http://schemas.microsoft.com/office/drawing/2014/main" id="{6C0CFD8D-2F05-4946-946C-444509F1E5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7" y="1200"/>
                <a:ext cx="134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LUKE-5049_Lieto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767" name="Line 1292">
                <a:extLst>
                  <a:ext uri="{FF2B5EF4-FFF2-40B4-BE49-F238E27FC236}">
                    <a16:creationId xmlns:a16="http://schemas.microsoft.com/office/drawing/2014/main" id="{613B65C5-B9FE-423F-B9A2-FBF6DD3C70D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853" y="6275"/>
                <a:ext cx="32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768" name="Line 1293">
                <a:extLst>
                  <a:ext uri="{FF2B5EF4-FFF2-40B4-BE49-F238E27FC236}">
                    <a16:creationId xmlns:a16="http://schemas.microsoft.com/office/drawing/2014/main" id="{31C88062-AE0D-48B4-9C02-0555328632E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53" y="6260"/>
                <a:ext cx="0" cy="1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769" name="Oval 1294">
                <a:extLst>
                  <a:ext uri="{FF2B5EF4-FFF2-40B4-BE49-F238E27FC236}">
                    <a16:creationId xmlns:a16="http://schemas.microsoft.com/office/drawing/2014/main" id="{2567EBE2-7298-47F0-8624-2B0AA99476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72" y="6264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770" name="Rectangle 1295">
                <a:extLst>
                  <a:ext uri="{FF2B5EF4-FFF2-40B4-BE49-F238E27FC236}">
                    <a16:creationId xmlns:a16="http://schemas.microsoft.com/office/drawing/2014/main" id="{F201F2D6-878C-4C29-AE83-093787F90B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93" y="6267"/>
                <a:ext cx="134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LUKE-5050_Lieto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771" name="Line 1296">
                <a:extLst>
                  <a:ext uri="{FF2B5EF4-FFF2-40B4-BE49-F238E27FC236}">
                    <a16:creationId xmlns:a16="http://schemas.microsoft.com/office/drawing/2014/main" id="{B1A0D40F-DAEF-4BC8-808D-7A05808E8F2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002" y="6743"/>
                <a:ext cx="6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772" name="Line 1297">
                <a:extLst>
                  <a:ext uri="{FF2B5EF4-FFF2-40B4-BE49-F238E27FC236}">
                    <a16:creationId xmlns:a16="http://schemas.microsoft.com/office/drawing/2014/main" id="{B1CB8674-6243-4EFB-8EAF-7B04D0E23D7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02" y="6735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773" name="Oval 1298">
                <a:extLst>
                  <a:ext uri="{FF2B5EF4-FFF2-40B4-BE49-F238E27FC236}">
                    <a16:creationId xmlns:a16="http://schemas.microsoft.com/office/drawing/2014/main" id="{1E7A3B3B-54F9-4E44-9A7F-B658104991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55" y="6731"/>
                <a:ext cx="12" cy="16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774" name="Rectangle 1299">
                <a:extLst>
                  <a:ext uri="{FF2B5EF4-FFF2-40B4-BE49-F238E27FC236}">
                    <a16:creationId xmlns:a16="http://schemas.microsoft.com/office/drawing/2014/main" id="{3993A3E0-4441-40F4-843B-9CD784F12C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7" y="6735"/>
                <a:ext cx="134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LUKE-5051_Lieto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775" name="Line 1300">
                <a:extLst>
                  <a:ext uri="{FF2B5EF4-FFF2-40B4-BE49-F238E27FC236}">
                    <a16:creationId xmlns:a16="http://schemas.microsoft.com/office/drawing/2014/main" id="{CB45F8BF-D521-446D-9BE1-D2EE083F6D8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018" y="6098"/>
                <a:ext cx="39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776" name="Line 1301">
                <a:extLst>
                  <a:ext uri="{FF2B5EF4-FFF2-40B4-BE49-F238E27FC236}">
                    <a16:creationId xmlns:a16="http://schemas.microsoft.com/office/drawing/2014/main" id="{61993BFB-EF06-4296-B777-D67C9AED16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18" y="6082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777" name="Oval 1302">
                <a:extLst>
                  <a:ext uri="{FF2B5EF4-FFF2-40B4-BE49-F238E27FC236}">
                    <a16:creationId xmlns:a16="http://schemas.microsoft.com/office/drawing/2014/main" id="{380A4CC4-D34F-4452-A3E6-B580A77C56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48" y="6086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778" name="Rectangle 1303">
                <a:extLst>
                  <a:ext uri="{FF2B5EF4-FFF2-40B4-BE49-F238E27FC236}">
                    <a16:creationId xmlns:a16="http://schemas.microsoft.com/office/drawing/2014/main" id="{4E5FB82F-2F04-472B-9357-CC79D66AE1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69" y="6090"/>
                <a:ext cx="134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LUKE-5052_Lieto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779" name="Line 1304">
                <a:extLst>
                  <a:ext uri="{FF2B5EF4-FFF2-40B4-BE49-F238E27FC236}">
                    <a16:creationId xmlns:a16="http://schemas.microsoft.com/office/drawing/2014/main" id="{510DD991-E33B-4988-81BC-7F890908FF2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57" y="3290"/>
                <a:ext cx="39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780" name="Line 1305">
                <a:extLst>
                  <a:ext uri="{FF2B5EF4-FFF2-40B4-BE49-F238E27FC236}">
                    <a16:creationId xmlns:a16="http://schemas.microsoft.com/office/drawing/2014/main" id="{B130B1E5-C994-4000-8D97-C9E64822E5C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57" y="3274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781" name="Oval 1306">
                <a:extLst>
                  <a:ext uri="{FF2B5EF4-FFF2-40B4-BE49-F238E27FC236}">
                    <a16:creationId xmlns:a16="http://schemas.microsoft.com/office/drawing/2014/main" id="{85216F9A-22EC-42AF-AA34-04063EFD8E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87" y="3278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782" name="Rectangle 1307">
                <a:extLst>
                  <a:ext uri="{FF2B5EF4-FFF2-40B4-BE49-F238E27FC236}">
                    <a16:creationId xmlns:a16="http://schemas.microsoft.com/office/drawing/2014/main" id="{C8F7F32D-4E25-4412-BF23-59F751292D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9" y="3282"/>
                <a:ext cx="141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LUKE-5068_Turku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783" name="Line 1308">
                <a:extLst>
                  <a:ext uri="{FF2B5EF4-FFF2-40B4-BE49-F238E27FC236}">
                    <a16:creationId xmlns:a16="http://schemas.microsoft.com/office/drawing/2014/main" id="{D0AD4772-9E3D-412F-B6D3-2D3A1EC4A43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14" y="1724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784" name="Line 1309">
                <a:extLst>
                  <a:ext uri="{FF2B5EF4-FFF2-40B4-BE49-F238E27FC236}">
                    <a16:creationId xmlns:a16="http://schemas.microsoft.com/office/drawing/2014/main" id="{994B8398-163B-4497-BE34-17D00C3F33E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14" y="1708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785" name="Oval 1310">
                <a:extLst>
                  <a:ext uri="{FF2B5EF4-FFF2-40B4-BE49-F238E27FC236}">
                    <a16:creationId xmlns:a16="http://schemas.microsoft.com/office/drawing/2014/main" id="{66275156-EBE7-4CA0-9DF3-653AC1FD15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06" y="1713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786" name="Rectangle 1311">
                <a:extLst>
                  <a:ext uri="{FF2B5EF4-FFF2-40B4-BE49-F238E27FC236}">
                    <a16:creationId xmlns:a16="http://schemas.microsoft.com/office/drawing/2014/main" id="{450D92FD-F395-4C51-A530-64DE166CA2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27" y="1716"/>
                <a:ext cx="149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LUKE-5132_Pöytyä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787" name="Line 1312">
                <a:extLst>
                  <a:ext uri="{FF2B5EF4-FFF2-40B4-BE49-F238E27FC236}">
                    <a16:creationId xmlns:a16="http://schemas.microsoft.com/office/drawing/2014/main" id="{C13CD48C-D07C-4E0D-80BB-79A7671DF6C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53" y="2870"/>
                <a:ext cx="3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788" name="Line 1313">
                <a:extLst>
                  <a:ext uri="{FF2B5EF4-FFF2-40B4-BE49-F238E27FC236}">
                    <a16:creationId xmlns:a16="http://schemas.microsoft.com/office/drawing/2014/main" id="{E1048099-2718-443E-A7E6-68C17B9297E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53" y="2862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789" name="Oval 1314">
                <a:extLst>
                  <a:ext uri="{FF2B5EF4-FFF2-40B4-BE49-F238E27FC236}">
                    <a16:creationId xmlns:a16="http://schemas.microsoft.com/office/drawing/2014/main" id="{FF39748A-ADED-418E-8631-2BD220AB36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80" y="2858"/>
                <a:ext cx="11" cy="16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790" name="Rectangle 1315">
                <a:extLst>
                  <a:ext uri="{FF2B5EF4-FFF2-40B4-BE49-F238E27FC236}">
                    <a16:creationId xmlns:a16="http://schemas.microsoft.com/office/drawing/2014/main" id="{FFFE0C34-C3D0-4D5A-BC47-6D048D9BEB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1" y="2862"/>
                <a:ext cx="149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LUKE-5134_Pöytyä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791" name="Line 1316">
                <a:extLst>
                  <a:ext uri="{FF2B5EF4-FFF2-40B4-BE49-F238E27FC236}">
                    <a16:creationId xmlns:a16="http://schemas.microsoft.com/office/drawing/2014/main" id="{A527C062-B93D-4267-903C-17A42D6D69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80" y="3629"/>
                <a:ext cx="8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792" name="Line 1317">
                <a:extLst>
                  <a:ext uri="{FF2B5EF4-FFF2-40B4-BE49-F238E27FC236}">
                    <a16:creationId xmlns:a16="http://schemas.microsoft.com/office/drawing/2014/main" id="{F5AF1807-A611-4935-AC35-78A0DA665EB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80" y="3613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793" name="Oval 1318">
                <a:extLst>
                  <a:ext uri="{FF2B5EF4-FFF2-40B4-BE49-F238E27FC236}">
                    <a16:creationId xmlns:a16="http://schemas.microsoft.com/office/drawing/2014/main" id="{C3FB8C48-FD4C-498A-A089-D287BEACA1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57" y="3617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794" name="Rectangle 1319">
                <a:extLst>
                  <a:ext uri="{FF2B5EF4-FFF2-40B4-BE49-F238E27FC236}">
                    <a16:creationId xmlns:a16="http://schemas.microsoft.com/office/drawing/2014/main" id="{8FA37501-FDFE-4AAE-BA4A-4D57F09A8A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78" y="3621"/>
                <a:ext cx="149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LUKE-5135_Pöytyä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795" name="Line 1320">
                <a:extLst>
                  <a:ext uri="{FF2B5EF4-FFF2-40B4-BE49-F238E27FC236}">
                    <a16:creationId xmlns:a16="http://schemas.microsoft.com/office/drawing/2014/main" id="{984837CD-118C-4414-8191-AB75C1AF8B5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79" y="3096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796" name="Line 1321">
                <a:extLst>
                  <a:ext uri="{FF2B5EF4-FFF2-40B4-BE49-F238E27FC236}">
                    <a16:creationId xmlns:a16="http://schemas.microsoft.com/office/drawing/2014/main" id="{6B0F36D2-4325-455E-92EE-8B4DB9A6690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79" y="3088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797" name="Oval 1322">
                <a:extLst>
                  <a:ext uri="{FF2B5EF4-FFF2-40B4-BE49-F238E27FC236}">
                    <a16:creationId xmlns:a16="http://schemas.microsoft.com/office/drawing/2014/main" id="{EAC57643-257D-4EF8-A52B-032EA5370A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71" y="3085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798" name="Rectangle 1323">
                <a:extLst>
                  <a:ext uri="{FF2B5EF4-FFF2-40B4-BE49-F238E27FC236}">
                    <a16:creationId xmlns:a16="http://schemas.microsoft.com/office/drawing/2014/main" id="{4AC0A17E-FD62-4287-B2E9-FF1E9493E9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92" y="3088"/>
                <a:ext cx="149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LUKE-5160_Pöytyä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799" name="Line 1324">
                <a:extLst>
                  <a:ext uri="{FF2B5EF4-FFF2-40B4-BE49-F238E27FC236}">
                    <a16:creationId xmlns:a16="http://schemas.microsoft.com/office/drawing/2014/main" id="{91321F66-D9FE-4181-B392-B5E77E080DF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79" y="3080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800" name="Line 1325">
                <a:extLst>
                  <a:ext uri="{FF2B5EF4-FFF2-40B4-BE49-F238E27FC236}">
                    <a16:creationId xmlns:a16="http://schemas.microsoft.com/office/drawing/2014/main" id="{97A62D4F-6EB1-4F79-85EA-D0C0E1FC582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79" y="3080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801" name="Oval 1326">
                <a:extLst>
                  <a:ext uri="{FF2B5EF4-FFF2-40B4-BE49-F238E27FC236}">
                    <a16:creationId xmlns:a16="http://schemas.microsoft.com/office/drawing/2014/main" id="{6D308577-5E16-4DE0-9BA1-30003DB1E0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71" y="3069"/>
                <a:ext cx="11" cy="14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802" name="Rectangle 1327">
                <a:extLst>
                  <a:ext uri="{FF2B5EF4-FFF2-40B4-BE49-F238E27FC236}">
                    <a16:creationId xmlns:a16="http://schemas.microsoft.com/office/drawing/2014/main" id="{A933D200-5F85-49C9-B105-A165A51AF9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92" y="3072"/>
                <a:ext cx="149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LUKE-5161_Pöytyä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803" name="Line 1328">
                <a:extLst>
                  <a:ext uri="{FF2B5EF4-FFF2-40B4-BE49-F238E27FC236}">
                    <a16:creationId xmlns:a16="http://schemas.microsoft.com/office/drawing/2014/main" id="{6221A9A9-8DCB-4F09-AFAE-BF90F7C32F7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53" y="2854"/>
                <a:ext cx="3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804" name="Line 1329">
                <a:extLst>
                  <a:ext uri="{FF2B5EF4-FFF2-40B4-BE49-F238E27FC236}">
                    <a16:creationId xmlns:a16="http://schemas.microsoft.com/office/drawing/2014/main" id="{91C8B3A2-F0BA-4DE4-A9B9-03DF7EDF348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53" y="2854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805" name="Oval 1330">
                <a:extLst>
                  <a:ext uri="{FF2B5EF4-FFF2-40B4-BE49-F238E27FC236}">
                    <a16:creationId xmlns:a16="http://schemas.microsoft.com/office/drawing/2014/main" id="{E508CCF4-2FC2-4BCD-A79B-B6E5E8E769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80" y="2843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806" name="Rectangle 1331">
                <a:extLst>
                  <a:ext uri="{FF2B5EF4-FFF2-40B4-BE49-F238E27FC236}">
                    <a16:creationId xmlns:a16="http://schemas.microsoft.com/office/drawing/2014/main" id="{43F6E931-6A39-4881-B87C-AB59BAE3A7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1" y="2846"/>
                <a:ext cx="149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LUKE-5164_Pöytyä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807" name="Line 1332">
                <a:extLst>
                  <a:ext uri="{FF2B5EF4-FFF2-40B4-BE49-F238E27FC236}">
                    <a16:creationId xmlns:a16="http://schemas.microsoft.com/office/drawing/2014/main" id="{541F3A45-EAA2-4316-97BC-AA2AD81EBBA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505" y="3306"/>
                <a:ext cx="4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808" name="Line 1333">
                <a:extLst>
                  <a:ext uri="{FF2B5EF4-FFF2-40B4-BE49-F238E27FC236}">
                    <a16:creationId xmlns:a16="http://schemas.microsoft.com/office/drawing/2014/main" id="{B43456C5-A59A-4681-B686-3E37CD0AA84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05" y="3306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809" name="Oval 1334">
                <a:extLst>
                  <a:ext uri="{FF2B5EF4-FFF2-40B4-BE49-F238E27FC236}">
                    <a16:creationId xmlns:a16="http://schemas.microsoft.com/office/drawing/2014/main" id="{D7619179-46DA-4702-9F63-82193731F6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43" y="3294"/>
                <a:ext cx="12" cy="16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810" name="Rectangle 1335">
                <a:extLst>
                  <a:ext uri="{FF2B5EF4-FFF2-40B4-BE49-F238E27FC236}">
                    <a16:creationId xmlns:a16="http://schemas.microsoft.com/office/drawing/2014/main" id="{141EF497-EBCF-4FA0-9CC8-8043816074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64" y="3298"/>
                <a:ext cx="149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LUKE-5165_Pöytyä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811" name="Line 1336">
                <a:extLst>
                  <a:ext uri="{FF2B5EF4-FFF2-40B4-BE49-F238E27FC236}">
                    <a16:creationId xmlns:a16="http://schemas.microsoft.com/office/drawing/2014/main" id="{111827DA-9902-4606-89EC-B5DF660F785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536" y="1821"/>
                <a:ext cx="12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812" name="Line 1337">
                <a:extLst>
                  <a:ext uri="{FF2B5EF4-FFF2-40B4-BE49-F238E27FC236}">
                    <a16:creationId xmlns:a16="http://schemas.microsoft.com/office/drawing/2014/main" id="{2EE96C6E-08C0-483A-AC82-9F9932D37DA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36" y="1730"/>
                <a:ext cx="0" cy="9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813" name="Oval 1338">
                <a:extLst>
                  <a:ext uri="{FF2B5EF4-FFF2-40B4-BE49-F238E27FC236}">
                    <a16:creationId xmlns:a16="http://schemas.microsoft.com/office/drawing/2014/main" id="{89BC95BE-DD51-4CD4-AE7F-6CF197DE61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7" y="1810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814" name="Rectangle 1339">
                <a:extLst>
                  <a:ext uri="{FF2B5EF4-FFF2-40B4-BE49-F238E27FC236}">
                    <a16:creationId xmlns:a16="http://schemas.microsoft.com/office/drawing/2014/main" id="{276E12EF-8C63-47CC-88DC-048D8ADFF1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68" y="1813"/>
                <a:ext cx="149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LUKE-5166_Pöytyä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815" name="Line 1340">
                <a:extLst>
                  <a:ext uri="{FF2B5EF4-FFF2-40B4-BE49-F238E27FC236}">
                    <a16:creationId xmlns:a16="http://schemas.microsoft.com/office/drawing/2014/main" id="{D7942796-3EC1-4174-84E3-0299399BDB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80" y="3031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816" name="Line 1341">
                <a:extLst>
                  <a:ext uri="{FF2B5EF4-FFF2-40B4-BE49-F238E27FC236}">
                    <a16:creationId xmlns:a16="http://schemas.microsoft.com/office/drawing/2014/main" id="{6B627B71-165B-44CD-B931-38A612787AE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80" y="3031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817" name="Oval 1342">
                <a:extLst>
                  <a:ext uri="{FF2B5EF4-FFF2-40B4-BE49-F238E27FC236}">
                    <a16:creationId xmlns:a16="http://schemas.microsoft.com/office/drawing/2014/main" id="{12682AC6-1357-4DD0-9F0E-9BDD66097E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71" y="3020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818" name="Rectangle 1343">
                <a:extLst>
                  <a:ext uri="{FF2B5EF4-FFF2-40B4-BE49-F238E27FC236}">
                    <a16:creationId xmlns:a16="http://schemas.microsoft.com/office/drawing/2014/main" id="{63010935-8A52-431D-84A9-436C2A618D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92" y="3023"/>
                <a:ext cx="149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LUKE-5167_Pöytyä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819" name="Line 1344">
                <a:extLst>
                  <a:ext uri="{FF2B5EF4-FFF2-40B4-BE49-F238E27FC236}">
                    <a16:creationId xmlns:a16="http://schemas.microsoft.com/office/drawing/2014/main" id="{29EA5E8F-4EBD-40AF-AA75-72257FEFAD9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060" y="5726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820" name="Line 1345">
                <a:extLst>
                  <a:ext uri="{FF2B5EF4-FFF2-40B4-BE49-F238E27FC236}">
                    <a16:creationId xmlns:a16="http://schemas.microsoft.com/office/drawing/2014/main" id="{1B3ADBEA-2147-4F9A-A6B8-5C85BAFFD55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60" y="5710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821" name="Oval 1346">
                <a:extLst>
                  <a:ext uri="{FF2B5EF4-FFF2-40B4-BE49-F238E27FC236}">
                    <a16:creationId xmlns:a16="http://schemas.microsoft.com/office/drawing/2014/main" id="{2417F238-17E9-49E2-A462-BE7C825A50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51" y="5715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822" name="Rectangle 1347">
                <a:extLst>
                  <a:ext uri="{FF2B5EF4-FFF2-40B4-BE49-F238E27FC236}">
                    <a16:creationId xmlns:a16="http://schemas.microsoft.com/office/drawing/2014/main" id="{850862FC-6B48-4233-8DEB-359AB48E0F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2" y="5718"/>
                <a:ext cx="177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LUKE-528_Hankasalmi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823" name="Line 1348">
                <a:extLst>
                  <a:ext uri="{FF2B5EF4-FFF2-40B4-BE49-F238E27FC236}">
                    <a16:creationId xmlns:a16="http://schemas.microsoft.com/office/drawing/2014/main" id="{59DA938C-B5DC-4718-A447-315BBE7BC9F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581" y="6453"/>
                <a:ext cx="6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824" name="Line 1349">
                <a:extLst>
                  <a:ext uri="{FF2B5EF4-FFF2-40B4-BE49-F238E27FC236}">
                    <a16:creationId xmlns:a16="http://schemas.microsoft.com/office/drawing/2014/main" id="{B6980DF5-B0C8-46BF-B388-43F64E3D279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81" y="6453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825" name="Oval 1350">
                <a:extLst>
                  <a:ext uri="{FF2B5EF4-FFF2-40B4-BE49-F238E27FC236}">
                    <a16:creationId xmlns:a16="http://schemas.microsoft.com/office/drawing/2014/main" id="{794982E7-66D5-4CE6-A437-C4ECE6098F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82" y="6442"/>
                <a:ext cx="11" cy="14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826" name="Rectangle 1351">
                <a:extLst>
                  <a:ext uri="{FF2B5EF4-FFF2-40B4-BE49-F238E27FC236}">
                    <a16:creationId xmlns:a16="http://schemas.microsoft.com/office/drawing/2014/main" id="{DAA73650-E7D9-4270-8F35-A4D1334CCF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03" y="6445"/>
                <a:ext cx="131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LUKE-70_Forssa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827" name="Line 1352">
                <a:extLst>
                  <a:ext uri="{FF2B5EF4-FFF2-40B4-BE49-F238E27FC236}">
                    <a16:creationId xmlns:a16="http://schemas.microsoft.com/office/drawing/2014/main" id="{7B38728E-05D4-4164-BA12-5E14807D6C7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170" y="6937"/>
                <a:ext cx="126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828" name="Line 1353">
                <a:extLst>
                  <a:ext uri="{FF2B5EF4-FFF2-40B4-BE49-F238E27FC236}">
                    <a16:creationId xmlns:a16="http://schemas.microsoft.com/office/drawing/2014/main" id="{0C32DCF6-E66A-4825-9BC2-EBB44054C5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170" y="6923"/>
                <a:ext cx="0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829" name="Oval 1354">
                <a:extLst>
                  <a:ext uri="{FF2B5EF4-FFF2-40B4-BE49-F238E27FC236}">
                    <a16:creationId xmlns:a16="http://schemas.microsoft.com/office/drawing/2014/main" id="{2640CCCE-0ECC-43EA-AEF9-0CF3652E51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27" y="6926"/>
                <a:ext cx="12" cy="14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830" name="Rectangle 1355">
                <a:extLst>
                  <a:ext uri="{FF2B5EF4-FFF2-40B4-BE49-F238E27FC236}">
                    <a16:creationId xmlns:a16="http://schemas.microsoft.com/office/drawing/2014/main" id="{D0B56A9B-1B54-4BED-8EA8-DCB734575A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8" y="6929"/>
                <a:ext cx="8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Vantaa B10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831" name="Line 1356">
                <a:extLst>
                  <a:ext uri="{FF2B5EF4-FFF2-40B4-BE49-F238E27FC236}">
                    <a16:creationId xmlns:a16="http://schemas.microsoft.com/office/drawing/2014/main" id="{8D9A31D5-DE50-4A22-B9DF-74AB4C88806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17" y="3499"/>
                <a:ext cx="12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832" name="Line 1357">
                <a:extLst>
                  <a:ext uri="{FF2B5EF4-FFF2-40B4-BE49-F238E27FC236}">
                    <a16:creationId xmlns:a16="http://schemas.microsoft.com/office/drawing/2014/main" id="{C08DEFAD-504B-4D4C-93B2-DDCA44960B9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17" y="3485"/>
                <a:ext cx="0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833" name="Oval 1358">
                <a:extLst>
                  <a:ext uri="{FF2B5EF4-FFF2-40B4-BE49-F238E27FC236}">
                    <a16:creationId xmlns:a16="http://schemas.microsoft.com/office/drawing/2014/main" id="{7400F3DB-0FD3-4C02-9F9D-4AFF31E40B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29" y="3488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834" name="Rectangle 1359">
                <a:extLst>
                  <a:ext uri="{FF2B5EF4-FFF2-40B4-BE49-F238E27FC236}">
                    <a16:creationId xmlns:a16="http://schemas.microsoft.com/office/drawing/2014/main" id="{961F4F62-3C18-4B44-9EDB-17220A45F7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50" y="3491"/>
                <a:ext cx="8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Vantaa B36</a:t>
                </a:r>
                <a:endParaRPr kumimoji="0" lang="fi-FI" altLang="fi-FI" sz="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835" name="Line 1360">
                <a:extLst>
                  <a:ext uri="{FF2B5EF4-FFF2-40B4-BE49-F238E27FC236}">
                    <a16:creationId xmlns:a16="http://schemas.microsoft.com/office/drawing/2014/main" id="{ADC80EE9-F688-48ED-9405-5EA29A94BDE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061" y="5662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836" name="Line 1361">
                <a:extLst>
                  <a:ext uri="{FF2B5EF4-FFF2-40B4-BE49-F238E27FC236}">
                    <a16:creationId xmlns:a16="http://schemas.microsoft.com/office/drawing/2014/main" id="{2009072C-65D0-4EA5-BDB4-E931E410EAD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61" y="5646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837" name="Oval 1362">
                <a:extLst>
                  <a:ext uri="{FF2B5EF4-FFF2-40B4-BE49-F238E27FC236}">
                    <a16:creationId xmlns:a16="http://schemas.microsoft.com/office/drawing/2014/main" id="{AE29803F-5998-4CFC-B5B3-0D5281F36A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52" y="5651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838" name="Rectangle 1363">
                <a:extLst>
                  <a:ext uri="{FF2B5EF4-FFF2-40B4-BE49-F238E27FC236}">
                    <a16:creationId xmlns:a16="http://schemas.microsoft.com/office/drawing/2014/main" id="{63C88465-B408-4DC7-8F6B-89929293A4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3" y="5654"/>
                <a:ext cx="91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Vantaa AC5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839" name="Line 1364">
                <a:extLst>
                  <a:ext uri="{FF2B5EF4-FFF2-40B4-BE49-F238E27FC236}">
                    <a16:creationId xmlns:a16="http://schemas.microsoft.com/office/drawing/2014/main" id="{28F898B9-D56E-4587-82CB-5DBBBD787E6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1" y="5646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840" name="Line 1365">
                <a:extLst>
                  <a:ext uri="{FF2B5EF4-FFF2-40B4-BE49-F238E27FC236}">
                    <a16:creationId xmlns:a16="http://schemas.microsoft.com/office/drawing/2014/main" id="{A0474726-B7B5-4CEA-BD04-C212F8DEF16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61" y="5630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841" name="Oval 1366">
                <a:extLst>
                  <a:ext uri="{FF2B5EF4-FFF2-40B4-BE49-F238E27FC236}">
                    <a16:creationId xmlns:a16="http://schemas.microsoft.com/office/drawing/2014/main" id="{76051FA9-6BCB-49C3-8296-4597FA7C17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52" y="5635"/>
                <a:ext cx="12" cy="14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842" name="Rectangle 1367">
                <a:extLst>
                  <a:ext uri="{FF2B5EF4-FFF2-40B4-BE49-F238E27FC236}">
                    <a16:creationId xmlns:a16="http://schemas.microsoft.com/office/drawing/2014/main" id="{26A6139F-BA9D-45F6-BF01-0CA9AD441B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3" y="5638"/>
                <a:ext cx="91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Vantaa AC6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843" name="Line 1368">
                <a:extLst>
                  <a:ext uri="{FF2B5EF4-FFF2-40B4-BE49-F238E27FC236}">
                    <a16:creationId xmlns:a16="http://schemas.microsoft.com/office/drawing/2014/main" id="{B85DD6C8-82F3-4E47-AF16-36C49E33609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028" y="6969"/>
                <a:ext cx="3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844" name="Line 1369">
                <a:extLst>
                  <a:ext uri="{FF2B5EF4-FFF2-40B4-BE49-F238E27FC236}">
                    <a16:creationId xmlns:a16="http://schemas.microsoft.com/office/drawing/2014/main" id="{41A1229B-900C-472A-903E-B539A4DB809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28" y="6961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845" name="Oval 1370">
                <a:extLst>
                  <a:ext uri="{FF2B5EF4-FFF2-40B4-BE49-F238E27FC236}">
                    <a16:creationId xmlns:a16="http://schemas.microsoft.com/office/drawing/2014/main" id="{00B065A8-ADCD-4C38-9F82-86D25D741F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55" y="6958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846" name="Rectangle 1371">
                <a:extLst>
                  <a:ext uri="{FF2B5EF4-FFF2-40B4-BE49-F238E27FC236}">
                    <a16:creationId xmlns:a16="http://schemas.microsoft.com/office/drawing/2014/main" id="{F40B73CE-3CA5-4948-8DD3-1F21583B96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6" y="6961"/>
                <a:ext cx="100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Vantaa AC14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847" name="Line 1372">
                <a:extLst>
                  <a:ext uri="{FF2B5EF4-FFF2-40B4-BE49-F238E27FC236}">
                    <a16:creationId xmlns:a16="http://schemas.microsoft.com/office/drawing/2014/main" id="{8956405E-24C4-4A4A-831B-110FCE2C7D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069" y="6082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848" name="Line 1373">
                <a:extLst>
                  <a:ext uri="{FF2B5EF4-FFF2-40B4-BE49-F238E27FC236}">
                    <a16:creationId xmlns:a16="http://schemas.microsoft.com/office/drawing/2014/main" id="{693C914B-3868-4D4F-8DD7-31DB1CBE6B3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69" y="6066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849" name="Oval 1374">
                <a:extLst>
                  <a:ext uri="{FF2B5EF4-FFF2-40B4-BE49-F238E27FC236}">
                    <a16:creationId xmlns:a16="http://schemas.microsoft.com/office/drawing/2014/main" id="{294892F5-9D87-48F2-8FB5-082E20E59B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60" y="6070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850" name="Rectangle 1375">
                <a:extLst>
                  <a:ext uri="{FF2B5EF4-FFF2-40B4-BE49-F238E27FC236}">
                    <a16:creationId xmlns:a16="http://schemas.microsoft.com/office/drawing/2014/main" id="{C1D30046-9DCE-490D-A6F6-4136F5305F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81" y="6074"/>
                <a:ext cx="100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Vantaa AC16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851" name="Line 1376">
                <a:extLst>
                  <a:ext uri="{FF2B5EF4-FFF2-40B4-BE49-F238E27FC236}">
                    <a16:creationId xmlns:a16="http://schemas.microsoft.com/office/drawing/2014/main" id="{35B09C9F-79DF-47AC-B6B5-F114B4CDFAB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028" y="6953"/>
                <a:ext cx="5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852" name="Line 1377">
                <a:extLst>
                  <a:ext uri="{FF2B5EF4-FFF2-40B4-BE49-F238E27FC236}">
                    <a16:creationId xmlns:a16="http://schemas.microsoft.com/office/drawing/2014/main" id="{5DBD798D-A22B-4DAE-B034-317FBFE405B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28" y="6953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853" name="Oval 1378">
                <a:extLst>
                  <a:ext uri="{FF2B5EF4-FFF2-40B4-BE49-F238E27FC236}">
                    <a16:creationId xmlns:a16="http://schemas.microsoft.com/office/drawing/2014/main" id="{3FB5DDFF-2156-43F5-A143-116F164EB8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3" y="6942"/>
                <a:ext cx="12" cy="14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854" name="Rectangle 1379">
                <a:extLst>
                  <a:ext uri="{FF2B5EF4-FFF2-40B4-BE49-F238E27FC236}">
                    <a16:creationId xmlns:a16="http://schemas.microsoft.com/office/drawing/2014/main" id="{87B0E344-F43A-4269-9BCB-A0181FC8A1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94" y="6945"/>
                <a:ext cx="100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Vantaa AC17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855" name="Line 1380">
                <a:extLst>
                  <a:ext uri="{FF2B5EF4-FFF2-40B4-BE49-F238E27FC236}">
                    <a16:creationId xmlns:a16="http://schemas.microsoft.com/office/drawing/2014/main" id="{E82CB818-DFAF-4E0C-9083-7389384E4E1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75" y="5969"/>
                <a:ext cx="829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856" name="Line 1381">
                <a:extLst>
                  <a:ext uri="{FF2B5EF4-FFF2-40B4-BE49-F238E27FC236}">
                    <a16:creationId xmlns:a16="http://schemas.microsoft.com/office/drawing/2014/main" id="{4AD7622F-6B80-4B88-B2C3-53CD7164AA2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075" y="5929"/>
                <a:ext cx="0" cy="4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857" name="Oval 1382">
                <a:extLst>
                  <a:ext uri="{FF2B5EF4-FFF2-40B4-BE49-F238E27FC236}">
                    <a16:creationId xmlns:a16="http://schemas.microsoft.com/office/drawing/2014/main" id="{21A64E18-B502-495D-983C-AF85698C06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95" y="5957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858" name="Rectangle 1383">
                <a:extLst>
                  <a:ext uri="{FF2B5EF4-FFF2-40B4-BE49-F238E27FC236}">
                    <a16:creationId xmlns:a16="http://schemas.microsoft.com/office/drawing/2014/main" id="{12D80628-AB96-4BF0-91EC-D46225975F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16" y="5961"/>
                <a:ext cx="100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Vantaa AC18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859" name="Line 1384">
                <a:extLst>
                  <a:ext uri="{FF2B5EF4-FFF2-40B4-BE49-F238E27FC236}">
                    <a16:creationId xmlns:a16="http://schemas.microsoft.com/office/drawing/2014/main" id="{63F10FB0-3A63-469F-A09D-2297590BBC8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91" y="6501"/>
                <a:ext cx="80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860" name="Line 1385">
                <a:extLst>
                  <a:ext uri="{FF2B5EF4-FFF2-40B4-BE49-F238E27FC236}">
                    <a16:creationId xmlns:a16="http://schemas.microsoft.com/office/drawing/2014/main" id="{2FB1B879-88B1-472D-9BEC-003D97594FB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91" y="6501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861" name="Oval 1386">
                <a:extLst>
                  <a:ext uri="{FF2B5EF4-FFF2-40B4-BE49-F238E27FC236}">
                    <a16:creationId xmlns:a16="http://schemas.microsoft.com/office/drawing/2014/main" id="{EC204565-9122-41F0-99CF-C6255CFA5E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88" y="6490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862" name="Rectangle 1387">
                <a:extLst>
                  <a:ext uri="{FF2B5EF4-FFF2-40B4-BE49-F238E27FC236}">
                    <a16:creationId xmlns:a16="http://schemas.microsoft.com/office/drawing/2014/main" id="{0298C5D0-A5ED-4E23-85F1-5270C62BBD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09" y="6493"/>
                <a:ext cx="100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Vantaa AC29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863" name="Line 1388">
                <a:extLst>
                  <a:ext uri="{FF2B5EF4-FFF2-40B4-BE49-F238E27FC236}">
                    <a16:creationId xmlns:a16="http://schemas.microsoft.com/office/drawing/2014/main" id="{4E92231E-1994-48A9-B160-457C3B7A6A0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90" y="2967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864" name="Line 1389">
                <a:extLst>
                  <a:ext uri="{FF2B5EF4-FFF2-40B4-BE49-F238E27FC236}">
                    <a16:creationId xmlns:a16="http://schemas.microsoft.com/office/drawing/2014/main" id="{A55F039F-B222-400D-9781-82423CE7BAA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90" y="2959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865" name="Oval 1390">
                <a:extLst>
                  <a:ext uri="{FF2B5EF4-FFF2-40B4-BE49-F238E27FC236}">
                    <a16:creationId xmlns:a16="http://schemas.microsoft.com/office/drawing/2014/main" id="{1C437C5C-A3FB-4F26-8B2C-FADC79DA7D4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82" y="2955"/>
                <a:ext cx="11" cy="16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866" name="Rectangle 1391">
                <a:extLst>
                  <a:ext uri="{FF2B5EF4-FFF2-40B4-BE49-F238E27FC236}">
                    <a16:creationId xmlns:a16="http://schemas.microsoft.com/office/drawing/2014/main" id="{97E988A3-4A47-4BB4-B446-9C40804978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3" y="2959"/>
                <a:ext cx="100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Vantaa AC31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867" name="Line 1392">
                <a:extLst>
                  <a:ext uri="{FF2B5EF4-FFF2-40B4-BE49-F238E27FC236}">
                    <a16:creationId xmlns:a16="http://schemas.microsoft.com/office/drawing/2014/main" id="{A0829796-9411-4786-8B56-C67DAE7297C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42" y="2063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868" name="Line 1393">
                <a:extLst>
                  <a:ext uri="{FF2B5EF4-FFF2-40B4-BE49-F238E27FC236}">
                    <a16:creationId xmlns:a16="http://schemas.microsoft.com/office/drawing/2014/main" id="{4890B838-7B10-4D84-90D9-6CA3C8CAC37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42" y="2055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869" name="Oval 1394">
                <a:extLst>
                  <a:ext uri="{FF2B5EF4-FFF2-40B4-BE49-F238E27FC236}">
                    <a16:creationId xmlns:a16="http://schemas.microsoft.com/office/drawing/2014/main" id="{4216B252-3C59-4FDF-9E3B-DE0E8DDB9F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34" y="2052"/>
                <a:ext cx="11" cy="14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870" name="Rectangle 1395">
                <a:extLst>
                  <a:ext uri="{FF2B5EF4-FFF2-40B4-BE49-F238E27FC236}">
                    <a16:creationId xmlns:a16="http://schemas.microsoft.com/office/drawing/2014/main" id="{6C33CD33-511B-48A7-BFD1-5C9ADCC53A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55" y="2055"/>
                <a:ext cx="8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Tikkurila 22</a:t>
                </a:r>
                <a:endParaRPr kumimoji="0" lang="fi-FI" altLang="fi-FI" sz="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871" name="Line 1396">
                <a:extLst>
                  <a:ext uri="{FF2B5EF4-FFF2-40B4-BE49-F238E27FC236}">
                    <a16:creationId xmlns:a16="http://schemas.microsoft.com/office/drawing/2014/main" id="{B94A920E-6E30-4AC0-AFB4-8AEE0A9D93E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42" y="2047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872" name="Line 1397">
                <a:extLst>
                  <a:ext uri="{FF2B5EF4-FFF2-40B4-BE49-F238E27FC236}">
                    <a16:creationId xmlns:a16="http://schemas.microsoft.com/office/drawing/2014/main" id="{52757571-72E7-4896-B99B-D49936C1932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42" y="2047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873" name="Oval 1398">
                <a:extLst>
                  <a:ext uri="{FF2B5EF4-FFF2-40B4-BE49-F238E27FC236}">
                    <a16:creationId xmlns:a16="http://schemas.microsoft.com/office/drawing/2014/main" id="{9445767F-34C8-44AB-BBA9-4D09D3F9F0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34" y="2036"/>
                <a:ext cx="11" cy="14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874" name="Rectangle 1399">
                <a:extLst>
                  <a:ext uri="{FF2B5EF4-FFF2-40B4-BE49-F238E27FC236}">
                    <a16:creationId xmlns:a16="http://schemas.microsoft.com/office/drawing/2014/main" id="{4DFE172B-34E6-45B6-9350-5641DCC2A0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55" y="2039"/>
                <a:ext cx="8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Tikkurila 23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875" name="Line 1400">
                <a:extLst>
                  <a:ext uri="{FF2B5EF4-FFF2-40B4-BE49-F238E27FC236}">
                    <a16:creationId xmlns:a16="http://schemas.microsoft.com/office/drawing/2014/main" id="{AB8142AF-4103-499D-8A07-5E2336D6168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42" y="2079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876" name="Line 1401">
                <a:extLst>
                  <a:ext uri="{FF2B5EF4-FFF2-40B4-BE49-F238E27FC236}">
                    <a16:creationId xmlns:a16="http://schemas.microsoft.com/office/drawing/2014/main" id="{BFD5B03F-B28A-4E8D-BF6D-5787F17FFCA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42" y="2067"/>
                <a:ext cx="0" cy="1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877" name="Oval 1402">
                <a:extLst>
                  <a:ext uri="{FF2B5EF4-FFF2-40B4-BE49-F238E27FC236}">
                    <a16:creationId xmlns:a16="http://schemas.microsoft.com/office/drawing/2014/main" id="{4067DA2D-3205-49F9-89D6-5633285FD0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34" y="2068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878" name="Rectangle 1403">
                <a:extLst>
                  <a:ext uri="{FF2B5EF4-FFF2-40B4-BE49-F238E27FC236}">
                    <a16:creationId xmlns:a16="http://schemas.microsoft.com/office/drawing/2014/main" id="{981DCC94-D8E3-4A79-9AC1-A8CD634F43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55" y="2071"/>
                <a:ext cx="8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Tikkurila 24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879" name="Line 1404">
                <a:extLst>
                  <a:ext uri="{FF2B5EF4-FFF2-40B4-BE49-F238E27FC236}">
                    <a16:creationId xmlns:a16="http://schemas.microsoft.com/office/drawing/2014/main" id="{12B20749-1F6A-4978-BF17-F2CFA982C3A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05" y="4807"/>
                <a:ext cx="92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880" name="Line 1405">
                <a:extLst>
                  <a:ext uri="{FF2B5EF4-FFF2-40B4-BE49-F238E27FC236}">
                    <a16:creationId xmlns:a16="http://schemas.microsoft.com/office/drawing/2014/main" id="{464AA4F9-5777-4905-BFD9-6380FC0F5D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05" y="4807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881" name="Oval 1406">
                <a:extLst>
                  <a:ext uri="{FF2B5EF4-FFF2-40B4-BE49-F238E27FC236}">
                    <a16:creationId xmlns:a16="http://schemas.microsoft.com/office/drawing/2014/main" id="{90A82E61-F60A-4678-8E20-CE658D0DA6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24" y="4795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882" name="Rectangle 1407">
                <a:extLst>
                  <a:ext uri="{FF2B5EF4-FFF2-40B4-BE49-F238E27FC236}">
                    <a16:creationId xmlns:a16="http://schemas.microsoft.com/office/drawing/2014/main" id="{FF44213F-76D2-4AB4-96A6-0D6D624103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45" y="4799"/>
                <a:ext cx="87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LUKE-5502</a:t>
                </a:r>
                <a:endParaRPr kumimoji="0" lang="fi-FI" altLang="fi-FI" sz="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883" name="Line 1408">
                <a:extLst>
                  <a:ext uri="{FF2B5EF4-FFF2-40B4-BE49-F238E27FC236}">
                    <a16:creationId xmlns:a16="http://schemas.microsoft.com/office/drawing/2014/main" id="{E66B234B-76A2-4105-AA9C-138FEFE208A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75" y="2935"/>
                <a:ext cx="33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884" name="Line 1409">
                <a:extLst>
                  <a:ext uri="{FF2B5EF4-FFF2-40B4-BE49-F238E27FC236}">
                    <a16:creationId xmlns:a16="http://schemas.microsoft.com/office/drawing/2014/main" id="{E8470FCF-3947-40D6-A9AB-F058A68DB6D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75" y="2920"/>
                <a:ext cx="0" cy="1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885" name="Oval 1410">
                <a:extLst>
                  <a:ext uri="{FF2B5EF4-FFF2-40B4-BE49-F238E27FC236}">
                    <a16:creationId xmlns:a16="http://schemas.microsoft.com/office/drawing/2014/main" id="{33BDE3A7-6F9A-46E3-AE63-07AD7D8DA7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2923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</p:grpSp>
        <p:grpSp>
          <p:nvGrpSpPr>
            <p:cNvPr id="15" name="Group 1612">
              <a:extLst>
                <a:ext uri="{FF2B5EF4-FFF2-40B4-BE49-F238E27FC236}">
                  <a16:creationId xmlns:a16="http://schemas.microsoft.com/office/drawing/2014/main" id="{71CC3F5A-18E2-44BC-B00B-52699123F4B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57" y="1962"/>
              <a:ext cx="2909" cy="5067"/>
              <a:chOff x="857" y="1962"/>
              <a:chExt cx="2909" cy="5067"/>
            </a:xfrm>
          </p:grpSpPr>
          <p:sp>
            <p:nvSpPr>
              <p:cNvPr id="5486" name="Rectangle 1412">
                <a:extLst>
                  <a:ext uri="{FF2B5EF4-FFF2-40B4-BE49-F238E27FC236}">
                    <a16:creationId xmlns:a16="http://schemas.microsoft.com/office/drawing/2014/main" id="{B9EA6158-8E07-485B-9E44-EB3114E296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20" y="2927"/>
                <a:ext cx="87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LUKE-5337</a:t>
                </a:r>
                <a:endParaRPr kumimoji="0" lang="fi-FI" altLang="fi-FI" sz="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487" name="Line 1413">
                <a:extLst>
                  <a:ext uri="{FF2B5EF4-FFF2-40B4-BE49-F238E27FC236}">
                    <a16:creationId xmlns:a16="http://schemas.microsoft.com/office/drawing/2014/main" id="{03CEA95E-4775-4E72-BA99-09882BF2250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512" y="2902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488" name="Line 1414">
                <a:extLst>
                  <a:ext uri="{FF2B5EF4-FFF2-40B4-BE49-F238E27FC236}">
                    <a16:creationId xmlns:a16="http://schemas.microsoft.com/office/drawing/2014/main" id="{F2D411B3-1078-4B42-B442-3EB423835CC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12" y="2894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489" name="Oval 1415">
                <a:extLst>
                  <a:ext uri="{FF2B5EF4-FFF2-40B4-BE49-F238E27FC236}">
                    <a16:creationId xmlns:a16="http://schemas.microsoft.com/office/drawing/2014/main" id="{23B1B5E3-A916-4AE6-9ABE-3F2308CA69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4" y="2891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490" name="Rectangle 1416">
                <a:extLst>
                  <a:ext uri="{FF2B5EF4-FFF2-40B4-BE49-F238E27FC236}">
                    <a16:creationId xmlns:a16="http://schemas.microsoft.com/office/drawing/2014/main" id="{78D3AA14-72E3-4BAC-B4AC-1C037167C1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25" y="2894"/>
                <a:ext cx="87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LUKE-5338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491" name="Line 1417">
                <a:extLst>
                  <a:ext uri="{FF2B5EF4-FFF2-40B4-BE49-F238E27FC236}">
                    <a16:creationId xmlns:a16="http://schemas.microsoft.com/office/drawing/2014/main" id="{82F03DA6-75E5-47AF-94D5-F300FD4839F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512" y="2918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492" name="Line 1418">
                <a:extLst>
                  <a:ext uri="{FF2B5EF4-FFF2-40B4-BE49-F238E27FC236}">
                    <a16:creationId xmlns:a16="http://schemas.microsoft.com/office/drawing/2014/main" id="{982B9EEF-F66E-4490-B7D3-9785EFEE0CF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12" y="2906"/>
                <a:ext cx="0" cy="1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493" name="Oval 1419">
                <a:extLst>
                  <a:ext uri="{FF2B5EF4-FFF2-40B4-BE49-F238E27FC236}">
                    <a16:creationId xmlns:a16="http://schemas.microsoft.com/office/drawing/2014/main" id="{29D08250-40D9-48CB-8023-1E42E61BBF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4" y="2907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494" name="Rectangle 1420">
                <a:extLst>
                  <a:ext uri="{FF2B5EF4-FFF2-40B4-BE49-F238E27FC236}">
                    <a16:creationId xmlns:a16="http://schemas.microsoft.com/office/drawing/2014/main" id="{F119B0E9-7042-48A1-83FA-09A90B6889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25" y="2910"/>
                <a:ext cx="87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LUKE-5332</a:t>
                </a:r>
                <a:endParaRPr kumimoji="0" lang="fi-FI" altLang="fi-FI" sz="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495" name="Line 1421">
                <a:extLst>
                  <a:ext uri="{FF2B5EF4-FFF2-40B4-BE49-F238E27FC236}">
                    <a16:creationId xmlns:a16="http://schemas.microsoft.com/office/drawing/2014/main" id="{9AE837D2-2F7D-44C5-8377-327957BB94A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35" y="3596"/>
                <a:ext cx="2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496" name="Line 1422">
                <a:extLst>
                  <a:ext uri="{FF2B5EF4-FFF2-40B4-BE49-F238E27FC236}">
                    <a16:creationId xmlns:a16="http://schemas.microsoft.com/office/drawing/2014/main" id="{DDAD163D-AD85-4822-910B-188FEB2C1A1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35" y="3581"/>
                <a:ext cx="0" cy="1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497" name="Oval 1423">
                <a:extLst>
                  <a:ext uri="{FF2B5EF4-FFF2-40B4-BE49-F238E27FC236}">
                    <a16:creationId xmlns:a16="http://schemas.microsoft.com/office/drawing/2014/main" id="{A87D5AB5-13C0-47CB-AD18-5B0E636440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54" y="3585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498" name="Rectangle 1424">
                <a:extLst>
                  <a:ext uri="{FF2B5EF4-FFF2-40B4-BE49-F238E27FC236}">
                    <a16:creationId xmlns:a16="http://schemas.microsoft.com/office/drawing/2014/main" id="{62C5B2BF-BCA0-4D34-A2E7-23A19842CB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75" y="3588"/>
                <a:ext cx="87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LUKE-5342</a:t>
                </a:r>
                <a:endParaRPr kumimoji="0" lang="fi-FI" altLang="fi-FI" sz="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499" name="Line 1425">
                <a:extLst>
                  <a:ext uri="{FF2B5EF4-FFF2-40B4-BE49-F238E27FC236}">
                    <a16:creationId xmlns:a16="http://schemas.microsoft.com/office/drawing/2014/main" id="{B1CE4835-BCF7-4754-94D1-63CA4597808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90" y="2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500" name="Line 1426">
                <a:extLst>
                  <a:ext uri="{FF2B5EF4-FFF2-40B4-BE49-F238E27FC236}">
                    <a16:creationId xmlns:a16="http://schemas.microsoft.com/office/drawing/2014/main" id="{7BF4F252-98CD-411A-9FD4-58126B64B51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90" y="2951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501" name="Oval 1427">
                <a:extLst>
                  <a:ext uri="{FF2B5EF4-FFF2-40B4-BE49-F238E27FC236}">
                    <a16:creationId xmlns:a16="http://schemas.microsoft.com/office/drawing/2014/main" id="{1185E094-CA4B-463F-8487-A4B45D9979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82" y="2939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502" name="Rectangle 1428">
                <a:extLst>
                  <a:ext uri="{FF2B5EF4-FFF2-40B4-BE49-F238E27FC236}">
                    <a16:creationId xmlns:a16="http://schemas.microsoft.com/office/drawing/2014/main" id="{76750A09-6C94-4F6F-A27E-130BFCA1E6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3" y="2943"/>
                <a:ext cx="87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LUKE-5184</a:t>
                </a:r>
                <a:endParaRPr kumimoji="0" lang="fi-FI" altLang="fi-FI" sz="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503" name="Line 1429">
                <a:extLst>
                  <a:ext uri="{FF2B5EF4-FFF2-40B4-BE49-F238E27FC236}">
                    <a16:creationId xmlns:a16="http://schemas.microsoft.com/office/drawing/2014/main" id="{BD2054AF-FD89-4B9C-9210-0886CAA7B0F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59" y="5759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504" name="Line 1430">
                <a:extLst>
                  <a:ext uri="{FF2B5EF4-FFF2-40B4-BE49-F238E27FC236}">
                    <a16:creationId xmlns:a16="http://schemas.microsoft.com/office/drawing/2014/main" id="{690CC50E-19F7-4F4B-8370-1517A83231B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59" y="5743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505" name="Oval 1431">
                <a:extLst>
                  <a:ext uri="{FF2B5EF4-FFF2-40B4-BE49-F238E27FC236}">
                    <a16:creationId xmlns:a16="http://schemas.microsoft.com/office/drawing/2014/main" id="{9AA11A3B-D973-43FA-9273-7587B8FF0E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51" y="5747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506" name="Rectangle 1432">
                <a:extLst>
                  <a:ext uri="{FF2B5EF4-FFF2-40B4-BE49-F238E27FC236}">
                    <a16:creationId xmlns:a16="http://schemas.microsoft.com/office/drawing/2014/main" id="{3A49AED8-6DB2-4BA2-9FF1-262E5F4C45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2" y="5751"/>
                <a:ext cx="87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LUKE-5186</a:t>
                </a:r>
                <a:endParaRPr kumimoji="0" lang="fi-FI" altLang="fi-FI" sz="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507" name="Line 1433">
                <a:extLst>
                  <a:ext uri="{FF2B5EF4-FFF2-40B4-BE49-F238E27FC236}">
                    <a16:creationId xmlns:a16="http://schemas.microsoft.com/office/drawing/2014/main" id="{2E74D376-6658-419A-9A49-D13FDB3740F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126" y="6711"/>
                <a:ext cx="4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508" name="Line 1434">
                <a:extLst>
                  <a:ext uri="{FF2B5EF4-FFF2-40B4-BE49-F238E27FC236}">
                    <a16:creationId xmlns:a16="http://schemas.microsoft.com/office/drawing/2014/main" id="{9E61C4EF-D6B9-48C6-BB13-F31D660AF2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26" y="6696"/>
                <a:ext cx="0" cy="1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509" name="Oval 1435">
                <a:extLst>
                  <a:ext uri="{FF2B5EF4-FFF2-40B4-BE49-F238E27FC236}">
                    <a16:creationId xmlns:a16="http://schemas.microsoft.com/office/drawing/2014/main" id="{5DB1CE1D-D1EA-4B75-8223-912B86616E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58" y="6699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510" name="Rectangle 1436">
                <a:extLst>
                  <a:ext uri="{FF2B5EF4-FFF2-40B4-BE49-F238E27FC236}">
                    <a16:creationId xmlns:a16="http://schemas.microsoft.com/office/drawing/2014/main" id="{E3ECE8B0-70B0-45C4-8518-3DB9F43B41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79" y="6703"/>
                <a:ext cx="87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LUKE-5237</a:t>
                </a:r>
                <a:endParaRPr kumimoji="0" lang="fi-FI" altLang="fi-FI" sz="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511" name="Line 1437">
                <a:extLst>
                  <a:ext uri="{FF2B5EF4-FFF2-40B4-BE49-F238E27FC236}">
                    <a16:creationId xmlns:a16="http://schemas.microsoft.com/office/drawing/2014/main" id="{9F2D7FC1-F5C4-4CBF-9823-96D04FBD6BD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61" y="6598"/>
                <a:ext cx="79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512" name="Line 1438">
                <a:extLst>
                  <a:ext uri="{FF2B5EF4-FFF2-40B4-BE49-F238E27FC236}">
                    <a16:creationId xmlns:a16="http://schemas.microsoft.com/office/drawing/2014/main" id="{55E08EA6-8572-4D68-801B-4CA0FF896F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61" y="6598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513" name="Oval 1439">
                <a:extLst>
                  <a:ext uri="{FF2B5EF4-FFF2-40B4-BE49-F238E27FC236}">
                    <a16:creationId xmlns:a16="http://schemas.microsoft.com/office/drawing/2014/main" id="{48345452-E44C-4931-914E-FFDCE73A10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4" y="6587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514" name="Rectangle 1440">
                <a:extLst>
                  <a:ext uri="{FF2B5EF4-FFF2-40B4-BE49-F238E27FC236}">
                    <a16:creationId xmlns:a16="http://schemas.microsoft.com/office/drawing/2014/main" id="{0C21EF24-131D-4419-A09E-B778B99B1D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66" y="6590"/>
                <a:ext cx="87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LUKE-5239</a:t>
                </a:r>
                <a:endParaRPr kumimoji="0" lang="fi-FI" altLang="fi-FI" sz="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515" name="Line 1441">
                <a:extLst>
                  <a:ext uri="{FF2B5EF4-FFF2-40B4-BE49-F238E27FC236}">
                    <a16:creationId xmlns:a16="http://schemas.microsoft.com/office/drawing/2014/main" id="{4D541A61-C779-464D-BF31-E09789C7F9F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512" y="2886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516" name="Line 1442">
                <a:extLst>
                  <a:ext uri="{FF2B5EF4-FFF2-40B4-BE49-F238E27FC236}">
                    <a16:creationId xmlns:a16="http://schemas.microsoft.com/office/drawing/2014/main" id="{75741ACC-A400-483C-AE27-AF9CED77B3C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12" y="2886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517" name="Oval 1443">
                <a:extLst>
                  <a:ext uri="{FF2B5EF4-FFF2-40B4-BE49-F238E27FC236}">
                    <a16:creationId xmlns:a16="http://schemas.microsoft.com/office/drawing/2014/main" id="{2382E5B8-7DFE-407D-9181-44942033E5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4" y="2875"/>
                <a:ext cx="11" cy="14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518" name="Rectangle 1444">
                <a:extLst>
                  <a:ext uri="{FF2B5EF4-FFF2-40B4-BE49-F238E27FC236}">
                    <a16:creationId xmlns:a16="http://schemas.microsoft.com/office/drawing/2014/main" id="{26795123-B20C-4F5D-812C-6AF8958BD8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25" y="2878"/>
                <a:ext cx="87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LUKE-5321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519" name="Line 1445">
                <a:extLst>
                  <a:ext uri="{FF2B5EF4-FFF2-40B4-BE49-F238E27FC236}">
                    <a16:creationId xmlns:a16="http://schemas.microsoft.com/office/drawing/2014/main" id="{B2F465DA-FD97-484B-A456-5F1C41DD915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118" y="5194"/>
                <a:ext cx="1239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520" name="Line 1446">
                <a:extLst>
                  <a:ext uri="{FF2B5EF4-FFF2-40B4-BE49-F238E27FC236}">
                    <a16:creationId xmlns:a16="http://schemas.microsoft.com/office/drawing/2014/main" id="{0EBDE4F2-FB9F-45AC-830C-853936FC88F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18" y="5194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521" name="Oval 1447">
                <a:extLst>
                  <a:ext uri="{FF2B5EF4-FFF2-40B4-BE49-F238E27FC236}">
                    <a16:creationId xmlns:a16="http://schemas.microsoft.com/office/drawing/2014/main" id="{62F02297-8D0E-473B-9722-4511F3C3DB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48" y="5182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522" name="Rectangle 1448">
                <a:extLst>
                  <a:ext uri="{FF2B5EF4-FFF2-40B4-BE49-F238E27FC236}">
                    <a16:creationId xmlns:a16="http://schemas.microsoft.com/office/drawing/2014/main" id="{DBA77BFE-CBB5-4088-B8FD-2C78CBDB11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69" y="5186"/>
                <a:ext cx="100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TU2014-0241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523" name="Line 1449">
                <a:extLst>
                  <a:ext uri="{FF2B5EF4-FFF2-40B4-BE49-F238E27FC236}">
                    <a16:creationId xmlns:a16="http://schemas.microsoft.com/office/drawing/2014/main" id="{BFB3C5DD-52DE-447A-891A-1C87577AD09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257" y="5356"/>
                <a:ext cx="114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524" name="Line 1450">
                <a:extLst>
                  <a:ext uri="{FF2B5EF4-FFF2-40B4-BE49-F238E27FC236}">
                    <a16:creationId xmlns:a16="http://schemas.microsoft.com/office/drawing/2014/main" id="{46E53335-3BA9-4025-BCB8-121457A56C6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257" y="5347"/>
                <a:ext cx="0" cy="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525" name="Oval 1451">
                <a:extLst>
                  <a:ext uri="{FF2B5EF4-FFF2-40B4-BE49-F238E27FC236}">
                    <a16:creationId xmlns:a16="http://schemas.microsoft.com/office/drawing/2014/main" id="{B458B17E-CA6D-4C43-8FDE-1032B3C33C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91" y="5344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526" name="Rectangle 1452">
                <a:extLst>
                  <a:ext uri="{FF2B5EF4-FFF2-40B4-BE49-F238E27FC236}">
                    <a16:creationId xmlns:a16="http://schemas.microsoft.com/office/drawing/2014/main" id="{03A65EA8-4B7A-4F5C-BD9F-F1D953E347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12" y="5348"/>
                <a:ext cx="100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TU1988-0428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527" name="Line 1453">
                <a:extLst>
                  <a:ext uri="{FF2B5EF4-FFF2-40B4-BE49-F238E27FC236}">
                    <a16:creationId xmlns:a16="http://schemas.microsoft.com/office/drawing/2014/main" id="{03C34A13-70C3-48C3-98BB-568D0A653D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19" y="5323"/>
                <a:ext cx="102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528" name="Line 1454">
                <a:extLst>
                  <a:ext uri="{FF2B5EF4-FFF2-40B4-BE49-F238E27FC236}">
                    <a16:creationId xmlns:a16="http://schemas.microsoft.com/office/drawing/2014/main" id="{B3F55B75-15F0-47A9-B96F-0E2426C0D73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019" y="5315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529" name="Oval 1455">
                <a:extLst>
                  <a:ext uri="{FF2B5EF4-FFF2-40B4-BE49-F238E27FC236}">
                    <a16:creationId xmlns:a16="http://schemas.microsoft.com/office/drawing/2014/main" id="{CAB20498-126B-4EF7-A9BD-AE4D07906E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39" y="5312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530" name="Rectangle 1456">
                <a:extLst>
                  <a:ext uri="{FF2B5EF4-FFF2-40B4-BE49-F238E27FC236}">
                    <a16:creationId xmlns:a16="http://schemas.microsoft.com/office/drawing/2014/main" id="{600C1E0E-130D-4689-93DB-69827407D5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60" y="5315"/>
                <a:ext cx="100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TU1969-3391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531" name="Line 1457">
                <a:extLst>
                  <a:ext uri="{FF2B5EF4-FFF2-40B4-BE49-F238E27FC236}">
                    <a16:creationId xmlns:a16="http://schemas.microsoft.com/office/drawing/2014/main" id="{E81D0730-BAEE-4924-86F4-F59F3EDF97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488" y="4581"/>
                <a:ext cx="1419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532" name="Line 1458">
                <a:extLst>
                  <a:ext uri="{FF2B5EF4-FFF2-40B4-BE49-F238E27FC236}">
                    <a16:creationId xmlns:a16="http://schemas.microsoft.com/office/drawing/2014/main" id="{A10FE2CC-8F20-400E-868C-E40041082E2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488" y="4537"/>
                <a:ext cx="0" cy="4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533" name="Oval 1459">
                <a:extLst>
                  <a:ext uri="{FF2B5EF4-FFF2-40B4-BE49-F238E27FC236}">
                    <a16:creationId xmlns:a16="http://schemas.microsoft.com/office/drawing/2014/main" id="{2A79EC72-ADD4-47AE-A2C8-2FFAA45865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99" y="4569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534" name="Rectangle 1460">
                <a:extLst>
                  <a:ext uri="{FF2B5EF4-FFF2-40B4-BE49-F238E27FC236}">
                    <a16:creationId xmlns:a16="http://schemas.microsoft.com/office/drawing/2014/main" id="{132C0BBE-16DF-4DA7-AD85-D23D0DD102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20" y="4573"/>
                <a:ext cx="100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TU1969-3395</a:t>
                </a:r>
                <a:endParaRPr kumimoji="0" lang="fi-FI" altLang="fi-FI" sz="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535" name="Line 1461">
                <a:extLst>
                  <a:ext uri="{FF2B5EF4-FFF2-40B4-BE49-F238E27FC236}">
                    <a16:creationId xmlns:a16="http://schemas.microsoft.com/office/drawing/2014/main" id="{CF08F763-EB00-4620-B4A9-0EC751FC1FB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746" y="4855"/>
                <a:ext cx="144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536" name="Line 1462">
                <a:extLst>
                  <a:ext uri="{FF2B5EF4-FFF2-40B4-BE49-F238E27FC236}">
                    <a16:creationId xmlns:a16="http://schemas.microsoft.com/office/drawing/2014/main" id="{4E2C089A-863B-49C0-805C-6F747954822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746" y="4825"/>
                <a:ext cx="0" cy="3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537" name="Oval 1463">
                <a:extLst>
                  <a:ext uri="{FF2B5EF4-FFF2-40B4-BE49-F238E27FC236}">
                    <a16:creationId xmlns:a16="http://schemas.microsoft.com/office/drawing/2014/main" id="{42A6AD58-CD52-4268-B400-0ABE02F26D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82" y="4844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538" name="Rectangle 1464">
                <a:extLst>
                  <a:ext uri="{FF2B5EF4-FFF2-40B4-BE49-F238E27FC236}">
                    <a16:creationId xmlns:a16="http://schemas.microsoft.com/office/drawing/2014/main" id="{DA8535D2-2299-44E8-9DC8-0D0862678C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03" y="4847"/>
                <a:ext cx="100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TU1986-0865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539" name="Line 1465">
                <a:extLst>
                  <a:ext uri="{FF2B5EF4-FFF2-40B4-BE49-F238E27FC236}">
                    <a16:creationId xmlns:a16="http://schemas.microsoft.com/office/drawing/2014/main" id="{DB3CF6F5-4783-43D6-9387-755127F7A24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18" y="5258"/>
                <a:ext cx="93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540" name="Line 1466">
                <a:extLst>
                  <a:ext uri="{FF2B5EF4-FFF2-40B4-BE49-F238E27FC236}">
                    <a16:creationId xmlns:a16="http://schemas.microsoft.com/office/drawing/2014/main" id="{0B4A39E4-2BC8-4920-BA51-661F4588567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18" y="5250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541" name="Oval 1467">
                <a:extLst>
                  <a:ext uri="{FF2B5EF4-FFF2-40B4-BE49-F238E27FC236}">
                    <a16:creationId xmlns:a16="http://schemas.microsoft.com/office/drawing/2014/main" id="{1A0BAA11-9505-4992-BE02-1AC173403C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45" y="5247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542" name="Rectangle 1468">
                <a:extLst>
                  <a:ext uri="{FF2B5EF4-FFF2-40B4-BE49-F238E27FC236}">
                    <a16:creationId xmlns:a16="http://schemas.microsoft.com/office/drawing/2014/main" id="{03D85360-A021-477E-977E-94C89EA786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66" y="5250"/>
                <a:ext cx="100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TU1989-0338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543" name="Line 1469">
                <a:extLst>
                  <a:ext uri="{FF2B5EF4-FFF2-40B4-BE49-F238E27FC236}">
                    <a16:creationId xmlns:a16="http://schemas.microsoft.com/office/drawing/2014/main" id="{52F5B860-DA2E-4FE8-909E-B0A81C1B93B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00" y="4791"/>
                <a:ext cx="121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544" name="Line 1470">
                <a:extLst>
                  <a:ext uri="{FF2B5EF4-FFF2-40B4-BE49-F238E27FC236}">
                    <a16:creationId xmlns:a16="http://schemas.microsoft.com/office/drawing/2014/main" id="{C10D853F-773D-47FC-90DA-F9BE83D668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000" y="4764"/>
                <a:ext cx="0" cy="2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545" name="Oval 1471">
                <a:extLst>
                  <a:ext uri="{FF2B5EF4-FFF2-40B4-BE49-F238E27FC236}">
                    <a16:creationId xmlns:a16="http://schemas.microsoft.com/office/drawing/2014/main" id="{D66EA061-5E99-4E5F-AD98-E15ABCD1E3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07" y="4779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546" name="Rectangle 1472">
                <a:extLst>
                  <a:ext uri="{FF2B5EF4-FFF2-40B4-BE49-F238E27FC236}">
                    <a16:creationId xmlns:a16="http://schemas.microsoft.com/office/drawing/2014/main" id="{6D638A7F-4F49-4AFE-BB80-70F353C0AE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29" y="4783"/>
                <a:ext cx="100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TU1988-0435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547" name="Line 1473">
                <a:extLst>
                  <a:ext uri="{FF2B5EF4-FFF2-40B4-BE49-F238E27FC236}">
                    <a16:creationId xmlns:a16="http://schemas.microsoft.com/office/drawing/2014/main" id="{1FA720C8-A832-4A6C-B3D8-8BC8127505C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19" y="5307"/>
                <a:ext cx="144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548" name="Line 1474">
                <a:extLst>
                  <a:ext uri="{FF2B5EF4-FFF2-40B4-BE49-F238E27FC236}">
                    <a16:creationId xmlns:a16="http://schemas.microsoft.com/office/drawing/2014/main" id="{A5288479-F93A-4F67-A17E-C0A9946D47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19" y="5307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549" name="Oval 1475">
                <a:extLst>
                  <a:ext uri="{FF2B5EF4-FFF2-40B4-BE49-F238E27FC236}">
                    <a16:creationId xmlns:a16="http://schemas.microsoft.com/office/drawing/2014/main" id="{EFA48F74-A3C6-4C40-889F-6CA6E04536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51" y="5296"/>
                <a:ext cx="11" cy="14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550" name="Rectangle 1476">
                <a:extLst>
                  <a:ext uri="{FF2B5EF4-FFF2-40B4-BE49-F238E27FC236}">
                    <a16:creationId xmlns:a16="http://schemas.microsoft.com/office/drawing/2014/main" id="{EAFAB2B5-87D2-46B9-829B-AA0AC454C9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72" y="5299"/>
                <a:ext cx="100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TU2013-0259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551" name="Line 1477">
                <a:extLst>
                  <a:ext uri="{FF2B5EF4-FFF2-40B4-BE49-F238E27FC236}">
                    <a16:creationId xmlns:a16="http://schemas.microsoft.com/office/drawing/2014/main" id="{15F9AA54-5F48-4454-A9D0-558104E4277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322" y="5388"/>
                <a:ext cx="1949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552" name="Line 1478">
                <a:extLst>
                  <a:ext uri="{FF2B5EF4-FFF2-40B4-BE49-F238E27FC236}">
                    <a16:creationId xmlns:a16="http://schemas.microsoft.com/office/drawing/2014/main" id="{04798C01-00BA-4DC3-9E46-29202ADD38D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322" y="5284"/>
                <a:ext cx="0" cy="10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553" name="Oval 1479">
                <a:extLst>
                  <a:ext uri="{FF2B5EF4-FFF2-40B4-BE49-F238E27FC236}">
                    <a16:creationId xmlns:a16="http://schemas.microsoft.com/office/drawing/2014/main" id="{58440866-42C3-4086-8081-2DC5FB8DEB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63" y="5376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554" name="Rectangle 1480">
                <a:extLst>
                  <a:ext uri="{FF2B5EF4-FFF2-40B4-BE49-F238E27FC236}">
                    <a16:creationId xmlns:a16="http://schemas.microsoft.com/office/drawing/2014/main" id="{A29C4F09-3121-4B32-96E3-C604853365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4" y="5380"/>
                <a:ext cx="100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TU1992-0027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555" name="Line 1481">
                <a:extLst>
                  <a:ext uri="{FF2B5EF4-FFF2-40B4-BE49-F238E27FC236}">
                    <a16:creationId xmlns:a16="http://schemas.microsoft.com/office/drawing/2014/main" id="{775AA976-A92A-46C7-8C62-439D3EA0061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18" y="5242"/>
                <a:ext cx="8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556" name="Line 1482">
                <a:extLst>
                  <a:ext uri="{FF2B5EF4-FFF2-40B4-BE49-F238E27FC236}">
                    <a16:creationId xmlns:a16="http://schemas.microsoft.com/office/drawing/2014/main" id="{04C09B50-7952-457E-8025-B96B96D936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18" y="5242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557" name="Oval 1483">
                <a:extLst>
                  <a:ext uri="{FF2B5EF4-FFF2-40B4-BE49-F238E27FC236}">
                    <a16:creationId xmlns:a16="http://schemas.microsoft.com/office/drawing/2014/main" id="{E7030E69-D2BA-43A0-B34B-B1A3520450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27" y="5231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558" name="Rectangle 1484">
                <a:extLst>
                  <a:ext uri="{FF2B5EF4-FFF2-40B4-BE49-F238E27FC236}">
                    <a16:creationId xmlns:a16="http://schemas.microsoft.com/office/drawing/2014/main" id="{B07EF75F-AA32-4617-9B32-872048ACF2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49" y="5234"/>
                <a:ext cx="100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TU1992-0029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559" name="Line 1485">
                <a:extLst>
                  <a:ext uri="{FF2B5EF4-FFF2-40B4-BE49-F238E27FC236}">
                    <a16:creationId xmlns:a16="http://schemas.microsoft.com/office/drawing/2014/main" id="{341E477F-10DA-4083-A25A-5BCD8B450DC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750" y="2241"/>
                <a:ext cx="783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560" name="Line 1486">
                <a:extLst>
                  <a:ext uri="{FF2B5EF4-FFF2-40B4-BE49-F238E27FC236}">
                    <a16:creationId xmlns:a16="http://schemas.microsoft.com/office/drawing/2014/main" id="{1AF02716-E4B3-42FE-9F2B-024FFAA42E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750" y="2233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561" name="Oval 1487">
                <a:extLst>
                  <a:ext uri="{FF2B5EF4-FFF2-40B4-BE49-F238E27FC236}">
                    <a16:creationId xmlns:a16="http://schemas.microsoft.com/office/drawing/2014/main" id="{CA838998-8B69-45BA-892F-4B0B098AF4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25" y="2230"/>
                <a:ext cx="11" cy="14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562" name="Rectangle 1488">
                <a:extLst>
                  <a:ext uri="{FF2B5EF4-FFF2-40B4-BE49-F238E27FC236}">
                    <a16:creationId xmlns:a16="http://schemas.microsoft.com/office/drawing/2014/main" id="{DE0F7237-88B1-456C-B157-DE8239E4B0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46" y="2233"/>
                <a:ext cx="100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TU1977-3486</a:t>
                </a:r>
                <a:endParaRPr kumimoji="0" lang="fi-FI" altLang="fi-FI" sz="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563" name="Line 1489">
                <a:extLst>
                  <a:ext uri="{FF2B5EF4-FFF2-40B4-BE49-F238E27FC236}">
                    <a16:creationId xmlns:a16="http://schemas.microsoft.com/office/drawing/2014/main" id="{2087EEB1-8AB1-4FDE-9726-6BEC3A0855A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750" y="2224"/>
                <a:ext cx="633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564" name="Line 1490">
                <a:extLst>
                  <a:ext uri="{FF2B5EF4-FFF2-40B4-BE49-F238E27FC236}">
                    <a16:creationId xmlns:a16="http://schemas.microsoft.com/office/drawing/2014/main" id="{3FFBDC01-D302-4042-9951-32E6C78CCEB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50" y="2224"/>
                <a:ext cx="0" cy="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565" name="Oval 1491">
                <a:extLst>
                  <a:ext uri="{FF2B5EF4-FFF2-40B4-BE49-F238E27FC236}">
                    <a16:creationId xmlns:a16="http://schemas.microsoft.com/office/drawing/2014/main" id="{AD23E479-7A30-4118-B2F1-5A0328E337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75" y="2213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566" name="Rectangle 1492">
                <a:extLst>
                  <a:ext uri="{FF2B5EF4-FFF2-40B4-BE49-F238E27FC236}">
                    <a16:creationId xmlns:a16="http://schemas.microsoft.com/office/drawing/2014/main" id="{5AC3DCC7-A565-421F-B0AC-DD18C21520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96" y="2216"/>
                <a:ext cx="100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TU1965-4239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567" name="Line 1493">
                <a:extLst>
                  <a:ext uri="{FF2B5EF4-FFF2-40B4-BE49-F238E27FC236}">
                    <a16:creationId xmlns:a16="http://schemas.microsoft.com/office/drawing/2014/main" id="{9A29C200-ACF1-4D96-98CE-3B3412EFB7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257" y="5339"/>
                <a:ext cx="963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568" name="Line 1494">
                <a:extLst>
                  <a:ext uri="{FF2B5EF4-FFF2-40B4-BE49-F238E27FC236}">
                    <a16:creationId xmlns:a16="http://schemas.microsoft.com/office/drawing/2014/main" id="{E5AF5666-9DD5-4B1B-9388-6EA72F34BF7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57" y="5339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569" name="Oval 1495">
                <a:extLst>
                  <a:ext uri="{FF2B5EF4-FFF2-40B4-BE49-F238E27FC236}">
                    <a16:creationId xmlns:a16="http://schemas.microsoft.com/office/drawing/2014/main" id="{136A0FC6-DDFE-4F80-8577-06E0F830E6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11" y="5328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570" name="Rectangle 1496">
                <a:extLst>
                  <a:ext uri="{FF2B5EF4-FFF2-40B4-BE49-F238E27FC236}">
                    <a16:creationId xmlns:a16="http://schemas.microsoft.com/office/drawing/2014/main" id="{D8BB7087-7A81-4956-9A92-A56786FCCF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32" y="5331"/>
                <a:ext cx="100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TU2010-0310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571" name="Line 1497">
                <a:extLst>
                  <a:ext uri="{FF2B5EF4-FFF2-40B4-BE49-F238E27FC236}">
                    <a16:creationId xmlns:a16="http://schemas.microsoft.com/office/drawing/2014/main" id="{78F00946-0680-48DC-899F-929D0745EB1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298" y="2208"/>
                <a:ext cx="13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572" name="Line 1498">
                <a:extLst>
                  <a:ext uri="{FF2B5EF4-FFF2-40B4-BE49-F238E27FC236}">
                    <a16:creationId xmlns:a16="http://schemas.microsoft.com/office/drawing/2014/main" id="{1BDEF812-14D8-44F1-AE31-5B4EB677707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298" y="2196"/>
                <a:ext cx="0" cy="1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573" name="Oval 1499">
                <a:extLst>
                  <a:ext uri="{FF2B5EF4-FFF2-40B4-BE49-F238E27FC236}">
                    <a16:creationId xmlns:a16="http://schemas.microsoft.com/office/drawing/2014/main" id="{CC0CF0C6-E4DC-4C4B-B536-D5B8363C78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99" y="2197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574" name="Rectangle 1500">
                <a:extLst>
                  <a:ext uri="{FF2B5EF4-FFF2-40B4-BE49-F238E27FC236}">
                    <a16:creationId xmlns:a16="http://schemas.microsoft.com/office/drawing/2014/main" id="{E25A10DD-5EFD-4D05-9BAF-9F844667D3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21" y="2200"/>
                <a:ext cx="100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TU1988-0410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575" name="Line 1501">
                <a:extLst>
                  <a:ext uri="{FF2B5EF4-FFF2-40B4-BE49-F238E27FC236}">
                    <a16:creationId xmlns:a16="http://schemas.microsoft.com/office/drawing/2014/main" id="{19D9F3EA-C981-42EB-9D8A-C69B67B0D1A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114" y="2160"/>
                <a:ext cx="135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576" name="Line 1502">
                <a:extLst>
                  <a:ext uri="{FF2B5EF4-FFF2-40B4-BE49-F238E27FC236}">
                    <a16:creationId xmlns:a16="http://schemas.microsoft.com/office/drawing/2014/main" id="{765D04FF-C04E-494D-83EA-BBA05B7AE31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114" y="2130"/>
                <a:ext cx="0" cy="3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577" name="Oval 1503">
                <a:extLst>
                  <a:ext uri="{FF2B5EF4-FFF2-40B4-BE49-F238E27FC236}">
                    <a16:creationId xmlns:a16="http://schemas.microsoft.com/office/drawing/2014/main" id="{E3CCD81E-72A2-42FE-963D-3CB9CFA2A1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57" y="2148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578" name="Rectangle 1504">
                <a:extLst>
                  <a:ext uri="{FF2B5EF4-FFF2-40B4-BE49-F238E27FC236}">
                    <a16:creationId xmlns:a16="http://schemas.microsoft.com/office/drawing/2014/main" id="{0D62353E-69D8-431C-A735-21AE733280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78" y="2152"/>
                <a:ext cx="100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TU1973-8542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579" name="Line 1505">
                <a:extLst>
                  <a:ext uri="{FF2B5EF4-FFF2-40B4-BE49-F238E27FC236}">
                    <a16:creationId xmlns:a16="http://schemas.microsoft.com/office/drawing/2014/main" id="{FEE28705-8532-4D98-86DC-BD324446C07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976" y="2257"/>
                <a:ext cx="170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580" name="Line 1506">
                <a:extLst>
                  <a:ext uri="{FF2B5EF4-FFF2-40B4-BE49-F238E27FC236}">
                    <a16:creationId xmlns:a16="http://schemas.microsoft.com/office/drawing/2014/main" id="{56FC2B2A-7D05-4EBB-8F68-054DA407482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976" y="221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581" name="Oval 1507">
                <a:extLst>
                  <a:ext uri="{FF2B5EF4-FFF2-40B4-BE49-F238E27FC236}">
                    <a16:creationId xmlns:a16="http://schemas.microsoft.com/office/drawing/2014/main" id="{8C86F9A7-6F59-4FB4-989A-CC1F3AE6A8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72" y="2245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582" name="Rectangle 1508">
                <a:extLst>
                  <a:ext uri="{FF2B5EF4-FFF2-40B4-BE49-F238E27FC236}">
                    <a16:creationId xmlns:a16="http://schemas.microsoft.com/office/drawing/2014/main" id="{9B2E38B5-7495-475E-B364-E696A40E8F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93" y="2249"/>
                <a:ext cx="100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TU1988-0429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583" name="Line 1509">
                <a:extLst>
                  <a:ext uri="{FF2B5EF4-FFF2-40B4-BE49-F238E27FC236}">
                    <a16:creationId xmlns:a16="http://schemas.microsoft.com/office/drawing/2014/main" id="{1D9FA286-3455-49A7-B9E7-F8404F20B33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857" y="2370"/>
                <a:ext cx="153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584" name="Line 1510">
                <a:extLst>
                  <a:ext uri="{FF2B5EF4-FFF2-40B4-BE49-F238E27FC236}">
                    <a16:creationId xmlns:a16="http://schemas.microsoft.com/office/drawing/2014/main" id="{7C7081D1-AD51-4102-9425-2D77216C3B5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857" y="2323"/>
                <a:ext cx="0" cy="4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585" name="Oval 1511">
                <a:extLst>
                  <a:ext uri="{FF2B5EF4-FFF2-40B4-BE49-F238E27FC236}">
                    <a16:creationId xmlns:a16="http://schemas.microsoft.com/office/drawing/2014/main" id="{872C49D1-868B-4F4A-8EFA-AA97038AB9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85" y="2358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586" name="Rectangle 1512">
                <a:extLst>
                  <a:ext uri="{FF2B5EF4-FFF2-40B4-BE49-F238E27FC236}">
                    <a16:creationId xmlns:a16="http://schemas.microsoft.com/office/drawing/2014/main" id="{3E174AAE-0FA3-4340-8F34-5FF49BF920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06" y="2362"/>
                <a:ext cx="100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TU2012-0193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587" name="Line 1513">
                <a:extLst>
                  <a:ext uri="{FF2B5EF4-FFF2-40B4-BE49-F238E27FC236}">
                    <a16:creationId xmlns:a16="http://schemas.microsoft.com/office/drawing/2014/main" id="{C8160428-735E-4768-9210-C55D93FECC0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148" y="2112"/>
                <a:ext cx="1413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588" name="Line 1514">
                <a:extLst>
                  <a:ext uri="{FF2B5EF4-FFF2-40B4-BE49-F238E27FC236}">
                    <a16:creationId xmlns:a16="http://schemas.microsoft.com/office/drawing/2014/main" id="{F41F2438-ABA6-43FD-9D63-7777F4F144E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148" y="2066"/>
                <a:ext cx="0" cy="4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589" name="Oval 1515">
                <a:extLst>
                  <a:ext uri="{FF2B5EF4-FFF2-40B4-BE49-F238E27FC236}">
                    <a16:creationId xmlns:a16="http://schemas.microsoft.com/office/drawing/2014/main" id="{5BB3E4D1-6777-4BCC-B06F-B84297C783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52" y="2100"/>
                <a:ext cx="12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590" name="Rectangle 1516">
                <a:extLst>
                  <a:ext uri="{FF2B5EF4-FFF2-40B4-BE49-F238E27FC236}">
                    <a16:creationId xmlns:a16="http://schemas.microsoft.com/office/drawing/2014/main" id="{D230CB7B-ECCB-449B-9D26-5D79A9BE90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74" y="2104"/>
                <a:ext cx="100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TU1969-3369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591" name="Line 1517">
                <a:extLst>
                  <a:ext uri="{FF2B5EF4-FFF2-40B4-BE49-F238E27FC236}">
                    <a16:creationId xmlns:a16="http://schemas.microsoft.com/office/drawing/2014/main" id="{69B2D06A-D66E-442F-B866-A7D7E1AE3F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961" y="3661"/>
                <a:ext cx="143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592" name="Line 1518">
                <a:extLst>
                  <a:ext uri="{FF2B5EF4-FFF2-40B4-BE49-F238E27FC236}">
                    <a16:creationId xmlns:a16="http://schemas.microsoft.com/office/drawing/2014/main" id="{9FA2EE88-12FC-4065-9C93-DB872263396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961" y="3623"/>
                <a:ext cx="0" cy="3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593" name="Oval 1519">
                <a:extLst>
                  <a:ext uri="{FF2B5EF4-FFF2-40B4-BE49-F238E27FC236}">
                    <a16:creationId xmlns:a16="http://schemas.microsoft.com/office/drawing/2014/main" id="{68BBDE2F-FC3B-44E4-83EF-28EB4B1ABF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88" y="3649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594" name="Rectangle 1520">
                <a:extLst>
                  <a:ext uri="{FF2B5EF4-FFF2-40B4-BE49-F238E27FC236}">
                    <a16:creationId xmlns:a16="http://schemas.microsoft.com/office/drawing/2014/main" id="{730ECA7B-9A84-4B71-80D0-C43EBE3BD4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09" y="3653"/>
                <a:ext cx="100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TU1999-0400</a:t>
                </a:r>
                <a:endParaRPr kumimoji="0" lang="fi-FI" altLang="fi-FI" sz="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595" name="Line 1521">
                <a:extLst>
                  <a:ext uri="{FF2B5EF4-FFF2-40B4-BE49-F238E27FC236}">
                    <a16:creationId xmlns:a16="http://schemas.microsoft.com/office/drawing/2014/main" id="{F2F713DE-978B-43F9-93BD-463AE43AA02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002" y="6727"/>
                <a:ext cx="9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596" name="Line 1522">
                <a:extLst>
                  <a:ext uri="{FF2B5EF4-FFF2-40B4-BE49-F238E27FC236}">
                    <a16:creationId xmlns:a16="http://schemas.microsoft.com/office/drawing/2014/main" id="{2F2433D3-4142-42BC-89BE-DF3C7BEE52C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02" y="6727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597" name="Oval 1523">
                <a:extLst>
                  <a:ext uri="{FF2B5EF4-FFF2-40B4-BE49-F238E27FC236}">
                    <a16:creationId xmlns:a16="http://schemas.microsoft.com/office/drawing/2014/main" id="{32EAE44D-E23C-4645-86E5-5808F70ABF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86" y="6716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598" name="Rectangle 1524">
                <a:extLst>
                  <a:ext uri="{FF2B5EF4-FFF2-40B4-BE49-F238E27FC236}">
                    <a16:creationId xmlns:a16="http://schemas.microsoft.com/office/drawing/2014/main" id="{B4437CA1-AE86-467D-8013-6C8E041D53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07" y="6719"/>
                <a:ext cx="115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TU1969-4367</a:t>
                </a:r>
                <a:endParaRPr kumimoji="0" lang="fi-FI" altLang="fi-FI" sz="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599" name="Line 1525">
                <a:extLst>
                  <a:ext uri="{FF2B5EF4-FFF2-40B4-BE49-F238E27FC236}">
                    <a16:creationId xmlns:a16="http://schemas.microsoft.com/office/drawing/2014/main" id="{8E1F760C-F2D6-4210-865F-5D88F07DAD0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209" y="5517"/>
                <a:ext cx="159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600" name="Line 1526">
                <a:extLst>
                  <a:ext uri="{FF2B5EF4-FFF2-40B4-BE49-F238E27FC236}">
                    <a16:creationId xmlns:a16="http://schemas.microsoft.com/office/drawing/2014/main" id="{CA891ABE-4492-4848-AAA2-E089BFD189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209" y="5495"/>
                <a:ext cx="0" cy="2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601" name="Oval 1527">
                <a:extLst>
                  <a:ext uri="{FF2B5EF4-FFF2-40B4-BE49-F238E27FC236}">
                    <a16:creationId xmlns:a16="http://schemas.microsoft.com/office/drawing/2014/main" id="{10BD17DC-D19A-41B8-9344-FDA5919611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92" y="5506"/>
                <a:ext cx="12" cy="14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602" name="Rectangle 1528">
                <a:extLst>
                  <a:ext uri="{FF2B5EF4-FFF2-40B4-BE49-F238E27FC236}">
                    <a16:creationId xmlns:a16="http://schemas.microsoft.com/office/drawing/2014/main" id="{8C5990B8-2E53-48DC-9EBB-5B092E0B09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5509"/>
                <a:ext cx="100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TU2000-0285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603" name="Line 1529">
                <a:extLst>
                  <a:ext uri="{FF2B5EF4-FFF2-40B4-BE49-F238E27FC236}">
                    <a16:creationId xmlns:a16="http://schemas.microsoft.com/office/drawing/2014/main" id="{9A325C3C-E88E-4A83-A99C-32F369A498A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768" y="5371"/>
                <a:ext cx="137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604" name="Line 1530">
                <a:extLst>
                  <a:ext uri="{FF2B5EF4-FFF2-40B4-BE49-F238E27FC236}">
                    <a16:creationId xmlns:a16="http://schemas.microsoft.com/office/drawing/2014/main" id="{CF3FA5E0-1366-498E-9292-F85F36ADAAF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768" y="5359"/>
                <a:ext cx="0" cy="1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605" name="Oval 1531">
                <a:extLst>
                  <a:ext uri="{FF2B5EF4-FFF2-40B4-BE49-F238E27FC236}">
                    <a16:creationId xmlns:a16="http://schemas.microsoft.com/office/drawing/2014/main" id="{96E74BB6-EE42-4427-B75D-FBC6DF02C5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34" y="5360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606" name="Rectangle 1532">
                <a:extLst>
                  <a:ext uri="{FF2B5EF4-FFF2-40B4-BE49-F238E27FC236}">
                    <a16:creationId xmlns:a16="http://schemas.microsoft.com/office/drawing/2014/main" id="{E138B7BF-E65B-4AD3-8A3C-E9378A0BEB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55" y="5363"/>
                <a:ext cx="100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TU1991-0024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607" name="Line 1533">
                <a:extLst>
                  <a:ext uri="{FF2B5EF4-FFF2-40B4-BE49-F238E27FC236}">
                    <a16:creationId xmlns:a16="http://schemas.microsoft.com/office/drawing/2014/main" id="{BCA4A4A7-D15B-45D1-9DE3-AEE27EDFF52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231" y="4597"/>
                <a:ext cx="112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608" name="Line 1534">
                <a:extLst>
                  <a:ext uri="{FF2B5EF4-FFF2-40B4-BE49-F238E27FC236}">
                    <a16:creationId xmlns:a16="http://schemas.microsoft.com/office/drawing/2014/main" id="{43941F63-0202-4434-B035-E6D0C32000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231" y="4567"/>
                <a:ext cx="0" cy="3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609" name="Oval 1535">
                <a:extLst>
                  <a:ext uri="{FF2B5EF4-FFF2-40B4-BE49-F238E27FC236}">
                    <a16:creationId xmlns:a16="http://schemas.microsoft.com/office/drawing/2014/main" id="{0BE8CD88-86D7-4E54-A748-2206F8C34D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8" y="4586"/>
                <a:ext cx="11" cy="14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610" name="Rectangle 1536">
                <a:extLst>
                  <a:ext uri="{FF2B5EF4-FFF2-40B4-BE49-F238E27FC236}">
                    <a16:creationId xmlns:a16="http://schemas.microsoft.com/office/drawing/2014/main" id="{941DCD83-6717-48FD-9B6F-3881AACD62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69" y="4589"/>
                <a:ext cx="100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TU2016-0208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611" name="Line 1537">
                <a:extLst>
                  <a:ext uri="{FF2B5EF4-FFF2-40B4-BE49-F238E27FC236}">
                    <a16:creationId xmlns:a16="http://schemas.microsoft.com/office/drawing/2014/main" id="{5B9DD97C-2943-4009-A892-02FF262ECC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941" y="5226"/>
                <a:ext cx="143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612" name="Line 1538">
                <a:extLst>
                  <a:ext uri="{FF2B5EF4-FFF2-40B4-BE49-F238E27FC236}">
                    <a16:creationId xmlns:a16="http://schemas.microsoft.com/office/drawing/2014/main" id="{F863819A-52D5-4733-92E1-5B206CA94DE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41" y="5214"/>
                <a:ext cx="0" cy="1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613" name="Oval 1539">
                <a:extLst>
                  <a:ext uri="{FF2B5EF4-FFF2-40B4-BE49-F238E27FC236}">
                    <a16:creationId xmlns:a16="http://schemas.microsoft.com/office/drawing/2014/main" id="{B8C06391-C52B-41B7-8BA0-F9B183716E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66" y="5214"/>
                <a:ext cx="12" cy="16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614" name="Rectangle 1540">
                <a:extLst>
                  <a:ext uri="{FF2B5EF4-FFF2-40B4-BE49-F238E27FC236}">
                    <a16:creationId xmlns:a16="http://schemas.microsoft.com/office/drawing/2014/main" id="{34E89B3F-34BE-4263-A042-B0E20BEA64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87" y="5218"/>
                <a:ext cx="100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TU1969-3683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615" name="Line 1541">
                <a:extLst>
                  <a:ext uri="{FF2B5EF4-FFF2-40B4-BE49-F238E27FC236}">
                    <a16:creationId xmlns:a16="http://schemas.microsoft.com/office/drawing/2014/main" id="{9E84A5FD-EDBF-4F73-9DB6-5C9B80A0BF8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935" y="5275"/>
                <a:ext cx="149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616" name="Line 1542">
                <a:extLst>
                  <a:ext uri="{FF2B5EF4-FFF2-40B4-BE49-F238E27FC236}">
                    <a16:creationId xmlns:a16="http://schemas.microsoft.com/office/drawing/2014/main" id="{8BDD2988-44D3-4EE3-B68A-FE8B8B31C7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35" y="5275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617" name="Oval 1543">
                <a:extLst>
                  <a:ext uri="{FF2B5EF4-FFF2-40B4-BE49-F238E27FC236}">
                    <a16:creationId xmlns:a16="http://schemas.microsoft.com/office/drawing/2014/main" id="{4F5ADC2F-9E4C-41EF-A1F9-1556E5AB93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24" y="5264"/>
                <a:ext cx="12" cy="14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618" name="Rectangle 1544">
                <a:extLst>
                  <a:ext uri="{FF2B5EF4-FFF2-40B4-BE49-F238E27FC236}">
                    <a16:creationId xmlns:a16="http://schemas.microsoft.com/office/drawing/2014/main" id="{85519841-90FE-4FA5-B6DD-F9DAE21891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6" y="5267"/>
                <a:ext cx="93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tu2014-0236</a:t>
                </a:r>
                <a:endParaRPr kumimoji="0" lang="fi-FI" altLang="fi-FI" sz="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619" name="Line 1545">
                <a:extLst>
                  <a:ext uri="{FF2B5EF4-FFF2-40B4-BE49-F238E27FC236}">
                    <a16:creationId xmlns:a16="http://schemas.microsoft.com/office/drawing/2014/main" id="{EBF9AF5A-135D-438E-B4EE-2A4BB3B04F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295" y="7018"/>
                <a:ext cx="145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620" name="Line 1546">
                <a:extLst>
                  <a:ext uri="{FF2B5EF4-FFF2-40B4-BE49-F238E27FC236}">
                    <a16:creationId xmlns:a16="http://schemas.microsoft.com/office/drawing/2014/main" id="{5698D30A-98A5-4EF7-85F7-B8508FAE48F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295" y="6927"/>
                <a:ext cx="0" cy="9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621" name="Oval 1547">
                <a:extLst>
                  <a:ext uri="{FF2B5EF4-FFF2-40B4-BE49-F238E27FC236}">
                    <a16:creationId xmlns:a16="http://schemas.microsoft.com/office/drawing/2014/main" id="{035F586F-73BD-43BF-8783-49A164FF66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36" y="7006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622" name="Rectangle 1548">
                <a:extLst>
                  <a:ext uri="{FF2B5EF4-FFF2-40B4-BE49-F238E27FC236}">
                    <a16:creationId xmlns:a16="http://schemas.microsoft.com/office/drawing/2014/main" id="{1F61EFD3-A834-4837-BCC1-5FE1190019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57" y="7010"/>
                <a:ext cx="100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TU1969-4252</a:t>
                </a:r>
                <a:endParaRPr kumimoji="0" lang="fi-FI" altLang="fi-FI" sz="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623" name="Line 1549">
                <a:extLst>
                  <a:ext uri="{FF2B5EF4-FFF2-40B4-BE49-F238E27FC236}">
                    <a16:creationId xmlns:a16="http://schemas.microsoft.com/office/drawing/2014/main" id="{8D59E386-EE53-4ABD-9FC3-EE42FFCA787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371" y="7002"/>
                <a:ext cx="1883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 dirty="0"/>
              </a:p>
            </p:txBody>
          </p:sp>
          <p:sp>
            <p:nvSpPr>
              <p:cNvPr id="5624" name="Line 1550">
                <a:extLst>
                  <a:ext uri="{FF2B5EF4-FFF2-40B4-BE49-F238E27FC236}">
                    <a16:creationId xmlns:a16="http://schemas.microsoft.com/office/drawing/2014/main" id="{AFCB11FC-4381-42D1-B310-C0AE3ABA864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371" y="6836"/>
                <a:ext cx="0" cy="16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625" name="Oval 1551">
                <a:extLst>
                  <a:ext uri="{FF2B5EF4-FFF2-40B4-BE49-F238E27FC236}">
                    <a16:creationId xmlns:a16="http://schemas.microsoft.com/office/drawing/2014/main" id="{9AD3D3C2-C2AF-41ED-B9B5-6547891BCE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46" y="6990"/>
                <a:ext cx="11" cy="15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626" name="Rectangle 1552">
                <a:extLst>
                  <a:ext uri="{FF2B5EF4-FFF2-40B4-BE49-F238E27FC236}">
                    <a16:creationId xmlns:a16="http://schemas.microsoft.com/office/drawing/2014/main" id="{40BF9CE2-F238-4384-921C-090328364B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67" y="6994"/>
                <a:ext cx="79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" charset="0"/>
                  </a:rPr>
                  <a:t>Vantaa B2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627" name="Line 1553">
                <a:extLst>
                  <a:ext uri="{FF2B5EF4-FFF2-40B4-BE49-F238E27FC236}">
                    <a16:creationId xmlns:a16="http://schemas.microsoft.com/office/drawing/2014/main" id="{57CCFBD0-5B94-4D89-96A8-F983FD4EE85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68" y="2789"/>
                <a:ext cx="23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628" name="Line 1554">
                <a:extLst>
                  <a:ext uri="{FF2B5EF4-FFF2-40B4-BE49-F238E27FC236}">
                    <a16:creationId xmlns:a16="http://schemas.microsoft.com/office/drawing/2014/main" id="{46DFF830-C6F1-414B-8380-1777210910C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68" y="2789"/>
                <a:ext cx="0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629" name="Line 1555">
                <a:extLst>
                  <a:ext uri="{FF2B5EF4-FFF2-40B4-BE49-F238E27FC236}">
                    <a16:creationId xmlns:a16="http://schemas.microsoft.com/office/drawing/2014/main" id="{A9D9F7FF-EF74-419B-A4A3-1488E507E08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854" y="4298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630" name="Line 1556">
                <a:extLst>
                  <a:ext uri="{FF2B5EF4-FFF2-40B4-BE49-F238E27FC236}">
                    <a16:creationId xmlns:a16="http://schemas.microsoft.com/office/drawing/2014/main" id="{5E0F0F24-E80A-4E0C-B1D7-23B295D66E5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54" y="4298"/>
                <a:ext cx="0" cy="1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631" name="Line 1557">
                <a:extLst>
                  <a:ext uri="{FF2B5EF4-FFF2-40B4-BE49-F238E27FC236}">
                    <a16:creationId xmlns:a16="http://schemas.microsoft.com/office/drawing/2014/main" id="{132847CE-B265-4CCB-92F7-0B48A3D71B7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803" y="4355"/>
                <a:ext cx="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632" name="Line 1558">
                <a:extLst>
                  <a:ext uri="{FF2B5EF4-FFF2-40B4-BE49-F238E27FC236}">
                    <a16:creationId xmlns:a16="http://schemas.microsoft.com/office/drawing/2014/main" id="{D824A64B-3316-4AD5-B48B-768EE24C0A7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03" y="4355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633" name="Line 1559">
                <a:extLst>
                  <a:ext uri="{FF2B5EF4-FFF2-40B4-BE49-F238E27FC236}">
                    <a16:creationId xmlns:a16="http://schemas.microsoft.com/office/drawing/2014/main" id="{79761701-97D0-4745-AB7C-DD03CF25C1D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75" y="4540"/>
                <a:ext cx="43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634" name="Line 1560">
                <a:extLst>
                  <a:ext uri="{FF2B5EF4-FFF2-40B4-BE49-F238E27FC236}">
                    <a16:creationId xmlns:a16="http://schemas.microsoft.com/office/drawing/2014/main" id="{DFDF09BE-A6E5-4386-B911-0AA6EC2D1FF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21" y="4540"/>
                <a:ext cx="43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635" name="Rectangle 1561">
                <a:extLst>
                  <a:ext uri="{FF2B5EF4-FFF2-40B4-BE49-F238E27FC236}">
                    <a16:creationId xmlns:a16="http://schemas.microsoft.com/office/drawing/2014/main" id="{A06BE02A-992D-4C49-9EA7-EE60ABD1C3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57" y="4532"/>
                <a:ext cx="27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0" i="0" u="none" strike="noStrike" cap="none" normalizeH="0" baseline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" charset="0"/>
                  </a:rPr>
                  <a:t>100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636" name="Line 1562">
                <a:extLst>
                  <a:ext uri="{FF2B5EF4-FFF2-40B4-BE49-F238E27FC236}">
                    <a16:creationId xmlns:a16="http://schemas.microsoft.com/office/drawing/2014/main" id="{BA721F12-CF66-4BDA-8CB7-DCEBCB54A94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21" y="4540"/>
                <a:ext cx="0" cy="1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637" name="Line 1563">
                <a:extLst>
                  <a:ext uri="{FF2B5EF4-FFF2-40B4-BE49-F238E27FC236}">
                    <a16:creationId xmlns:a16="http://schemas.microsoft.com/office/drawing/2014/main" id="{B86D8741-0954-43AE-BE20-C27EC2ACB57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583" y="4427"/>
                <a:ext cx="13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638" name="Line 1564">
                <a:extLst>
                  <a:ext uri="{FF2B5EF4-FFF2-40B4-BE49-F238E27FC236}">
                    <a16:creationId xmlns:a16="http://schemas.microsoft.com/office/drawing/2014/main" id="{EA6A6250-A331-4C84-BF99-3EB54DC501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36" y="4427"/>
                <a:ext cx="13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639" name="Rectangle 1565">
                <a:extLst>
                  <a:ext uri="{FF2B5EF4-FFF2-40B4-BE49-F238E27FC236}">
                    <a16:creationId xmlns:a16="http://schemas.microsoft.com/office/drawing/2014/main" id="{6B761186-2056-490D-80B0-832C5F9629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71" y="4419"/>
                <a:ext cx="1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0" i="0" u="none" strike="noStrike" cap="none" normalizeH="0" baseline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" charset="0"/>
                  </a:rPr>
                  <a:t>97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640" name="Line 1566">
                <a:extLst>
                  <a:ext uri="{FF2B5EF4-FFF2-40B4-BE49-F238E27FC236}">
                    <a16:creationId xmlns:a16="http://schemas.microsoft.com/office/drawing/2014/main" id="{7FB9481B-2C79-493B-9634-D8F60D145CB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36" y="4401"/>
                <a:ext cx="0" cy="2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641" name="Line 1567">
                <a:extLst>
                  <a:ext uri="{FF2B5EF4-FFF2-40B4-BE49-F238E27FC236}">
                    <a16:creationId xmlns:a16="http://schemas.microsoft.com/office/drawing/2014/main" id="{6632584D-ACE6-4F93-990E-767C3722C6B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515" y="3524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642" name="Line 1568">
                <a:extLst>
                  <a:ext uri="{FF2B5EF4-FFF2-40B4-BE49-F238E27FC236}">
                    <a16:creationId xmlns:a16="http://schemas.microsoft.com/office/drawing/2014/main" id="{A789BA1B-3F1A-4A67-8F68-7F75D5E60B4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15" y="3524"/>
                <a:ext cx="0" cy="1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643" name="Line 1569">
                <a:extLst>
                  <a:ext uri="{FF2B5EF4-FFF2-40B4-BE49-F238E27FC236}">
                    <a16:creationId xmlns:a16="http://schemas.microsoft.com/office/drawing/2014/main" id="{F130FDC9-36C4-4011-8D67-2A2472432C7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95" y="24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644" name="Line 1570">
                <a:extLst>
                  <a:ext uri="{FF2B5EF4-FFF2-40B4-BE49-F238E27FC236}">
                    <a16:creationId xmlns:a16="http://schemas.microsoft.com/office/drawing/2014/main" id="{319A9510-A159-4A29-9127-4629EB5C4B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95" y="2451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645" name="Line 1571">
                <a:extLst>
                  <a:ext uri="{FF2B5EF4-FFF2-40B4-BE49-F238E27FC236}">
                    <a16:creationId xmlns:a16="http://schemas.microsoft.com/office/drawing/2014/main" id="{A29094F9-6EAF-4B07-B79D-1C14701E87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74" y="4266"/>
                <a:ext cx="113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646" name="Line 1572">
                <a:extLst>
                  <a:ext uri="{FF2B5EF4-FFF2-40B4-BE49-F238E27FC236}">
                    <a16:creationId xmlns:a16="http://schemas.microsoft.com/office/drawing/2014/main" id="{5E6360BB-227F-4FF4-ADF1-F14A076B53D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248" y="4266"/>
                <a:ext cx="11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647" name="Rectangle 1573">
                <a:extLst>
                  <a:ext uri="{FF2B5EF4-FFF2-40B4-BE49-F238E27FC236}">
                    <a16:creationId xmlns:a16="http://schemas.microsoft.com/office/drawing/2014/main" id="{DE73B794-E4CE-4A70-BB50-9E88EE4493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62" y="4258"/>
                <a:ext cx="1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0" i="0" u="none" strike="noStrike" cap="none" normalizeH="0" baseline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" charset="0"/>
                  </a:rPr>
                  <a:t>62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648" name="Line 1574">
                <a:extLst>
                  <a:ext uri="{FF2B5EF4-FFF2-40B4-BE49-F238E27FC236}">
                    <a16:creationId xmlns:a16="http://schemas.microsoft.com/office/drawing/2014/main" id="{0D556A0A-A319-4DCB-B482-90DAA71FD16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248" y="4213"/>
                <a:ext cx="0" cy="5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649" name="Line 1575">
                <a:extLst>
                  <a:ext uri="{FF2B5EF4-FFF2-40B4-BE49-F238E27FC236}">
                    <a16:creationId xmlns:a16="http://schemas.microsoft.com/office/drawing/2014/main" id="{278642FB-6F79-443D-B166-7EA3DDB44D4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82" y="2281"/>
                <a:ext cx="4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650" name="Line 1576">
                <a:extLst>
                  <a:ext uri="{FF2B5EF4-FFF2-40B4-BE49-F238E27FC236}">
                    <a16:creationId xmlns:a16="http://schemas.microsoft.com/office/drawing/2014/main" id="{94DA68B0-AB4F-4469-A4DD-0782A55EFA5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24" y="2281"/>
                <a:ext cx="4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651" name="Rectangle 1577">
                <a:extLst>
                  <a:ext uri="{FF2B5EF4-FFF2-40B4-BE49-F238E27FC236}">
                    <a16:creationId xmlns:a16="http://schemas.microsoft.com/office/drawing/2014/main" id="{922D2E1C-4C6C-4DAF-8DB8-A979D1437D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70" y="2273"/>
                <a:ext cx="1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0" i="0" u="none" strike="noStrike" cap="none" normalizeH="0" baseline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" charset="0"/>
                  </a:rPr>
                  <a:t>83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652" name="Line 1578">
                <a:extLst>
                  <a:ext uri="{FF2B5EF4-FFF2-40B4-BE49-F238E27FC236}">
                    <a16:creationId xmlns:a16="http://schemas.microsoft.com/office/drawing/2014/main" id="{D7E656B3-D6A2-4AC3-A830-CF69ED0A692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24" y="2281"/>
                <a:ext cx="0" cy="1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653" name="Line 1579">
                <a:extLst>
                  <a:ext uri="{FF2B5EF4-FFF2-40B4-BE49-F238E27FC236}">
                    <a16:creationId xmlns:a16="http://schemas.microsoft.com/office/drawing/2014/main" id="{48AFBDB8-FC1E-4B8E-AC68-8D9D60522AE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897" y="2322"/>
                <a:ext cx="13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654" name="Line 1580">
                <a:extLst>
                  <a:ext uri="{FF2B5EF4-FFF2-40B4-BE49-F238E27FC236}">
                    <a16:creationId xmlns:a16="http://schemas.microsoft.com/office/drawing/2014/main" id="{DC14BF36-5CC2-4752-81A9-1090414E697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754" y="2322"/>
                <a:ext cx="13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655" name="Rectangle 1581">
                <a:extLst>
                  <a:ext uri="{FF2B5EF4-FFF2-40B4-BE49-F238E27FC236}">
                    <a16:creationId xmlns:a16="http://schemas.microsoft.com/office/drawing/2014/main" id="{0C6A83D9-154F-4157-B420-5D78C6CB3F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85" y="2314"/>
                <a:ext cx="1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0" i="0" u="none" strike="noStrike" cap="none" normalizeH="0" baseline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" charset="0"/>
                  </a:rPr>
                  <a:t>68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656" name="Line 1582">
                <a:extLst>
                  <a:ext uri="{FF2B5EF4-FFF2-40B4-BE49-F238E27FC236}">
                    <a16:creationId xmlns:a16="http://schemas.microsoft.com/office/drawing/2014/main" id="{7583B016-AD5F-455E-A44E-DE530425AEE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54" y="2322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657" name="Line 1583">
                <a:extLst>
                  <a:ext uri="{FF2B5EF4-FFF2-40B4-BE49-F238E27FC236}">
                    <a16:creationId xmlns:a16="http://schemas.microsoft.com/office/drawing/2014/main" id="{8122BE7C-822A-413F-88C6-F1AD6020E8A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79" y="3067"/>
                <a:ext cx="1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658" name="Line 1584">
                <a:extLst>
                  <a:ext uri="{FF2B5EF4-FFF2-40B4-BE49-F238E27FC236}">
                    <a16:creationId xmlns:a16="http://schemas.microsoft.com/office/drawing/2014/main" id="{95068F01-BAC5-441A-B944-DA8B022DDC6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79" y="3067"/>
                <a:ext cx="0" cy="1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659" name="Line 1585">
                <a:extLst>
                  <a:ext uri="{FF2B5EF4-FFF2-40B4-BE49-F238E27FC236}">
                    <a16:creationId xmlns:a16="http://schemas.microsoft.com/office/drawing/2014/main" id="{FF7DE218-478C-40DA-BAED-1359C34A290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138" y="2307"/>
                <a:ext cx="9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660" name="Line 1586">
                <a:extLst>
                  <a:ext uri="{FF2B5EF4-FFF2-40B4-BE49-F238E27FC236}">
                    <a16:creationId xmlns:a16="http://schemas.microsoft.com/office/drawing/2014/main" id="{BF4389C4-5BD7-4073-8984-3C64835F13A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28" y="2307"/>
                <a:ext cx="9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661" name="Rectangle 1587">
                <a:extLst>
                  <a:ext uri="{FF2B5EF4-FFF2-40B4-BE49-F238E27FC236}">
                    <a16:creationId xmlns:a16="http://schemas.microsoft.com/office/drawing/2014/main" id="{F6226223-1F67-46A5-AA72-DBCFF7A19C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26" y="2299"/>
                <a:ext cx="1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0" i="0" u="none" strike="noStrike" cap="none" normalizeH="0" baseline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" charset="0"/>
                  </a:rPr>
                  <a:t>89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662" name="Line 1588">
                <a:extLst>
                  <a:ext uri="{FF2B5EF4-FFF2-40B4-BE49-F238E27FC236}">
                    <a16:creationId xmlns:a16="http://schemas.microsoft.com/office/drawing/2014/main" id="{3487F7F4-C5AE-4A0C-933C-C6E0D258C70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28" y="2307"/>
                <a:ext cx="0" cy="1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663" name="Line 1589">
                <a:extLst>
                  <a:ext uri="{FF2B5EF4-FFF2-40B4-BE49-F238E27FC236}">
                    <a16:creationId xmlns:a16="http://schemas.microsoft.com/office/drawing/2014/main" id="{A6F3B80A-5119-4FAA-B382-0F5EDD600B9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60" y="2806"/>
                <a:ext cx="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664" name="Line 1590">
                <a:extLst>
                  <a:ext uri="{FF2B5EF4-FFF2-40B4-BE49-F238E27FC236}">
                    <a16:creationId xmlns:a16="http://schemas.microsoft.com/office/drawing/2014/main" id="{A1F21C64-5D87-44D8-8435-2F9FAB12D3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60" y="2806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665" name="Line 1591">
                <a:extLst>
                  <a:ext uri="{FF2B5EF4-FFF2-40B4-BE49-F238E27FC236}">
                    <a16:creationId xmlns:a16="http://schemas.microsoft.com/office/drawing/2014/main" id="{82CF3196-2804-4F43-8DD9-31A50C55B2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851" y="4552"/>
                <a:ext cx="17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666" name="Line 1592">
                <a:extLst>
                  <a:ext uri="{FF2B5EF4-FFF2-40B4-BE49-F238E27FC236}">
                    <a16:creationId xmlns:a16="http://schemas.microsoft.com/office/drawing/2014/main" id="{C26ACCB9-2213-42AC-9504-9AEBAA60BBF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851" y="4494"/>
                <a:ext cx="0" cy="5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667" name="Line 1593">
                <a:extLst>
                  <a:ext uri="{FF2B5EF4-FFF2-40B4-BE49-F238E27FC236}">
                    <a16:creationId xmlns:a16="http://schemas.microsoft.com/office/drawing/2014/main" id="{DC669E8D-7B66-45AF-8BF0-D84E3783A6B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841" y="4395"/>
                <a:ext cx="2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668" name="Line 1594">
                <a:extLst>
                  <a:ext uri="{FF2B5EF4-FFF2-40B4-BE49-F238E27FC236}">
                    <a16:creationId xmlns:a16="http://schemas.microsoft.com/office/drawing/2014/main" id="{8EB32162-7BAF-4520-9E41-2B5B0015CFD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803" y="4395"/>
                <a:ext cx="2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669" name="Rectangle 1595">
                <a:extLst>
                  <a:ext uri="{FF2B5EF4-FFF2-40B4-BE49-F238E27FC236}">
                    <a16:creationId xmlns:a16="http://schemas.microsoft.com/office/drawing/2014/main" id="{57079D97-DC72-4ADD-B13A-866965F558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29" y="4387"/>
                <a:ext cx="1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0" i="0" u="none" strike="noStrike" cap="none" normalizeH="0" baseline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" charset="0"/>
                  </a:rPr>
                  <a:t>64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670" name="Line 1596">
                <a:extLst>
                  <a:ext uri="{FF2B5EF4-FFF2-40B4-BE49-F238E27FC236}">
                    <a16:creationId xmlns:a16="http://schemas.microsoft.com/office/drawing/2014/main" id="{256ACE5C-1247-4804-8B3A-507C07388F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03" y="4375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671" name="Line 1597">
                <a:extLst>
                  <a:ext uri="{FF2B5EF4-FFF2-40B4-BE49-F238E27FC236}">
                    <a16:creationId xmlns:a16="http://schemas.microsoft.com/office/drawing/2014/main" id="{14F87933-05C2-4F30-9D7C-3E545C54FEE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14" y="4508"/>
                <a:ext cx="16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672" name="Line 1598">
                <a:extLst>
                  <a:ext uri="{FF2B5EF4-FFF2-40B4-BE49-F238E27FC236}">
                    <a16:creationId xmlns:a16="http://schemas.microsoft.com/office/drawing/2014/main" id="{48406BE5-4C48-4832-915F-228C4EA61D1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42" y="4508"/>
                <a:ext cx="16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673" name="Rectangle 1599">
                <a:extLst>
                  <a:ext uri="{FF2B5EF4-FFF2-40B4-BE49-F238E27FC236}">
                    <a16:creationId xmlns:a16="http://schemas.microsoft.com/office/drawing/2014/main" id="{1C41E34C-EBA4-46B2-BE0D-609179C59A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02" y="4500"/>
                <a:ext cx="1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0" i="0" u="none" strike="noStrike" cap="none" normalizeH="0" baseline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" charset="0"/>
                  </a:rPr>
                  <a:t>98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674" name="Line 1600">
                <a:extLst>
                  <a:ext uri="{FF2B5EF4-FFF2-40B4-BE49-F238E27FC236}">
                    <a16:creationId xmlns:a16="http://schemas.microsoft.com/office/drawing/2014/main" id="{68B50B55-02A3-41AC-B739-89128031E21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42" y="4492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675" name="Line 1601">
                <a:extLst>
                  <a:ext uri="{FF2B5EF4-FFF2-40B4-BE49-F238E27FC236}">
                    <a16:creationId xmlns:a16="http://schemas.microsoft.com/office/drawing/2014/main" id="{7559E575-A491-41EB-8AE0-EEA846E79BC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598" y="4476"/>
                <a:ext cx="14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676" name="Line 1602">
                <a:extLst>
                  <a:ext uri="{FF2B5EF4-FFF2-40B4-BE49-F238E27FC236}">
                    <a16:creationId xmlns:a16="http://schemas.microsoft.com/office/drawing/2014/main" id="{1DB98ABC-13CA-4172-BA49-9F10923754D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42" y="4476"/>
                <a:ext cx="14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677" name="Rectangle 1603">
                <a:extLst>
                  <a:ext uri="{FF2B5EF4-FFF2-40B4-BE49-F238E27FC236}">
                    <a16:creationId xmlns:a16="http://schemas.microsoft.com/office/drawing/2014/main" id="{A3C88F0D-D32E-4330-8954-24D3BB3486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86" y="4468"/>
                <a:ext cx="1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0" i="0" u="none" strike="noStrike" cap="none" normalizeH="0" baseline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" charset="0"/>
                  </a:rPr>
                  <a:t>98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678" name="Line 1604">
                <a:extLst>
                  <a:ext uri="{FF2B5EF4-FFF2-40B4-BE49-F238E27FC236}">
                    <a16:creationId xmlns:a16="http://schemas.microsoft.com/office/drawing/2014/main" id="{19A84B60-A187-494B-BF99-F3287C0AA3B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42" y="4476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679" name="Line 1605">
                <a:extLst>
                  <a:ext uri="{FF2B5EF4-FFF2-40B4-BE49-F238E27FC236}">
                    <a16:creationId xmlns:a16="http://schemas.microsoft.com/office/drawing/2014/main" id="{2DF954CA-AD3E-462F-9726-8A56D598DAE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92" y="2660"/>
                <a:ext cx="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680" name="Line 1606">
                <a:extLst>
                  <a:ext uri="{FF2B5EF4-FFF2-40B4-BE49-F238E27FC236}">
                    <a16:creationId xmlns:a16="http://schemas.microsoft.com/office/drawing/2014/main" id="{8CE9A053-83F0-4911-9C3F-0670DB4D2DC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92" y="2660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681" name="Line 1607">
                <a:extLst>
                  <a:ext uri="{FF2B5EF4-FFF2-40B4-BE49-F238E27FC236}">
                    <a16:creationId xmlns:a16="http://schemas.microsoft.com/office/drawing/2014/main" id="{22967121-CE85-4570-A9D0-09C8CD08C5C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989" y="2015"/>
                <a:ext cx="47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682" name="Line 1608">
                <a:extLst>
                  <a:ext uri="{FF2B5EF4-FFF2-40B4-BE49-F238E27FC236}">
                    <a16:creationId xmlns:a16="http://schemas.microsoft.com/office/drawing/2014/main" id="{524E1341-F3EC-4AEB-B8AC-549DBD722CC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496" y="2015"/>
                <a:ext cx="47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683" name="Rectangle 1609">
                <a:extLst>
                  <a:ext uri="{FF2B5EF4-FFF2-40B4-BE49-F238E27FC236}">
                    <a16:creationId xmlns:a16="http://schemas.microsoft.com/office/drawing/2014/main" id="{152CE27B-725A-459B-A4C5-E89BDD8F2C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70" y="2007"/>
                <a:ext cx="27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0" i="0" u="none" strike="noStrike" cap="none" normalizeH="0" baseline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" charset="0"/>
                  </a:rPr>
                  <a:t>100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684" name="Line 1610">
                <a:extLst>
                  <a:ext uri="{FF2B5EF4-FFF2-40B4-BE49-F238E27FC236}">
                    <a16:creationId xmlns:a16="http://schemas.microsoft.com/office/drawing/2014/main" id="{D75059D0-68B7-4DF1-A4E4-848A14F885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496" y="1962"/>
                <a:ext cx="0" cy="5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685" name="Line 1611">
                <a:extLst>
                  <a:ext uri="{FF2B5EF4-FFF2-40B4-BE49-F238E27FC236}">
                    <a16:creationId xmlns:a16="http://schemas.microsoft.com/office/drawing/2014/main" id="{F143916E-8106-46E9-BD08-9F037AE70AC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582" y="1984"/>
                <a:ext cx="5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</p:grpSp>
        <p:grpSp>
          <p:nvGrpSpPr>
            <p:cNvPr id="16" name="Group 1813">
              <a:extLst>
                <a:ext uri="{FF2B5EF4-FFF2-40B4-BE49-F238E27FC236}">
                  <a16:creationId xmlns:a16="http://schemas.microsoft.com/office/drawing/2014/main" id="{DE5F930A-35E4-48B3-BCC4-74993098A81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66" y="887"/>
              <a:ext cx="2573" cy="6036"/>
              <a:chOff x="666" y="887"/>
              <a:chExt cx="2573" cy="6036"/>
            </a:xfrm>
          </p:grpSpPr>
          <p:sp>
            <p:nvSpPr>
              <p:cNvPr id="5286" name="Line 1613">
                <a:extLst>
                  <a:ext uri="{FF2B5EF4-FFF2-40B4-BE49-F238E27FC236}">
                    <a16:creationId xmlns:a16="http://schemas.microsoft.com/office/drawing/2014/main" id="{ECB16863-80EE-4B47-B315-C9BA3651591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82" y="1984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287" name="Line 1614">
                <a:extLst>
                  <a:ext uri="{FF2B5EF4-FFF2-40B4-BE49-F238E27FC236}">
                    <a16:creationId xmlns:a16="http://schemas.microsoft.com/office/drawing/2014/main" id="{B4F9051A-2148-4B9C-8906-055E447FF2A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58" y="1369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288" name="Line 1615">
                <a:extLst>
                  <a:ext uri="{FF2B5EF4-FFF2-40B4-BE49-F238E27FC236}">
                    <a16:creationId xmlns:a16="http://schemas.microsoft.com/office/drawing/2014/main" id="{646D80A7-14C8-4813-AF91-CD287D7E134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58" y="1369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289" name="Line 1616">
                <a:extLst>
                  <a:ext uri="{FF2B5EF4-FFF2-40B4-BE49-F238E27FC236}">
                    <a16:creationId xmlns:a16="http://schemas.microsoft.com/office/drawing/2014/main" id="{3B027B7E-4B7E-4982-BEF4-1832690F68A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58" y="1385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290" name="Line 1617">
                <a:extLst>
                  <a:ext uri="{FF2B5EF4-FFF2-40B4-BE49-F238E27FC236}">
                    <a16:creationId xmlns:a16="http://schemas.microsoft.com/office/drawing/2014/main" id="{9193871C-B783-4583-92D7-429BFC77044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58" y="1385"/>
                <a:ext cx="0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291" name="Line 1618">
                <a:extLst>
                  <a:ext uri="{FF2B5EF4-FFF2-40B4-BE49-F238E27FC236}">
                    <a16:creationId xmlns:a16="http://schemas.microsoft.com/office/drawing/2014/main" id="{067B4D4A-8CFC-4F51-B7CF-BA5D7D1B0D7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294" y="4976"/>
                <a:ext cx="10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292" name="Line 1619">
                <a:extLst>
                  <a:ext uri="{FF2B5EF4-FFF2-40B4-BE49-F238E27FC236}">
                    <a16:creationId xmlns:a16="http://schemas.microsoft.com/office/drawing/2014/main" id="{E44AE307-5517-49C8-9AD5-C09EB21825C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177" y="4976"/>
                <a:ext cx="10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293" name="Rectangle 1620">
                <a:extLst>
                  <a:ext uri="{FF2B5EF4-FFF2-40B4-BE49-F238E27FC236}">
                    <a16:creationId xmlns:a16="http://schemas.microsoft.com/office/drawing/2014/main" id="{DB672F27-0E9F-40F0-AF03-3F74EB2984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82" y="4968"/>
                <a:ext cx="1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0" i="0" u="none" strike="noStrike" cap="none" normalizeH="0" baseline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" charset="0"/>
                  </a:rPr>
                  <a:t>63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294" name="Line 1621">
                <a:extLst>
                  <a:ext uri="{FF2B5EF4-FFF2-40B4-BE49-F238E27FC236}">
                    <a16:creationId xmlns:a16="http://schemas.microsoft.com/office/drawing/2014/main" id="{2026A0C8-C003-40FA-A02E-8D5B0BC760F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177" y="4958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295" name="Line 1622">
                <a:extLst>
                  <a:ext uri="{FF2B5EF4-FFF2-40B4-BE49-F238E27FC236}">
                    <a16:creationId xmlns:a16="http://schemas.microsoft.com/office/drawing/2014/main" id="{42323629-CA63-442D-9447-A5D7DA8010A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19" y="2937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296" name="Line 1623">
                <a:extLst>
                  <a:ext uri="{FF2B5EF4-FFF2-40B4-BE49-F238E27FC236}">
                    <a16:creationId xmlns:a16="http://schemas.microsoft.com/office/drawing/2014/main" id="{E0185158-A446-4F7C-8B3C-8C28640395E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19" y="2937"/>
                <a:ext cx="0" cy="3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297" name="Line 1624">
                <a:extLst>
                  <a:ext uri="{FF2B5EF4-FFF2-40B4-BE49-F238E27FC236}">
                    <a16:creationId xmlns:a16="http://schemas.microsoft.com/office/drawing/2014/main" id="{E58F403E-350A-40CC-B73A-121F2C0AF90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43" y="3039"/>
                <a:ext cx="3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298" name="Line 1625">
                <a:extLst>
                  <a:ext uri="{FF2B5EF4-FFF2-40B4-BE49-F238E27FC236}">
                    <a16:creationId xmlns:a16="http://schemas.microsoft.com/office/drawing/2014/main" id="{03E420E1-BFE5-4FAC-A11A-F6F6216AE4C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43" y="3039"/>
                <a:ext cx="0" cy="1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299" name="Line 1626">
                <a:extLst>
                  <a:ext uri="{FF2B5EF4-FFF2-40B4-BE49-F238E27FC236}">
                    <a16:creationId xmlns:a16="http://schemas.microsoft.com/office/drawing/2014/main" id="{4430702D-7BBA-4979-A244-DEC093371B3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91" y="2757"/>
                <a:ext cx="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300" name="Line 1627">
                <a:extLst>
                  <a:ext uri="{FF2B5EF4-FFF2-40B4-BE49-F238E27FC236}">
                    <a16:creationId xmlns:a16="http://schemas.microsoft.com/office/drawing/2014/main" id="{7807FD09-FF57-4771-876C-2498C29EAD4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91" y="2757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301" name="Line 1628">
                <a:extLst>
                  <a:ext uri="{FF2B5EF4-FFF2-40B4-BE49-F238E27FC236}">
                    <a16:creationId xmlns:a16="http://schemas.microsoft.com/office/drawing/2014/main" id="{D76038C5-A535-4488-B04E-468C1CAE7C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99" y="3136"/>
                <a:ext cx="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302" name="Line 1629">
                <a:extLst>
                  <a:ext uri="{FF2B5EF4-FFF2-40B4-BE49-F238E27FC236}">
                    <a16:creationId xmlns:a16="http://schemas.microsoft.com/office/drawing/2014/main" id="{0979DC8F-6530-40C4-A9A6-3FFFC13D23C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99" y="3136"/>
                <a:ext cx="0" cy="1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303" name="Line 1630">
                <a:extLst>
                  <a:ext uri="{FF2B5EF4-FFF2-40B4-BE49-F238E27FC236}">
                    <a16:creationId xmlns:a16="http://schemas.microsoft.com/office/drawing/2014/main" id="{3A59BB96-8771-4C81-9A17-FE26CA85263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31" y="3052"/>
                <a:ext cx="1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304" name="Line 1631">
                <a:extLst>
                  <a:ext uri="{FF2B5EF4-FFF2-40B4-BE49-F238E27FC236}">
                    <a16:creationId xmlns:a16="http://schemas.microsoft.com/office/drawing/2014/main" id="{56054E9F-6712-4AD5-83ED-E14C91C8182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31" y="3052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305" name="Line 1632">
                <a:extLst>
                  <a:ext uri="{FF2B5EF4-FFF2-40B4-BE49-F238E27FC236}">
                    <a16:creationId xmlns:a16="http://schemas.microsoft.com/office/drawing/2014/main" id="{8823F35E-EB79-4731-A011-AA1525BA976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58" y="887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306" name="Line 1633">
                <a:extLst>
                  <a:ext uri="{FF2B5EF4-FFF2-40B4-BE49-F238E27FC236}">
                    <a16:creationId xmlns:a16="http://schemas.microsoft.com/office/drawing/2014/main" id="{06631EAE-71AD-4B12-9436-34FA15E75C0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58" y="887"/>
                <a:ext cx="0" cy="1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307" name="Line 1634">
                <a:extLst>
                  <a:ext uri="{FF2B5EF4-FFF2-40B4-BE49-F238E27FC236}">
                    <a16:creationId xmlns:a16="http://schemas.microsoft.com/office/drawing/2014/main" id="{D1B77A5D-4196-405B-A71A-3B6B830C6F6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70" y="3459"/>
                <a:ext cx="3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308" name="Line 1635">
                <a:extLst>
                  <a:ext uri="{FF2B5EF4-FFF2-40B4-BE49-F238E27FC236}">
                    <a16:creationId xmlns:a16="http://schemas.microsoft.com/office/drawing/2014/main" id="{E75B8D89-5764-4068-B0A9-AD013F1CDEC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20" y="3459"/>
                <a:ext cx="3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309" name="Rectangle 1636">
                <a:extLst>
                  <a:ext uri="{FF2B5EF4-FFF2-40B4-BE49-F238E27FC236}">
                    <a16:creationId xmlns:a16="http://schemas.microsoft.com/office/drawing/2014/main" id="{8A512A7F-5040-4DD4-954E-2BF006FA8E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58" y="3451"/>
                <a:ext cx="1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0" i="0" u="none" strike="noStrike" cap="none" normalizeH="0" baseline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" charset="0"/>
                  </a:rPr>
                  <a:t>75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310" name="Line 1637">
                <a:extLst>
                  <a:ext uri="{FF2B5EF4-FFF2-40B4-BE49-F238E27FC236}">
                    <a16:creationId xmlns:a16="http://schemas.microsoft.com/office/drawing/2014/main" id="{66431332-1759-49E6-9FD4-E4D68B6ED9B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20" y="3459"/>
                <a:ext cx="0" cy="1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311" name="Line 1638">
                <a:extLst>
                  <a:ext uri="{FF2B5EF4-FFF2-40B4-BE49-F238E27FC236}">
                    <a16:creationId xmlns:a16="http://schemas.microsoft.com/office/drawing/2014/main" id="{6D22607A-D4A8-414D-B7E9-445ABC3348B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57" y="1402"/>
                <a:ext cx="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312" name="Line 1639">
                <a:extLst>
                  <a:ext uri="{FF2B5EF4-FFF2-40B4-BE49-F238E27FC236}">
                    <a16:creationId xmlns:a16="http://schemas.microsoft.com/office/drawing/2014/main" id="{80486D54-FF48-42DA-BDAD-C7741281A58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57" y="1402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313" name="Line 1640">
                <a:extLst>
                  <a:ext uri="{FF2B5EF4-FFF2-40B4-BE49-F238E27FC236}">
                    <a16:creationId xmlns:a16="http://schemas.microsoft.com/office/drawing/2014/main" id="{009BB1FF-9F81-4187-87F4-6F6171C7ABC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37" y="1970"/>
                <a:ext cx="4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314" name="Line 1641">
                <a:extLst>
                  <a:ext uri="{FF2B5EF4-FFF2-40B4-BE49-F238E27FC236}">
                    <a16:creationId xmlns:a16="http://schemas.microsoft.com/office/drawing/2014/main" id="{AF0C26C9-58F7-44CC-AC16-EEE60CE2688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37" y="1970"/>
                <a:ext cx="0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315" name="Line 1642">
                <a:extLst>
                  <a:ext uri="{FF2B5EF4-FFF2-40B4-BE49-F238E27FC236}">
                    <a16:creationId xmlns:a16="http://schemas.microsoft.com/office/drawing/2014/main" id="{6CFC62A7-94A3-4D63-A14D-215BF01C49A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515" y="3536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316" name="Line 1643">
                <a:extLst>
                  <a:ext uri="{FF2B5EF4-FFF2-40B4-BE49-F238E27FC236}">
                    <a16:creationId xmlns:a16="http://schemas.microsoft.com/office/drawing/2014/main" id="{EC829FBB-31EB-4F09-AEDE-62591B3C3F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15" y="3536"/>
                <a:ext cx="0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317" name="Line 1644">
                <a:extLst>
                  <a:ext uri="{FF2B5EF4-FFF2-40B4-BE49-F238E27FC236}">
                    <a16:creationId xmlns:a16="http://schemas.microsoft.com/office/drawing/2014/main" id="{6C00695E-4E17-4399-B4CA-FBE910AF28D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19" y="3362"/>
                <a:ext cx="43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318" name="Line 1645">
                <a:extLst>
                  <a:ext uri="{FF2B5EF4-FFF2-40B4-BE49-F238E27FC236}">
                    <a16:creationId xmlns:a16="http://schemas.microsoft.com/office/drawing/2014/main" id="{7A1E654B-FF3D-4793-88C5-000DE6727B3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19" y="3362"/>
                <a:ext cx="0" cy="1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319" name="Line 1646">
                <a:extLst>
                  <a:ext uri="{FF2B5EF4-FFF2-40B4-BE49-F238E27FC236}">
                    <a16:creationId xmlns:a16="http://schemas.microsoft.com/office/drawing/2014/main" id="{E2C12457-B128-40EE-9E30-40BA2E08D64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54" y="4107"/>
                <a:ext cx="5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320" name="Line 1647">
                <a:extLst>
                  <a:ext uri="{FF2B5EF4-FFF2-40B4-BE49-F238E27FC236}">
                    <a16:creationId xmlns:a16="http://schemas.microsoft.com/office/drawing/2014/main" id="{C4B5B874-4127-4C1C-BC11-5EF4CC0185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54" y="4107"/>
                <a:ext cx="0" cy="5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321" name="Line 1648">
                <a:extLst>
                  <a:ext uri="{FF2B5EF4-FFF2-40B4-BE49-F238E27FC236}">
                    <a16:creationId xmlns:a16="http://schemas.microsoft.com/office/drawing/2014/main" id="{CA19DCA1-56B9-456D-A922-7E27E3D1673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866" y="5009"/>
                <a:ext cx="15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322" name="Line 1649">
                <a:extLst>
                  <a:ext uri="{FF2B5EF4-FFF2-40B4-BE49-F238E27FC236}">
                    <a16:creationId xmlns:a16="http://schemas.microsoft.com/office/drawing/2014/main" id="{BD88638F-0317-467B-B60C-EE07544D74D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866" y="4983"/>
                <a:ext cx="0" cy="2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323" name="Line 1650">
                <a:extLst>
                  <a:ext uri="{FF2B5EF4-FFF2-40B4-BE49-F238E27FC236}">
                    <a16:creationId xmlns:a16="http://schemas.microsoft.com/office/drawing/2014/main" id="{20E946C6-50F9-4E43-938C-4306452FE63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513" y="6461"/>
                <a:ext cx="6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324" name="Line 1651">
                <a:extLst>
                  <a:ext uri="{FF2B5EF4-FFF2-40B4-BE49-F238E27FC236}">
                    <a16:creationId xmlns:a16="http://schemas.microsoft.com/office/drawing/2014/main" id="{6FCBEC50-53D9-43CF-A1FE-EC8F44FE00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13" y="6461"/>
                <a:ext cx="0" cy="1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325" name="Line 1652">
                <a:extLst>
                  <a:ext uri="{FF2B5EF4-FFF2-40B4-BE49-F238E27FC236}">
                    <a16:creationId xmlns:a16="http://schemas.microsoft.com/office/drawing/2014/main" id="{40AA5103-F2CD-44EA-A875-B48D812DA3B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207" y="6316"/>
                <a:ext cx="1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326" name="Line 1653">
                <a:extLst>
                  <a:ext uri="{FF2B5EF4-FFF2-40B4-BE49-F238E27FC236}">
                    <a16:creationId xmlns:a16="http://schemas.microsoft.com/office/drawing/2014/main" id="{AFF240CC-E3F4-4EFA-93C7-6DF0CD1ABFB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181" y="6316"/>
                <a:ext cx="1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327" name="Rectangle 1654">
                <a:extLst>
                  <a:ext uri="{FF2B5EF4-FFF2-40B4-BE49-F238E27FC236}">
                    <a16:creationId xmlns:a16="http://schemas.microsoft.com/office/drawing/2014/main" id="{13EE9D32-D53E-45D6-8247-4D7F2CDEB0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95" y="6308"/>
                <a:ext cx="1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0" i="0" u="none" strike="noStrike" cap="none" normalizeH="0" baseline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" charset="0"/>
                  </a:rPr>
                  <a:t>61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328" name="Line 1655">
                <a:extLst>
                  <a:ext uri="{FF2B5EF4-FFF2-40B4-BE49-F238E27FC236}">
                    <a16:creationId xmlns:a16="http://schemas.microsoft.com/office/drawing/2014/main" id="{0BA3E8F9-B6A7-4095-95A3-2EAC24D8846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81" y="6316"/>
                <a:ext cx="0" cy="1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329" name="Line 1656">
                <a:extLst>
                  <a:ext uri="{FF2B5EF4-FFF2-40B4-BE49-F238E27FC236}">
                    <a16:creationId xmlns:a16="http://schemas.microsoft.com/office/drawing/2014/main" id="{0289BFA0-5F3C-48E1-9FB5-9E6430A6780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528" y="6909"/>
                <a:ext cx="34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330" name="Line 1657">
                <a:extLst>
                  <a:ext uri="{FF2B5EF4-FFF2-40B4-BE49-F238E27FC236}">
                    <a16:creationId xmlns:a16="http://schemas.microsoft.com/office/drawing/2014/main" id="{5F325258-2851-45C2-803E-D84D1A4AE68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170" y="6909"/>
                <a:ext cx="34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331" name="Rectangle 1658">
                <a:extLst>
                  <a:ext uri="{FF2B5EF4-FFF2-40B4-BE49-F238E27FC236}">
                    <a16:creationId xmlns:a16="http://schemas.microsoft.com/office/drawing/2014/main" id="{8E0C1D4F-5E60-421E-90EB-B0C11CCFE4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16" y="6901"/>
                <a:ext cx="1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0" i="0" u="none" strike="noStrike" cap="none" normalizeH="0" baseline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" charset="0"/>
                  </a:rPr>
                  <a:t>99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332" name="Line 1659">
                <a:extLst>
                  <a:ext uri="{FF2B5EF4-FFF2-40B4-BE49-F238E27FC236}">
                    <a16:creationId xmlns:a16="http://schemas.microsoft.com/office/drawing/2014/main" id="{9C51FACF-20E9-446C-867E-7BDED706675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70" y="6909"/>
                <a:ext cx="0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333" name="Line 1660">
                <a:extLst>
                  <a:ext uri="{FF2B5EF4-FFF2-40B4-BE49-F238E27FC236}">
                    <a16:creationId xmlns:a16="http://schemas.microsoft.com/office/drawing/2014/main" id="{F2C8B2AE-37B1-4B8D-8836-8082B914AF7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854" y="4310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334" name="Line 1661">
                <a:extLst>
                  <a:ext uri="{FF2B5EF4-FFF2-40B4-BE49-F238E27FC236}">
                    <a16:creationId xmlns:a16="http://schemas.microsoft.com/office/drawing/2014/main" id="{FA952DC6-B890-47A1-919C-C32F5E428D9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54" y="4310"/>
                <a:ext cx="0" cy="1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335" name="Line 1662">
                <a:extLst>
                  <a:ext uri="{FF2B5EF4-FFF2-40B4-BE49-F238E27FC236}">
                    <a16:creationId xmlns:a16="http://schemas.microsoft.com/office/drawing/2014/main" id="{E8A47443-7652-4A9B-B024-3D1F37715F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854" y="4325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336" name="Line 1663">
                <a:extLst>
                  <a:ext uri="{FF2B5EF4-FFF2-40B4-BE49-F238E27FC236}">
                    <a16:creationId xmlns:a16="http://schemas.microsoft.com/office/drawing/2014/main" id="{21779DA4-0157-44C2-AC1B-C10E9111832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54" y="4325"/>
                <a:ext cx="0" cy="1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337" name="Line 1664">
                <a:extLst>
                  <a:ext uri="{FF2B5EF4-FFF2-40B4-BE49-F238E27FC236}">
                    <a16:creationId xmlns:a16="http://schemas.microsoft.com/office/drawing/2014/main" id="{C7ABA610-87B5-4016-A5F4-F2C8ABA6283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807" y="4340"/>
                <a:ext cx="4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338" name="Line 1665">
                <a:extLst>
                  <a:ext uri="{FF2B5EF4-FFF2-40B4-BE49-F238E27FC236}">
                    <a16:creationId xmlns:a16="http://schemas.microsoft.com/office/drawing/2014/main" id="{92F5C61A-AAC2-4E95-AAE5-CD178B13EB2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07" y="4340"/>
                <a:ext cx="0" cy="1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339" name="Line 1666">
                <a:extLst>
                  <a:ext uri="{FF2B5EF4-FFF2-40B4-BE49-F238E27FC236}">
                    <a16:creationId xmlns:a16="http://schemas.microsoft.com/office/drawing/2014/main" id="{4C72F3A4-52D9-405B-B346-2268C223B2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17" y="3471"/>
                <a:ext cx="3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340" name="Line 1667">
                <a:extLst>
                  <a:ext uri="{FF2B5EF4-FFF2-40B4-BE49-F238E27FC236}">
                    <a16:creationId xmlns:a16="http://schemas.microsoft.com/office/drawing/2014/main" id="{709F7968-A30A-4370-B3F9-1F32C591A44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17" y="3471"/>
                <a:ext cx="0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341" name="Line 1668">
                <a:extLst>
                  <a:ext uri="{FF2B5EF4-FFF2-40B4-BE49-F238E27FC236}">
                    <a16:creationId xmlns:a16="http://schemas.microsoft.com/office/drawing/2014/main" id="{7E528447-4DBF-406F-8D13-7F5442392E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607" y="3584"/>
                <a:ext cx="62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342" name="Line 1669">
                <a:extLst>
                  <a:ext uri="{FF2B5EF4-FFF2-40B4-BE49-F238E27FC236}">
                    <a16:creationId xmlns:a16="http://schemas.microsoft.com/office/drawing/2014/main" id="{FE630DBC-30AA-4BB5-BEEF-9B451B86C65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961" y="3584"/>
                <a:ext cx="62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343" name="Rectangle 1670">
                <a:extLst>
                  <a:ext uri="{FF2B5EF4-FFF2-40B4-BE49-F238E27FC236}">
                    <a16:creationId xmlns:a16="http://schemas.microsoft.com/office/drawing/2014/main" id="{4FD406B9-AF0A-4721-8D7D-63A5FD31FB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9" y="3576"/>
                <a:ext cx="27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0" i="0" u="none" strike="noStrike" cap="none" normalizeH="0" baseline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" charset="0"/>
                  </a:rPr>
                  <a:t>100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344" name="Line 1671">
                <a:extLst>
                  <a:ext uri="{FF2B5EF4-FFF2-40B4-BE49-F238E27FC236}">
                    <a16:creationId xmlns:a16="http://schemas.microsoft.com/office/drawing/2014/main" id="{C3343E6E-6F18-48EA-AF78-0598C2CB6C7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61" y="3584"/>
                <a:ext cx="0" cy="3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345" name="Line 1672">
                <a:extLst>
                  <a:ext uri="{FF2B5EF4-FFF2-40B4-BE49-F238E27FC236}">
                    <a16:creationId xmlns:a16="http://schemas.microsoft.com/office/drawing/2014/main" id="{46F5854E-DC39-4E9A-B0B2-659764C90BD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31" y="6473"/>
                <a:ext cx="18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346" name="Line 1673">
                <a:extLst>
                  <a:ext uri="{FF2B5EF4-FFF2-40B4-BE49-F238E27FC236}">
                    <a16:creationId xmlns:a16="http://schemas.microsoft.com/office/drawing/2014/main" id="{FBC440B8-C0D7-4831-A4DD-F9CED508B36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31" y="6370"/>
                <a:ext cx="0" cy="10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347" name="Line 1674">
                <a:extLst>
                  <a:ext uri="{FF2B5EF4-FFF2-40B4-BE49-F238E27FC236}">
                    <a16:creationId xmlns:a16="http://schemas.microsoft.com/office/drawing/2014/main" id="{38D802CA-588C-43CA-9659-DB978F6D6C5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930" y="4234"/>
                <a:ext cx="2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348" name="Line 1675">
                <a:extLst>
                  <a:ext uri="{FF2B5EF4-FFF2-40B4-BE49-F238E27FC236}">
                    <a16:creationId xmlns:a16="http://schemas.microsoft.com/office/drawing/2014/main" id="{7142CD63-902A-4E80-837C-89612261A97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891" y="4234"/>
                <a:ext cx="2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349" name="Rectangle 1676">
                <a:extLst>
                  <a:ext uri="{FF2B5EF4-FFF2-40B4-BE49-F238E27FC236}">
                    <a16:creationId xmlns:a16="http://schemas.microsoft.com/office/drawing/2014/main" id="{2F9DD02F-4582-492E-B2F1-55A1AFFA97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17" y="4226"/>
                <a:ext cx="1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0" i="0" u="none" strike="noStrike" cap="none" normalizeH="0" baseline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" charset="0"/>
                  </a:rPr>
                  <a:t>64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350" name="Line 1677">
                <a:extLst>
                  <a:ext uri="{FF2B5EF4-FFF2-40B4-BE49-F238E27FC236}">
                    <a16:creationId xmlns:a16="http://schemas.microsoft.com/office/drawing/2014/main" id="{617AD77B-9945-4E9A-A39D-3D2037177AC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91" y="4214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351" name="Line 1678">
                <a:extLst>
                  <a:ext uri="{FF2B5EF4-FFF2-40B4-BE49-F238E27FC236}">
                    <a16:creationId xmlns:a16="http://schemas.microsoft.com/office/drawing/2014/main" id="{A1B6FB1C-2B08-4AAA-A1E1-A174020C95D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158" y="6364"/>
                <a:ext cx="4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352" name="Line 1679">
                <a:extLst>
                  <a:ext uri="{FF2B5EF4-FFF2-40B4-BE49-F238E27FC236}">
                    <a16:creationId xmlns:a16="http://schemas.microsoft.com/office/drawing/2014/main" id="{9178D713-0FD9-434F-87F1-3A942C2A0E9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58" y="6346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353" name="Line 1680">
                <a:extLst>
                  <a:ext uri="{FF2B5EF4-FFF2-40B4-BE49-F238E27FC236}">
                    <a16:creationId xmlns:a16="http://schemas.microsoft.com/office/drawing/2014/main" id="{6CEDBB32-1725-4B5E-8FBB-4EFB42F885C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11" y="6156"/>
                <a:ext cx="3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354" name="Line 1681">
                <a:extLst>
                  <a:ext uri="{FF2B5EF4-FFF2-40B4-BE49-F238E27FC236}">
                    <a16:creationId xmlns:a16="http://schemas.microsoft.com/office/drawing/2014/main" id="{0B9E31E2-C51C-473C-B9DF-2D8F194C131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11" y="6156"/>
                <a:ext cx="0" cy="11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355" name="Line 1682">
                <a:extLst>
                  <a:ext uri="{FF2B5EF4-FFF2-40B4-BE49-F238E27FC236}">
                    <a16:creationId xmlns:a16="http://schemas.microsoft.com/office/drawing/2014/main" id="{EC1AABBB-ABF8-4EA2-9759-2B482896F98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05" y="6203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356" name="Line 1683">
                <a:extLst>
                  <a:ext uri="{FF2B5EF4-FFF2-40B4-BE49-F238E27FC236}">
                    <a16:creationId xmlns:a16="http://schemas.microsoft.com/office/drawing/2014/main" id="{DC16449E-F68D-4A3B-ACA1-E61C8DF333B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05" y="6203"/>
                <a:ext cx="0" cy="1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357" name="Line 1684">
                <a:extLst>
                  <a:ext uri="{FF2B5EF4-FFF2-40B4-BE49-F238E27FC236}">
                    <a16:creationId xmlns:a16="http://schemas.microsoft.com/office/drawing/2014/main" id="{DDB747BD-1C58-421A-8A61-65E0E4336D6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923" y="5842"/>
                <a:ext cx="33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358" name="Line 1685">
                <a:extLst>
                  <a:ext uri="{FF2B5EF4-FFF2-40B4-BE49-F238E27FC236}">
                    <a16:creationId xmlns:a16="http://schemas.microsoft.com/office/drawing/2014/main" id="{F6C32B0B-04B6-4D3D-8222-637E5396F6A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23" y="5842"/>
                <a:ext cx="0" cy="1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359" name="Line 1686">
                <a:extLst>
                  <a:ext uri="{FF2B5EF4-FFF2-40B4-BE49-F238E27FC236}">
                    <a16:creationId xmlns:a16="http://schemas.microsoft.com/office/drawing/2014/main" id="{9C0ACED0-40F4-45BC-B6CB-F2B23C97FB6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29" y="6428"/>
                <a:ext cx="12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360" name="Line 1687">
                <a:extLst>
                  <a:ext uri="{FF2B5EF4-FFF2-40B4-BE49-F238E27FC236}">
                    <a16:creationId xmlns:a16="http://schemas.microsoft.com/office/drawing/2014/main" id="{85CAE5D8-3156-4C96-B6BE-D1E3804C5E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29" y="6380"/>
                <a:ext cx="0" cy="4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361" name="Line 1688">
                <a:extLst>
                  <a:ext uri="{FF2B5EF4-FFF2-40B4-BE49-F238E27FC236}">
                    <a16:creationId xmlns:a16="http://schemas.microsoft.com/office/drawing/2014/main" id="{2551D296-D76E-447F-829E-68E7A9A3FDB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99" y="3163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362" name="Line 1689">
                <a:extLst>
                  <a:ext uri="{FF2B5EF4-FFF2-40B4-BE49-F238E27FC236}">
                    <a16:creationId xmlns:a16="http://schemas.microsoft.com/office/drawing/2014/main" id="{39F17ADB-40A3-4300-9F09-7A85BE81807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99" y="3163"/>
                <a:ext cx="0" cy="1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363" name="Line 1690">
                <a:extLst>
                  <a:ext uri="{FF2B5EF4-FFF2-40B4-BE49-F238E27FC236}">
                    <a16:creationId xmlns:a16="http://schemas.microsoft.com/office/drawing/2014/main" id="{7CE590D1-86CE-4535-A496-436144BFBC1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259" y="4879"/>
                <a:ext cx="11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364" name="Line 1691">
                <a:extLst>
                  <a:ext uri="{FF2B5EF4-FFF2-40B4-BE49-F238E27FC236}">
                    <a16:creationId xmlns:a16="http://schemas.microsoft.com/office/drawing/2014/main" id="{6097A0ED-5756-4A3E-A7E3-B90CF2264CA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133" y="4879"/>
                <a:ext cx="11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365" name="Rectangle 1692">
                <a:extLst>
                  <a:ext uri="{FF2B5EF4-FFF2-40B4-BE49-F238E27FC236}">
                    <a16:creationId xmlns:a16="http://schemas.microsoft.com/office/drawing/2014/main" id="{CAD97489-D2F5-45EF-A7D2-359076C955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47" y="4871"/>
                <a:ext cx="1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0" i="0" u="none" strike="noStrike" cap="none" normalizeH="0" baseline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" charset="0"/>
                  </a:rPr>
                  <a:t>73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366" name="Line 1693">
                <a:extLst>
                  <a:ext uri="{FF2B5EF4-FFF2-40B4-BE49-F238E27FC236}">
                    <a16:creationId xmlns:a16="http://schemas.microsoft.com/office/drawing/2014/main" id="{162F2EC2-485E-4FBD-82E0-26A0BDF668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33" y="4879"/>
                <a:ext cx="0" cy="1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367" name="Line 1694">
                <a:extLst>
                  <a:ext uri="{FF2B5EF4-FFF2-40B4-BE49-F238E27FC236}">
                    <a16:creationId xmlns:a16="http://schemas.microsoft.com/office/drawing/2014/main" id="{3A13AE3A-3E9B-43A5-84AB-04F5346B169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069" y="5993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368" name="Line 1695">
                <a:extLst>
                  <a:ext uri="{FF2B5EF4-FFF2-40B4-BE49-F238E27FC236}">
                    <a16:creationId xmlns:a16="http://schemas.microsoft.com/office/drawing/2014/main" id="{8563CCE2-5505-4B93-9A9F-844C676BFA5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9" y="5993"/>
                <a:ext cx="0" cy="1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369" name="Line 1696">
                <a:extLst>
                  <a:ext uri="{FF2B5EF4-FFF2-40B4-BE49-F238E27FC236}">
                    <a16:creationId xmlns:a16="http://schemas.microsoft.com/office/drawing/2014/main" id="{A1A3A15A-9B94-4BC6-9D98-7BC2894903B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833" y="6747"/>
                <a:ext cx="12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370" name="Line 1697">
                <a:extLst>
                  <a:ext uri="{FF2B5EF4-FFF2-40B4-BE49-F238E27FC236}">
                    <a16:creationId xmlns:a16="http://schemas.microsoft.com/office/drawing/2014/main" id="{EE4157ED-21CA-41C8-A1A1-1DAEA39A36A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95" y="6747"/>
                <a:ext cx="12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371" name="Rectangle 1698">
                <a:extLst>
                  <a:ext uri="{FF2B5EF4-FFF2-40B4-BE49-F238E27FC236}">
                    <a16:creationId xmlns:a16="http://schemas.microsoft.com/office/drawing/2014/main" id="{FECE7D81-9274-4F6B-A76A-00ED8CD148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21" y="6739"/>
                <a:ext cx="1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0" i="0" u="none" strike="noStrike" cap="none" normalizeH="0" baseline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" charset="0"/>
                  </a:rPr>
                  <a:t>97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372" name="Line 1699">
                <a:extLst>
                  <a:ext uri="{FF2B5EF4-FFF2-40B4-BE49-F238E27FC236}">
                    <a16:creationId xmlns:a16="http://schemas.microsoft.com/office/drawing/2014/main" id="{43424928-26BD-4500-824B-D73F11B9252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95" y="6747"/>
                <a:ext cx="0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373" name="Line 1700">
                <a:extLst>
                  <a:ext uri="{FF2B5EF4-FFF2-40B4-BE49-F238E27FC236}">
                    <a16:creationId xmlns:a16="http://schemas.microsoft.com/office/drawing/2014/main" id="{26EA0B78-C429-482E-A14D-BAE1C11EB4F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918" y="6542"/>
                <a:ext cx="19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374" name="Line 1701">
                <a:extLst>
                  <a:ext uri="{FF2B5EF4-FFF2-40B4-BE49-F238E27FC236}">
                    <a16:creationId xmlns:a16="http://schemas.microsoft.com/office/drawing/2014/main" id="{523AA211-DF8B-40EA-82E4-8EE0B3CDA3A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06" y="6542"/>
                <a:ext cx="19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375" name="Rectangle 1702">
                <a:extLst>
                  <a:ext uri="{FF2B5EF4-FFF2-40B4-BE49-F238E27FC236}">
                    <a16:creationId xmlns:a16="http://schemas.microsoft.com/office/drawing/2014/main" id="{0D97C0D8-F1D3-4DB2-BFEE-902BBA16C8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00" y="6534"/>
                <a:ext cx="27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0" i="0" u="none" strike="noStrike" cap="none" normalizeH="0" baseline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" charset="0"/>
                  </a:rPr>
                  <a:t>100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376" name="Line 1703">
                <a:extLst>
                  <a:ext uri="{FF2B5EF4-FFF2-40B4-BE49-F238E27FC236}">
                    <a16:creationId xmlns:a16="http://schemas.microsoft.com/office/drawing/2014/main" id="{E5936D33-FD64-426D-8AEC-01A65586156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06" y="6542"/>
                <a:ext cx="0" cy="1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377" name="Line 1704">
                <a:extLst>
                  <a:ext uri="{FF2B5EF4-FFF2-40B4-BE49-F238E27FC236}">
                    <a16:creationId xmlns:a16="http://schemas.microsoft.com/office/drawing/2014/main" id="{C70192B9-2036-46CA-B1FA-E04ACF1123E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57" y="998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378" name="Line 1705">
                <a:extLst>
                  <a:ext uri="{FF2B5EF4-FFF2-40B4-BE49-F238E27FC236}">
                    <a16:creationId xmlns:a16="http://schemas.microsoft.com/office/drawing/2014/main" id="{1379FDC7-6890-4514-A85B-1039E532C7D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57" y="998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379" name="Line 1706">
                <a:extLst>
                  <a:ext uri="{FF2B5EF4-FFF2-40B4-BE49-F238E27FC236}">
                    <a16:creationId xmlns:a16="http://schemas.microsoft.com/office/drawing/2014/main" id="{F8C421FB-AD2F-4FB5-B46E-88D3587A12A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73" y="4064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380" name="Line 1707">
                <a:extLst>
                  <a:ext uri="{FF2B5EF4-FFF2-40B4-BE49-F238E27FC236}">
                    <a16:creationId xmlns:a16="http://schemas.microsoft.com/office/drawing/2014/main" id="{7CD6C240-6775-4B7E-9743-3546F1C7AF3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73" y="4064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381" name="Line 1708">
                <a:extLst>
                  <a:ext uri="{FF2B5EF4-FFF2-40B4-BE49-F238E27FC236}">
                    <a16:creationId xmlns:a16="http://schemas.microsoft.com/office/drawing/2014/main" id="{86AC6C97-E028-4292-9FE2-93967D3D751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94" y="2547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382" name="Line 1709">
                <a:extLst>
                  <a:ext uri="{FF2B5EF4-FFF2-40B4-BE49-F238E27FC236}">
                    <a16:creationId xmlns:a16="http://schemas.microsoft.com/office/drawing/2014/main" id="{98C1244F-3875-49F7-9CB0-DAE737874C8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94" y="2547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383" name="Line 1710">
                <a:extLst>
                  <a:ext uri="{FF2B5EF4-FFF2-40B4-BE49-F238E27FC236}">
                    <a16:creationId xmlns:a16="http://schemas.microsoft.com/office/drawing/2014/main" id="{C2FE45B8-6270-445C-8ABD-33AAF17ABE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272" y="6509"/>
                <a:ext cx="119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384" name="Line 1711">
                <a:extLst>
                  <a:ext uri="{FF2B5EF4-FFF2-40B4-BE49-F238E27FC236}">
                    <a16:creationId xmlns:a16="http://schemas.microsoft.com/office/drawing/2014/main" id="{079E0825-C996-4DBC-9149-851595F9A49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272" y="6440"/>
                <a:ext cx="0" cy="6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385" name="Line 1712">
                <a:extLst>
                  <a:ext uri="{FF2B5EF4-FFF2-40B4-BE49-F238E27FC236}">
                    <a16:creationId xmlns:a16="http://schemas.microsoft.com/office/drawing/2014/main" id="{A6815B1A-098C-4C92-B7C3-4A65D1FB5B5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93" y="2596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386" name="Line 1713">
                <a:extLst>
                  <a:ext uri="{FF2B5EF4-FFF2-40B4-BE49-F238E27FC236}">
                    <a16:creationId xmlns:a16="http://schemas.microsoft.com/office/drawing/2014/main" id="{E3907877-8A4E-42CF-B476-09DC34C99B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93" y="2596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387" name="Line 1714">
                <a:extLst>
                  <a:ext uri="{FF2B5EF4-FFF2-40B4-BE49-F238E27FC236}">
                    <a16:creationId xmlns:a16="http://schemas.microsoft.com/office/drawing/2014/main" id="{1FE2D10D-1D7D-41D5-B277-CFC605C350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144" y="6860"/>
                <a:ext cx="16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388" name="Line 1715">
                <a:extLst>
                  <a:ext uri="{FF2B5EF4-FFF2-40B4-BE49-F238E27FC236}">
                    <a16:creationId xmlns:a16="http://schemas.microsoft.com/office/drawing/2014/main" id="{A6281244-FCA2-4A89-96A9-B7EAE8D1A31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144" y="6824"/>
                <a:ext cx="0" cy="3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389" name="Line 1716">
                <a:extLst>
                  <a:ext uri="{FF2B5EF4-FFF2-40B4-BE49-F238E27FC236}">
                    <a16:creationId xmlns:a16="http://schemas.microsoft.com/office/drawing/2014/main" id="{F9F6CD97-3EB2-4736-8F0D-1B0F340E78B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898" y="5857"/>
                <a:ext cx="2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390" name="Line 1717">
                <a:extLst>
                  <a:ext uri="{FF2B5EF4-FFF2-40B4-BE49-F238E27FC236}">
                    <a16:creationId xmlns:a16="http://schemas.microsoft.com/office/drawing/2014/main" id="{D4AC395A-448D-4D1F-BEEF-1BD609DA67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861" y="5857"/>
                <a:ext cx="2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391" name="Rectangle 1718">
                <a:extLst>
                  <a:ext uri="{FF2B5EF4-FFF2-40B4-BE49-F238E27FC236}">
                    <a16:creationId xmlns:a16="http://schemas.microsoft.com/office/drawing/2014/main" id="{64AC6D4A-9532-4336-BD4A-9291435F9D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86" y="5849"/>
                <a:ext cx="1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0" i="0" u="none" strike="noStrike" cap="none" normalizeH="0" baseline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" charset="0"/>
                  </a:rPr>
                  <a:t>60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392" name="Line 1719">
                <a:extLst>
                  <a:ext uri="{FF2B5EF4-FFF2-40B4-BE49-F238E27FC236}">
                    <a16:creationId xmlns:a16="http://schemas.microsoft.com/office/drawing/2014/main" id="{82B923A1-7E96-4425-B116-C2DC0DEDDF3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61" y="5857"/>
                <a:ext cx="0" cy="1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393" name="Line 1720">
                <a:extLst>
                  <a:ext uri="{FF2B5EF4-FFF2-40B4-BE49-F238E27FC236}">
                    <a16:creationId xmlns:a16="http://schemas.microsoft.com/office/drawing/2014/main" id="{EC4E18B4-6647-4D2B-AF64-97E359D5FA1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069" y="6005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394" name="Line 1721">
                <a:extLst>
                  <a:ext uri="{FF2B5EF4-FFF2-40B4-BE49-F238E27FC236}">
                    <a16:creationId xmlns:a16="http://schemas.microsoft.com/office/drawing/2014/main" id="{C54EA4A1-2137-4162-AAE6-D1971958E4C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9" y="6005"/>
                <a:ext cx="0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395" name="Line 1722">
                <a:extLst>
                  <a:ext uri="{FF2B5EF4-FFF2-40B4-BE49-F238E27FC236}">
                    <a16:creationId xmlns:a16="http://schemas.microsoft.com/office/drawing/2014/main" id="{4FA4D0C0-1583-426B-82E9-30841BBF5AF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07" y="1567"/>
                <a:ext cx="3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396" name="Line 1723">
                <a:extLst>
                  <a:ext uri="{FF2B5EF4-FFF2-40B4-BE49-F238E27FC236}">
                    <a16:creationId xmlns:a16="http://schemas.microsoft.com/office/drawing/2014/main" id="{FC89CE89-821C-4FD6-BE13-78220C8A10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07" y="1567"/>
                <a:ext cx="0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397" name="Line 1724">
                <a:extLst>
                  <a:ext uri="{FF2B5EF4-FFF2-40B4-BE49-F238E27FC236}">
                    <a16:creationId xmlns:a16="http://schemas.microsoft.com/office/drawing/2014/main" id="{F7785870-26D9-4216-A26E-E3374E19B5E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858" y="5134"/>
                <a:ext cx="16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398" name="Line 1725">
                <a:extLst>
                  <a:ext uri="{FF2B5EF4-FFF2-40B4-BE49-F238E27FC236}">
                    <a16:creationId xmlns:a16="http://schemas.microsoft.com/office/drawing/2014/main" id="{718B0154-C630-4486-8FA4-AEE7FE8D9E4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58" y="5134"/>
                <a:ext cx="0" cy="2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399" name="Line 1726">
                <a:extLst>
                  <a:ext uri="{FF2B5EF4-FFF2-40B4-BE49-F238E27FC236}">
                    <a16:creationId xmlns:a16="http://schemas.microsoft.com/office/drawing/2014/main" id="{D5154AE5-DD61-42FE-AAAB-FE8AE5213F8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94" y="2515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400" name="Line 1727">
                <a:extLst>
                  <a:ext uri="{FF2B5EF4-FFF2-40B4-BE49-F238E27FC236}">
                    <a16:creationId xmlns:a16="http://schemas.microsoft.com/office/drawing/2014/main" id="{F38722CC-DC49-45D2-860A-DB00698E38F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94" y="2515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401" name="Line 1728">
                <a:extLst>
                  <a:ext uri="{FF2B5EF4-FFF2-40B4-BE49-F238E27FC236}">
                    <a16:creationId xmlns:a16="http://schemas.microsoft.com/office/drawing/2014/main" id="{A550818C-F8D3-4050-B75C-5EAEEFFAC31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44" y="4928"/>
                <a:ext cx="343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402" name="Line 1729">
                <a:extLst>
                  <a:ext uri="{FF2B5EF4-FFF2-40B4-BE49-F238E27FC236}">
                    <a16:creationId xmlns:a16="http://schemas.microsoft.com/office/drawing/2014/main" id="{BAA44471-1AFB-46AA-8DAB-508605BE806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83" y="4928"/>
                <a:ext cx="343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403" name="Rectangle 1730">
                <a:extLst>
                  <a:ext uri="{FF2B5EF4-FFF2-40B4-BE49-F238E27FC236}">
                    <a16:creationId xmlns:a16="http://schemas.microsoft.com/office/drawing/2014/main" id="{464C4778-02E7-4F46-BD09-77AC586983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26" y="4920"/>
                <a:ext cx="27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0" i="0" u="none" strike="noStrike" cap="none" normalizeH="0" baseline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" charset="0"/>
                  </a:rPr>
                  <a:t>100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404" name="Line 1731">
                <a:extLst>
                  <a:ext uri="{FF2B5EF4-FFF2-40B4-BE49-F238E27FC236}">
                    <a16:creationId xmlns:a16="http://schemas.microsoft.com/office/drawing/2014/main" id="{D8694529-AF5F-412E-B4C6-A53BACDDF91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83" y="4928"/>
                <a:ext cx="0" cy="1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405" name="Line 1732">
                <a:extLst>
                  <a:ext uri="{FF2B5EF4-FFF2-40B4-BE49-F238E27FC236}">
                    <a16:creationId xmlns:a16="http://schemas.microsoft.com/office/drawing/2014/main" id="{FE1E1012-7A04-4E3B-8219-E522C15FE77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32" y="3685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406" name="Line 1733">
                <a:extLst>
                  <a:ext uri="{FF2B5EF4-FFF2-40B4-BE49-F238E27FC236}">
                    <a16:creationId xmlns:a16="http://schemas.microsoft.com/office/drawing/2014/main" id="{18E058A1-ECFC-4068-9697-2D83A6A1581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32" y="3685"/>
                <a:ext cx="0" cy="1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407" name="Line 1734">
                <a:extLst>
                  <a:ext uri="{FF2B5EF4-FFF2-40B4-BE49-F238E27FC236}">
                    <a16:creationId xmlns:a16="http://schemas.microsoft.com/office/drawing/2014/main" id="{12CA2A80-B0D9-4FA8-B1E1-79BDC3EEC0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14" y="1677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408" name="Line 1735">
                <a:extLst>
                  <a:ext uri="{FF2B5EF4-FFF2-40B4-BE49-F238E27FC236}">
                    <a16:creationId xmlns:a16="http://schemas.microsoft.com/office/drawing/2014/main" id="{85F00B7D-0338-4E0C-95DC-6E789B6975A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14" y="1677"/>
                <a:ext cx="0" cy="1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409" name="Line 1736">
                <a:extLst>
                  <a:ext uri="{FF2B5EF4-FFF2-40B4-BE49-F238E27FC236}">
                    <a16:creationId xmlns:a16="http://schemas.microsoft.com/office/drawing/2014/main" id="{151E8100-1E41-45B2-AAA2-1C7319AB44F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69" y="4647"/>
                <a:ext cx="8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410" name="Line 1737">
                <a:extLst>
                  <a:ext uri="{FF2B5EF4-FFF2-40B4-BE49-F238E27FC236}">
                    <a16:creationId xmlns:a16="http://schemas.microsoft.com/office/drawing/2014/main" id="{0A09E73A-418F-45DF-A2D9-BAB0A2D65C8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69" y="4647"/>
                <a:ext cx="0" cy="1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411" name="Line 1738">
                <a:extLst>
                  <a:ext uri="{FF2B5EF4-FFF2-40B4-BE49-F238E27FC236}">
                    <a16:creationId xmlns:a16="http://schemas.microsoft.com/office/drawing/2014/main" id="{1C35A812-CB6C-42AF-AB7F-E5FFF64C533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233" y="5944"/>
                <a:ext cx="23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412" name="Line 1739">
                <a:extLst>
                  <a:ext uri="{FF2B5EF4-FFF2-40B4-BE49-F238E27FC236}">
                    <a16:creationId xmlns:a16="http://schemas.microsoft.com/office/drawing/2014/main" id="{A819F01A-FED3-4327-AF30-BF74B2192D0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233" y="5889"/>
                <a:ext cx="0" cy="5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413" name="Line 1740">
                <a:extLst>
                  <a:ext uri="{FF2B5EF4-FFF2-40B4-BE49-F238E27FC236}">
                    <a16:creationId xmlns:a16="http://schemas.microsoft.com/office/drawing/2014/main" id="{0BE6AE52-84FD-49D9-9F6A-28D2219A162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57" y="1450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414" name="Line 1741">
                <a:extLst>
                  <a:ext uri="{FF2B5EF4-FFF2-40B4-BE49-F238E27FC236}">
                    <a16:creationId xmlns:a16="http://schemas.microsoft.com/office/drawing/2014/main" id="{0558CE0E-E049-45C9-86E4-2C7E88F1855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57" y="1450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415" name="Line 1742">
                <a:extLst>
                  <a:ext uri="{FF2B5EF4-FFF2-40B4-BE49-F238E27FC236}">
                    <a16:creationId xmlns:a16="http://schemas.microsoft.com/office/drawing/2014/main" id="{362E4618-86A7-4B11-BA8B-97611CB2E62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519" y="6554"/>
                <a:ext cx="18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416" name="Line 1743">
                <a:extLst>
                  <a:ext uri="{FF2B5EF4-FFF2-40B4-BE49-F238E27FC236}">
                    <a16:creationId xmlns:a16="http://schemas.microsoft.com/office/drawing/2014/main" id="{F6C743F5-6D32-4C05-9F3D-7AAAD5CF897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20" y="6554"/>
                <a:ext cx="18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417" name="Rectangle 1744">
                <a:extLst>
                  <a:ext uri="{FF2B5EF4-FFF2-40B4-BE49-F238E27FC236}">
                    <a16:creationId xmlns:a16="http://schemas.microsoft.com/office/drawing/2014/main" id="{81F18B62-62AF-498C-8896-D0E663A52C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7" y="6546"/>
                <a:ext cx="1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0" i="0" u="none" strike="noStrike" cap="none" normalizeH="0" baseline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" charset="0"/>
                  </a:rPr>
                  <a:t>82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418" name="Line 1745">
                <a:extLst>
                  <a:ext uri="{FF2B5EF4-FFF2-40B4-BE49-F238E27FC236}">
                    <a16:creationId xmlns:a16="http://schemas.microsoft.com/office/drawing/2014/main" id="{FCFC2C7D-1352-4AB2-9B22-0522E501E78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20" y="6554"/>
                <a:ext cx="0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419" name="Line 1746">
                <a:extLst>
                  <a:ext uri="{FF2B5EF4-FFF2-40B4-BE49-F238E27FC236}">
                    <a16:creationId xmlns:a16="http://schemas.microsoft.com/office/drawing/2014/main" id="{4A82BE28-1F6B-4E46-8CF9-2428C346FC1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70" y="3314"/>
                <a:ext cx="3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420" name="Line 1747">
                <a:extLst>
                  <a:ext uri="{FF2B5EF4-FFF2-40B4-BE49-F238E27FC236}">
                    <a16:creationId xmlns:a16="http://schemas.microsoft.com/office/drawing/2014/main" id="{52E86144-AA03-43F4-9FFA-B0AC4BFF369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23" y="3314"/>
                <a:ext cx="3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421" name="Rectangle 1748">
                <a:extLst>
                  <a:ext uri="{FF2B5EF4-FFF2-40B4-BE49-F238E27FC236}">
                    <a16:creationId xmlns:a16="http://schemas.microsoft.com/office/drawing/2014/main" id="{8E45466D-AB3D-4BB5-8A30-77D5D95F09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58" y="3306"/>
                <a:ext cx="1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0" i="0" u="none" strike="noStrike" cap="none" normalizeH="0" baseline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" charset="0"/>
                  </a:rPr>
                  <a:t>81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422" name="Line 1749">
                <a:extLst>
                  <a:ext uri="{FF2B5EF4-FFF2-40B4-BE49-F238E27FC236}">
                    <a16:creationId xmlns:a16="http://schemas.microsoft.com/office/drawing/2014/main" id="{97F33C40-B0AC-4D55-94A0-8C8EF47B6EF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23" y="3294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423" name="Line 1750">
                <a:extLst>
                  <a:ext uri="{FF2B5EF4-FFF2-40B4-BE49-F238E27FC236}">
                    <a16:creationId xmlns:a16="http://schemas.microsoft.com/office/drawing/2014/main" id="{123EA764-9286-4292-8784-D67535FB4E7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666" y="6551"/>
                <a:ext cx="10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424" name="Line 1751">
                <a:extLst>
                  <a:ext uri="{FF2B5EF4-FFF2-40B4-BE49-F238E27FC236}">
                    <a16:creationId xmlns:a16="http://schemas.microsoft.com/office/drawing/2014/main" id="{82867303-DF1E-4788-991D-FFB27733C57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66" y="4437"/>
                <a:ext cx="0" cy="21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425" name="Line 1752">
                <a:extLst>
                  <a:ext uri="{FF2B5EF4-FFF2-40B4-BE49-F238E27FC236}">
                    <a16:creationId xmlns:a16="http://schemas.microsoft.com/office/drawing/2014/main" id="{4B7BDD33-B717-49B6-8EF8-3F65B08EB01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109" y="6618"/>
                <a:ext cx="10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426" name="Line 1753">
                <a:extLst>
                  <a:ext uri="{FF2B5EF4-FFF2-40B4-BE49-F238E27FC236}">
                    <a16:creationId xmlns:a16="http://schemas.microsoft.com/office/drawing/2014/main" id="{18D66A79-73DE-40E2-8FAA-F1718D343B8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109" y="6561"/>
                <a:ext cx="0" cy="5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427" name="Line 1754">
                <a:extLst>
                  <a:ext uri="{FF2B5EF4-FFF2-40B4-BE49-F238E27FC236}">
                    <a16:creationId xmlns:a16="http://schemas.microsoft.com/office/drawing/2014/main" id="{8195CB29-B125-4BAB-ACB2-B7182B4899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55" y="1143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428" name="Line 1755">
                <a:extLst>
                  <a:ext uri="{FF2B5EF4-FFF2-40B4-BE49-F238E27FC236}">
                    <a16:creationId xmlns:a16="http://schemas.microsoft.com/office/drawing/2014/main" id="{DC680FDF-2590-4300-9BF1-10967C8BD1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55" y="1143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429" name="Line 1756">
                <a:extLst>
                  <a:ext uri="{FF2B5EF4-FFF2-40B4-BE49-F238E27FC236}">
                    <a16:creationId xmlns:a16="http://schemas.microsoft.com/office/drawing/2014/main" id="{7A0FD832-5F69-4207-836C-A5AEA9A061D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94" y="2499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430" name="Line 1757">
                <a:extLst>
                  <a:ext uri="{FF2B5EF4-FFF2-40B4-BE49-F238E27FC236}">
                    <a16:creationId xmlns:a16="http://schemas.microsoft.com/office/drawing/2014/main" id="{48935CB7-853B-463D-8038-590DB1DFD46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94" y="2499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431" name="Line 1758">
                <a:extLst>
                  <a:ext uri="{FF2B5EF4-FFF2-40B4-BE49-F238E27FC236}">
                    <a16:creationId xmlns:a16="http://schemas.microsoft.com/office/drawing/2014/main" id="{D401C682-EC5C-4D54-9A61-47D2EE1FC4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286" y="2293"/>
                <a:ext cx="3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432" name="Line 1759">
                <a:extLst>
                  <a:ext uri="{FF2B5EF4-FFF2-40B4-BE49-F238E27FC236}">
                    <a16:creationId xmlns:a16="http://schemas.microsoft.com/office/drawing/2014/main" id="{5DC8F637-582B-48D7-86C7-5B028DFABCD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236" y="2293"/>
                <a:ext cx="3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433" name="Rectangle 1760">
                <a:extLst>
                  <a:ext uri="{FF2B5EF4-FFF2-40B4-BE49-F238E27FC236}">
                    <a16:creationId xmlns:a16="http://schemas.microsoft.com/office/drawing/2014/main" id="{49DF0019-BCE4-4B1E-9FAE-BCFF7FC695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74" y="2285"/>
                <a:ext cx="1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0" i="0" u="none" strike="noStrike" cap="none" normalizeH="0" baseline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" charset="0"/>
                  </a:rPr>
                  <a:t>55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434" name="Line 1761">
                <a:extLst>
                  <a:ext uri="{FF2B5EF4-FFF2-40B4-BE49-F238E27FC236}">
                    <a16:creationId xmlns:a16="http://schemas.microsoft.com/office/drawing/2014/main" id="{CD0AF478-AA31-4DDA-855C-DE94E76C0CA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36" y="2293"/>
                <a:ext cx="0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435" name="Line 1762">
                <a:extLst>
                  <a:ext uri="{FF2B5EF4-FFF2-40B4-BE49-F238E27FC236}">
                    <a16:creationId xmlns:a16="http://schemas.microsoft.com/office/drawing/2014/main" id="{4CA6EA8F-2E9C-45D7-8BC8-56956349E13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062" y="5541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436" name="Line 1763">
                <a:extLst>
                  <a:ext uri="{FF2B5EF4-FFF2-40B4-BE49-F238E27FC236}">
                    <a16:creationId xmlns:a16="http://schemas.microsoft.com/office/drawing/2014/main" id="{3A7B0C71-5AE7-4622-830E-BC4178CA84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2" y="5541"/>
                <a:ext cx="0" cy="1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437" name="Line 1764">
                <a:extLst>
                  <a:ext uri="{FF2B5EF4-FFF2-40B4-BE49-F238E27FC236}">
                    <a16:creationId xmlns:a16="http://schemas.microsoft.com/office/drawing/2014/main" id="{7FEE41A4-FF9C-4620-935F-F15B22FD67C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831" y="3711"/>
                <a:ext cx="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438" name="Line 1765">
                <a:extLst>
                  <a:ext uri="{FF2B5EF4-FFF2-40B4-BE49-F238E27FC236}">
                    <a16:creationId xmlns:a16="http://schemas.microsoft.com/office/drawing/2014/main" id="{1391BF47-0CFC-41A2-A78B-FA3FD0FE179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31" y="3711"/>
                <a:ext cx="0" cy="1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439" name="Line 1766">
                <a:extLst>
                  <a:ext uri="{FF2B5EF4-FFF2-40B4-BE49-F238E27FC236}">
                    <a16:creationId xmlns:a16="http://schemas.microsoft.com/office/drawing/2014/main" id="{3912CAF2-C7BC-4723-AC30-90FB34A70AB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535" y="1849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440" name="Line 1767">
                <a:extLst>
                  <a:ext uri="{FF2B5EF4-FFF2-40B4-BE49-F238E27FC236}">
                    <a16:creationId xmlns:a16="http://schemas.microsoft.com/office/drawing/2014/main" id="{5E29FA10-1870-407E-8DD8-D9432B2DB4E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35" y="1849"/>
                <a:ext cx="0" cy="3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441" name="Line 1768">
                <a:extLst>
                  <a:ext uri="{FF2B5EF4-FFF2-40B4-BE49-F238E27FC236}">
                    <a16:creationId xmlns:a16="http://schemas.microsoft.com/office/drawing/2014/main" id="{7319896F-397C-404E-BA9A-A747F2853F4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185" y="6655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442" name="Line 1769">
                <a:extLst>
                  <a:ext uri="{FF2B5EF4-FFF2-40B4-BE49-F238E27FC236}">
                    <a16:creationId xmlns:a16="http://schemas.microsoft.com/office/drawing/2014/main" id="{58DBDD63-688E-481D-94AF-78B910C1191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85" y="6655"/>
                <a:ext cx="0" cy="1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443" name="Line 1770">
                <a:extLst>
                  <a:ext uri="{FF2B5EF4-FFF2-40B4-BE49-F238E27FC236}">
                    <a16:creationId xmlns:a16="http://schemas.microsoft.com/office/drawing/2014/main" id="{9EA6A83D-0CDB-4B34-BB37-BD7957AB686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831" y="3726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444" name="Line 1771">
                <a:extLst>
                  <a:ext uri="{FF2B5EF4-FFF2-40B4-BE49-F238E27FC236}">
                    <a16:creationId xmlns:a16="http://schemas.microsoft.com/office/drawing/2014/main" id="{EF1AD3B5-954F-46A9-95E3-AF652932589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31" y="3726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445" name="Line 1772">
                <a:extLst>
                  <a:ext uri="{FF2B5EF4-FFF2-40B4-BE49-F238E27FC236}">
                    <a16:creationId xmlns:a16="http://schemas.microsoft.com/office/drawing/2014/main" id="{4CAC8CFC-C397-4C15-A700-AAA4E7E9B3A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70" y="1596"/>
                <a:ext cx="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446" name="Line 1773">
                <a:extLst>
                  <a:ext uri="{FF2B5EF4-FFF2-40B4-BE49-F238E27FC236}">
                    <a16:creationId xmlns:a16="http://schemas.microsoft.com/office/drawing/2014/main" id="{1078D954-3A1D-410D-8CE2-A174236A5F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70" y="1491"/>
                <a:ext cx="0" cy="10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447" name="Line 1774">
                <a:extLst>
                  <a:ext uri="{FF2B5EF4-FFF2-40B4-BE49-F238E27FC236}">
                    <a16:creationId xmlns:a16="http://schemas.microsoft.com/office/drawing/2014/main" id="{D26DC203-D614-4F08-A892-E69DB2B6990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02" y="1514"/>
                <a:ext cx="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448" name="Line 1775">
                <a:extLst>
                  <a:ext uri="{FF2B5EF4-FFF2-40B4-BE49-F238E27FC236}">
                    <a16:creationId xmlns:a16="http://schemas.microsoft.com/office/drawing/2014/main" id="{31417E3D-6322-4157-BD2C-D9DE9006E94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02" y="1385"/>
                <a:ext cx="0" cy="12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449" name="Line 1776">
                <a:extLst>
                  <a:ext uri="{FF2B5EF4-FFF2-40B4-BE49-F238E27FC236}">
                    <a16:creationId xmlns:a16="http://schemas.microsoft.com/office/drawing/2014/main" id="{B8F01821-EB89-493B-BDD5-0C1FE813CE7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14" y="1724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450" name="Line 1777">
                <a:extLst>
                  <a:ext uri="{FF2B5EF4-FFF2-40B4-BE49-F238E27FC236}">
                    <a16:creationId xmlns:a16="http://schemas.microsoft.com/office/drawing/2014/main" id="{7D427DDF-9345-4E9E-90D7-4A67E09C0B1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14" y="1724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451" name="Line 1778">
                <a:extLst>
                  <a:ext uri="{FF2B5EF4-FFF2-40B4-BE49-F238E27FC236}">
                    <a16:creationId xmlns:a16="http://schemas.microsoft.com/office/drawing/2014/main" id="{B4C83F7E-4026-4927-BDC8-CEACA2AFBE6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54" y="1224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452" name="Line 1779">
                <a:extLst>
                  <a:ext uri="{FF2B5EF4-FFF2-40B4-BE49-F238E27FC236}">
                    <a16:creationId xmlns:a16="http://schemas.microsoft.com/office/drawing/2014/main" id="{252EF8FC-DF0A-42EA-B515-C95C4C09AF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54" y="1224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453" name="Line 1780">
                <a:extLst>
                  <a:ext uri="{FF2B5EF4-FFF2-40B4-BE49-F238E27FC236}">
                    <a16:creationId xmlns:a16="http://schemas.microsoft.com/office/drawing/2014/main" id="{F4CF7A59-CB7A-4FE3-846C-65A34B3310E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99" y="3178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454" name="Line 1781">
                <a:extLst>
                  <a:ext uri="{FF2B5EF4-FFF2-40B4-BE49-F238E27FC236}">
                    <a16:creationId xmlns:a16="http://schemas.microsoft.com/office/drawing/2014/main" id="{AF224812-D207-4441-B393-E766D16CADC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99" y="3178"/>
                <a:ext cx="0" cy="1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455" name="Line 1782">
                <a:extLst>
                  <a:ext uri="{FF2B5EF4-FFF2-40B4-BE49-F238E27FC236}">
                    <a16:creationId xmlns:a16="http://schemas.microsoft.com/office/drawing/2014/main" id="{DDCC5696-7B90-44DC-B5FA-7390418179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262" y="4734"/>
                <a:ext cx="313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456" name="Line 1783">
                <a:extLst>
                  <a:ext uri="{FF2B5EF4-FFF2-40B4-BE49-F238E27FC236}">
                    <a16:creationId xmlns:a16="http://schemas.microsoft.com/office/drawing/2014/main" id="{4CE312D5-924C-421C-875F-9374BCCB4CD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262" y="4708"/>
                <a:ext cx="0" cy="2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457" name="Line 1784">
                <a:extLst>
                  <a:ext uri="{FF2B5EF4-FFF2-40B4-BE49-F238E27FC236}">
                    <a16:creationId xmlns:a16="http://schemas.microsoft.com/office/drawing/2014/main" id="{2D5F955A-30B2-4C06-8AA9-4B6ADA0CF4A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239" y="5460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458" name="Line 1785">
                <a:extLst>
                  <a:ext uri="{FF2B5EF4-FFF2-40B4-BE49-F238E27FC236}">
                    <a16:creationId xmlns:a16="http://schemas.microsoft.com/office/drawing/2014/main" id="{47D02BE6-74EE-4E8A-B418-F8EB0DD0DB3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39" y="5460"/>
                <a:ext cx="0" cy="1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459" name="Line 1786">
                <a:extLst>
                  <a:ext uri="{FF2B5EF4-FFF2-40B4-BE49-F238E27FC236}">
                    <a16:creationId xmlns:a16="http://schemas.microsoft.com/office/drawing/2014/main" id="{C7EE834A-D64B-4EB1-BE7B-EFEC3C44D65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92" y="2676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460" name="Line 1787">
                <a:extLst>
                  <a:ext uri="{FF2B5EF4-FFF2-40B4-BE49-F238E27FC236}">
                    <a16:creationId xmlns:a16="http://schemas.microsoft.com/office/drawing/2014/main" id="{95F7923F-6525-4EC9-8D56-4CBD783A0C2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92" y="2676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461" name="Line 1788">
                <a:extLst>
                  <a:ext uri="{FF2B5EF4-FFF2-40B4-BE49-F238E27FC236}">
                    <a16:creationId xmlns:a16="http://schemas.microsoft.com/office/drawing/2014/main" id="{516AF52D-DF23-4B58-92EB-C69D51BF03C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944" y="4153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462" name="Line 1789">
                <a:extLst>
                  <a:ext uri="{FF2B5EF4-FFF2-40B4-BE49-F238E27FC236}">
                    <a16:creationId xmlns:a16="http://schemas.microsoft.com/office/drawing/2014/main" id="{A4FAE907-5DA9-468C-96FB-1B104ABEFF5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44" y="4153"/>
                <a:ext cx="0" cy="1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463" name="Line 1790">
                <a:extLst>
                  <a:ext uri="{FF2B5EF4-FFF2-40B4-BE49-F238E27FC236}">
                    <a16:creationId xmlns:a16="http://schemas.microsoft.com/office/drawing/2014/main" id="{7A0063EA-3BB6-48FB-8A17-5E0179CA6C3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49" y="4702"/>
                <a:ext cx="16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464" name="Line 1791">
                <a:extLst>
                  <a:ext uri="{FF2B5EF4-FFF2-40B4-BE49-F238E27FC236}">
                    <a16:creationId xmlns:a16="http://schemas.microsoft.com/office/drawing/2014/main" id="{96E199CD-9760-44F3-9792-9C7C3C393CE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49" y="4682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465" name="Line 1792">
                <a:extLst>
                  <a:ext uri="{FF2B5EF4-FFF2-40B4-BE49-F238E27FC236}">
                    <a16:creationId xmlns:a16="http://schemas.microsoft.com/office/drawing/2014/main" id="{2463753F-28E9-4CE3-89E9-F422AD6EFF1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831" y="3742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466" name="Line 1793">
                <a:extLst>
                  <a:ext uri="{FF2B5EF4-FFF2-40B4-BE49-F238E27FC236}">
                    <a16:creationId xmlns:a16="http://schemas.microsoft.com/office/drawing/2014/main" id="{CA1080B3-FDE8-4BAF-9639-110C558D4F5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31" y="3742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467" name="Line 1794">
                <a:extLst>
                  <a:ext uri="{FF2B5EF4-FFF2-40B4-BE49-F238E27FC236}">
                    <a16:creationId xmlns:a16="http://schemas.microsoft.com/office/drawing/2014/main" id="{C00154A4-0135-494F-BE9E-EC28BBFA9D5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53" y="3374"/>
                <a:ext cx="6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468" name="Line 1795">
                <a:extLst>
                  <a:ext uri="{FF2B5EF4-FFF2-40B4-BE49-F238E27FC236}">
                    <a16:creationId xmlns:a16="http://schemas.microsoft.com/office/drawing/2014/main" id="{728B2DF4-9374-441E-9DDA-B598A8B5B29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53" y="3283"/>
                <a:ext cx="0" cy="9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469" name="Line 1796">
                <a:extLst>
                  <a:ext uri="{FF2B5EF4-FFF2-40B4-BE49-F238E27FC236}">
                    <a16:creationId xmlns:a16="http://schemas.microsoft.com/office/drawing/2014/main" id="{2911E715-F14C-4E80-B440-AB1E976D58F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069" y="6019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470" name="Line 1797">
                <a:extLst>
                  <a:ext uri="{FF2B5EF4-FFF2-40B4-BE49-F238E27FC236}">
                    <a16:creationId xmlns:a16="http://schemas.microsoft.com/office/drawing/2014/main" id="{AA872EAA-788E-4725-A9A1-A0FE75539CC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9" y="6019"/>
                <a:ext cx="0" cy="1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471" name="Line 1798">
                <a:extLst>
                  <a:ext uri="{FF2B5EF4-FFF2-40B4-BE49-F238E27FC236}">
                    <a16:creationId xmlns:a16="http://schemas.microsoft.com/office/drawing/2014/main" id="{0FBEB116-85F4-40AF-99A9-84EDAF4177E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99" y="3193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472" name="Line 1799">
                <a:extLst>
                  <a:ext uri="{FF2B5EF4-FFF2-40B4-BE49-F238E27FC236}">
                    <a16:creationId xmlns:a16="http://schemas.microsoft.com/office/drawing/2014/main" id="{1D650093-F335-441B-89BF-0EC487F5726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99" y="3193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473" name="Line 1800">
                <a:extLst>
                  <a:ext uri="{FF2B5EF4-FFF2-40B4-BE49-F238E27FC236}">
                    <a16:creationId xmlns:a16="http://schemas.microsoft.com/office/drawing/2014/main" id="{251F4BFD-C6B1-46C8-8AD6-6ED5481ECAD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13" y="1757"/>
                <a:ext cx="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474" name="Line 1801">
                <a:extLst>
                  <a:ext uri="{FF2B5EF4-FFF2-40B4-BE49-F238E27FC236}">
                    <a16:creationId xmlns:a16="http://schemas.microsoft.com/office/drawing/2014/main" id="{F2C33A0D-A4E4-452D-A004-381D8E291C4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13" y="1757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475" name="Line 1802">
                <a:extLst>
                  <a:ext uri="{FF2B5EF4-FFF2-40B4-BE49-F238E27FC236}">
                    <a16:creationId xmlns:a16="http://schemas.microsoft.com/office/drawing/2014/main" id="{832615C1-3090-4B55-9796-8EE08CFB967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625" y="4891"/>
                <a:ext cx="50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476" name="Line 1803">
                <a:extLst>
                  <a:ext uri="{FF2B5EF4-FFF2-40B4-BE49-F238E27FC236}">
                    <a16:creationId xmlns:a16="http://schemas.microsoft.com/office/drawing/2014/main" id="{C49B0CED-3089-431E-A868-BE799BC7938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625" y="4858"/>
                <a:ext cx="0" cy="3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477" name="Line 1804">
                <a:extLst>
                  <a:ext uri="{FF2B5EF4-FFF2-40B4-BE49-F238E27FC236}">
                    <a16:creationId xmlns:a16="http://schemas.microsoft.com/office/drawing/2014/main" id="{CDC0974F-BD0C-439C-9F9B-FF3D882F2A4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816" y="2184"/>
                <a:ext cx="50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478" name="Line 1805">
                <a:extLst>
                  <a:ext uri="{FF2B5EF4-FFF2-40B4-BE49-F238E27FC236}">
                    <a16:creationId xmlns:a16="http://schemas.microsoft.com/office/drawing/2014/main" id="{62321BD9-DDBF-4E53-B793-EF336755A70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298" y="2184"/>
                <a:ext cx="50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479" name="Rectangle 1806">
                <a:extLst>
                  <a:ext uri="{FF2B5EF4-FFF2-40B4-BE49-F238E27FC236}">
                    <a16:creationId xmlns:a16="http://schemas.microsoft.com/office/drawing/2014/main" id="{27092597-3094-456A-90EE-17AFFC3638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98" y="2176"/>
                <a:ext cx="27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0" i="0" u="none" strike="noStrike" cap="none" normalizeH="0" baseline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" charset="0"/>
                  </a:rPr>
                  <a:t>100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480" name="Line 1807">
                <a:extLst>
                  <a:ext uri="{FF2B5EF4-FFF2-40B4-BE49-F238E27FC236}">
                    <a16:creationId xmlns:a16="http://schemas.microsoft.com/office/drawing/2014/main" id="{FDECE05F-3D82-4957-908A-F016EABFB4E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98" y="2184"/>
                <a:ext cx="0" cy="1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481" name="Line 1808">
                <a:extLst>
                  <a:ext uri="{FF2B5EF4-FFF2-40B4-BE49-F238E27FC236}">
                    <a16:creationId xmlns:a16="http://schemas.microsoft.com/office/drawing/2014/main" id="{63D7B554-E0CE-4B6D-BA54-5A655CC844B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205" y="6760"/>
                <a:ext cx="10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482" name="Line 1809">
                <a:extLst>
                  <a:ext uri="{FF2B5EF4-FFF2-40B4-BE49-F238E27FC236}">
                    <a16:creationId xmlns:a16="http://schemas.microsoft.com/office/drawing/2014/main" id="{50CC6981-4FAE-4ACC-92EB-7DC40A2BF0F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05" y="6760"/>
                <a:ext cx="0" cy="2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483" name="Line 1810">
                <a:extLst>
                  <a:ext uri="{FF2B5EF4-FFF2-40B4-BE49-F238E27FC236}">
                    <a16:creationId xmlns:a16="http://schemas.microsoft.com/office/drawing/2014/main" id="{B1E4B4A2-5C8F-42EC-8C28-2D721E95556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57" y="1482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484" name="Line 1811">
                <a:extLst>
                  <a:ext uri="{FF2B5EF4-FFF2-40B4-BE49-F238E27FC236}">
                    <a16:creationId xmlns:a16="http://schemas.microsoft.com/office/drawing/2014/main" id="{EC0D695A-0DDE-4094-8178-B7A989A827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57" y="1482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485" name="Line 1812">
                <a:extLst>
                  <a:ext uri="{FF2B5EF4-FFF2-40B4-BE49-F238E27FC236}">
                    <a16:creationId xmlns:a16="http://schemas.microsoft.com/office/drawing/2014/main" id="{649BE816-AF15-4FAB-9672-7E893308FE4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550" y="4633"/>
                <a:ext cx="13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</p:grpSp>
        <p:grpSp>
          <p:nvGrpSpPr>
            <p:cNvPr id="17" name="Group 2014">
              <a:extLst>
                <a:ext uri="{FF2B5EF4-FFF2-40B4-BE49-F238E27FC236}">
                  <a16:creationId xmlns:a16="http://schemas.microsoft.com/office/drawing/2014/main" id="{3397C9C0-6A3F-4330-A236-AA0E3437F28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00" y="861"/>
              <a:ext cx="2370" cy="6112"/>
              <a:chOff x="900" y="861"/>
              <a:chExt cx="2370" cy="6112"/>
            </a:xfrm>
          </p:grpSpPr>
          <p:sp>
            <p:nvSpPr>
              <p:cNvPr id="5086" name="Line 1814">
                <a:extLst>
                  <a:ext uri="{FF2B5EF4-FFF2-40B4-BE49-F238E27FC236}">
                    <a16:creationId xmlns:a16="http://schemas.microsoft.com/office/drawing/2014/main" id="{7ECEFCB0-AF82-4E27-A312-684F4097AB7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50" y="4633"/>
                <a:ext cx="0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087" name="Line 1815">
                <a:extLst>
                  <a:ext uri="{FF2B5EF4-FFF2-40B4-BE49-F238E27FC236}">
                    <a16:creationId xmlns:a16="http://schemas.microsoft.com/office/drawing/2014/main" id="{77A31CA2-4C0A-449A-94E5-9E514C07E93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79" y="3316"/>
                <a:ext cx="2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088" name="Line 1816">
                <a:extLst>
                  <a:ext uri="{FF2B5EF4-FFF2-40B4-BE49-F238E27FC236}">
                    <a16:creationId xmlns:a16="http://schemas.microsoft.com/office/drawing/2014/main" id="{419B7B7A-F653-45F2-A7D4-934B8A7FDBC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79" y="3191"/>
                <a:ext cx="0" cy="1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089" name="Line 1817">
                <a:extLst>
                  <a:ext uri="{FF2B5EF4-FFF2-40B4-BE49-F238E27FC236}">
                    <a16:creationId xmlns:a16="http://schemas.microsoft.com/office/drawing/2014/main" id="{4C44DF9E-BD52-4084-BE19-DA0FCC99765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47" y="6816"/>
                <a:ext cx="523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090" name="Line 1818">
                <a:extLst>
                  <a:ext uri="{FF2B5EF4-FFF2-40B4-BE49-F238E27FC236}">
                    <a16:creationId xmlns:a16="http://schemas.microsoft.com/office/drawing/2014/main" id="{96730A36-7A31-427A-82A9-DAFB48FC92E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205" y="6816"/>
                <a:ext cx="523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091" name="Rectangle 1819">
                <a:extLst>
                  <a:ext uri="{FF2B5EF4-FFF2-40B4-BE49-F238E27FC236}">
                    <a16:creationId xmlns:a16="http://schemas.microsoft.com/office/drawing/2014/main" id="{662CAEA2-6F6F-46F6-A813-C1DC51A790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28" y="6808"/>
                <a:ext cx="27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0" i="0" u="none" strike="noStrike" cap="none" normalizeH="0" baseline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" charset="0"/>
                  </a:rPr>
                  <a:t>100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092" name="Line 1820">
                <a:extLst>
                  <a:ext uri="{FF2B5EF4-FFF2-40B4-BE49-F238E27FC236}">
                    <a16:creationId xmlns:a16="http://schemas.microsoft.com/office/drawing/2014/main" id="{ABCDE6E2-E199-4E29-BC8D-EC904259C8D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205" y="6788"/>
                <a:ext cx="0" cy="2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093" name="Line 1821">
                <a:extLst>
                  <a:ext uri="{FF2B5EF4-FFF2-40B4-BE49-F238E27FC236}">
                    <a16:creationId xmlns:a16="http://schemas.microsoft.com/office/drawing/2014/main" id="{2478D4C7-A7C1-4CED-8BE1-2FEB83098D9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23" y="1958"/>
                <a:ext cx="3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094" name="Line 1822">
                <a:extLst>
                  <a:ext uri="{FF2B5EF4-FFF2-40B4-BE49-F238E27FC236}">
                    <a16:creationId xmlns:a16="http://schemas.microsoft.com/office/drawing/2014/main" id="{3F9E214A-261B-4FE1-BD97-E210B40CFB1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79" y="1958"/>
                <a:ext cx="3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095" name="Rectangle 1823">
                <a:extLst>
                  <a:ext uri="{FF2B5EF4-FFF2-40B4-BE49-F238E27FC236}">
                    <a16:creationId xmlns:a16="http://schemas.microsoft.com/office/drawing/2014/main" id="{EE46C11F-B825-4AA3-995E-907C363593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11" y="1950"/>
                <a:ext cx="1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0" i="0" u="none" strike="noStrike" cap="none" normalizeH="0" baseline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" charset="0"/>
                  </a:rPr>
                  <a:t>82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096" name="Line 1824">
                <a:extLst>
                  <a:ext uri="{FF2B5EF4-FFF2-40B4-BE49-F238E27FC236}">
                    <a16:creationId xmlns:a16="http://schemas.microsoft.com/office/drawing/2014/main" id="{6BB22538-D65B-4C47-A18E-6D962248C08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79" y="1958"/>
                <a:ext cx="0" cy="1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097" name="Line 1825">
                <a:extLst>
                  <a:ext uri="{FF2B5EF4-FFF2-40B4-BE49-F238E27FC236}">
                    <a16:creationId xmlns:a16="http://schemas.microsoft.com/office/drawing/2014/main" id="{AD714786-40A8-40BC-8CDC-E550E66B6C1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92" y="2725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098" name="Line 1826">
                <a:extLst>
                  <a:ext uri="{FF2B5EF4-FFF2-40B4-BE49-F238E27FC236}">
                    <a16:creationId xmlns:a16="http://schemas.microsoft.com/office/drawing/2014/main" id="{E2B71748-55F5-49FC-BC09-82429C5347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92" y="2725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099" name="Line 1827">
                <a:extLst>
                  <a:ext uri="{FF2B5EF4-FFF2-40B4-BE49-F238E27FC236}">
                    <a16:creationId xmlns:a16="http://schemas.microsoft.com/office/drawing/2014/main" id="{7BBBE41F-70C0-405A-A6D5-603B9F1CB3E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99" y="3149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100" name="Line 1828">
                <a:extLst>
                  <a:ext uri="{FF2B5EF4-FFF2-40B4-BE49-F238E27FC236}">
                    <a16:creationId xmlns:a16="http://schemas.microsoft.com/office/drawing/2014/main" id="{95AF2680-3B31-44D4-B8EE-E4C49423582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99" y="3149"/>
                <a:ext cx="0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101" name="Line 1829">
                <a:extLst>
                  <a:ext uri="{FF2B5EF4-FFF2-40B4-BE49-F238E27FC236}">
                    <a16:creationId xmlns:a16="http://schemas.microsoft.com/office/drawing/2014/main" id="{C422D1BA-E9BC-48DC-BC4B-0D3D02BE3DA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94" y="2563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102" name="Line 1830">
                <a:extLst>
                  <a:ext uri="{FF2B5EF4-FFF2-40B4-BE49-F238E27FC236}">
                    <a16:creationId xmlns:a16="http://schemas.microsoft.com/office/drawing/2014/main" id="{0F540A90-1B5A-4626-9953-E6125C3E36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94" y="2563"/>
                <a:ext cx="0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103" name="Line 1831">
                <a:extLst>
                  <a:ext uri="{FF2B5EF4-FFF2-40B4-BE49-F238E27FC236}">
                    <a16:creationId xmlns:a16="http://schemas.microsoft.com/office/drawing/2014/main" id="{6844B903-7B4D-4BFD-92E5-9E041B05BB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95" y="2435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104" name="Line 1832">
                <a:extLst>
                  <a:ext uri="{FF2B5EF4-FFF2-40B4-BE49-F238E27FC236}">
                    <a16:creationId xmlns:a16="http://schemas.microsoft.com/office/drawing/2014/main" id="{FC101783-615D-406F-A024-3EDF0408FD1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95" y="2435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105" name="Line 1833">
                <a:extLst>
                  <a:ext uri="{FF2B5EF4-FFF2-40B4-BE49-F238E27FC236}">
                    <a16:creationId xmlns:a16="http://schemas.microsoft.com/office/drawing/2014/main" id="{14FCC6CC-EAA1-4D94-AE4F-F2B96B6650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9" y="6034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106" name="Line 1834">
                <a:extLst>
                  <a:ext uri="{FF2B5EF4-FFF2-40B4-BE49-F238E27FC236}">
                    <a16:creationId xmlns:a16="http://schemas.microsoft.com/office/drawing/2014/main" id="{6A26B4DC-636F-43DF-BCAB-CF47312F817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9" y="6034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107" name="Line 1835">
                <a:extLst>
                  <a:ext uri="{FF2B5EF4-FFF2-40B4-BE49-F238E27FC236}">
                    <a16:creationId xmlns:a16="http://schemas.microsoft.com/office/drawing/2014/main" id="{FAFAF401-C55B-4CD6-88E1-B972EFD7005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874" y="6897"/>
                <a:ext cx="4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108" name="Line 1836">
                <a:extLst>
                  <a:ext uri="{FF2B5EF4-FFF2-40B4-BE49-F238E27FC236}">
                    <a16:creationId xmlns:a16="http://schemas.microsoft.com/office/drawing/2014/main" id="{0F327F88-0340-40E2-96C0-BE6EFA1A1FE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74" y="6897"/>
                <a:ext cx="0" cy="1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109" name="Line 1837">
                <a:extLst>
                  <a:ext uri="{FF2B5EF4-FFF2-40B4-BE49-F238E27FC236}">
                    <a16:creationId xmlns:a16="http://schemas.microsoft.com/office/drawing/2014/main" id="{660510FA-2DAF-4750-BF26-BE86601D79F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051" y="6367"/>
                <a:ext cx="8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110" name="Line 1838">
                <a:extLst>
                  <a:ext uri="{FF2B5EF4-FFF2-40B4-BE49-F238E27FC236}">
                    <a16:creationId xmlns:a16="http://schemas.microsoft.com/office/drawing/2014/main" id="{BDCF6288-46D6-42A0-9497-495DA182F44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957" y="6367"/>
                <a:ext cx="8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111" name="Rectangle 1839">
                <a:extLst>
                  <a:ext uri="{FF2B5EF4-FFF2-40B4-BE49-F238E27FC236}">
                    <a16:creationId xmlns:a16="http://schemas.microsoft.com/office/drawing/2014/main" id="{C4244587-6BD2-4DEB-81D8-C2AAA71182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38" y="6359"/>
                <a:ext cx="1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0" i="0" u="none" strike="noStrike" cap="none" normalizeH="0" baseline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" charset="0"/>
                  </a:rPr>
                  <a:t>90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112" name="Line 1840">
                <a:extLst>
                  <a:ext uri="{FF2B5EF4-FFF2-40B4-BE49-F238E27FC236}">
                    <a16:creationId xmlns:a16="http://schemas.microsoft.com/office/drawing/2014/main" id="{5FC0DDB4-B442-49E2-9088-F4FF6DFED95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57" y="6367"/>
                <a:ext cx="0" cy="1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113" name="Line 1841">
                <a:extLst>
                  <a:ext uri="{FF2B5EF4-FFF2-40B4-BE49-F238E27FC236}">
                    <a16:creationId xmlns:a16="http://schemas.microsoft.com/office/drawing/2014/main" id="{1996D5F3-9F8A-4F05-AB54-AB629F7BC3D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941" y="5202"/>
                <a:ext cx="17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114" name="Line 1842">
                <a:extLst>
                  <a:ext uri="{FF2B5EF4-FFF2-40B4-BE49-F238E27FC236}">
                    <a16:creationId xmlns:a16="http://schemas.microsoft.com/office/drawing/2014/main" id="{D9C24BFE-31DE-4898-860E-590823193AE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41" y="5202"/>
                <a:ext cx="0" cy="1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115" name="Line 1843">
                <a:extLst>
                  <a:ext uri="{FF2B5EF4-FFF2-40B4-BE49-F238E27FC236}">
                    <a16:creationId xmlns:a16="http://schemas.microsoft.com/office/drawing/2014/main" id="{8D0E5216-C473-48E3-8FD3-16C172BB6CB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061" y="5553"/>
                <a:ext cx="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116" name="Line 1844">
                <a:extLst>
                  <a:ext uri="{FF2B5EF4-FFF2-40B4-BE49-F238E27FC236}">
                    <a16:creationId xmlns:a16="http://schemas.microsoft.com/office/drawing/2014/main" id="{E9BF57C6-8EAB-4437-8E5F-11FFFE028D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1" y="5553"/>
                <a:ext cx="0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117" name="Line 1845">
                <a:extLst>
                  <a:ext uri="{FF2B5EF4-FFF2-40B4-BE49-F238E27FC236}">
                    <a16:creationId xmlns:a16="http://schemas.microsoft.com/office/drawing/2014/main" id="{A5BC73C1-D98E-474E-8057-7EC99AD93CE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20" y="6761"/>
                <a:ext cx="7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118" name="Line 1846">
                <a:extLst>
                  <a:ext uri="{FF2B5EF4-FFF2-40B4-BE49-F238E27FC236}">
                    <a16:creationId xmlns:a16="http://schemas.microsoft.com/office/drawing/2014/main" id="{784A128E-28C9-47A1-A892-39384BE99B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534" y="6761"/>
                <a:ext cx="7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119" name="Rectangle 1847">
                <a:extLst>
                  <a:ext uri="{FF2B5EF4-FFF2-40B4-BE49-F238E27FC236}">
                    <a16:creationId xmlns:a16="http://schemas.microsoft.com/office/drawing/2014/main" id="{2FA7A1D4-A086-4013-8333-D352745DAF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08" y="6753"/>
                <a:ext cx="1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0" i="0" u="none" strike="noStrike" cap="none" normalizeH="0" baseline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" charset="0"/>
                  </a:rPr>
                  <a:t>74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120" name="Line 1848">
                <a:extLst>
                  <a:ext uri="{FF2B5EF4-FFF2-40B4-BE49-F238E27FC236}">
                    <a16:creationId xmlns:a16="http://schemas.microsoft.com/office/drawing/2014/main" id="{10358DA2-C641-4278-8473-92921EB9876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34" y="6729"/>
                <a:ext cx="0" cy="3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121" name="Line 1849">
                <a:extLst>
                  <a:ext uri="{FF2B5EF4-FFF2-40B4-BE49-F238E27FC236}">
                    <a16:creationId xmlns:a16="http://schemas.microsoft.com/office/drawing/2014/main" id="{83A4245E-10BE-4D11-A329-8254905001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061" y="5567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122" name="Line 1850">
                <a:extLst>
                  <a:ext uri="{FF2B5EF4-FFF2-40B4-BE49-F238E27FC236}">
                    <a16:creationId xmlns:a16="http://schemas.microsoft.com/office/drawing/2014/main" id="{93E683EA-03A7-4DB7-BE04-40C74C3FB7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1" y="5567"/>
                <a:ext cx="0" cy="1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123" name="Line 1851">
                <a:extLst>
                  <a:ext uri="{FF2B5EF4-FFF2-40B4-BE49-F238E27FC236}">
                    <a16:creationId xmlns:a16="http://schemas.microsoft.com/office/drawing/2014/main" id="{F6D742D5-E9B7-408C-AF5F-D2E477061BA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36" y="3343"/>
                <a:ext cx="3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124" name="Line 1852">
                <a:extLst>
                  <a:ext uri="{FF2B5EF4-FFF2-40B4-BE49-F238E27FC236}">
                    <a16:creationId xmlns:a16="http://schemas.microsoft.com/office/drawing/2014/main" id="{7315710E-6775-4DAF-88C0-75AB11FA111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36" y="3343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125" name="Line 1853">
                <a:extLst>
                  <a:ext uri="{FF2B5EF4-FFF2-40B4-BE49-F238E27FC236}">
                    <a16:creationId xmlns:a16="http://schemas.microsoft.com/office/drawing/2014/main" id="{E3ECDF4E-3BE4-4410-9F56-EB491A75EB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537" y="1845"/>
                <a:ext cx="79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126" name="Line 1854">
                <a:extLst>
                  <a:ext uri="{FF2B5EF4-FFF2-40B4-BE49-F238E27FC236}">
                    <a16:creationId xmlns:a16="http://schemas.microsoft.com/office/drawing/2014/main" id="{E4B5DE63-7CF1-46B3-B6ED-52F70ECD70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37" y="1845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127" name="Line 1855">
                <a:extLst>
                  <a:ext uri="{FF2B5EF4-FFF2-40B4-BE49-F238E27FC236}">
                    <a16:creationId xmlns:a16="http://schemas.microsoft.com/office/drawing/2014/main" id="{03305FEC-09CC-45B9-86DC-1D0272848D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04" y="6848"/>
                <a:ext cx="34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128" name="Line 1856">
                <a:extLst>
                  <a:ext uri="{FF2B5EF4-FFF2-40B4-BE49-F238E27FC236}">
                    <a16:creationId xmlns:a16="http://schemas.microsoft.com/office/drawing/2014/main" id="{47C8BB1F-5AE3-427D-A149-0D23028A40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04" y="6848"/>
                <a:ext cx="0" cy="1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129" name="Line 1857">
                <a:extLst>
                  <a:ext uri="{FF2B5EF4-FFF2-40B4-BE49-F238E27FC236}">
                    <a16:creationId xmlns:a16="http://schemas.microsoft.com/office/drawing/2014/main" id="{57912CE8-820B-42D9-9BC5-EA2751C8280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71" y="3225"/>
                <a:ext cx="2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130" name="Line 1858">
                <a:extLst>
                  <a:ext uri="{FF2B5EF4-FFF2-40B4-BE49-F238E27FC236}">
                    <a16:creationId xmlns:a16="http://schemas.microsoft.com/office/drawing/2014/main" id="{D8B1686B-55EC-4E27-A0BD-2951AA2B71F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71" y="3225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131" name="Line 1859">
                <a:extLst>
                  <a:ext uri="{FF2B5EF4-FFF2-40B4-BE49-F238E27FC236}">
                    <a16:creationId xmlns:a16="http://schemas.microsoft.com/office/drawing/2014/main" id="{44B7256F-7264-4D74-8C05-E171ECEE65A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57" y="918"/>
                <a:ext cx="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132" name="Line 1860">
                <a:extLst>
                  <a:ext uri="{FF2B5EF4-FFF2-40B4-BE49-F238E27FC236}">
                    <a16:creationId xmlns:a16="http://schemas.microsoft.com/office/drawing/2014/main" id="{83F61D68-C0EE-458C-912B-C96ABCC81BD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57" y="918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133" name="Line 1861">
                <a:extLst>
                  <a:ext uri="{FF2B5EF4-FFF2-40B4-BE49-F238E27FC236}">
                    <a16:creationId xmlns:a16="http://schemas.microsoft.com/office/drawing/2014/main" id="{97A5604B-59AC-4D6C-A088-C2D56972914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117" y="5412"/>
                <a:ext cx="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134" name="Line 1862">
                <a:extLst>
                  <a:ext uri="{FF2B5EF4-FFF2-40B4-BE49-F238E27FC236}">
                    <a16:creationId xmlns:a16="http://schemas.microsoft.com/office/drawing/2014/main" id="{56B35D13-54E7-4EF1-AB2B-4448464BC3F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17" y="5412"/>
                <a:ext cx="0" cy="1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135" name="Line 1863">
                <a:extLst>
                  <a:ext uri="{FF2B5EF4-FFF2-40B4-BE49-F238E27FC236}">
                    <a16:creationId xmlns:a16="http://schemas.microsoft.com/office/drawing/2014/main" id="{1DD7E945-E1E9-461B-853F-E46EC61C7C5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58" y="861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136" name="Line 1864">
                <a:extLst>
                  <a:ext uri="{FF2B5EF4-FFF2-40B4-BE49-F238E27FC236}">
                    <a16:creationId xmlns:a16="http://schemas.microsoft.com/office/drawing/2014/main" id="{7E321CAD-93E4-45A7-A661-2B530AAF461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58" y="861"/>
                <a:ext cx="0" cy="1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137" name="Line 1865">
                <a:extLst>
                  <a:ext uri="{FF2B5EF4-FFF2-40B4-BE49-F238E27FC236}">
                    <a16:creationId xmlns:a16="http://schemas.microsoft.com/office/drawing/2014/main" id="{6031FE73-D6AD-4FE3-A13C-5CDA6A17A92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91" y="2773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138" name="Line 1866">
                <a:extLst>
                  <a:ext uri="{FF2B5EF4-FFF2-40B4-BE49-F238E27FC236}">
                    <a16:creationId xmlns:a16="http://schemas.microsoft.com/office/drawing/2014/main" id="{E347542C-AD35-4305-8818-843F30EAC3F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91" y="2773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139" name="Line 1867">
                <a:extLst>
                  <a:ext uri="{FF2B5EF4-FFF2-40B4-BE49-F238E27FC236}">
                    <a16:creationId xmlns:a16="http://schemas.microsoft.com/office/drawing/2014/main" id="{7F8C81B9-E093-4E80-9255-9889BB00135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535" y="1883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140" name="Line 1868">
                <a:extLst>
                  <a:ext uri="{FF2B5EF4-FFF2-40B4-BE49-F238E27FC236}">
                    <a16:creationId xmlns:a16="http://schemas.microsoft.com/office/drawing/2014/main" id="{AA114D56-404A-4E9E-96BA-F0685023EAA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35" y="1883"/>
                <a:ext cx="0" cy="2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141" name="Line 1869">
                <a:extLst>
                  <a:ext uri="{FF2B5EF4-FFF2-40B4-BE49-F238E27FC236}">
                    <a16:creationId xmlns:a16="http://schemas.microsoft.com/office/drawing/2014/main" id="{0A495588-54EC-4B8B-A939-02A89B25FBB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537" y="1877"/>
                <a:ext cx="1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142" name="Line 1870">
                <a:extLst>
                  <a:ext uri="{FF2B5EF4-FFF2-40B4-BE49-F238E27FC236}">
                    <a16:creationId xmlns:a16="http://schemas.microsoft.com/office/drawing/2014/main" id="{C0F3D5D0-17A0-49BE-858C-36D8B9A73BA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37" y="1861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143" name="Line 1871">
                <a:extLst>
                  <a:ext uri="{FF2B5EF4-FFF2-40B4-BE49-F238E27FC236}">
                    <a16:creationId xmlns:a16="http://schemas.microsoft.com/office/drawing/2014/main" id="{64FB1393-ACD1-494B-91AA-65920CA82B1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93" y="2580"/>
                <a:ext cx="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144" name="Line 1872">
                <a:extLst>
                  <a:ext uri="{FF2B5EF4-FFF2-40B4-BE49-F238E27FC236}">
                    <a16:creationId xmlns:a16="http://schemas.microsoft.com/office/drawing/2014/main" id="{9C7FCF16-ADD6-4180-A3CA-C77EFECACF8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93" y="2580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145" name="Line 1873">
                <a:extLst>
                  <a:ext uri="{FF2B5EF4-FFF2-40B4-BE49-F238E27FC236}">
                    <a16:creationId xmlns:a16="http://schemas.microsoft.com/office/drawing/2014/main" id="{C42F2252-FA67-4889-A5A7-21CB5A1235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56" y="1014"/>
                <a:ext cx="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146" name="Line 1874">
                <a:extLst>
                  <a:ext uri="{FF2B5EF4-FFF2-40B4-BE49-F238E27FC236}">
                    <a16:creationId xmlns:a16="http://schemas.microsoft.com/office/drawing/2014/main" id="{6DF2B514-F13F-463C-846E-0934EF14E41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56" y="1014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147" name="Line 1875">
                <a:extLst>
                  <a:ext uri="{FF2B5EF4-FFF2-40B4-BE49-F238E27FC236}">
                    <a16:creationId xmlns:a16="http://schemas.microsoft.com/office/drawing/2014/main" id="{5314C920-CF9E-4CE2-BCF7-7CAA9CB5941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876" y="5041"/>
                <a:ext cx="23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148" name="Line 1876">
                <a:extLst>
                  <a:ext uri="{FF2B5EF4-FFF2-40B4-BE49-F238E27FC236}">
                    <a16:creationId xmlns:a16="http://schemas.microsoft.com/office/drawing/2014/main" id="{92C94D34-CE53-4643-AD0C-425B1D86698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26" y="5041"/>
                <a:ext cx="23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149" name="Rectangle 1877">
                <a:extLst>
                  <a:ext uri="{FF2B5EF4-FFF2-40B4-BE49-F238E27FC236}">
                    <a16:creationId xmlns:a16="http://schemas.microsoft.com/office/drawing/2014/main" id="{954B2152-E4E1-4F7A-98A8-089ED0265F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64" y="5033"/>
                <a:ext cx="1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0" i="0" u="none" strike="noStrike" cap="none" normalizeH="0" baseline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" charset="0"/>
                  </a:rPr>
                  <a:t>88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150" name="Line 1878">
                <a:extLst>
                  <a:ext uri="{FF2B5EF4-FFF2-40B4-BE49-F238E27FC236}">
                    <a16:creationId xmlns:a16="http://schemas.microsoft.com/office/drawing/2014/main" id="{DF9620DA-4CB3-4BEA-9663-2BF78967E7A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26" y="5041"/>
                <a:ext cx="0" cy="1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151" name="Line 1879">
                <a:extLst>
                  <a:ext uri="{FF2B5EF4-FFF2-40B4-BE49-F238E27FC236}">
                    <a16:creationId xmlns:a16="http://schemas.microsoft.com/office/drawing/2014/main" id="{4CB5CA04-2F8F-41FC-98DB-CF451F2EE38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15" y="1647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152" name="Line 1880">
                <a:extLst>
                  <a:ext uri="{FF2B5EF4-FFF2-40B4-BE49-F238E27FC236}">
                    <a16:creationId xmlns:a16="http://schemas.microsoft.com/office/drawing/2014/main" id="{4A912A0D-A222-47BD-B03E-6A7EEF4F910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15" y="1647"/>
                <a:ext cx="0" cy="1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153" name="Line 1881">
                <a:extLst>
                  <a:ext uri="{FF2B5EF4-FFF2-40B4-BE49-F238E27FC236}">
                    <a16:creationId xmlns:a16="http://schemas.microsoft.com/office/drawing/2014/main" id="{9D203F84-7C6B-4C52-AD18-FA240A778E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58" y="873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154" name="Line 1882">
                <a:extLst>
                  <a:ext uri="{FF2B5EF4-FFF2-40B4-BE49-F238E27FC236}">
                    <a16:creationId xmlns:a16="http://schemas.microsoft.com/office/drawing/2014/main" id="{F03A58D6-86D7-4AB1-BAF2-A6479C16DAB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58" y="873"/>
                <a:ext cx="0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155" name="Line 1883">
                <a:extLst>
                  <a:ext uri="{FF2B5EF4-FFF2-40B4-BE49-F238E27FC236}">
                    <a16:creationId xmlns:a16="http://schemas.microsoft.com/office/drawing/2014/main" id="{1F0FDF4C-700C-4BA8-AA09-405768DCB15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831" y="3758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156" name="Line 1884">
                <a:extLst>
                  <a:ext uri="{FF2B5EF4-FFF2-40B4-BE49-F238E27FC236}">
                    <a16:creationId xmlns:a16="http://schemas.microsoft.com/office/drawing/2014/main" id="{42174C3C-023A-4DA0-AE7D-DB0E62803F6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31" y="3758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157" name="Line 1885">
                <a:extLst>
                  <a:ext uri="{FF2B5EF4-FFF2-40B4-BE49-F238E27FC236}">
                    <a16:creationId xmlns:a16="http://schemas.microsoft.com/office/drawing/2014/main" id="{E1FA6BC5-D05A-4842-8B54-E4D2A35B62F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30" y="3790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158" name="Line 1886">
                <a:extLst>
                  <a:ext uri="{FF2B5EF4-FFF2-40B4-BE49-F238E27FC236}">
                    <a16:creationId xmlns:a16="http://schemas.microsoft.com/office/drawing/2014/main" id="{18F048A4-20E1-4C79-AF0D-1A6C2BD9EAA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30" y="3790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159" name="Line 1887">
                <a:extLst>
                  <a:ext uri="{FF2B5EF4-FFF2-40B4-BE49-F238E27FC236}">
                    <a16:creationId xmlns:a16="http://schemas.microsoft.com/office/drawing/2014/main" id="{DCAC20C1-B7EA-4FFC-9711-BB4AFBFA161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134" y="5474"/>
                <a:ext cx="90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160" name="Line 1888">
                <a:extLst>
                  <a:ext uri="{FF2B5EF4-FFF2-40B4-BE49-F238E27FC236}">
                    <a16:creationId xmlns:a16="http://schemas.microsoft.com/office/drawing/2014/main" id="{8777655A-9C02-4386-AB53-290A7AF1E1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209" y="5474"/>
                <a:ext cx="90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161" name="Rectangle 1889">
                <a:extLst>
                  <a:ext uri="{FF2B5EF4-FFF2-40B4-BE49-F238E27FC236}">
                    <a16:creationId xmlns:a16="http://schemas.microsoft.com/office/drawing/2014/main" id="{54197A8F-64DB-4EC1-9D8E-AFB13BB3B6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15" y="5466"/>
                <a:ext cx="27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0" i="0" u="none" strike="noStrike" cap="none" normalizeH="0" baseline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" charset="0"/>
                  </a:rPr>
                  <a:t>100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162" name="Line 1890">
                <a:extLst>
                  <a:ext uri="{FF2B5EF4-FFF2-40B4-BE49-F238E27FC236}">
                    <a16:creationId xmlns:a16="http://schemas.microsoft.com/office/drawing/2014/main" id="{3389CE0C-050B-4BBD-B6BA-D6AE86F84B5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09" y="5474"/>
                <a:ext cx="0" cy="2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163" name="Line 1891">
                <a:extLst>
                  <a:ext uri="{FF2B5EF4-FFF2-40B4-BE49-F238E27FC236}">
                    <a16:creationId xmlns:a16="http://schemas.microsoft.com/office/drawing/2014/main" id="{2888DE9F-F6DC-41CB-A2AE-18DE474FED4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03" y="5101"/>
                <a:ext cx="403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164" name="Line 1892">
                <a:extLst>
                  <a:ext uri="{FF2B5EF4-FFF2-40B4-BE49-F238E27FC236}">
                    <a16:creationId xmlns:a16="http://schemas.microsoft.com/office/drawing/2014/main" id="{A71B8E65-F90C-464E-A500-CB03922123F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287" y="5101"/>
                <a:ext cx="403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165" name="Rectangle 1893">
                <a:extLst>
                  <a:ext uri="{FF2B5EF4-FFF2-40B4-BE49-F238E27FC236}">
                    <a16:creationId xmlns:a16="http://schemas.microsoft.com/office/drawing/2014/main" id="{1C163D71-4211-4D9A-BEDF-F877D49525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90" y="5093"/>
                <a:ext cx="1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0" i="0" u="none" strike="noStrike" cap="none" normalizeH="0" baseline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" charset="0"/>
                  </a:rPr>
                  <a:t>99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166" name="Line 1894">
                <a:extLst>
                  <a:ext uri="{FF2B5EF4-FFF2-40B4-BE49-F238E27FC236}">
                    <a16:creationId xmlns:a16="http://schemas.microsoft.com/office/drawing/2014/main" id="{98B5BFCB-83B4-4F85-97D1-459A466D286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287" y="5077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167" name="Line 1895">
                <a:extLst>
                  <a:ext uri="{FF2B5EF4-FFF2-40B4-BE49-F238E27FC236}">
                    <a16:creationId xmlns:a16="http://schemas.microsoft.com/office/drawing/2014/main" id="{BCFF9509-1A9C-4017-BEA7-C57181EB250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061" y="5582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168" name="Line 1896">
                <a:extLst>
                  <a:ext uri="{FF2B5EF4-FFF2-40B4-BE49-F238E27FC236}">
                    <a16:creationId xmlns:a16="http://schemas.microsoft.com/office/drawing/2014/main" id="{D8DE694F-17BB-474F-B883-88EDDCE0FA6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1" y="5582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169" name="Line 1897">
                <a:extLst>
                  <a:ext uri="{FF2B5EF4-FFF2-40B4-BE49-F238E27FC236}">
                    <a16:creationId xmlns:a16="http://schemas.microsoft.com/office/drawing/2014/main" id="{5AD57637-6995-46A0-B92E-B4EE6C24672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78" y="1581"/>
                <a:ext cx="29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170" name="Line 1898">
                <a:extLst>
                  <a:ext uri="{FF2B5EF4-FFF2-40B4-BE49-F238E27FC236}">
                    <a16:creationId xmlns:a16="http://schemas.microsoft.com/office/drawing/2014/main" id="{C3101A11-EC07-479D-B33C-4B33ABB62C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78" y="1581"/>
                <a:ext cx="0" cy="1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171" name="Line 1899">
                <a:extLst>
                  <a:ext uri="{FF2B5EF4-FFF2-40B4-BE49-F238E27FC236}">
                    <a16:creationId xmlns:a16="http://schemas.microsoft.com/office/drawing/2014/main" id="{8476ABBC-C3F9-4E9F-8B22-25F644A9F7A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830" y="3806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172" name="Line 1900">
                <a:extLst>
                  <a:ext uri="{FF2B5EF4-FFF2-40B4-BE49-F238E27FC236}">
                    <a16:creationId xmlns:a16="http://schemas.microsoft.com/office/drawing/2014/main" id="{BD9C29AF-CE3F-492C-A07A-7462D5DB212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30" y="3806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173" name="Line 1901">
                <a:extLst>
                  <a:ext uri="{FF2B5EF4-FFF2-40B4-BE49-F238E27FC236}">
                    <a16:creationId xmlns:a16="http://schemas.microsoft.com/office/drawing/2014/main" id="{60B30FB4-7C13-484C-B4E6-D8789E8AE5E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99" y="6098"/>
                <a:ext cx="10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174" name="Line 1902">
                <a:extLst>
                  <a:ext uri="{FF2B5EF4-FFF2-40B4-BE49-F238E27FC236}">
                    <a16:creationId xmlns:a16="http://schemas.microsoft.com/office/drawing/2014/main" id="{2FCD9397-85B8-4A1B-A787-66ED179E630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79" y="6098"/>
                <a:ext cx="10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175" name="Rectangle 1903">
                <a:extLst>
                  <a:ext uri="{FF2B5EF4-FFF2-40B4-BE49-F238E27FC236}">
                    <a16:creationId xmlns:a16="http://schemas.microsoft.com/office/drawing/2014/main" id="{1717F1C1-5537-4D8D-831B-CF5E3BFF3B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87" y="6090"/>
                <a:ext cx="1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0" i="0" u="none" strike="noStrike" cap="none" normalizeH="0" baseline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" charset="0"/>
                  </a:rPr>
                  <a:t>88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176" name="Line 1904">
                <a:extLst>
                  <a:ext uri="{FF2B5EF4-FFF2-40B4-BE49-F238E27FC236}">
                    <a16:creationId xmlns:a16="http://schemas.microsoft.com/office/drawing/2014/main" id="{BA7CC9E9-B14E-4A2F-89B9-A2B0EA4BC4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79" y="6098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177" name="Line 1905">
                <a:extLst>
                  <a:ext uri="{FF2B5EF4-FFF2-40B4-BE49-F238E27FC236}">
                    <a16:creationId xmlns:a16="http://schemas.microsoft.com/office/drawing/2014/main" id="{E5D0621F-11AE-41BE-853A-6743E87999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02" y="1256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178" name="Line 1906">
                <a:extLst>
                  <a:ext uri="{FF2B5EF4-FFF2-40B4-BE49-F238E27FC236}">
                    <a16:creationId xmlns:a16="http://schemas.microsoft.com/office/drawing/2014/main" id="{2E6F15AB-66AE-4E0B-AAAE-32AC0221C82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02" y="1256"/>
                <a:ext cx="0" cy="12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179" name="Line 1907">
                <a:extLst>
                  <a:ext uri="{FF2B5EF4-FFF2-40B4-BE49-F238E27FC236}">
                    <a16:creationId xmlns:a16="http://schemas.microsoft.com/office/drawing/2014/main" id="{8FE742D8-984B-4E6D-A82A-E3F76843AB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943" y="4165"/>
                <a:ext cx="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180" name="Line 1908">
                <a:extLst>
                  <a:ext uri="{FF2B5EF4-FFF2-40B4-BE49-F238E27FC236}">
                    <a16:creationId xmlns:a16="http://schemas.microsoft.com/office/drawing/2014/main" id="{64114738-6241-4816-B2A4-54675D64AD0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43" y="4165"/>
                <a:ext cx="0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181" name="Line 1909">
                <a:extLst>
                  <a:ext uri="{FF2B5EF4-FFF2-40B4-BE49-F238E27FC236}">
                    <a16:creationId xmlns:a16="http://schemas.microsoft.com/office/drawing/2014/main" id="{6C8D2A7A-FC7A-4A14-BF84-C141FD7B27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95" y="2420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182" name="Line 1910">
                <a:extLst>
                  <a:ext uri="{FF2B5EF4-FFF2-40B4-BE49-F238E27FC236}">
                    <a16:creationId xmlns:a16="http://schemas.microsoft.com/office/drawing/2014/main" id="{C328ECBF-B6B7-484E-971D-000CB86860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95" y="2420"/>
                <a:ext cx="0" cy="1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183" name="Line 1911">
                <a:extLst>
                  <a:ext uri="{FF2B5EF4-FFF2-40B4-BE49-F238E27FC236}">
                    <a16:creationId xmlns:a16="http://schemas.microsoft.com/office/drawing/2014/main" id="{1A4657D3-33C2-4AB8-B14E-989BBF01E5D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533" y="2136"/>
                <a:ext cx="36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184" name="Line 1912">
                <a:extLst>
                  <a:ext uri="{FF2B5EF4-FFF2-40B4-BE49-F238E27FC236}">
                    <a16:creationId xmlns:a16="http://schemas.microsoft.com/office/drawing/2014/main" id="{1BF8FBA3-9C13-4138-881E-CF900EA082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148" y="2136"/>
                <a:ext cx="36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185" name="Rectangle 1913">
                <a:extLst>
                  <a:ext uri="{FF2B5EF4-FFF2-40B4-BE49-F238E27FC236}">
                    <a16:creationId xmlns:a16="http://schemas.microsoft.com/office/drawing/2014/main" id="{16E97C89-980A-467A-8E11-4CC0B04329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15" y="2128"/>
                <a:ext cx="27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0" i="0" u="none" strike="noStrike" cap="none" normalizeH="0" baseline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" charset="0"/>
                  </a:rPr>
                  <a:t>100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186" name="Line 1914">
                <a:extLst>
                  <a:ext uri="{FF2B5EF4-FFF2-40B4-BE49-F238E27FC236}">
                    <a16:creationId xmlns:a16="http://schemas.microsoft.com/office/drawing/2014/main" id="{46740CD6-83F7-4528-827A-A30BB0250AA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148" y="2101"/>
                <a:ext cx="0" cy="3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187" name="Line 1915">
                <a:extLst>
                  <a:ext uri="{FF2B5EF4-FFF2-40B4-BE49-F238E27FC236}">
                    <a16:creationId xmlns:a16="http://schemas.microsoft.com/office/drawing/2014/main" id="{BF506609-4B56-44A0-A3B9-6574B57B33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75" y="4032"/>
                <a:ext cx="9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188" name="Line 1916">
                <a:extLst>
                  <a:ext uri="{FF2B5EF4-FFF2-40B4-BE49-F238E27FC236}">
                    <a16:creationId xmlns:a16="http://schemas.microsoft.com/office/drawing/2014/main" id="{D48F7D0F-3ECD-463C-B0CF-A541072A49C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75" y="4032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189" name="Line 1917">
                <a:extLst>
                  <a:ext uri="{FF2B5EF4-FFF2-40B4-BE49-F238E27FC236}">
                    <a16:creationId xmlns:a16="http://schemas.microsoft.com/office/drawing/2014/main" id="{D1CFAC0A-5328-4AFC-A596-CD599130348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21" y="5872"/>
                <a:ext cx="24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190" name="Line 1918">
                <a:extLst>
                  <a:ext uri="{FF2B5EF4-FFF2-40B4-BE49-F238E27FC236}">
                    <a16:creationId xmlns:a16="http://schemas.microsoft.com/office/drawing/2014/main" id="{D99F0FEE-B9E5-46DE-8328-7EDF15E51DF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69" y="5872"/>
                <a:ext cx="24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191" name="Rectangle 1919">
                <a:extLst>
                  <a:ext uri="{FF2B5EF4-FFF2-40B4-BE49-F238E27FC236}">
                    <a16:creationId xmlns:a16="http://schemas.microsoft.com/office/drawing/2014/main" id="{20643059-E283-4BC8-ADAD-1941C5B68A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09" y="5864"/>
                <a:ext cx="1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0" i="0" u="none" strike="noStrike" cap="none" normalizeH="0" baseline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" charset="0"/>
                  </a:rPr>
                  <a:t>96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192" name="Line 1920">
                <a:extLst>
                  <a:ext uri="{FF2B5EF4-FFF2-40B4-BE49-F238E27FC236}">
                    <a16:creationId xmlns:a16="http://schemas.microsoft.com/office/drawing/2014/main" id="{14D32935-8D03-4A39-87CD-EF5BC61AD85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69" y="5872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193" name="Line 1921">
                <a:extLst>
                  <a:ext uri="{FF2B5EF4-FFF2-40B4-BE49-F238E27FC236}">
                    <a16:creationId xmlns:a16="http://schemas.microsoft.com/office/drawing/2014/main" id="{57518B8F-C3AE-4E66-A41F-CEA9B9FDFEE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881" y="6154"/>
                <a:ext cx="22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194" name="Line 1922">
                <a:extLst>
                  <a:ext uri="{FF2B5EF4-FFF2-40B4-BE49-F238E27FC236}">
                    <a16:creationId xmlns:a16="http://schemas.microsoft.com/office/drawing/2014/main" id="{481DAF32-70F2-47DC-B28E-72FB116A4F6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37" y="6154"/>
                <a:ext cx="22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195" name="Rectangle 1923">
                <a:extLst>
                  <a:ext uri="{FF2B5EF4-FFF2-40B4-BE49-F238E27FC236}">
                    <a16:creationId xmlns:a16="http://schemas.microsoft.com/office/drawing/2014/main" id="{A90097E5-E0B4-43E0-AC41-55BFD6A3E7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63" y="6146"/>
                <a:ext cx="27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0" i="0" u="none" strike="noStrike" cap="none" normalizeH="0" baseline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" charset="0"/>
                  </a:rPr>
                  <a:t>100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196" name="Line 1924">
                <a:extLst>
                  <a:ext uri="{FF2B5EF4-FFF2-40B4-BE49-F238E27FC236}">
                    <a16:creationId xmlns:a16="http://schemas.microsoft.com/office/drawing/2014/main" id="{463021CB-631A-4158-90B0-285166415A7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37" y="6134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197" name="Line 1925">
                <a:extLst>
                  <a:ext uri="{FF2B5EF4-FFF2-40B4-BE49-F238E27FC236}">
                    <a16:creationId xmlns:a16="http://schemas.microsoft.com/office/drawing/2014/main" id="{E537AA1C-3353-4E71-BFA5-31B9242612C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34" y="6276"/>
                <a:ext cx="4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198" name="Line 1926">
                <a:extLst>
                  <a:ext uri="{FF2B5EF4-FFF2-40B4-BE49-F238E27FC236}">
                    <a16:creationId xmlns:a16="http://schemas.microsoft.com/office/drawing/2014/main" id="{982F0B2E-69C7-4C7C-BAF3-E145EB34892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75" y="6276"/>
                <a:ext cx="4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199" name="Rectangle 1927">
                <a:extLst>
                  <a:ext uri="{FF2B5EF4-FFF2-40B4-BE49-F238E27FC236}">
                    <a16:creationId xmlns:a16="http://schemas.microsoft.com/office/drawing/2014/main" id="{C478E783-EC57-4426-9431-ED096B175C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22" y="6268"/>
                <a:ext cx="1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0" i="0" u="none" strike="noStrike" cap="none" normalizeH="0" baseline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" charset="0"/>
                  </a:rPr>
                  <a:t>55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200" name="Line 1928">
                <a:extLst>
                  <a:ext uri="{FF2B5EF4-FFF2-40B4-BE49-F238E27FC236}">
                    <a16:creationId xmlns:a16="http://schemas.microsoft.com/office/drawing/2014/main" id="{BF2EEAB6-0B2E-405F-92A0-40F7183EEE6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75" y="6276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201" name="Line 1929">
                <a:extLst>
                  <a:ext uri="{FF2B5EF4-FFF2-40B4-BE49-F238E27FC236}">
                    <a16:creationId xmlns:a16="http://schemas.microsoft.com/office/drawing/2014/main" id="{0667FC05-BC02-409B-8D79-FB8F26B82EC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943" y="4179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202" name="Line 1930">
                <a:extLst>
                  <a:ext uri="{FF2B5EF4-FFF2-40B4-BE49-F238E27FC236}">
                    <a16:creationId xmlns:a16="http://schemas.microsoft.com/office/drawing/2014/main" id="{F4EB757C-D10C-403F-AFBB-F1D130404C8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43" y="4179"/>
                <a:ext cx="0" cy="1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203" name="Line 1931">
                <a:extLst>
                  <a:ext uri="{FF2B5EF4-FFF2-40B4-BE49-F238E27FC236}">
                    <a16:creationId xmlns:a16="http://schemas.microsoft.com/office/drawing/2014/main" id="{D65D0D6E-4B3C-4AE5-8727-DC9CC740D58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830" y="3822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204" name="Line 1932">
                <a:extLst>
                  <a:ext uri="{FF2B5EF4-FFF2-40B4-BE49-F238E27FC236}">
                    <a16:creationId xmlns:a16="http://schemas.microsoft.com/office/drawing/2014/main" id="{F337590D-DB67-4F65-8B05-856E6126DD5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30" y="3822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205" name="Line 1933">
                <a:extLst>
                  <a:ext uri="{FF2B5EF4-FFF2-40B4-BE49-F238E27FC236}">
                    <a16:creationId xmlns:a16="http://schemas.microsoft.com/office/drawing/2014/main" id="{16780EE8-C9C7-450A-90E7-4BD852BA804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80" y="3597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206" name="Line 1934">
                <a:extLst>
                  <a:ext uri="{FF2B5EF4-FFF2-40B4-BE49-F238E27FC236}">
                    <a16:creationId xmlns:a16="http://schemas.microsoft.com/office/drawing/2014/main" id="{12DC3C01-D625-41DD-92A7-3EC595952C6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80" y="3597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207" name="Line 1935">
                <a:extLst>
                  <a:ext uri="{FF2B5EF4-FFF2-40B4-BE49-F238E27FC236}">
                    <a16:creationId xmlns:a16="http://schemas.microsoft.com/office/drawing/2014/main" id="{4469CAF1-1652-42BF-A12B-91CF2C923BA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830" y="3838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208" name="Line 1936">
                <a:extLst>
                  <a:ext uri="{FF2B5EF4-FFF2-40B4-BE49-F238E27FC236}">
                    <a16:creationId xmlns:a16="http://schemas.microsoft.com/office/drawing/2014/main" id="{97FA4FC8-2DFB-402E-AD04-223F118CBD8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30" y="3838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209" name="Line 1937">
                <a:extLst>
                  <a:ext uri="{FF2B5EF4-FFF2-40B4-BE49-F238E27FC236}">
                    <a16:creationId xmlns:a16="http://schemas.microsoft.com/office/drawing/2014/main" id="{55BDA0B5-7BCF-4308-8DCE-1C70536E7E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55" y="1095"/>
                <a:ext cx="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210" name="Line 1938">
                <a:extLst>
                  <a:ext uri="{FF2B5EF4-FFF2-40B4-BE49-F238E27FC236}">
                    <a16:creationId xmlns:a16="http://schemas.microsoft.com/office/drawing/2014/main" id="{EF7C5495-AD2D-48FB-BF57-D2BB463C596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55" y="1095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211" name="Line 1939">
                <a:extLst>
                  <a:ext uri="{FF2B5EF4-FFF2-40B4-BE49-F238E27FC236}">
                    <a16:creationId xmlns:a16="http://schemas.microsoft.com/office/drawing/2014/main" id="{B2431320-5C37-434A-B1A0-34DBCBD3BD5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830" y="3854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212" name="Line 1940">
                <a:extLst>
                  <a:ext uri="{FF2B5EF4-FFF2-40B4-BE49-F238E27FC236}">
                    <a16:creationId xmlns:a16="http://schemas.microsoft.com/office/drawing/2014/main" id="{66B862E3-0624-4A6E-83DC-F5462C26866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30" y="3854"/>
                <a:ext cx="0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213" name="Line 1941">
                <a:extLst>
                  <a:ext uri="{FF2B5EF4-FFF2-40B4-BE49-F238E27FC236}">
                    <a16:creationId xmlns:a16="http://schemas.microsoft.com/office/drawing/2014/main" id="{AAD7341E-0596-434D-A994-0FFFC34F4D6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35" y="2822"/>
                <a:ext cx="2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214" name="Line 1942">
                <a:extLst>
                  <a:ext uri="{FF2B5EF4-FFF2-40B4-BE49-F238E27FC236}">
                    <a16:creationId xmlns:a16="http://schemas.microsoft.com/office/drawing/2014/main" id="{65DD240D-CDC1-40D8-B5A8-0DEF818A4E6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35" y="2822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215" name="Line 1943">
                <a:extLst>
                  <a:ext uri="{FF2B5EF4-FFF2-40B4-BE49-F238E27FC236}">
                    <a16:creationId xmlns:a16="http://schemas.microsoft.com/office/drawing/2014/main" id="{BFDBEC5B-22A1-4095-939F-0A4992B10CD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15" y="1635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216" name="Line 1944">
                <a:extLst>
                  <a:ext uri="{FF2B5EF4-FFF2-40B4-BE49-F238E27FC236}">
                    <a16:creationId xmlns:a16="http://schemas.microsoft.com/office/drawing/2014/main" id="{8D2FA0DF-1624-4571-BDAE-C5E84D7DCE4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15" y="1635"/>
                <a:ext cx="0" cy="1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217" name="Line 1945">
                <a:extLst>
                  <a:ext uri="{FF2B5EF4-FFF2-40B4-BE49-F238E27FC236}">
                    <a16:creationId xmlns:a16="http://schemas.microsoft.com/office/drawing/2014/main" id="{1D6CD177-C64E-46DB-9C63-8FFA64E8271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59" y="1297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218" name="Line 1946">
                <a:extLst>
                  <a:ext uri="{FF2B5EF4-FFF2-40B4-BE49-F238E27FC236}">
                    <a16:creationId xmlns:a16="http://schemas.microsoft.com/office/drawing/2014/main" id="{20443A84-6803-4692-A8A2-7751B9A2DE1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59" y="1297"/>
                <a:ext cx="0" cy="1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219" name="Line 1947">
                <a:extLst>
                  <a:ext uri="{FF2B5EF4-FFF2-40B4-BE49-F238E27FC236}">
                    <a16:creationId xmlns:a16="http://schemas.microsoft.com/office/drawing/2014/main" id="{E66235EB-D468-4C08-9960-0088C74D3AA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14" y="1692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220" name="Line 1948">
                <a:extLst>
                  <a:ext uri="{FF2B5EF4-FFF2-40B4-BE49-F238E27FC236}">
                    <a16:creationId xmlns:a16="http://schemas.microsoft.com/office/drawing/2014/main" id="{A760D56A-ABCA-4A41-9482-93D411DAD39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14" y="1692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221" name="Line 1949">
                <a:extLst>
                  <a:ext uri="{FF2B5EF4-FFF2-40B4-BE49-F238E27FC236}">
                    <a16:creationId xmlns:a16="http://schemas.microsoft.com/office/drawing/2014/main" id="{D8DC108B-328C-4889-A918-C00ED84B4EE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57" y="950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222" name="Line 1950">
                <a:extLst>
                  <a:ext uri="{FF2B5EF4-FFF2-40B4-BE49-F238E27FC236}">
                    <a16:creationId xmlns:a16="http://schemas.microsoft.com/office/drawing/2014/main" id="{0A7347C0-8C30-4E4F-BDE7-D5041DD8553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57" y="950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223" name="Line 1951">
                <a:extLst>
                  <a:ext uri="{FF2B5EF4-FFF2-40B4-BE49-F238E27FC236}">
                    <a16:creationId xmlns:a16="http://schemas.microsoft.com/office/drawing/2014/main" id="{6AE5B0DE-2A54-4E0B-831B-01751D17F0B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829" y="3871"/>
                <a:ext cx="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224" name="Line 1952">
                <a:extLst>
                  <a:ext uri="{FF2B5EF4-FFF2-40B4-BE49-F238E27FC236}">
                    <a16:creationId xmlns:a16="http://schemas.microsoft.com/office/drawing/2014/main" id="{127B7FEB-8BC5-43B7-9675-6276BF3261D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29" y="3871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225" name="Line 1953">
                <a:extLst>
                  <a:ext uri="{FF2B5EF4-FFF2-40B4-BE49-F238E27FC236}">
                    <a16:creationId xmlns:a16="http://schemas.microsoft.com/office/drawing/2014/main" id="{80241AE0-2BA3-40D3-9D0E-D0F3440D5FD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24" y="5138"/>
                <a:ext cx="21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226" name="Line 1954">
                <a:extLst>
                  <a:ext uri="{FF2B5EF4-FFF2-40B4-BE49-F238E27FC236}">
                    <a16:creationId xmlns:a16="http://schemas.microsoft.com/office/drawing/2014/main" id="{F4CC0486-D317-4216-948A-26C10FDF46F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102" y="5138"/>
                <a:ext cx="2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227" name="Rectangle 1955">
                <a:extLst>
                  <a:ext uri="{FF2B5EF4-FFF2-40B4-BE49-F238E27FC236}">
                    <a16:creationId xmlns:a16="http://schemas.microsoft.com/office/drawing/2014/main" id="{526E7380-FE0A-4BBA-8699-0DFE6C45B0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12" y="5130"/>
                <a:ext cx="1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0" i="0" u="none" strike="noStrike" cap="none" normalizeH="0" baseline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" charset="0"/>
                  </a:rPr>
                  <a:t>55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228" name="Line 1956">
                <a:extLst>
                  <a:ext uri="{FF2B5EF4-FFF2-40B4-BE49-F238E27FC236}">
                    <a16:creationId xmlns:a16="http://schemas.microsoft.com/office/drawing/2014/main" id="{A9408EB5-189A-4A51-8B21-D08C62F2323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102" y="5107"/>
                <a:ext cx="0" cy="3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229" name="Line 1957">
                <a:extLst>
                  <a:ext uri="{FF2B5EF4-FFF2-40B4-BE49-F238E27FC236}">
                    <a16:creationId xmlns:a16="http://schemas.microsoft.com/office/drawing/2014/main" id="{51E73A33-84DD-4EE0-BB1A-38FCCB3DDB8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829" y="3887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230" name="Line 1958">
                <a:extLst>
                  <a:ext uri="{FF2B5EF4-FFF2-40B4-BE49-F238E27FC236}">
                    <a16:creationId xmlns:a16="http://schemas.microsoft.com/office/drawing/2014/main" id="{D841B8B7-B681-4A16-89A5-8766D51694E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29" y="3887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231" name="Line 1959">
                <a:extLst>
                  <a:ext uri="{FF2B5EF4-FFF2-40B4-BE49-F238E27FC236}">
                    <a16:creationId xmlns:a16="http://schemas.microsoft.com/office/drawing/2014/main" id="{BE08DD42-F88F-4E42-9A89-1C84FB8CE96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56" y="1063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232" name="Line 1960">
                <a:extLst>
                  <a:ext uri="{FF2B5EF4-FFF2-40B4-BE49-F238E27FC236}">
                    <a16:creationId xmlns:a16="http://schemas.microsoft.com/office/drawing/2014/main" id="{EB43413F-B705-4DF3-8338-5A7813B39A5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56" y="1063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233" name="Line 1961">
                <a:extLst>
                  <a:ext uri="{FF2B5EF4-FFF2-40B4-BE49-F238E27FC236}">
                    <a16:creationId xmlns:a16="http://schemas.microsoft.com/office/drawing/2014/main" id="{2363D269-E38E-4D63-80FD-6055B94DC7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014" y="5815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234" name="Line 1962">
                <a:extLst>
                  <a:ext uri="{FF2B5EF4-FFF2-40B4-BE49-F238E27FC236}">
                    <a16:creationId xmlns:a16="http://schemas.microsoft.com/office/drawing/2014/main" id="{342DA56C-5D74-4E6E-ADA5-146CD4DCC0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14" y="5815"/>
                <a:ext cx="0" cy="1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235" name="Line 1963">
                <a:extLst>
                  <a:ext uri="{FF2B5EF4-FFF2-40B4-BE49-F238E27FC236}">
                    <a16:creationId xmlns:a16="http://schemas.microsoft.com/office/drawing/2014/main" id="{64AFAF07-C0EC-4599-BE60-BB8E4B3F27F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14" y="1740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236" name="Line 1964">
                <a:extLst>
                  <a:ext uri="{FF2B5EF4-FFF2-40B4-BE49-F238E27FC236}">
                    <a16:creationId xmlns:a16="http://schemas.microsoft.com/office/drawing/2014/main" id="{F535E773-94C5-4841-B0D6-D2DCA55A05E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14" y="1740"/>
                <a:ext cx="0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237" name="Line 1965">
                <a:extLst>
                  <a:ext uri="{FF2B5EF4-FFF2-40B4-BE49-F238E27FC236}">
                    <a16:creationId xmlns:a16="http://schemas.microsoft.com/office/drawing/2014/main" id="{C01A6C5B-D827-4198-93C3-6EAD13AE720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19" y="3007"/>
                <a:ext cx="19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238" name="Line 1966">
                <a:extLst>
                  <a:ext uri="{FF2B5EF4-FFF2-40B4-BE49-F238E27FC236}">
                    <a16:creationId xmlns:a16="http://schemas.microsoft.com/office/drawing/2014/main" id="{26CFA862-10BD-4182-B47F-60F0B3D7376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19" y="2972"/>
                <a:ext cx="0" cy="3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239" name="Line 1967">
                <a:extLst>
                  <a:ext uri="{FF2B5EF4-FFF2-40B4-BE49-F238E27FC236}">
                    <a16:creationId xmlns:a16="http://schemas.microsoft.com/office/drawing/2014/main" id="{79118A11-77A8-4B71-81CE-C323CAEC9A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829" y="3919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240" name="Line 1968">
                <a:extLst>
                  <a:ext uri="{FF2B5EF4-FFF2-40B4-BE49-F238E27FC236}">
                    <a16:creationId xmlns:a16="http://schemas.microsoft.com/office/drawing/2014/main" id="{DC69725B-AEC3-4B05-B244-E5250573362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29" y="3919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241" name="Line 1969">
                <a:extLst>
                  <a:ext uri="{FF2B5EF4-FFF2-40B4-BE49-F238E27FC236}">
                    <a16:creationId xmlns:a16="http://schemas.microsoft.com/office/drawing/2014/main" id="{5F666F40-E41E-460A-9FD2-A1E0586B45C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333" y="2338"/>
                <a:ext cx="42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242" name="Line 1970">
                <a:extLst>
                  <a:ext uri="{FF2B5EF4-FFF2-40B4-BE49-F238E27FC236}">
                    <a16:creationId xmlns:a16="http://schemas.microsoft.com/office/drawing/2014/main" id="{1CE78D53-AE87-4682-9205-AB3DEAB5B9E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900" y="2338"/>
                <a:ext cx="42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243" name="Rectangle 1971">
                <a:extLst>
                  <a:ext uri="{FF2B5EF4-FFF2-40B4-BE49-F238E27FC236}">
                    <a16:creationId xmlns:a16="http://schemas.microsoft.com/office/drawing/2014/main" id="{9EA840B1-4A6A-49B3-A2A8-FD37023CD1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21" y="2330"/>
                <a:ext cx="1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0" i="0" u="none" strike="noStrike" cap="none" normalizeH="0" baseline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" charset="0"/>
                  </a:rPr>
                  <a:t>97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244" name="Line 1972">
                <a:extLst>
                  <a:ext uri="{FF2B5EF4-FFF2-40B4-BE49-F238E27FC236}">
                    <a16:creationId xmlns:a16="http://schemas.microsoft.com/office/drawing/2014/main" id="{EB0E7E04-DE15-47F7-9DED-AEF69B7F5B1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900" y="2276"/>
                <a:ext cx="0" cy="6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245" name="Line 1973">
                <a:extLst>
                  <a:ext uri="{FF2B5EF4-FFF2-40B4-BE49-F238E27FC236}">
                    <a16:creationId xmlns:a16="http://schemas.microsoft.com/office/drawing/2014/main" id="{C5A8AD46-A36F-4591-A44F-0FE1B2908A9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061" y="5598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246" name="Line 1974">
                <a:extLst>
                  <a:ext uri="{FF2B5EF4-FFF2-40B4-BE49-F238E27FC236}">
                    <a16:creationId xmlns:a16="http://schemas.microsoft.com/office/drawing/2014/main" id="{E9751EAF-48C5-4BA0-AAE3-6FBFCDE6BB9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1" y="5598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247" name="Line 1975">
                <a:extLst>
                  <a:ext uri="{FF2B5EF4-FFF2-40B4-BE49-F238E27FC236}">
                    <a16:creationId xmlns:a16="http://schemas.microsoft.com/office/drawing/2014/main" id="{41A5A3C3-64FA-4C8E-9AD3-915850ECC04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822" y="6386"/>
                <a:ext cx="13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248" name="Line 1976">
                <a:extLst>
                  <a:ext uri="{FF2B5EF4-FFF2-40B4-BE49-F238E27FC236}">
                    <a16:creationId xmlns:a16="http://schemas.microsoft.com/office/drawing/2014/main" id="{69DC570A-CF12-4A62-8691-1EC563EA337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75" y="6386"/>
                <a:ext cx="13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249" name="Rectangle 1977">
                <a:extLst>
                  <a:ext uri="{FF2B5EF4-FFF2-40B4-BE49-F238E27FC236}">
                    <a16:creationId xmlns:a16="http://schemas.microsoft.com/office/drawing/2014/main" id="{E6FE2CA5-7618-4342-95E6-8AC2EA36E2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0" y="6378"/>
                <a:ext cx="1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0" i="0" u="none" strike="noStrike" cap="none" normalizeH="0" baseline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" charset="0"/>
                  </a:rPr>
                  <a:t>89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250" name="Line 1978">
                <a:extLst>
                  <a:ext uri="{FF2B5EF4-FFF2-40B4-BE49-F238E27FC236}">
                    <a16:creationId xmlns:a16="http://schemas.microsoft.com/office/drawing/2014/main" id="{12BE554D-B545-4982-AE98-A468D99A16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75" y="6330"/>
                <a:ext cx="0" cy="5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251" name="Line 1979">
                <a:extLst>
                  <a:ext uri="{FF2B5EF4-FFF2-40B4-BE49-F238E27FC236}">
                    <a16:creationId xmlns:a16="http://schemas.microsoft.com/office/drawing/2014/main" id="{1D3B102E-5CCC-44FC-9CD6-8C2BFB2DC29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57" y="1418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252" name="Line 1980">
                <a:extLst>
                  <a:ext uri="{FF2B5EF4-FFF2-40B4-BE49-F238E27FC236}">
                    <a16:creationId xmlns:a16="http://schemas.microsoft.com/office/drawing/2014/main" id="{BCEF8D1C-7A74-4C22-9216-5C73B6342D0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57" y="1418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253" name="Line 1981">
                <a:extLst>
                  <a:ext uri="{FF2B5EF4-FFF2-40B4-BE49-F238E27FC236}">
                    <a16:creationId xmlns:a16="http://schemas.microsoft.com/office/drawing/2014/main" id="{24D62844-4F67-4348-AD86-0C820CBCC66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58" y="1338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254" name="Line 1982">
                <a:extLst>
                  <a:ext uri="{FF2B5EF4-FFF2-40B4-BE49-F238E27FC236}">
                    <a16:creationId xmlns:a16="http://schemas.microsoft.com/office/drawing/2014/main" id="{37BA47DA-A95F-433F-9ACA-4065A2EACA7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58" y="1338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255" name="Line 1983">
                <a:extLst>
                  <a:ext uri="{FF2B5EF4-FFF2-40B4-BE49-F238E27FC236}">
                    <a16:creationId xmlns:a16="http://schemas.microsoft.com/office/drawing/2014/main" id="{0B68EFD6-CF1A-412C-BA89-B1AEFFC2548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69" y="5912"/>
                <a:ext cx="16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256" name="Line 1984">
                <a:extLst>
                  <a:ext uri="{FF2B5EF4-FFF2-40B4-BE49-F238E27FC236}">
                    <a16:creationId xmlns:a16="http://schemas.microsoft.com/office/drawing/2014/main" id="{6D865765-963A-4DE2-A987-8F331C52BBD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69" y="5892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257" name="Line 1985">
                <a:extLst>
                  <a:ext uri="{FF2B5EF4-FFF2-40B4-BE49-F238E27FC236}">
                    <a16:creationId xmlns:a16="http://schemas.microsoft.com/office/drawing/2014/main" id="{DC6B4009-A213-4B31-988C-6503800B636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99" y="3209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258" name="Line 1986">
                <a:extLst>
                  <a:ext uri="{FF2B5EF4-FFF2-40B4-BE49-F238E27FC236}">
                    <a16:creationId xmlns:a16="http://schemas.microsoft.com/office/drawing/2014/main" id="{9E3ED012-2034-4290-8E1F-D7F3EB8D6CF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99" y="3209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259" name="Line 1987">
                <a:extLst>
                  <a:ext uri="{FF2B5EF4-FFF2-40B4-BE49-F238E27FC236}">
                    <a16:creationId xmlns:a16="http://schemas.microsoft.com/office/drawing/2014/main" id="{217515CF-A90C-442C-92CC-FB313FD9C9A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1" y="5614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260" name="Line 1988">
                <a:extLst>
                  <a:ext uri="{FF2B5EF4-FFF2-40B4-BE49-F238E27FC236}">
                    <a16:creationId xmlns:a16="http://schemas.microsoft.com/office/drawing/2014/main" id="{24A58E57-1DB4-42F3-9E10-20A2856FC7F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1" y="5614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261" name="Line 1989">
                <a:extLst>
                  <a:ext uri="{FF2B5EF4-FFF2-40B4-BE49-F238E27FC236}">
                    <a16:creationId xmlns:a16="http://schemas.microsoft.com/office/drawing/2014/main" id="{D85B9050-FFE4-4DFA-AB97-7903C79B0B6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060" y="5662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262" name="Line 1990">
                <a:extLst>
                  <a:ext uri="{FF2B5EF4-FFF2-40B4-BE49-F238E27FC236}">
                    <a16:creationId xmlns:a16="http://schemas.microsoft.com/office/drawing/2014/main" id="{A130D0C4-0EBA-4281-8B51-E4BA3143F0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5662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263" name="Line 1991">
                <a:extLst>
                  <a:ext uri="{FF2B5EF4-FFF2-40B4-BE49-F238E27FC236}">
                    <a16:creationId xmlns:a16="http://schemas.microsoft.com/office/drawing/2014/main" id="{4042CF84-25D9-47DA-9EC5-9D0D3DDCC61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060" y="5678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264" name="Line 1992">
                <a:extLst>
                  <a:ext uri="{FF2B5EF4-FFF2-40B4-BE49-F238E27FC236}">
                    <a16:creationId xmlns:a16="http://schemas.microsoft.com/office/drawing/2014/main" id="{8CF232CE-0A98-44EF-8FB0-E376101E9D5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5678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265" name="Line 1993">
                <a:extLst>
                  <a:ext uri="{FF2B5EF4-FFF2-40B4-BE49-F238E27FC236}">
                    <a16:creationId xmlns:a16="http://schemas.microsoft.com/office/drawing/2014/main" id="{51C94720-93E5-4073-BEA3-4EDCFEEAC35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160" y="6568"/>
                <a:ext cx="16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266" name="Line 1994">
                <a:extLst>
                  <a:ext uri="{FF2B5EF4-FFF2-40B4-BE49-F238E27FC236}">
                    <a16:creationId xmlns:a16="http://schemas.microsoft.com/office/drawing/2014/main" id="{4676D993-AD8E-4D61-AA46-77E31F83251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160" y="6504"/>
                <a:ext cx="0" cy="6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267" name="Line 1995">
                <a:extLst>
                  <a:ext uri="{FF2B5EF4-FFF2-40B4-BE49-F238E27FC236}">
                    <a16:creationId xmlns:a16="http://schemas.microsoft.com/office/drawing/2014/main" id="{3C921C3C-825F-401A-8A90-22AE83BC5BA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63" y="5053"/>
                <a:ext cx="163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268" name="Line 1996">
                <a:extLst>
                  <a:ext uri="{FF2B5EF4-FFF2-40B4-BE49-F238E27FC236}">
                    <a16:creationId xmlns:a16="http://schemas.microsoft.com/office/drawing/2014/main" id="{5531EA14-2AE1-49F5-BF2F-B6AD92C5324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287" y="5053"/>
                <a:ext cx="16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269" name="Rectangle 1997">
                <a:extLst>
                  <a:ext uri="{FF2B5EF4-FFF2-40B4-BE49-F238E27FC236}">
                    <a16:creationId xmlns:a16="http://schemas.microsoft.com/office/drawing/2014/main" id="{68D2FDF8-B3BE-4918-A1E0-5872AE00B5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51" y="5045"/>
                <a:ext cx="1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0" i="0" u="none" strike="noStrike" cap="none" normalizeH="0" baseline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" charset="0"/>
                  </a:rPr>
                  <a:t>77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270" name="Line 1998">
                <a:extLst>
                  <a:ext uri="{FF2B5EF4-FFF2-40B4-BE49-F238E27FC236}">
                    <a16:creationId xmlns:a16="http://schemas.microsoft.com/office/drawing/2014/main" id="{F211D74D-0707-45D4-B022-A15E0789A20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87" y="5053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271" name="Line 1999">
                <a:extLst>
                  <a:ext uri="{FF2B5EF4-FFF2-40B4-BE49-F238E27FC236}">
                    <a16:creationId xmlns:a16="http://schemas.microsoft.com/office/drawing/2014/main" id="{0E05741C-EEEE-4303-A1CA-BE78EFEF4CA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49" y="4662"/>
                <a:ext cx="2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272" name="Line 2000">
                <a:extLst>
                  <a:ext uri="{FF2B5EF4-FFF2-40B4-BE49-F238E27FC236}">
                    <a16:creationId xmlns:a16="http://schemas.microsoft.com/office/drawing/2014/main" id="{E2D3AB21-C905-4645-8C33-ACEF4DB558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49" y="4662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273" name="Line 2001">
                <a:extLst>
                  <a:ext uri="{FF2B5EF4-FFF2-40B4-BE49-F238E27FC236}">
                    <a16:creationId xmlns:a16="http://schemas.microsoft.com/office/drawing/2014/main" id="{FEA15FD9-B9A9-4F29-BCB8-A4AD14C425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286" y="4940"/>
                <a:ext cx="9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274" name="Line 2002">
                <a:extLst>
                  <a:ext uri="{FF2B5EF4-FFF2-40B4-BE49-F238E27FC236}">
                    <a16:creationId xmlns:a16="http://schemas.microsoft.com/office/drawing/2014/main" id="{FE5F03DC-C804-401A-A9FD-EE8CF77018E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177" y="4940"/>
                <a:ext cx="9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275" name="Rectangle 2003">
                <a:extLst>
                  <a:ext uri="{FF2B5EF4-FFF2-40B4-BE49-F238E27FC236}">
                    <a16:creationId xmlns:a16="http://schemas.microsoft.com/office/drawing/2014/main" id="{10BA2F83-CFC7-43AA-9758-6A99B258BC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74" y="4932"/>
                <a:ext cx="1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0" i="0" u="none" strike="noStrike" cap="none" normalizeH="0" baseline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" charset="0"/>
                  </a:rPr>
                  <a:t>58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276" name="Line 2004">
                <a:extLst>
                  <a:ext uri="{FF2B5EF4-FFF2-40B4-BE49-F238E27FC236}">
                    <a16:creationId xmlns:a16="http://schemas.microsoft.com/office/drawing/2014/main" id="{3159319A-92B9-47B6-9A93-A0120A2AECC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77" y="4940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277" name="Line 2005">
                <a:extLst>
                  <a:ext uri="{FF2B5EF4-FFF2-40B4-BE49-F238E27FC236}">
                    <a16:creationId xmlns:a16="http://schemas.microsoft.com/office/drawing/2014/main" id="{708046D3-3F64-470E-AFC0-E4B62135C9D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828" y="3968"/>
                <a:ext cx="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278" name="Line 2006">
                <a:extLst>
                  <a:ext uri="{FF2B5EF4-FFF2-40B4-BE49-F238E27FC236}">
                    <a16:creationId xmlns:a16="http://schemas.microsoft.com/office/drawing/2014/main" id="{2B05B65B-3CEE-417E-A0E4-B9F33657B76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28" y="3968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279" name="Line 2007">
                <a:extLst>
                  <a:ext uri="{FF2B5EF4-FFF2-40B4-BE49-F238E27FC236}">
                    <a16:creationId xmlns:a16="http://schemas.microsoft.com/office/drawing/2014/main" id="{D078D050-F1C9-4DD5-AE92-2382C0F2CA3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80" y="4766"/>
                <a:ext cx="36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280" name="Line 2008">
                <a:extLst>
                  <a:ext uri="{FF2B5EF4-FFF2-40B4-BE49-F238E27FC236}">
                    <a16:creationId xmlns:a16="http://schemas.microsoft.com/office/drawing/2014/main" id="{2417B12B-36B6-428E-B63E-5D9EC22C96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080" y="4737"/>
                <a:ext cx="0" cy="2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281" name="Line 2009">
                <a:extLst>
                  <a:ext uri="{FF2B5EF4-FFF2-40B4-BE49-F238E27FC236}">
                    <a16:creationId xmlns:a16="http://schemas.microsoft.com/office/drawing/2014/main" id="{8D8FA60A-9A38-427C-BD33-8F2974D3703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833" y="6973"/>
                <a:ext cx="13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282" name="Line 2010">
                <a:extLst>
                  <a:ext uri="{FF2B5EF4-FFF2-40B4-BE49-F238E27FC236}">
                    <a16:creationId xmlns:a16="http://schemas.microsoft.com/office/drawing/2014/main" id="{E60D8808-882F-4BC7-B9FF-E3159C40550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833" y="6671"/>
                <a:ext cx="0" cy="30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283" name="Line 2011">
                <a:extLst>
                  <a:ext uri="{FF2B5EF4-FFF2-40B4-BE49-F238E27FC236}">
                    <a16:creationId xmlns:a16="http://schemas.microsoft.com/office/drawing/2014/main" id="{1985C488-B893-47EE-B4F4-92A98B92FBD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88" y="4621"/>
                <a:ext cx="17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284" name="Line 2012">
                <a:extLst>
                  <a:ext uri="{FF2B5EF4-FFF2-40B4-BE49-F238E27FC236}">
                    <a16:creationId xmlns:a16="http://schemas.microsoft.com/office/drawing/2014/main" id="{2BC55D65-47C9-47FF-90F4-9716411BC13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88" y="4621"/>
                <a:ext cx="0" cy="1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285" name="Line 2013">
                <a:extLst>
                  <a:ext uri="{FF2B5EF4-FFF2-40B4-BE49-F238E27FC236}">
                    <a16:creationId xmlns:a16="http://schemas.microsoft.com/office/drawing/2014/main" id="{A57F84EA-7A4B-4891-B423-29AE3C50A43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828" y="3984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</p:grpSp>
        <p:grpSp>
          <p:nvGrpSpPr>
            <p:cNvPr id="18" name="Group 2215">
              <a:extLst>
                <a:ext uri="{FF2B5EF4-FFF2-40B4-BE49-F238E27FC236}">
                  <a16:creationId xmlns:a16="http://schemas.microsoft.com/office/drawing/2014/main" id="{095674D1-2385-450F-A906-C8D9F66CBDD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48" y="902"/>
              <a:ext cx="2168" cy="5845"/>
              <a:chOff x="1148" y="902"/>
              <a:chExt cx="2168" cy="5845"/>
            </a:xfrm>
          </p:grpSpPr>
          <p:sp>
            <p:nvSpPr>
              <p:cNvPr id="4886" name="Line 2015">
                <a:extLst>
                  <a:ext uri="{FF2B5EF4-FFF2-40B4-BE49-F238E27FC236}">
                    <a16:creationId xmlns:a16="http://schemas.microsoft.com/office/drawing/2014/main" id="{B1E856B9-B996-4BFB-851B-D60935975F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28" y="3984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887" name="Line 2016">
                <a:extLst>
                  <a:ext uri="{FF2B5EF4-FFF2-40B4-BE49-F238E27FC236}">
                    <a16:creationId xmlns:a16="http://schemas.microsoft.com/office/drawing/2014/main" id="{81C59130-0602-44D7-A4D7-669510339A6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179" y="5472"/>
                <a:ext cx="6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888" name="Line 2017">
                <a:extLst>
                  <a:ext uri="{FF2B5EF4-FFF2-40B4-BE49-F238E27FC236}">
                    <a16:creationId xmlns:a16="http://schemas.microsoft.com/office/drawing/2014/main" id="{F74A389A-6ECB-45CB-AF92-E7D70DB022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107" y="5472"/>
                <a:ext cx="6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889" name="Rectangle 2018">
                <a:extLst>
                  <a:ext uri="{FF2B5EF4-FFF2-40B4-BE49-F238E27FC236}">
                    <a16:creationId xmlns:a16="http://schemas.microsoft.com/office/drawing/2014/main" id="{5875DAF4-E37A-4F40-A1A1-DF24FDBB52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67" y="5464"/>
                <a:ext cx="1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0" i="0" u="none" strike="noStrike" cap="none" normalizeH="0" baseline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" charset="0"/>
                  </a:rPr>
                  <a:t>64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4890" name="Line 2019">
                <a:extLst>
                  <a:ext uri="{FF2B5EF4-FFF2-40B4-BE49-F238E27FC236}">
                    <a16:creationId xmlns:a16="http://schemas.microsoft.com/office/drawing/2014/main" id="{5ADFF129-4EDD-49E5-A530-C4C1F20C18E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07" y="5448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891" name="Line 2020">
                <a:extLst>
                  <a:ext uri="{FF2B5EF4-FFF2-40B4-BE49-F238E27FC236}">
                    <a16:creationId xmlns:a16="http://schemas.microsoft.com/office/drawing/2014/main" id="{A44F4615-9676-4935-8F7E-B82A9F375A7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176" y="4815"/>
                <a:ext cx="229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892" name="Line 2021">
                <a:extLst>
                  <a:ext uri="{FF2B5EF4-FFF2-40B4-BE49-F238E27FC236}">
                    <a16:creationId xmlns:a16="http://schemas.microsoft.com/office/drawing/2014/main" id="{98F23BBA-2E09-40DB-BF73-64E1D8A7A49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76" y="4815"/>
                <a:ext cx="0" cy="1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893" name="Line 2022">
                <a:extLst>
                  <a:ext uri="{FF2B5EF4-FFF2-40B4-BE49-F238E27FC236}">
                    <a16:creationId xmlns:a16="http://schemas.microsoft.com/office/drawing/2014/main" id="{23B9A45E-1947-457A-BFAA-1752290E038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863" y="4827"/>
                <a:ext cx="313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894" name="Line 2023">
                <a:extLst>
                  <a:ext uri="{FF2B5EF4-FFF2-40B4-BE49-F238E27FC236}">
                    <a16:creationId xmlns:a16="http://schemas.microsoft.com/office/drawing/2014/main" id="{FD45FCA3-1AA5-4207-AEEF-24EBE99A152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863" y="4795"/>
                <a:ext cx="0" cy="3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895" name="Line 2024">
                <a:extLst>
                  <a:ext uri="{FF2B5EF4-FFF2-40B4-BE49-F238E27FC236}">
                    <a16:creationId xmlns:a16="http://schemas.microsoft.com/office/drawing/2014/main" id="{2983A576-420A-408D-B721-A1CEBB465D2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809" y="4105"/>
                <a:ext cx="23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896" name="Line 2025">
                <a:extLst>
                  <a:ext uri="{FF2B5EF4-FFF2-40B4-BE49-F238E27FC236}">
                    <a16:creationId xmlns:a16="http://schemas.microsoft.com/office/drawing/2014/main" id="{60CF0404-3C53-4536-9BC2-E28EC7345B8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73" y="4105"/>
                <a:ext cx="2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897" name="Rectangle 2026">
                <a:extLst>
                  <a:ext uri="{FF2B5EF4-FFF2-40B4-BE49-F238E27FC236}">
                    <a16:creationId xmlns:a16="http://schemas.microsoft.com/office/drawing/2014/main" id="{8F105A0E-7023-4B96-BDCB-534EF9E3AD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97" y="4097"/>
                <a:ext cx="1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0" i="0" u="none" strike="noStrike" cap="none" normalizeH="0" baseline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" charset="0"/>
                  </a:rPr>
                  <a:t>64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4898" name="Line 2027">
                <a:extLst>
                  <a:ext uri="{FF2B5EF4-FFF2-40B4-BE49-F238E27FC236}">
                    <a16:creationId xmlns:a16="http://schemas.microsoft.com/office/drawing/2014/main" id="{CD626B9A-5F50-4974-8606-1632A6746D6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73" y="4084"/>
                <a:ext cx="0" cy="2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899" name="Line 2028">
                <a:extLst>
                  <a:ext uri="{FF2B5EF4-FFF2-40B4-BE49-F238E27FC236}">
                    <a16:creationId xmlns:a16="http://schemas.microsoft.com/office/drawing/2014/main" id="{91391994-1782-41C3-8CAB-32D24CFA22D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58" y="1323"/>
                <a:ext cx="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900" name="Line 2029">
                <a:extLst>
                  <a:ext uri="{FF2B5EF4-FFF2-40B4-BE49-F238E27FC236}">
                    <a16:creationId xmlns:a16="http://schemas.microsoft.com/office/drawing/2014/main" id="{0CA4EC30-134B-4974-9B4E-1369EF55019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58" y="1323"/>
                <a:ext cx="0" cy="1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901" name="Line 2030">
                <a:extLst>
                  <a:ext uri="{FF2B5EF4-FFF2-40B4-BE49-F238E27FC236}">
                    <a16:creationId xmlns:a16="http://schemas.microsoft.com/office/drawing/2014/main" id="{87719C05-18BF-48DE-96F9-AFD815B0297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28" y="4000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902" name="Line 2031">
                <a:extLst>
                  <a:ext uri="{FF2B5EF4-FFF2-40B4-BE49-F238E27FC236}">
                    <a16:creationId xmlns:a16="http://schemas.microsoft.com/office/drawing/2014/main" id="{9E95A3FD-D809-47B9-A836-E2AAB40EC15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28" y="4000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903" name="Line 2032">
                <a:extLst>
                  <a:ext uri="{FF2B5EF4-FFF2-40B4-BE49-F238E27FC236}">
                    <a16:creationId xmlns:a16="http://schemas.microsoft.com/office/drawing/2014/main" id="{1D3D7E2A-50DC-4104-8A98-822F75C9D91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96" y="5775"/>
                <a:ext cx="18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904" name="Line 2033">
                <a:extLst>
                  <a:ext uri="{FF2B5EF4-FFF2-40B4-BE49-F238E27FC236}">
                    <a16:creationId xmlns:a16="http://schemas.microsoft.com/office/drawing/2014/main" id="{15245F02-6381-4BDC-8A73-18C2A8E8050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02" y="5775"/>
                <a:ext cx="18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905" name="Rectangle 2034">
                <a:extLst>
                  <a:ext uri="{FF2B5EF4-FFF2-40B4-BE49-F238E27FC236}">
                    <a16:creationId xmlns:a16="http://schemas.microsoft.com/office/drawing/2014/main" id="{94249FA5-CB6E-4941-8EC3-86657C0DCA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84" y="5767"/>
                <a:ext cx="1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0" i="0" u="none" strike="noStrike" cap="none" normalizeH="0" baseline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" charset="0"/>
                  </a:rPr>
                  <a:t>80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4906" name="Line 2035">
                <a:extLst>
                  <a:ext uri="{FF2B5EF4-FFF2-40B4-BE49-F238E27FC236}">
                    <a16:creationId xmlns:a16="http://schemas.microsoft.com/office/drawing/2014/main" id="{8D1743EF-23B9-45A0-84C1-4B2D9C87ECC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02" y="5775"/>
                <a:ext cx="0" cy="5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907" name="Line 2036">
                <a:extLst>
                  <a:ext uri="{FF2B5EF4-FFF2-40B4-BE49-F238E27FC236}">
                    <a16:creationId xmlns:a16="http://schemas.microsoft.com/office/drawing/2014/main" id="{96CD474A-17E7-4FE7-8ABC-099613D8E8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205" y="6215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908" name="Line 2037">
                <a:extLst>
                  <a:ext uri="{FF2B5EF4-FFF2-40B4-BE49-F238E27FC236}">
                    <a16:creationId xmlns:a16="http://schemas.microsoft.com/office/drawing/2014/main" id="{D9BD6A24-1821-4B98-8516-0CE455B1D5E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05" y="6215"/>
                <a:ext cx="0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909" name="Line 2038">
                <a:extLst>
                  <a:ext uri="{FF2B5EF4-FFF2-40B4-BE49-F238E27FC236}">
                    <a16:creationId xmlns:a16="http://schemas.microsoft.com/office/drawing/2014/main" id="{DF7A7F1C-BF2B-4FE9-AA2C-8002D3EE796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84" y="4016"/>
                <a:ext cx="4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910" name="Line 2039">
                <a:extLst>
                  <a:ext uri="{FF2B5EF4-FFF2-40B4-BE49-F238E27FC236}">
                    <a16:creationId xmlns:a16="http://schemas.microsoft.com/office/drawing/2014/main" id="{05D830E5-2AED-4821-B228-779286FE0ED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4" y="4016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911" name="Line 2040">
                <a:extLst>
                  <a:ext uri="{FF2B5EF4-FFF2-40B4-BE49-F238E27FC236}">
                    <a16:creationId xmlns:a16="http://schemas.microsoft.com/office/drawing/2014/main" id="{783518AB-6699-458A-999E-8ED3645139C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55" y="1111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912" name="Line 2041">
                <a:extLst>
                  <a:ext uri="{FF2B5EF4-FFF2-40B4-BE49-F238E27FC236}">
                    <a16:creationId xmlns:a16="http://schemas.microsoft.com/office/drawing/2014/main" id="{C36F4108-A2A0-4DBE-9E4D-51CFA56FD3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55" y="1111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913" name="Line 2042">
                <a:extLst>
                  <a:ext uri="{FF2B5EF4-FFF2-40B4-BE49-F238E27FC236}">
                    <a16:creationId xmlns:a16="http://schemas.microsoft.com/office/drawing/2014/main" id="{99053A5C-9FC6-4D71-A605-20E71D93E73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92" y="2741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914" name="Line 2043">
                <a:extLst>
                  <a:ext uri="{FF2B5EF4-FFF2-40B4-BE49-F238E27FC236}">
                    <a16:creationId xmlns:a16="http://schemas.microsoft.com/office/drawing/2014/main" id="{99A58D4E-23A5-47D6-827C-F022CC2A099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92" y="2741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915" name="Line 2044">
                <a:extLst>
                  <a:ext uri="{FF2B5EF4-FFF2-40B4-BE49-F238E27FC236}">
                    <a16:creationId xmlns:a16="http://schemas.microsoft.com/office/drawing/2014/main" id="{2A2F728C-EF89-493C-AB85-4F8BDC0BB8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93" y="2644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916" name="Line 2045">
                <a:extLst>
                  <a:ext uri="{FF2B5EF4-FFF2-40B4-BE49-F238E27FC236}">
                    <a16:creationId xmlns:a16="http://schemas.microsoft.com/office/drawing/2014/main" id="{3B2FC42A-2117-43C5-BAC9-938511146A6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93" y="2644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917" name="Line 2046">
                <a:extLst>
                  <a:ext uri="{FF2B5EF4-FFF2-40B4-BE49-F238E27FC236}">
                    <a16:creationId xmlns:a16="http://schemas.microsoft.com/office/drawing/2014/main" id="{424B1BB6-6ADC-4B16-A539-48B8782CAA7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95" y="2406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918" name="Line 2047">
                <a:extLst>
                  <a:ext uri="{FF2B5EF4-FFF2-40B4-BE49-F238E27FC236}">
                    <a16:creationId xmlns:a16="http://schemas.microsoft.com/office/drawing/2014/main" id="{F9759D27-CADF-430D-AB7B-47D2D632BF3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95" y="2406"/>
                <a:ext cx="0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919" name="Line 2048">
                <a:extLst>
                  <a:ext uri="{FF2B5EF4-FFF2-40B4-BE49-F238E27FC236}">
                    <a16:creationId xmlns:a16="http://schemas.microsoft.com/office/drawing/2014/main" id="{3723B37D-DCC1-44DA-A1C4-E838131637F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24" y="1909"/>
                <a:ext cx="51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920" name="Line 2049">
                <a:extLst>
                  <a:ext uri="{FF2B5EF4-FFF2-40B4-BE49-F238E27FC236}">
                    <a16:creationId xmlns:a16="http://schemas.microsoft.com/office/drawing/2014/main" id="{ADE97073-F6C4-42AD-8237-6E29AC35B1F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496" y="1909"/>
                <a:ext cx="5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921" name="Rectangle 2050">
                <a:extLst>
                  <a:ext uri="{FF2B5EF4-FFF2-40B4-BE49-F238E27FC236}">
                    <a16:creationId xmlns:a16="http://schemas.microsoft.com/office/drawing/2014/main" id="{04E4186A-BC51-49D3-BBFA-A57BB5A2C4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06" y="1901"/>
                <a:ext cx="27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0" i="0" u="none" strike="noStrike" cap="none" normalizeH="0" baseline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" charset="0"/>
                  </a:rPr>
                  <a:t>100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4922" name="Line 2051">
                <a:extLst>
                  <a:ext uri="{FF2B5EF4-FFF2-40B4-BE49-F238E27FC236}">
                    <a16:creationId xmlns:a16="http://schemas.microsoft.com/office/drawing/2014/main" id="{797C5531-8F2C-4B87-91CF-38303C29912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96" y="1909"/>
                <a:ext cx="0" cy="5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923" name="Line 2052">
                <a:extLst>
                  <a:ext uri="{FF2B5EF4-FFF2-40B4-BE49-F238E27FC236}">
                    <a16:creationId xmlns:a16="http://schemas.microsoft.com/office/drawing/2014/main" id="{08F7A0FA-AEDB-4256-BD77-51DBE314255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36" y="3427"/>
                <a:ext cx="69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924" name="Line 2053">
                <a:extLst>
                  <a:ext uri="{FF2B5EF4-FFF2-40B4-BE49-F238E27FC236}">
                    <a16:creationId xmlns:a16="http://schemas.microsoft.com/office/drawing/2014/main" id="{3E2C8A70-B42B-4B1D-AF2F-9CECE9B9EDB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36" y="338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925" name="Line 2054">
                <a:extLst>
                  <a:ext uri="{FF2B5EF4-FFF2-40B4-BE49-F238E27FC236}">
                    <a16:creationId xmlns:a16="http://schemas.microsoft.com/office/drawing/2014/main" id="{E2CE9558-42CE-4490-A49E-FB8EF9F7B9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825" y="2081"/>
                <a:ext cx="659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926" name="Line 2055">
                <a:extLst>
                  <a:ext uri="{FF2B5EF4-FFF2-40B4-BE49-F238E27FC236}">
                    <a16:creationId xmlns:a16="http://schemas.microsoft.com/office/drawing/2014/main" id="{1CD764D6-2D43-4938-989E-9B88F1F190F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148" y="2081"/>
                <a:ext cx="659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927" name="Rectangle 2056">
                <a:extLst>
                  <a:ext uri="{FF2B5EF4-FFF2-40B4-BE49-F238E27FC236}">
                    <a16:creationId xmlns:a16="http://schemas.microsoft.com/office/drawing/2014/main" id="{841E4DE1-E4CE-4DC1-B1A7-6D18BF3BC4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07" y="2073"/>
                <a:ext cx="27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0" i="0" u="none" strike="noStrike" cap="none" normalizeH="0" baseline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" charset="0"/>
                  </a:rPr>
                  <a:t>100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4928" name="Line 2057">
                <a:extLst>
                  <a:ext uri="{FF2B5EF4-FFF2-40B4-BE49-F238E27FC236}">
                    <a16:creationId xmlns:a16="http://schemas.microsoft.com/office/drawing/2014/main" id="{2238BE9E-C00E-44F2-8B06-35AD9DADFC6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148" y="2022"/>
                <a:ext cx="0" cy="5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929" name="Line 2058">
                <a:extLst>
                  <a:ext uri="{FF2B5EF4-FFF2-40B4-BE49-F238E27FC236}">
                    <a16:creationId xmlns:a16="http://schemas.microsoft.com/office/drawing/2014/main" id="{7F1CAEEA-E2DE-4B1C-AAE1-514B8E68151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57" y="1466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930" name="Line 2059">
                <a:extLst>
                  <a:ext uri="{FF2B5EF4-FFF2-40B4-BE49-F238E27FC236}">
                    <a16:creationId xmlns:a16="http://schemas.microsoft.com/office/drawing/2014/main" id="{22C30802-3C39-4227-8075-4EA6FE52A9A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57" y="1466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931" name="Line 2060">
                <a:extLst>
                  <a:ext uri="{FF2B5EF4-FFF2-40B4-BE49-F238E27FC236}">
                    <a16:creationId xmlns:a16="http://schemas.microsoft.com/office/drawing/2014/main" id="{A84414C0-404C-4770-B3BA-AB3796CFD23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57" y="1434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932" name="Line 2061">
                <a:extLst>
                  <a:ext uri="{FF2B5EF4-FFF2-40B4-BE49-F238E27FC236}">
                    <a16:creationId xmlns:a16="http://schemas.microsoft.com/office/drawing/2014/main" id="{A16B3502-D634-4617-A04A-FFE922C349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57" y="1434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933" name="Line 2062">
                <a:extLst>
                  <a:ext uri="{FF2B5EF4-FFF2-40B4-BE49-F238E27FC236}">
                    <a16:creationId xmlns:a16="http://schemas.microsoft.com/office/drawing/2014/main" id="{545E2E0C-06D1-4800-9182-72617CD33E4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07" y="1498"/>
                <a:ext cx="5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934" name="Line 2063">
                <a:extLst>
                  <a:ext uri="{FF2B5EF4-FFF2-40B4-BE49-F238E27FC236}">
                    <a16:creationId xmlns:a16="http://schemas.microsoft.com/office/drawing/2014/main" id="{332E2157-8385-49CF-BE24-6A674232943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07" y="1498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935" name="Line 2064">
                <a:extLst>
                  <a:ext uri="{FF2B5EF4-FFF2-40B4-BE49-F238E27FC236}">
                    <a16:creationId xmlns:a16="http://schemas.microsoft.com/office/drawing/2014/main" id="{39A0E9AA-298B-44BC-9986-1214DB71891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57" y="4379"/>
                <a:ext cx="5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936" name="Line 2065">
                <a:extLst>
                  <a:ext uri="{FF2B5EF4-FFF2-40B4-BE49-F238E27FC236}">
                    <a16:creationId xmlns:a16="http://schemas.microsoft.com/office/drawing/2014/main" id="{81F3807E-FF8E-4B7F-8D65-4BD765BDD9B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57" y="4379"/>
                <a:ext cx="0" cy="5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937" name="Line 2066">
                <a:extLst>
                  <a:ext uri="{FF2B5EF4-FFF2-40B4-BE49-F238E27FC236}">
                    <a16:creationId xmlns:a16="http://schemas.microsoft.com/office/drawing/2014/main" id="{AAF8AC3B-1585-4CCE-BA09-D86B22CA02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107" y="5424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938" name="Line 2067">
                <a:extLst>
                  <a:ext uri="{FF2B5EF4-FFF2-40B4-BE49-F238E27FC236}">
                    <a16:creationId xmlns:a16="http://schemas.microsoft.com/office/drawing/2014/main" id="{F58BB458-C625-4203-91A1-C310F4CCFBD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07" y="5424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939" name="Line 2068">
                <a:extLst>
                  <a:ext uri="{FF2B5EF4-FFF2-40B4-BE49-F238E27FC236}">
                    <a16:creationId xmlns:a16="http://schemas.microsoft.com/office/drawing/2014/main" id="{03D12D39-2794-4D0B-B8D1-655FE7E3F41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59" y="1308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940" name="Line 2069">
                <a:extLst>
                  <a:ext uri="{FF2B5EF4-FFF2-40B4-BE49-F238E27FC236}">
                    <a16:creationId xmlns:a16="http://schemas.microsoft.com/office/drawing/2014/main" id="{BDDB20CA-4A72-40C5-9133-133444980FB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59" y="1308"/>
                <a:ext cx="0" cy="1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941" name="Line 2070">
                <a:extLst>
                  <a:ext uri="{FF2B5EF4-FFF2-40B4-BE49-F238E27FC236}">
                    <a16:creationId xmlns:a16="http://schemas.microsoft.com/office/drawing/2014/main" id="{F3599FE2-7A51-4024-AC64-A1235107DEF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92" y="2709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942" name="Line 2071">
                <a:extLst>
                  <a:ext uri="{FF2B5EF4-FFF2-40B4-BE49-F238E27FC236}">
                    <a16:creationId xmlns:a16="http://schemas.microsoft.com/office/drawing/2014/main" id="{B6931BD8-37D9-47C4-BC9E-D65B4CE84A1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92" y="2709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943" name="Line 2072">
                <a:extLst>
                  <a:ext uri="{FF2B5EF4-FFF2-40B4-BE49-F238E27FC236}">
                    <a16:creationId xmlns:a16="http://schemas.microsoft.com/office/drawing/2014/main" id="{416547B7-52A2-409B-9FFF-312B3B3C2A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73" y="4048"/>
                <a:ext cx="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944" name="Line 2073">
                <a:extLst>
                  <a:ext uri="{FF2B5EF4-FFF2-40B4-BE49-F238E27FC236}">
                    <a16:creationId xmlns:a16="http://schemas.microsoft.com/office/drawing/2014/main" id="{2707DF7C-A006-482A-AF8B-155A91D76F5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73" y="4048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945" name="Line 2074">
                <a:extLst>
                  <a:ext uri="{FF2B5EF4-FFF2-40B4-BE49-F238E27FC236}">
                    <a16:creationId xmlns:a16="http://schemas.microsoft.com/office/drawing/2014/main" id="{84E22C52-66ED-4F94-9F29-9E4863ED89F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29" y="3903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946" name="Line 2075">
                <a:extLst>
                  <a:ext uri="{FF2B5EF4-FFF2-40B4-BE49-F238E27FC236}">
                    <a16:creationId xmlns:a16="http://schemas.microsoft.com/office/drawing/2014/main" id="{66D05354-ABE0-41FD-861A-67BBA04FBFD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29" y="3903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947" name="Line 2076">
                <a:extLst>
                  <a:ext uri="{FF2B5EF4-FFF2-40B4-BE49-F238E27FC236}">
                    <a16:creationId xmlns:a16="http://schemas.microsoft.com/office/drawing/2014/main" id="{C5024772-CC3A-42F3-B80A-80DA09ACA11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94" y="2531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948" name="Line 2077">
                <a:extLst>
                  <a:ext uri="{FF2B5EF4-FFF2-40B4-BE49-F238E27FC236}">
                    <a16:creationId xmlns:a16="http://schemas.microsoft.com/office/drawing/2014/main" id="{E78F7014-62B8-4862-81BC-8D53B20FDF1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94" y="2531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949" name="Line 2078">
                <a:extLst>
                  <a:ext uri="{FF2B5EF4-FFF2-40B4-BE49-F238E27FC236}">
                    <a16:creationId xmlns:a16="http://schemas.microsoft.com/office/drawing/2014/main" id="{1470BF85-A6D0-47FD-A980-B213AEBFB39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95" y="2394"/>
                <a:ext cx="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950" name="Line 2079">
                <a:extLst>
                  <a:ext uri="{FF2B5EF4-FFF2-40B4-BE49-F238E27FC236}">
                    <a16:creationId xmlns:a16="http://schemas.microsoft.com/office/drawing/2014/main" id="{9D1ADD43-02B3-4562-9773-F75E164BC13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95" y="2394"/>
                <a:ext cx="0" cy="1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951" name="Line 2080">
                <a:extLst>
                  <a:ext uri="{FF2B5EF4-FFF2-40B4-BE49-F238E27FC236}">
                    <a16:creationId xmlns:a16="http://schemas.microsoft.com/office/drawing/2014/main" id="{3435C441-D60D-4BE6-991C-1DB53688D9C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35" y="3550"/>
                <a:ext cx="8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952" name="Line 2081">
                <a:extLst>
                  <a:ext uri="{FF2B5EF4-FFF2-40B4-BE49-F238E27FC236}">
                    <a16:creationId xmlns:a16="http://schemas.microsoft.com/office/drawing/2014/main" id="{4559B7A5-D6CE-4F4F-AB9D-B949B63442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35" y="3550"/>
                <a:ext cx="0" cy="1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953" name="Line 2082">
                <a:extLst>
                  <a:ext uri="{FF2B5EF4-FFF2-40B4-BE49-F238E27FC236}">
                    <a16:creationId xmlns:a16="http://schemas.microsoft.com/office/drawing/2014/main" id="{0D1C5EC8-CA3A-4AC6-9B96-1C6E9529FE8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93" y="2612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954" name="Line 2083">
                <a:extLst>
                  <a:ext uri="{FF2B5EF4-FFF2-40B4-BE49-F238E27FC236}">
                    <a16:creationId xmlns:a16="http://schemas.microsoft.com/office/drawing/2014/main" id="{680C0929-B27F-40A0-9090-9F655845EAE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93" y="2612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955" name="Line 2084">
                <a:extLst>
                  <a:ext uri="{FF2B5EF4-FFF2-40B4-BE49-F238E27FC236}">
                    <a16:creationId xmlns:a16="http://schemas.microsoft.com/office/drawing/2014/main" id="{E26C3728-847F-4201-ACDC-2AEA7D0500E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58" y="1354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956" name="Line 2085">
                <a:extLst>
                  <a:ext uri="{FF2B5EF4-FFF2-40B4-BE49-F238E27FC236}">
                    <a16:creationId xmlns:a16="http://schemas.microsoft.com/office/drawing/2014/main" id="{4721514D-7C98-4F6B-91C4-B654DF6A47B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58" y="1354"/>
                <a:ext cx="0" cy="1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957" name="Line 2086">
                <a:extLst>
                  <a:ext uri="{FF2B5EF4-FFF2-40B4-BE49-F238E27FC236}">
                    <a16:creationId xmlns:a16="http://schemas.microsoft.com/office/drawing/2014/main" id="{E6211BB4-4E33-44BA-8D7E-6F42AB01DC2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830" y="3774"/>
                <a:ext cx="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958" name="Line 2087">
                <a:extLst>
                  <a:ext uri="{FF2B5EF4-FFF2-40B4-BE49-F238E27FC236}">
                    <a16:creationId xmlns:a16="http://schemas.microsoft.com/office/drawing/2014/main" id="{CF012D35-692C-4841-AF18-455D0A9C629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30" y="3774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959" name="Line 2088">
                <a:extLst>
                  <a:ext uri="{FF2B5EF4-FFF2-40B4-BE49-F238E27FC236}">
                    <a16:creationId xmlns:a16="http://schemas.microsoft.com/office/drawing/2014/main" id="{7FC89CBD-8C24-47F9-81B8-1FD8628E97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02" y="1240"/>
                <a:ext cx="5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960" name="Line 2089">
                <a:extLst>
                  <a:ext uri="{FF2B5EF4-FFF2-40B4-BE49-F238E27FC236}">
                    <a16:creationId xmlns:a16="http://schemas.microsoft.com/office/drawing/2014/main" id="{E8268D59-5A2A-4DAB-B80E-D3F76D73BF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02" y="1240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961" name="Line 2090">
                <a:extLst>
                  <a:ext uri="{FF2B5EF4-FFF2-40B4-BE49-F238E27FC236}">
                    <a16:creationId xmlns:a16="http://schemas.microsoft.com/office/drawing/2014/main" id="{82069C98-5126-4D9C-9885-ADA074444AB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54" y="1175"/>
                <a:ext cx="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962" name="Line 2091">
                <a:extLst>
                  <a:ext uri="{FF2B5EF4-FFF2-40B4-BE49-F238E27FC236}">
                    <a16:creationId xmlns:a16="http://schemas.microsoft.com/office/drawing/2014/main" id="{3C3E03E1-C1FC-47B7-BF36-4908EC12045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54" y="1175"/>
                <a:ext cx="0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963" name="Line 2092">
                <a:extLst>
                  <a:ext uri="{FF2B5EF4-FFF2-40B4-BE49-F238E27FC236}">
                    <a16:creationId xmlns:a16="http://schemas.microsoft.com/office/drawing/2014/main" id="{5CBE1B9B-23FB-4AFB-B0D8-A76A10A04B1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069" y="6050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964" name="Line 2093">
                <a:extLst>
                  <a:ext uri="{FF2B5EF4-FFF2-40B4-BE49-F238E27FC236}">
                    <a16:creationId xmlns:a16="http://schemas.microsoft.com/office/drawing/2014/main" id="{EC89700D-3B1A-42F8-B0D3-D847246B0EB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9" y="6050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965" name="Line 2094">
                <a:extLst>
                  <a:ext uri="{FF2B5EF4-FFF2-40B4-BE49-F238E27FC236}">
                    <a16:creationId xmlns:a16="http://schemas.microsoft.com/office/drawing/2014/main" id="{FD33C27B-6814-48AF-BF6F-7EDB05EC454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060" y="5694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966" name="Line 2095">
                <a:extLst>
                  <a:ext uri="{FF2B5EF4-FFF2-40B4-BE49-F238E27FC236}">
                    <a16:creationId xmlns:a16="http://schemas.microsoft.com/office/drawing/2014/main" id="{05B181A7-666B-41EE-81FF-D70820376F6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5694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967" name="Line 2096">
                <a:extLst>
                  <a:ext uri="{FF2B5EF4-FFF2-40B4-BE49-F238E27FC236}">
                    <a16:creationId xmlns:a16="http://schemas.microsoft.com/office/drawing/2014/main" id="{73FD8873-E545-4361-92CB-6DFE44F4E8B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171" y="6667"/>
                <a:ext cx="1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968" name="Line 2097">
                <a:extLst>
                  <a:ext uri="{FF2B5EF4-FFF2-40B4-BE49-F238E27FC236}">
                    <a16:creationId xmlns:a16="http://schemas.microsoft.com/office/drawing/2014/main" id="{A3385475-F55A-4327-A383-F8362EAA59D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144" y="6667"/>
                <a:ext cx="1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969" name="Rectangle 2098">
                <a:extLst>
                  <a:ext uri="{FF2B5EF4-FFF2-40B4-BE49-F238E27FC236}">
                    <a16:creationId xmlns:a16="http://schemas.microsoft.com/office/drawing/2014/main" id="{63781B64-30BD-4EA3-8BD7-0667CFAD2D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58" y="6659"/>
                <a:ext cx="1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0" i="0" u="none" strike="noStrike" cap="none" normalizeH="0" baseline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" charset="0"/>
                  </a:rPr>
                  <a:t>91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4970" name="Line 2099">
                <a:extLst>
                  <a:ext uri="{FF2B5EF4-FFF2-40B4-BE49-F238E27FC236}">
                    <a16:creationId xmlns:a16="http://schemas.microsoft.com/office/drawing/2014/main" id="{0FD9807E-CC12-4163-8297-D2AE98BDB74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44" y="6667"/>
                <a:ext cx="0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971" name="Line 2100">
                <a:extLst>
                  <a:ext uri="{FF2B5EF4-FFF2-40B4-BE49-F238E27FC236}">
                    <a16:creationId xmlns:a16="http://schemas.microsoft.com/office/drawing/2014/main" id="{FE714A8C-E6C0-4CE5-A4F9-A52CD6B16D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56" y="1046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972" name="Line 2101">
                <a:extLst>
                  <a:ext uri="{FF2B5EF4-FFF2-40B4-BE49-F238E27FC236}">
                    <a16:creationId xmlns:a16="http://schemas.microsoft.com/office/drawing/2014/main" id="{AD340875-29D6-42F7-A0B1-940F1441805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56" y="1046"/>
                <a:ext cx="0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973" name="Line 2102">
                <a:extLst>
                  <a:ext uri="{FF2B5EF4-FFF2-40B4-BE49-F238E27FC236}">
                    <a16:creationId xmlns:a16="http://schemas.microsoft.com/office/drawing/2014/main" id="{C993FCCB-6BD6-4AAA-873A-FFF67811884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64" y="3241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974" name="Line 2103">
                <a:extLst>
                  <a:ext uri="{FF2B5EF4-FFF2-40B4-BE49-F238E27FC236}">
                    <a16:creationId xmlns:a16="http://schemas.microsoft.com/office/drawing/2014/main" id="{728231F8-F214-41AB-89C1-296BB75DCF3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64" y="3241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975" name="Line 2104">
                <a:extLst>
                  <a:ext uri="{FF2B5EF4-FFF2-40B4-BE49-F238E27FC236}">
                    <a16:creationId xmlns:a16="http://schemas.microsoft.com/office/drawing/2014/main" id="{6468FEC2-9D2F-4622-9B42-175F1A4FA6B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59" y="5726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976" name="Line 2105">
                <a:extLst>
                  <a:ext uri="{FF2B5EF4-FFF2-40B4-BE49-F238E27FC236}">
                    <a16:creationId xmlns:a16="http://schemas.microsoft.com/office/drawing/2014/main" id="{D1501F95-E25B-4514-B2CB-CB5DDD6CE33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59" y="5726"/>
                <a:ext cx="0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977" name="Line 2106">
                <a:extLst>
                  <a:ext uri="{FF2B5EF4-FFF2-40B4-BE49-F238E27FC236}">
                    <a16:creationId xmlns:a16="http://schemas.microsoft.com/office/drawing/2014/main" id="{9A3B58DB-4DD2-4646-A030-502D39A4272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57" y="982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978" name="Line 2107">
                <a:extLst>
                  <a:ext uri="{FF2B5EF4-FFF2-40B4-BE49-F238E27FC236}">
                    <a16:creationId xmlns:a16="http://schemas.microsoft.com/office/drawing/2014/main" id="{A5D67B6C-2937-4E4B-BBBE-5024C6E466C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57" y="982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979" name="Line 2108">
                <a:extLst>
                  <a:ext uri="{FF2B5EF4-FFF2-40B4-BE49-F238E27FC236}">
                    <a16:creationId xmlns:a16="http://schemas.microsoft.com/office/drawing/2014/main" id="{90A62BDC-597E-400C-BC0E-E86FCE29CBF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92" y="2692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980" name="Line 2109">
                <a:extLst>
                  <a:ext uri="{FF2B5EF4-FFF2-40B4-BE49-F238E27FC236}">
                    <a16:creationId xmlns:a16="http://schemas.microsoft.com/office/drawing/2014/main" id="{90C989EF-22E7-424F-BA36-F73E6D2E4F9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92" y="2692"/>
                <a:ext cx="0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981" name="Line 2110">
                <a:extLst>
                  <a:ext uri="{FF2B5EF4-FFF2-40B4-BE49-F238E27FC236}">
                    <a16:creationId xmlns:a16="http://schemas.microsoft.com/office/drawing/2014/main" id="{9607E1AE-647F-47FA-8D3C-64D093564FE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54" y="1208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982" name="Line 2111">
                <a:extLst>
                  <a:ext uri="{FF2B5EF4-FFF2-40B4-BE49-F238E27FC236}">
                    <a16:creationId xmlns:a16="http://schemas.microsoft.com/office/drawing/2014/main" id="{291DE239-9982-4CB0-9B9A-EB2C6DD4C37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54" y="1208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983" name="Line 2112">
                <a:extLst>
                  <a:ext uri="{FF2B5EF4-FFF2-40B4-BE49-F238E27FC236}">
                    <a16:creationId xmlns:a16="http://schemas.microsoft.com/office/drawing/2014/main" id="{755F340E-5A02-40CE-80DB-72F1FBB96D7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94" y="2483"/>
                <a:ext cx="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984" name="Line 2113">
                <a:extLst>
                  <a:ext uri="{FF2B5EF4-FFF2-40B4-BE49-F238E27FC236}">
                    <a16:creationId xmlns:a16="http://schemas.microsoft.com/office/drawing/2014/main" id="{AB78322E-BD5E-45C2-98D3-71EF808FAE4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94" y="2483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985" name="Line 2114">
                <a:extLst>
                  <a:ext uri="{FF2B5EF4-FFF2-40B4-BE49-F238E27FC236}">
                    <a16:creationId xmlns:a16="http://schemas.microsoft.com/office/drawing/2014/main" id="{D78719FE-EDA7-4702-A60D-10412CA4F86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93" y="2628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986" name="Line 2115">
                <a:extLst>
                  <a:ext uri="{FF2B5EF4-FFF2-40B4-BE49-F238E27FC236}">
                    <a16:creationId xmlns:a16="http://schemas.microsoft.com/office/drawing/2014/main" id="{30C017DA-C1E6-473B-AAFD-5AD2F7E3BFB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93" y="2628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987" name="Line 2116">
                <a:extLst>
                  <a:ext uri="{FF2B5EF4-FFF2-40B4-BE49-F238E27FC236}">
                    <a16:creationId xmlns:a16="http://schemas.microsoft.com/office/drawing/2014/main" id="{70C28338-92A1-4931-A993-6539093FD2E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205" y="6229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988" name="Line 2117">
                <a:extLst>
                  <a:ext uri="{FF2B5EF4-FFF2-40B4-BE49-F238E27FC236}">
                    <a16:creationId xmlns:a16="http://schemas.microsoft.com/office/drawing/2014/main" id="{70B506BE-FF6D-4281-95A1-4972533F58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05" y="6229"/>
                <a:ext cx="0" cy="1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989" name="Line 2118">
                <a:extLst>
                  <a:ext uri="{FF2B5EF4-FFF2-40B4-BE49-F238E27FC236}">
                    <a16:creationId xmlns:a16="http://schemas.microsoft.com/office/drawing/2014/main" id="{23064ED6-25B6-4E7D-96E9-192E44C1F2B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529" y="2000"/>
                <a:ext cx="53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990" name="Line 2119">
                <a:extLst>
                  <a:ext uri="{FF2B5EF4-FFF2-40B4-BE49-F238E27FC236}">
                    <a16:creationId xmlns:a16="http://schemas.microsoft.com/office/drawing/2014/main" id="{194DE542-1E86-4A9B-93EC-72880AB7AF4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64" y="2000"/>
                <a:ext cx="53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991" name="Rectangle 2120">
                <a:extLst>
                  <a:ext uri="{FF2B5EF4-FFF2-40B4-BE49-F238E27FC236}">
                    <a16:creationId xmlns:a16="http://schemas.microsoft.com/office/drawing/2014/main" id="{B73DEC02-88A8-4982-B6F8-DC3EFAE2B6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17" y="1992"/>
                <a:ext cx="1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0" i="0" u="none" strike="noStrike" cap="none" normalizeH="0" baseline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" charset="0"/>
                  </a:rPr>
                  <a:t>63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4992" name="Line 2121">
                <a:extLst>
                  <a:ext uri="{FF2B5EF4-FFF2-40B4-BE49-F238E27FC236}">
                    <a16:creationId xmlns:a16="http://schemas.microsoft.com/office/drawing/2014/main" id="{F01EDF40-EB91-42B2-BA7E-A663198BF7E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64" y="2000"/>
                <a:ext cx="0" cy="1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993" name="Line 2122">
                <a:extLst>
                  <a:ext uri="{FF2B5EF4-FFF2-40B4-BE49-F238E27FC236}">
                    <a16:creationId xmlns:a16="http://schemas.microsoft.com/office/drawing/2014/main" id="{128A367F-96EE-492A-A51A-40166F6C6C7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37" y="6114"/>
                <a:ext cx="4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994" name="Line 2123">
                <a:extLst>
                  <a:ext uri="{FF2B5EF4-FFF2-40B4-BE49-F238E27FC236}">
                    <a16:creationId xmlns:a16="http://schemas.microsoft.com/office/drawing/2014/main" id="{1CDCE2A3-A3D4-4DA4-B866-45AFBD31E6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37" y="6114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995" name="Line 2124">
                <a:extLst>
                  <a:ext uri="{FF2B5EF4-FFF2-40B4-BE49-F238E27FC236}">
                    <a16:creationId xmlns:a16="http://schemas.microsoft.com/office/drawing/2014/main" id="{1BB65B84-2B29-43D8-BB8C-2710AC7A4E9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845" y="5759"/>
                <a:ext cx="15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996" name="Line 2125">
                <a:extLst>
                  <a:ext uri="{FF2B5EF4-FFF2-40B4-BE49-F238E27FC236}">
                    <a16:creationId xmlns:a16="http://schemas.microsoft.com/office/drawing/2014/main" id="{0205CC73-8E88-4EAB-8F01-C3BD2E20379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78" y="5759"/>
                <a:ext cx="15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997" name="Rectangle 2126">
                <a:extLst>
                  <a:ext uri="{FF2B5EF4-FFF2-40B4-BE49-F238E27FC236}">
                    <a16:creationId xmlns:a16="http://schemas.microsoft.com/office/drawing/2014/main" id="{ED2C72EF-1DD9-44A5-96BA-D14D8F6B4E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33" y="5751"/>
                <a:ext cx="1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0" i="0" u="none" strike="noStrike" cap="none" normalizeH="0" baseline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" charset="0"/>
                  </a:rPr>
                  <a:t>99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4998" name="Line 2127">
                <a:extLst>
                  <a:ext uri="{FF2B5EF4-FFF2-40B4-BE49-F238E27FC236}">
                    <a16:creationId xmlns:a16="http://schemas.microsoft.com/office/drawing/2014/main" id="{A4B77D09-3799-420B-8592-7D45B012BD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78" y="5759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999" name="Line 2128">
                <a:extLst>
                  <a:ext uri="{FF2B5EF4-FFF2-40B4-BE49-F238E27FC236}">
                    <a16:creationId xmlns:a16="http://schemas.microsoft.com/office/drawing/2014/main" id="{B1AEDF7F-848D-4183-8160-09428C8819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44" y="1555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000" name="Line 2129">
                <a:extLst>
                  <a:ext uri="{FF2B5EF4-FFF2-40B4-BE49-F238E27FC236}">
                    <a16:creationId xmlns:a16="http://schemas.microsoft.com/office/drawing/2014/main" id="{F4E9009F-5D08-4B25-99E2-881DDA94F6C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44" y="1555"/>
                <a:ext cx="0" cy="1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001" name="Line 2130">
                <a:extLst>
                  <a:ext uri="{FF2B5EF4-FFF2-40B4-BE49-F238E27FC236}">
                    <a16:creationId xmlns:a16="http://schemas.microsoft.com/office/drawing/2014/main" id="{B63D95B3-C725-4FFE-A37D-1C484CB972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176" y="6328"/>
                <a:ext cx="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002" name="Line 2131">
                <a:extLst>
                  <a:ext uri="{FF2B5EF4-FFF2-40B4-BE49-F238E27FC236}">
                    <a16:creationId xmlns:a16="http://schemas.microsoft.com/office/drawing/2014/main" id="{26A01E17-745B-4DB5-B883-48717DE6853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158" y="6328"/>
                <a:ext cx="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003" name="Rectangle 2132">
                <a:extLst>
                  <a:ext uri="{FF2B5EF4-FFF2-40B4-BE49-F238E27FC236}">
                    <a16:creationId xmlns:a16="http://schemas.microsoft.com/office/drawing/2014/main" id="{A2669F40-0CAF-4C14-B505-C24F87305A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63" y="6320"/>
                <a:ext cx="1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0" i="0" u="none" strike="noStrike" cap="none" normalizeH="0" baseline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" charset="0"/>
                  </a:rPr>
                  <a:t>53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004" name="Line 2133">
                <a:extLst>
                  <a:ext uri="{FF2B5EF4-FFF2-40B4-BE49-F238E27FC236}">
                    <a16:creationId xmlns:a16="http://schemas.microsoft.com/office/drawing/2014/main" id="{23075D51-A76A-4EE7-A0E1-485F603CCA7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58" y="6328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005" name="Line 2134">
                <a:extLst>
                  <a:ext uri="{FF2B5EF4-FFF2-40B4-BE49-F238E27FC236}">
                    <a16:creationId xmlns:a16="http://schemas.microsoft.com/office/drawing/2014/main" id="{9C875474-056D-4264-9083-0639ABCC398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57" y="3257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006" name="Line 2135">
                <a:extLst>
                  <a:ext uri="{FF2B5EF4-FFF2-40B4-BE49-F238E27FC236}">
                    <a16:creationId xmlns:a16="http://schemas.microsoft.com/office/drawing/2014/main" id="{0C46FDB1-95F3-4904-9527-5775840AB16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57" y="3257"/>
                <a:ext cx="0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007" name="Line 2136">
                <a:extLst>
                  <a:ext uri="{FF2B5EF4-FFF2-40B4-BE49-F238E27FC236}">
                    <a16:creationId xmlns:a16="http://schemas.microsoft.com/office/drawing/2014/main" id="{64286547-E978-464B-BB6B-3CE778481F6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13" y="1773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008" name="Line 2137">
                <a:extLst>
                  <a:ext uri="{FF2B5EF4-FFF2-40B4-BE49-F238E27FC236}">
                    <a16:creationId xmlns:a16="http://schemas.microsoft.com/office/drawing/2014/main" id="{C22EBAE4-B811-449D-B769-9DF1ABF86E0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13" y="1773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009" name="Line 2138">
                <a:extLst>
                  <a:ext uri="{FF2B5EF4-FFF2-40B4-BE49-F238E27FC236}">
                    <a16:creationId xmlns:a16="http://schemas.microsoft.com/office/drawing/2014/main" id="{141CA283-6FA9-4034-BFDF-F38CC141132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57" y="934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010" name="Line 2139">
                <a:extLst>
                  <a:ext uri="{FF2B5EF4-FFF2-40B4-BE49-F238E27FC236}">
                    <a16:creationId xmlns:a16="http://schemas.microsoft.com/office/drawing/2014/main" id="{8E112A8A-AB8A-40DD-8E9B-333A45B3F4D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57" y="934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011" name="Line 2140">
                <a:extLst>
                  <a:ext uri="{FF2B5EF4-FFF2-40B4-BE49-F238E27FC236}">
                    <a16:creationId xmlns:a16="http://schemas.microsoft.com/office/drawing/2014/main" id="{065AA55E-D819-4199-8256-65C05F20E9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209" y="6606"/>
                <a:ext cx="15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012" name="Line 2141">
                <a:extLst>
                  <a:ext uri="{FF2B5EF4-FFF2-40B4-BE49-F238E27FC236}">
                    <a16:creationId xmlns:a16="http://schemas.microsoft.com/office/drawing/2014/main" id="{0B42F43E-46F9-474F-A704-DDCC917F3FB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09" y="6606"/>
                <a:ext cx="0" cy="1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013" name="Line 2142">
                <a:extLst>
                  <a:ext uri="{FF2B5EF4-FFF2-40B4-BE49-F238E27FC236}">
                    <a16:creationId xmlns:a16="http://schemas.microsoft.com/office/drawing/2014/main" id="{2078DA76-8990-46C7-91FE-A4AEACE4D1A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923" y="4194"/>
                <a:ext cx="2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014" name="Line 2143">
                <a:extLst>
                  <a:ext uri="{FF2B5EF4-FFF2-40B4-BE49-F238E27FC236}">
                    <a16:creationId xmlns:a16="http://schemas.microsoft.com/office/drawing/2014/main" id="{ABCB2DC8-CCB9-418D-BDB5-557E634C0EC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891" y="4194"/>
                <a:ext cx="2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015" name="Rectangle 2144">
                <a:extLst>
                  <a:ext uri="{FF2B5EF4-FFF2-40B4-BE49-F238E27FC236}">
                    <a16:creationId xmlns:a16="http://schemas.microsoft.com/office/drawing/2014/main" id="{A910F0B4-C8E9-4C9A-B6DE-C9373E014D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11" y="4186"/>
                <a:ext cx="1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0" i="0" u="none" strike="noStrike" cap="none" normalizeH="0" baseline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" charset="0"/>
                  </a:rPr>
                  <a:t>64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016" name="Line 2145">
                <a:extLst>
                  <a:ext uri="{FF2B5EF4-FFF2-40B4-BE49-F238E27FC236}">
                    <a16:creationId xmlns:a16="http://schemas.microsoft.com/office/drawing/2014/main" id="{4273F503-BDD7-437B-88CA-ED0A069FA45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91" y="4194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017" name="Line 2146">
                <a:extLst>
                  <a:ext uri="{FF2B5EF4-FFF2-40B4-BE49-F238E27FC236}">
                    <a16:creationId xmlns:a16="http://schemas.microsoft.com/office/drawing/2014/main" id="{3DD180DD-A387-4F70-BD49-7532ABFBB2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141" y="6681"/>
                <a:ext cx="3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018" name="Line 2147">
                <a:extLst>
                  <a:ext uri="{FF2B5EF4-FFF2-40B4-BE49-F238E27FC236}">
                    <a16:creationId xmlns:a16="http://schemas.microsoft.com/office/drawing/2014/main" id="{6DE7FEB8-DFDF-4C85-A4FC-27CC862BCDB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126" y="6681"/>
                <a:ext cx="3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019" name="Rectangle 2148">
                <a:extLst>
                  <a:ext uri="{FF2B5EF4-FFF2-40B4-BE49-F238E27FC236}">
                    <a16:creationId xmlns:a16="http://schemas.microsoft.com/office/drawing/2014/main" id="{82B5303B-0BB2-4B33-8D9D-26924869EF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9" y="6673"/>
                <a:ext cx="1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0" i="0" u="none" strike="noStrike" cap="none" normalizeH="0" baseline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" charset="0"/>
                  </a:rPr>
                  <a:t>62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020" name="Line 2149">
                <a:extLst>
                  <a:ext uri="{FF2B5EF4-FFF2-40B4-BE49-F238E27FC236}">
                    <a16:creationId xmlns:a16="http://schemas.microsoft.com/office/drawing/2014/main" id="{C8824B7C-3462-4403-852D-F9DF038D28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26" y="6681"/>
                <a:ext cx="0" cy="1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021" name="Line 2150">
                <a:extLst>
                  <a:ext uri="{FF2B5EF4-FFF2-40B4-BE49-F238E27FC236}">
                    <a16:creationId xmlns:a16="http://schemas.microsoft.com/office/drawing/2014/main" id="{A47BF30D-1593-4423-9CAB-438711E165F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217" y="5089"/>
                <a:ext cx="99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022" name="Line 2151">
                <a:extLst>
                  <a:ext uri="{FF2B5EF4-FFF2-40B4-BE49-F238E27FC236}">
                    <a16:creationId xmlns:a16="http://schemas.microsoft.com/office/drawing/2014/main" id="{EACFDB83-9AFD-4399-97F0-A874B9BE127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106" y="5089"/>
                <a:ext cx="99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023" name="Rectangle 2152">
                <a:extLst>
                  <a:ext uri="{FF2B5EF4-FFF2-40B4-BE49-F238E27FC236}">
                    <a16:creationId xmlns:a16="http://schemas.microsoft.com/office/drawing/2014/main" id="{172A685A-D4BB-42E0-8E28-DD23B59D90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05" y="5081"/>
                <a:ext cx="1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0" i="0" u="none" strike="noStrike" cap="none" normalizeH="0" baseline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" charset="0"/>
                  </a:rPr>
                  <a:t>73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024" name="Line 2153">
                <a:extLst>
                  <a:ext uri="{FF2B5EF4-FFF2-40B4-BE49-F238E27FC236}">
                    <a16:creationId xmlns:a16="http://schemas.microsoft.com/office/drawing/2014/main" id="{BCBD499B-0383-404A-8F57-9BF9AA695D5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06" y="5089"/>
                <a:ext cx="0" cy="1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025" name="Line 2154">
                <a:extLst>
                  <a:ext uri="{FF2B5EF4-FFF2-40B4-BE49-F238E27FC236}">
                    <a16:creationId xmlns:a16="http://schemas.microsoft.com/office/drawing/2014/main" id="{B3DADAC4-6F51-4489-B064-51D8E266CB9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467" y="5156"/>
                <a:ext cx="39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026" name="Line 2155">
                <a:extLst>
                  <a:ext uri="{FF2B5EF4-FFF2-40B4-BE49-F238E27FC236}">
                    <a16:creationId xmlns:a16="http://schemas.microsoft.com/office/drawing/2014/main" id="{13F567E5-49DB-4E54-85E8-69BA246A536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467" y="5039"/>
                <a:ext cx="0" cy="1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027" name="Line 2156">
                <a:extLst>
                  <a:ext uri="{FF2B5EF4-FFF2-40B4-BE49-F238E27FC236}">
                    <a16:creationId xmlns:a16="http://schemas.microsoft.com/office/drawing/2014/main" id="{5B5B9C27-567E-466B-AAE3-FBA487DC1BD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829" y="3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028" name="Line 2157">
                <a:extLst>
                  <a:ext uri="{FF2B5EF4-FFF2-40B4-BE49-F238E27FC236}">
                    <a16:creationId xmlns:a16="http://schemas.microsoft.com/office/drawing/2014/main" id="{FD71A308-1304-4568-9E62-DA69EF6C4D7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29" y="3951"/>
                <a:ext cx="0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029" name="Line 2158">
                <a:extLst>
                  <a:ext uri="{FF2B5EF4-FFF2-40B4-BE49-F238E27FC236}">
                    <a16:creationId xmlns:a16="http://schemas.microsoft.com/office/drawing/2014/main" id="{92643A42-D878-4C5A-A891-05DDE22792F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14" y="1662"/>
                <a:ext cx="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030" name="Line 2159">
                <a:extLst>
                  <a:ext uri="{FF2B5EF4-FFF2-40B4-BE49-F238E27FC236}">
                    <a16:creationId xmlns:a16="http://schemas.microsoft.com/office/drawing/2014/main" id="{4757B70B-B65F-4F2B-BC21-4F50CE3656A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14" y="1662"/>
                <a:ext cx="0" cy="1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031" name="Line 2160">
                <a:extLst>
                  <a:ext uri="{FF2B5EF4-FFF2-40B4-BE49-F238E27FC236}">
                    <a16:creationId xmlns:a16="http://schemas.microsoft.com/office/drawing/2014/main" id="{AF4FFA9E-DE06-490B-B625-40ED1A75B70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58" y="902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032" name="Line 2161">
                <a:extLst>
                  <a:ext uri="{FF2B5EF4-FFF2-40B4-BE49-F238E27FC236}">
                    <a16:creationId xmlns:a16="http://schemas.microsoft.com/office/drawing/2014/main" id="{71FB1FFA-FF45-456E-92CD-EECA3BAC75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58" y="902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033" name="Line 2162">
                <a:extLst>
                  <a:ext uri="{FF2B5EF4-FFF2-40B4-BE49-F238E27FC236}">
                    <a16:creationId xmlns:a16="http://schemas.microsoft.com/office/drawing/2014/main" id="{9C1BA2A4-9271-4F80-8784-BF84FC63184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55" y="1159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034" name="Line 2163">
                <a:extLst>
                  <a:ext uri="{FF2B5EF4-FFF2-40B4-BE49-F238E27FC236}">
                    <a16:creationId xmlns:a16="http://schemas.microsoft.com/office/drawing/2014/main" id="{347BF359-55E6-4515-B1E0-12D3DB1024E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55" y="1159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035" name="Line 2164">
                <a:extLst>
                  <a:ext uri="{FF2B5EF4-FFF2-40B4-BE49-F238E27FC236}">
                    <a16:creationId xmlns:a16="http://schemas.microsoft.com/office/drawing/2014/main" id="{991AEBC9-28EF-4718-8CC9-71BC0E0E5AE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57" y="966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036" name="Line 2165">
                <a:extLst>
                  <a:ext uri="{FF2B5EF4-FFF2-40B4-BE49-F238E27FC236}">
                    <a16:creationId xmlns:a16="http://schemas.microsoft.com/office/drawing/2014/main" id="{41AEDD07-68CA-464C-B4B8-8173AC4C7EF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57" y="966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037" name="Line 2166">
                <a:extLst>
                  <a:ext uri="{FF2B5EF4-FFF2-40B4-BE49-F238E27FC236}">
                    <a16:creationId xmlns:a16="http://schemas.microsoft.com/office/drawing/2014/main" id="{9130C0D7-7A95-466D-9F1D-DD8D2015762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991" y="5827"/>
                <a:ext cx="23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038" name="Line 2167">
                <a:extLst>
                  <a:ext uri="{FF2B5EF4-FFF2-40B4-BE49-F238E27FC236}">
                    <a16:creationId xmlns:a16="http://schemas.microsoft.com/office/drawing/2014/main" id="{431BC633-7449-4C18-9ECD-67ECAF0636B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956" y="5827"/>
                <a:ext cx="23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039" name="Rectangle 2168">
                <a:extLst>
                  <a:ext uri="{FF2B5EF4-FFF2-40B4-BE49-F238E27FC236}">
                    <a16:creationId xmlns:a16="http://schemas.microsoft.com/office/drawing/2014/main" id="{D7AFED16-8B6C-40CF-A49F-2D358334D3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9" y="5819"/>
                <a:ext cx="1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0" i="0" u="none" strike="noStrike" cap="none" normalizeH="0" baseline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" charset="0"/>
                  </a:rPr>
                  <a:t>53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040" name="Line 2169">
                <a:extLst>
                  <a:ext uri="{FF2B5EF4-FFF2-40B4-BE49-F238E27FC236}">
                    <a16:creationId xmlns:a16="http://schemas.microsoft.com/office/drawing/2014/main" id="{EF04E16A-D10A-4531-BE8C-C8E3480219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56" y="5827"/>
                <a:ext cx="0" cy="1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041" name="Line 2170">
                <a:extLst>
                  <a:ext uri="{FF2B5EF4-FFF2-40B4-BE49-F238E27FC236}">
                    <a16:creationId xmlns:a16="http://schemas.microsoft.com/office/drawing/2014/main" id="{5354308E-E680-4275-BE6F-644F4C223FF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55" y="1127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042" name="Line 2171">
                <a:extLst>
                  <a:ext uri="{FF2B5EF4-FFF2-40B4-BE49-F238E27FC236}">
                    <a16:creationId xmlns:a16="http://schemas.microsoft.com/office/drawing/2014/main" id="{98DF3B3E-D63D-4D8C-96B9-1C7FC77A21E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55" y="1127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043" name="Line 2172">
                <a:extLst>
                  <a:ext uri="{FF2B5EF4-FFF2-40B4-BE49-F238E27FC236}">
                    <a16:creationId xmlns:a16="http://schemas.microsoft.com/office/drawing/2014/main" id="{BB1E0E5D-3B83-48FF-B4E6-2C931B9AC19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95" y="2467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044" name="Line 2173">
                <a:extLst>
                  <a:ext uri="{FF2B5EF4-FFF2-40B4-BE49-F238E27FC236}">
                    <a16:creationId xmlns:a16="http://schemas.microsoft.com/office/drawing/2014/main" id="{E1CC479C-5463-48F5-B243-5697EBABDA6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95" y="2467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045" name="Line 2174">
                <a:extLst>
                  <a:ext uri="{FF2B5EF4-FFF2-40B4-BE49-F238E27FC236}">
                    <a16:creationId xmlns:a16="http://schemas.microsoft.com/office/drawing/2014/main" id="{29F3BC15-4EFE-4FBB-A2B1-210A3069652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56" y="1030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046" name="Line 2175">
                <a:extLst>
                  <a:ext uri="{FF2B5EF4-FFF2-40B4-BE49-F238E27FC236}">
                    <a16:creationId xmlns:a16="http://schemas.microsoft.com/office/drawing/2014/main" id="{88748FF5-CC80-4B09-863E-958DF5355F9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56" y="1030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047" name="Line 2176">
                <a:extLst>
                  <a:ext uri="{FF2B5EF4-FFF2-40B4-BE49-F238E27FC236}">
                    <a16:creationId xmlns:a16="http://schemas.microsoft.com/office/drawing/2014/main" id="{56DF42D7-82B7-4F01-9E26-74A587CEAF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56" y="1079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048" name="Line 2177">
                <a:extLst>
                  <a:ext uri="{FF2B5EF4-FFF2-40B4-BE49-F238E27FC236}">
                    <a16:creationId xmlns:a16="http://schemas.microsoft.com/office/drawing/2014/main" id="{D0226C7E-9DE3-44FA-BCDC-9E5B3A418D4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56" y="1079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049" name="Line 2178">
                <a:extLst>
                  <a:ext uri="{FF2B5EF4-FFF2-40B4-BE49-F238E27FC236}">
                    <a16:creationId xmlns:a16="http://schemas.microsoft.com/office/drawing/2014/main" id="{DD104621-BBC4-42AB-BD2D-5E261294D5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829" y="3935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050" name="Line 2179">
                <a:extLst>
                  <a:ext uri="{FF2B5EF4-FFF2-40B4-BE49-F238E27FC236}">
                    <a16:creationId xmlns:a16="http://schemas.microsoft.com/office/drawing/2014/main" id="{AC2CE21D-2F29-4636-9154-30F9658A164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29" y="3935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051" name="Line 2180">
                <a:extLst>
                  <a:ext uri="{FF2B5EF4-FFF2-40B4-BE49-F238E27FC236}">
                    <a16:creationId xmlns:a16="http://schemas.microsoft.com/office/drawing/2014/main" id="{EAAC6D3A-AFBA-4423-B66E-96DD769FA9B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35" y="3565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052" name="Line 2181">
                <a:extLst>
                  <a:ext uri="{FF2B5EF4-FFF2-40B4-BE49-F238E27FC236}">
                    <a16:creationId xmlns:a16="http://schemas.microsoft.com/office/drawing/2014/main" id="{3307600D-66E2-4520-93AA-11A8CEBCE66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35" y="3565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053" name="Line 2182">
                <a:extLst>
                  <a:ext uri="{FF2B5EF4-FFF2-40B4-BE49-F238E27FC236}">
                    <a16:creationId xmlns:a16="http://schemas.microsoft.com/office/drawing/2014/main" id="{43EE7770-6C30-43EC-B6BA-83E76B69ED4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707" y="5283"/>
                <a:ext cx="22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054" name="Line 2183">
                <a:extLst>
                  <a:ext uri="{FF2B5EF4-FFF2-40B4-BE49-F238E27FC236}">
                    <a16:creationId xmlns:a16="http://schemas.microsoft.com/office/drawing/2014/main" id="{4B08ED9D-D737-4790-ABE0-AA14C9D3EAE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707" y="5258"/>
                <a:ext cx="0" cy="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055" name="Line 2184">
                <a:extLst>
                  <a:ext uri="{FF2B5EF4-FFF2-40B4-BE49-F238E27FC236}">
                    <a16:creationId xmlns:a16="http://schemas.microsoft.com/office/drawing/2014/main" id="{32E05C4C-CD36-4F65-A449-958E830DF3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832" y="3697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056" name="Line 2185">
                <a:extLst>
                  <a:ext uri="{FF2B5EF4-FFF2-40B4-BE49-F238E27FC236}">
                    <a16:creationId xmlns:a16="http://schemas.microsoft.com/office/drawing/2014/main" id="{EC68CD06-DEDF-4863-9C8A-9BCB652364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32" y="3697"/>
                <a:ext cx="0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057" name="Line 2186">
                <a:extLst>
                  <a:ext uri="{FF2B5EF4-FFF2-40B4-BE49-F238E27FC236}">
                    <a16:creationId xmlns:a16="http://schemas.microsoft.com/office/drawing/2014/main" id="{6C245FE8-877A-42BF-B562-3BEEFA8FC65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63" y="1789"/>
                <a:ext cx="5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058" name="Line 2187">
                <a:extLst>
                  <a:ext uri="{FF2B5EF4-FFF2-40B4-BE49-F238E27FC236}">
                    <a16:creationId xmlns:a16="http://schemas.microsoft.com/office/drawing/2014/main" id="{9AD9367F-A305-40F4-89F4-89FFB87F60F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63" y="1640"/>
                <a:ext cx="0" cy="1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059" name="Line 2188">
                <a:extLst>
                  <a:ext uri="{FF2B5EF4-FFF2-40B4-BE49-F238E27FC236}">
                    <a16:creationId xmlns:a16="http://schemas.microsoft.com/office/drawing/2014/main" id="{8034B1FC-F0EE-4277-AE98-805C0767463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038" y="6244"/>
                <a:ext cx="16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060" name="Line 2189">
                <a:extLst>
                  <a:ext uri="{FF2B5EF4-FFF2-40B4-BE49-F238E27FC236}">
                    <a16:creationId xmlns:a16="http://schemas.microsoft.com/office/drawing/2014/main" id="{DA0E5D76-0E74-4276-A09A-A74EE9449C9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853" y="6244"/>
                <a:ext cx="16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061" name="Rectangle 2190">
                <a:extLst>
                  <a:ext uri="{FF2B5EF4-FFF2-40B4-BE49-F238E27FC236}">
                    <a16:creationId xmlns:a16="http://schemas.microsoft.com/office/drawing/2014/main" id="{C0117683-8A35-4724-BB81-E633C49143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0" y="6236"/>
                <a:ext cx="27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0" i="0" u="none" strike="noStrike" cap="none" normalizeH="0" baseline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" charset="0"/>
                  </a:rPr>
                  <a:t>100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062" name="Line 2191">
                <a:extLst>
                  <a:ext uri="{FF2B5EF4-FFF2-40B4-BE49-F238E27FC236}">
                    <a16:creationId xmlns:a16="http://schemas.microsoft.com/office/drawing/2014/main" id="{02C3E57F-7B26-45B1-A30B-F46DF3BCC34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53" y="6244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063" name="Line 2192">
                <a:extLst>
                  <a:ext uri="{FF2B5EF4-FFF2-40B4-BE49-F238E27FC236}">
                    <a16:creationId xmlns:a16="http://schemas.microsoft.com/office/drawing/2014/main" id="{01430591-B8A8-4CDD-B428-46B2F064C1C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54" y="1192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064" name="Line 2193">
                <a:extLst>
                  <a:ext uri="{FF2B5EF4-FFF2-40B4-BE49-F238E27FC236}">
                    <a16:creationId xmlns:a16="http://schemas.microsoft.com/office/drawing/2014/main" id="{A96F6672-1D82-47F8-BC6A-B22DAC7AA63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54" y="1192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065" name="Line 2194">
                <a:extLst>
                  <a:ext uri="{FF2B5EF4-FFF2-40B4-BE49-F238E27FC236}">
                    <a16:creationId xmlns:a16="http://schemas.microsoft.com/office/drawing/2014/main" id="{80D9B1EA-769D-44E2-9080-9368EDE6E50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81" y="6260"/>
                <a:ext cx="7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066" name="Line 2195">
                <a:extLst>
                  <a:ext uri="{FF2B5EF4-FFF2-40B4-BE49-F238E27FC236}">
                    <a16:creationId xmlns:a16="http://schemas.microsoft.com/office/drawing/2014/main" id="{89115CEC-88EC-4118-B886-5F9EFC1F088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1" y="6260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067" name="Line 2196">
                <a:extLst>
                  <a:ext uri="{FF2B5EF4-FFF2-40B4-BE49-F238E27FC236}">
                    <a16:creationId xmlns:a16="http://schemas.microsoft.com/office/drawing/2014/main" id="{471EDE71-88D7-4494-9963-249C9AC72D0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987" y="6735"/>
                <a:ext cx="1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068" name="Line 2197">
                <a:extLst>
                  <a:ext uri="{FF2B5EF4-FFF2-40B4-BE49-F238E27FC236}">
                    <a16:creationId xmlns:a16="http://schemas.microsoft.com/office/drawing/2014/main" id="{285E7C8E-9EA3-4D2B-833E-211AB2688B3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959" y="6735"/>
                <a:ext cx="1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069" name="Rectangle 2198">
                <a:extLst>
                  <a:ext uri="{FF2B5EF4-FFF2-40B4-BE49-F238E27FC236}">
                    <a16:creationId xmlns:a16="http://schemas.microsoft.com/office/drawing/2014/main" id="{757BFC39-A871-41E0-9811-09C969B758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4" y="6727"/>
                <a:ext cx="1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0" i="0" u="none" strike="noStrike" cap="none" normalizeH="0" baseline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" charset="0"/>
                  </a:rPr>
                  <a:t>59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070" name="Line 2199">
                <a:extLst>
                  <a:ext uri="{FF2B5EF4-FFF2-40B4-BE49-F238E27FC236}">
                    <a16:creationId xmlns:a16="http://schemas.microsoft.com/office/drawing/2014/main" id="{89536893-9A56-4872-9271-82A1934D3A9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59" y="6735"/>
                <a:ext cx="0" cy="1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071" name="Line 2200">
                <a:extLst>
                  <a:ext uri="{FF2B5EF4-FFF2-40B4-BE49-F238E27FC236}">
                    <a16:creationId xmlns:a16="http://schemas.microsoft.com/office/drawing/2014/main" id="{E70C81DC-3503-4C19-A9B8-8BF88A37F17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968" y="6082"/>
                <a:ext cx="5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072" name="Line 2201">
                <a:extLst>
                  <a:ext uri="{FF2B5EF4-FFF2-40B4-BE49-F238E27FC236}">
                    <a16:creationId xmlns:a16="http://schemas.microsoft.com/office/drawing/2014/main" id="{EA16FDFB-9CB9-4D78-B41F-53AB0D3EBC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906" y="6082"/>
                <a:ext cx="5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073" name="Rectangle 2202">
                <a:extLst>
                  <a:ext uri="{FF2B5EF4-FFF2-40B4-BE49-F238E27FC236}">
                    <a16:creationId xmlns:a16="http://schemas.microsoft.com/office/drawing/2014/main" id="{DDEB70BF-188A-4ADA-9AD8-D7DBF45C0E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56" y="6074"/>
                <a:ext cx="1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0" i="0" u="none" strike="noStrike" cap="none" normalizeH="0" baseline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" charset="0"/>
                  </a:rPr>
                  <a:t>85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074" name="Line 2203">
                <a:extLst>
                  <a:ext uri="{FF2B5EF4-FFF2-40B4-BE49-F238E27FC236}">
                    <a16:creationId xmlns:a16="http://schemas.microsoft.com/office/drawing/2014/main" id="{4F9659F0-344C-4A70-9E01-D19658B26E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06" y="6082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075" name="Line 2204">
                <a:extLst>
                  <a:ext uri="{FF2B5EF4-FFF2-40B4-BE49-F238E27FC236}">
                    <a16:creationId xmlns:a16="http://schemas.microsoft.com/office/drawing/2014/main" id="{0C7191A6-4CB3-47D5-BAC5-8DC32C7DD34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23" y="3274"/>
                <a:ext cx="3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076" name="Line 2205">
                <a:extLst>
                  <a:ext uri="{FF2B5EF4-FFF2-40B4-BE49-F238E27FC236}">
                    <a16:creationId xmlns:a16="http://schemas.microsoft.com/office/drawing/2014/main" id="{4FE51F8F-EB31-46BE-A25B-44DAA47DB5B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23" y="3274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077" name="Line 2206">
                <a:extLst>
                  <a:ext uri="{FF2B5EF4-FFF2-40B4-BE49-F238E27FC236}">
                    <a16:creationId xmlns:a16="http://schemas.microsoft.com/office/drawing/2014/main" id="{9F7656D9-4981-42FE-93E5-E6697B08213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14" y="1708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078" name="Line 2207">
                <a:extLst>
                  <a:ext uri="{FF2B5EF4-FFF2-40B4-BE49-F238E27FC236}">
                    <a16:creationId xmlns:a16="http://schemas.microsoft.com/office/drawing/2014/main" id="{E775CC4D-C39C-4FAE-BD35-51F7DF12FA0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14" y="1708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079" name="Line 2208">
                <a:extLst>
                  <a:ext uri="{FF2B5EF4-FFF2-40B4-BE49-F238E27FC236}">
                    <a16:creationId xmlns:a16="http://schemas.microsoft.com/office/drawing/2014/main" id="{BF94A123-6112-4270-A970-36870D678F8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35" y="2862"/>
                <a:ext cx="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080" name="Line 2209">
                <a:extLst>
                  <a:ext uri="{FF2B5EF4-FFF2-40B4-BE49-F238E27FC236}">
                    <a16:creationId xmlns:a16="http://schemas.microsoft.com/office/drawing/2014/main" id="{7578056F-B1E9-49C4-B426-1B82F976946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35" y="2842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081" name="Line 2210">
                <a:extLst>
                  <a:ext uri="{FF2B5EF4-FFF2-40B4-BE49-F238E27FC236}">
                    <a16:creationId xmlns:a16="http://schemas.microsoft.com/office/drawing/2014/main" id="{6CBF6E6B-77F5-4222-8BA2-E3E891C4BD3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13" y="3613"/>
                <a:ext cx="6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082" name="Line 2211">
                <a:extLst>
                  <a:ext uri="{FF2B5EF4-FFF2-40B4-BE49-F238E27FC236}">
                    <a16:creationId xmlns:a16="http://schemas.microsoft.com/office/drawing/2014/main" id="{C60F43F4-89FD-4E0C-80DD-4399AE1CBC0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13" y="3524"/>
                <a:ext cx="0" cy="8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083" name="Line 2212">
                <a:extLst>
                  <a:ext uri="{FF2B5EF4-FFF2-40B4-BE49-F238E27FC236}">
                    <a16:creationId xmlns:a16="http://schemas.microsoft.com/office/drawing/2014/main" id="{7B722807-36CE-42CE-B535-206468C51C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61" y="3088"/>
                <a:ext cx="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084" name="Line 2213">
                <a:extLst>
                  <a:ext uri="{FF2B5EF4-FFF2-40B4-BE49-F238E27FC236}">
                    <a16:creationId xmlns:a16="http://schemas.microsoft.com/office/drawing/2014/main" id="{004F5DA8-6721-4D06-9BA5-925BED14E3F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31" y="3088"/>
                <a:ext cx="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5085" name="Rectangle 2214">
                <a:extLst>
                  <a:ext uri="{FF2B5EF4-FFF2-40B4-BE49-F238E27FC236}">
                    <a16:creationId xmlns:a16="http://schemas.microsoft.com/office/drawing/2014/main" id="{946E5FEF-6E3C-4B00-99AD-B0A734CD58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49" y="3080"/>
                <a:ext cx="1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0" i="0" u="none" strike="noStrike" cap="none" normalizeH="0" baseline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" charset="0"/>
                  </a:rPr>
                  <a:t>57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</p:grpSp>
        <p:grpSp>
          <p:nvGrpSpPr>
            <p:cNvPr id="19" name="Group 2416">
              <a:extLst>
                <a:ext uri="{FF2B5EF4-FFF2-40B4-BE49-F238E27FC236}">
                  <a16:creationId xmlns:a16="http://schemas.microsoft.com/office/drawing/2014/main" id="{091BA7E4-F766-44B9-A082-1E6A6B40F1E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66" y="1730"/>
              <a:ext cx="2492" cy="5243"/>
              <a:chOff x="666" y="1730"/>
              <a:chExt cx="2492" cy="5243"/>
            </a:xfrm>
          </p:grpSpPr>
          <p:sp>
            <p:nvSpPr>
              <p:cNvPr id="4686" name="Line 2216">
                <a:extLst>
                  <a:ext uri="{FF2B5EF4-FFF2-40B4-BE49-F238E27FC236}">
                    <a16:creationId xmlns:a16="http://schemas.microsoft.com/office/drawing/2014/main" id="{26F17131-B9B5-4974-86F9-51FEC16EC08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31" y="3070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687" name="Line 2217">
                <a:extLst>
                  <a:ext uri="{FF2B5EF4-FFF2-40B4-BE49-F238E27FC236}">
                    <a16:creationId xmlns:a16="http://schemas.microsoft.com/office/drawing/2014/main" id="{7FF5275D-51D9-4A0D-BFF1-AE7AD44B4DF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535" y="1730"/>
                <a:ext cx="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688" name="Line 2218">
                <a:extLst>
                  <a:ext uri="{FF2B5EF4-FFF2-40B4-BE49-F238E27FC236}">
                    <a16:creationId xmlns:a16="http://schemas.microsoft.com/office/drawing/2014/main" id="{D762CA8C-9955-4BFA-A09E-694AAF6B5B6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35" y="1730"/>
                <a:ext cx="0" cy="6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689" name="Line 2219">
                <a:extLst>
                  <a:ext uri="{FF2B5EF4-FFF2-40B4-BE49-F238E27FC236}">
                    <a16:creationId xmlns:a16="http://schemas.microsoft.com/office/drawing/2014/main" id="{79CA0046-1EF6-4F6F-B0A9-34E615BF8EF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059" y="5710"/>
                <a:ext cx="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690" name="Line 2220">
                <a:extLst>
                  <a:ext uri="{FF2B5EF4-FFF2-40B4-BE49-F238E27FC236}">
                    <a16:creationId xmlns:a16="http://schemas.microsoft.com/office/drawing/2014/main" id="{F57A3DC4-4D40-4942-84A7-A5A77015BBD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59" y="5710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691" name="Line 2221">
                <a:extLst>
                  <a:ext uri="{FF2B5EF4-FFF2-40B4-BE49-F238E27FC236}">
                    <a16:creationId xmlns:a16="http://schemas.microsoft.com/office/drawing/2014/main" id="{254338B7-385F-423C-9EA0-BDF79F0A727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972" y="6923"/>
                <a:ext cx="19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692" name="Line 2222">
                <a:extLst>
                  <a:ext uri="{FF2B5EF4-FFF2-40B4-BE49-F238E27FC236}">
                    <a16:creationId xmlns:a16="http://schemas.microsoft.com/office/drawing/2014/main" id="{8219D525-9F76-4BE9-8CEB-18061665B81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72" y="6808"/>
                <a:ext cx="0" cy="11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693" name="Line 2223">
                <a:extLst>
                  <a:ext uri="{FF2B5EF4-FFF2-40B4-BE49-F238E27FC236}">
                    <a16:creationId xmlns:a16="http://schemas.microsoft.com/office/drawing/2014/main" id="{380C53AD-F76C-4978-B9A6-84EFE94AE8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72" y="3485"/>
                <a:ext cx="4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694" name="Line 2224">
                <a:extLst>
                  <a:ext uri="{FF2B5EF4-FFF2-40B4-BE49-F238E27FC236}">
                    <a16:creationId xmlns:a16="http://schemas.microsoft.com/office/drawing/2014/main" id="{44031F0F-096E-4061-A8A5-0681E2DB7F8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15" y="3485"/>
                <a:ext cx="4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695" name="Rectangle 2225">
                <a:extLst>
                  <a:ext uri="{FF2B5EF4-FFF2-40B4-BE49-F238E27FC236}">
                    <a16:creationId xmlns:a16="http://schemas.microsoft.com/office/drawing/2014/main" id="{7A490B7F-CDE0-4A57-A22E-4C684AB393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60" y="3477"/>
                <a:ext cx="1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0" i="0" u="none" strike="noStrike" cap="none" normalizeH="0" baseline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" charset="0"/>
                  </a:rPr>
                  <a:t>50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4696" name="Line 2226">
                <a:extLst>
                  <a:ext uri="{FF2B5EF4-FFF2-40B4-BE49-F238E27FC236}">
                    <a16:creationId xmlns:a16="http://schemas.microsoft.com/office/drawing/2014/main" id="{5A689579-D355-4188-8522-9A14042803E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15" y="3435"/>
                <a:ext cx="0" cy="5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697" name="Line 2227">
                <a:extLst>
                  <a:ext uri="{FF2B5EF4-FFF2-40B4-BE49-F238E27FC236}">
                    <a16:creationId xmlns:a16="http://schemas.microsoft.com/office/drawing/2014/main" id="{E0C5C613-28BB-45C0-80BE-D10AC5F208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060" y="5646"/>
                <a:ext cx="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698" name="Line 2228">
                <a:extLst>
                  <a:ext uri="{FF2B5EF4-FFF2-40B4-BE49-F238E27FC236}">
                    <a16:creationId xmlns:a16="http://schemas.microsoft.com/office/drawing/2014/main" id="{E125BF21-BAFC-48FD-AD73-4A45DEF4F3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0" y="5646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699" name="Line 2229">
                <a:extLst>
                  <a:ext uri="{FF2B5EF4-FFF2-40B4-BE49-F238E27FC236}">
                    <a16:creationId xmlns:a16="http://schemas.microsoft.com/office/drawing/2014/main" id="{04646FC9-6725-4EE6-A5AE-6AA0E0117A8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061" y="5630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700" name="Line 2230">
                <a:extLst>
                  <a:ext uri="{FF2B5EF4-FFF2-40B4-BE49-F238E27FC236}">
                    <a16:creationId xmlns:a16="http://schemas.microsoft.com/office/drawing/2014/main" id="{D039CAF2-ED18-4525-87D4-ED97C96AA73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1" y="5630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701" name="Line 2231">
                <a:extLst>
                  <a:ext uri="{FF2B5EF4-FFF2-40B4-BE49-F238E27FC236}">
                    <a16:creationId xmlns:a16="http://schemas.microsoft.com/office/drawing/2014/main" id="{5B6EEA4A-8E49-440F-AAB0-84046D1E3A7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508" y="6961"/>
                <a:ext cx="52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702" name="Line 2232">
                <a:extLst>
                  <a:ext uri="{FF2B5EF4-FFF2-40B4-BE49-F238E27FC236}">
                    <a16:creationId xmlns:a16="http://schemas.microsoft.com/office/drawing/2014/main" id="{071DF0FE-1203-4281-ACFA-70A541F6E46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970" y="6961"/>
                <a:ext cx="52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703" name="Rectangle 2233">
                <a:extLst>
                  <a:ext uri="{FF2B5EF4-FFF2-40B4-BE49-F238E27FC236}">
                    <a16:creationId xmlns:a16="http://schemas.microsoft.com/office/drawing/2014/main" id="{CA19947B-323C-465A-A2A1-E36F919AFE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90" y="6953"/>
                <a:ext cx="27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0" i="0" u="none" strike="noStrike" cap="none" normalizeH="0" baseline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" charset="0"/>
                  </a:rPr>
                  <a:t>100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4704" name="Line 2234">
                <a:extLst>
                  <a:ext uri="{FF2B5EF4-FFF2-40B4-BE49-F238E27FC236}">
                    <a16:creationId xmlns:a16="http://schemas.microsoft.com/office/drawing/2014/main" id="{A70F63B8-41AB-45AF-8B92-BA3DA3D9FE9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70" y="6961"/>
                <a:ext cx="0" cy="1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705" name="Line 2235">
                <a:extLst>
                  <a:ext uri="{FF2B5EF4-FFF2-40B4-BE49-F238E27FC236}">
                    <a16:creationId xmlns:a16="http://schemas.microsoft.com/office/drawing/2014/main" id="{0BE54D11-7F9B-48CF-BCCA-5FF04AB94B6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049" y="6066"/>
                <a:ext cx="2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706" name="Line 2236">
                <a:extLst>
                  <a:ext uri="{FF2B5EF4-FFF2-40B4-BE49-F238E27FC236}">
                    <a16:creationId xmlns:a16="http://schemas.microsoft.com/office/drawing/2014/main" id="{5F9058C4-CE66-4F9B-89D7-2BA9CAD91F8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018" y="6066"/>
                <a:ext cx="19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707" name="Rectangle 2237">
                <a:extLst>
                  <a:ext uri="{FF2B5EF4-FFF2-40B4-BE49-F238E27FC236}">
                    <a16:creationId xmlns:a16="http://schemas.microsoft.com/office/drawing/2014/main" id="{0292062A-0CC0-47FF-A23E-98F8C7FCA0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37" y="6058"/>
                <a:ext cx="1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0" i="0" u="none" strike="noStrike" cap="none" normalizeH="0" baseline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" charset="0"/>
                  </a:rPr>
                  <a:t>73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4708" name="Line 2238">
                <a:extLst>
                  <a:ext uri="{FF2B5EF4-FFF2-40B4-BE49-F238E27FC236}">
                    <a16:creationId xmlns:a16="http://schemas.microsoft.com/office/drawing/2014/main" id="{40523F01-4A0A-4C0E-9B56-9B8AA71B725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18" y="6066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709" name="Line 2239">
                <a:extLst>
                  <a:ext uri="{FF2B5EF4-FFF2-40B4-BE49-F238E27FC236}">
                    <a16:creationId xmlns:a16="http://schemas.microsoft.com/office/drawing/2014/main" id="{6F8F60FF-2F67-416A-B545-21FA4F255F4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924" y="5929"/>
                <a:ext cx="15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710" name="Line 2240">
                <a:extLst>
                  <a:ext uri="{FF2B5EF4-FFF2-40B4-BE49-F238E27FC236}">
                    <a16:creationId xmlns:a16="http://schemas.microsoft.com/office/drawing/2014/main" id="{D1FA62E5-B60C-4EA7-B8B2-B43D7B1184D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24" y="5929"/>
                <a:ext cx="0" cy="43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711" name="Line 2241">
                <a:extLst>
                  <a:ext uri="{FF2B5EF4-FFF2-40B4-BE49-F238E27FC236}">
                    <a16:creationId xmlns:a16="http://schemas.microsoft.com/office/drawing/2014/main" id="{4AAC40AA-2CF4-47B4-901D-2D660BAFF75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40" y="2959"/>
                <a:ext cx="5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712" name="Line 2242">
                <a:extLst>
                  <a:ext uri="{FF2B5EF4-FFF2-40B4-BE49-F238E27FC236}">
                    <a16:creationId xmlns:a16="http://schemas.microsoft.com/office/drawing/2014/main" id="{18CDAFA3-5003-41E1-A12B-FE2478BBC81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40" y="2940"/>
                <a:ext cx="0" cy="1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713" name="Line 2243">
                <a:extLst>
                  <a:ext uri="{FF2B5EF4-FFF2-40B4-BE49-F238E27FC236}">
                    <a16:creationId xmlns:a16="http://schemas.microsoft.com/office/drawing/2014/main" id="{B48B7854-994F-462E-B0CD-153052EE107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42" y="2055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714" name="Line 2244">
                <a:extLst>
                  <a:ext uri="{FF2B5EF4-FFF2-40B4-BE49-F238E27FC236}">
                    <a16:creationId xmlns:a16="http://schemas.microsoft.com/office/drawing/2014/main" id="{3032BFEF-11EE-4D6C-9B17-E41B5FB9B9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42" y="2055"/>
                <a:ext cx="0" cy="1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715" name="Line 2245">
                <a:extLst>
                  <a:ext uri="{FF2B5EF4-FFF2-40B4-BE49-F238E27FC236}">
                    <a16:creationId xmlns:a16="http://schemas.microsoft.com/office/drawing/2014/main" id="{54416C51-1F95-4CBE-B666-A08D86E4F4E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22" y="2067"/>
                <a:ext cx="12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716" name="Line 2246">
                <a:extLst>
                  <a:ext uri="{FF2B5EF4-FFF2-40B4-BE49-F238E27FC236}">
                    <a16:creationId xmlns:a16="http://schemas.microsoft.com/office/drawing/2014/main" id="{BBA45613-80AA-49C8-93A7-68730E250D5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84" y="2067"/>
                <a:ext cx="12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717" name="Rectangle 2247">
                <a:extLst>
                  <a:ext uri="{FF2B5EF4-FFF2-40B4-BE49-F238E27FC236}">
                    <a16:creationId xmlns:a16="http://schemas.microsoft.com/office/drawing/2014/main" id="{3F18058A-88D6-40E5-BE0E-C4F04AEE6E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04" y="2059"/>
                <a:ext cx="27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0" i="0" u="none" strike="noStrike" cap="none" normalizeH="0" baseline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" charset="0"/>
                  </a:rPr>
                  <a:t>100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4718" name="Line 2248">
                <a:extLst>
                  <a:ext uri="{FF2B5EF4-FFF2-40B4-BE49-F238E27FC236}">
                    <a16:creationId xmlns:a16="http://schemas.microsoft.com/office/drawing/2014/main" id="{F35FF29E-FD60-4480-8E0D-9EF270FA1C3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84" y="2067"/>
                <a:ext cx="0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719" name="Line 2249">
                <a:extLst>
                  <a:ext uri="{FF2B5EF4-FFF2-40B4-BE49-F238E27FC236}">
                    <a16:creationId xmlns:a16="http://schemas.microsoft.com/office/drawing/2014/main" id="{E475C8B5-9D6E-4FDF-9E16-7AF4B8FD99A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40" y="2920"/>
                <a:ext cx="3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720" name="Line 2250">
                <a:extLst>
                  <a:ext uri="{FF2B5EF4-FFF2-40B4-BE49-F238E27FC236}">
                    <a16:creationId xmlns:a16="http://schemas.microsoft.com/office/drawing/2014/main" id="{1D57E7E6-E832-41CE-8BD6-49A6CAD7BAB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40" y="2920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721" name="Line 2251">
                <a:extLst>
                  <a:ext uri="{FF2B5EF4-FFF2-40B4-BE49-F238E27FC236}">
                    <a16:creationId xmlns:a16="http://schemas.microsoft.com/office/drawing/2014/main" id="{14D05202-8FFE-44D2-8D52-14EA0EBAC61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512" y="2894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722" name="Line 2252">
                <a:extLst>
                  <a:ext uri="{FF2B5EF4-FFF2-40B4-BE49-F238E27FC236}">
                    <a16:creationId xmlns:a16="http://schemas.microsoft.com/office/drawing/2014/main" id="{59D14268-75BC-41B2-9FC1-D150C2BB541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12" y="2894"/>
                <a:ext cx="0" cy="1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723" name="Line 2253">
                <a:extLst>
                  <a:ext uri="{FF2B5EF4-FFF2-40B4-BE49-F238E27FC236}">
                    <a16:creationId xmlns:a16="http://schemas.microsoft.com/office/drawing/2014/main" id="{E81C6907-537F-43C6-8320-029EFA50519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500" y="2906"/>
                <a:ext cx="1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724" name="Line 2254">
                <a:extLst>
                  <a:ext uri="{FF2B5EF4-FFF2-40B4-BE49-F238E27FC236}">
                    <a16:creationId xmlns:a16="http://schemas.microsoft.com/office/drawing/2014/main" id="{A5240263-4AA5-4445-8C8C-A881BCED774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75" y="2906"/>
                <a:ext cx="1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725" name="Rectangle 2255">
                <a:extLst>
                  <a:ext uri="{FF2B5EF4-FFF2-40B4-BE49-F238E27FC236}">
                    <a16:creationId xmlns:a16="http://schemas.microsoft.com/office/drawing/2014/main" id="{1A81978A-98E0-4CE4-B676-E20780ADEC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87" y="2898"/>
                <a:ext cx="1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0" i="0" u="none" strike="noStrike" cap="none" normalizeH="0" baseline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" charset="0"/>
                  </a:rPr>
                  <a:t>54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4726" name="Line 2256">
                <a:extLst>
                  <a:ext uri="{FF2B5EF4-FFF2-40B4-BE49-F238E27FC236}">
                    <a16:creationId xmlns:a16="http://schemas.microsoft.com/office/drawing/2014/main" id="{39BB2021-1798-4AE5-AE35-5002BAD4119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75" y="2906"/>
                <a:ext cx="0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727" name="Line 2257">
                <a:extLst>
                  <a:ext uri="{FF2B5EF4-FFF2-40B4-BE49-F238E27FC236}">
                    <a16:creationId xmlns:a16="http://schemas.microsoft.com/office/drawing/2014/main" id="{67C21DA0-A1F5-4C2E-9A69-177D55ADEDC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80" y="3581"/>
                <a:ext cx="5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728" name="Line 2258">
                <a:extLst>
                  <a:ext uri="{FF2B5EF4-FFF2-40B4-BE49-F238E27FC236}">
                    <a16:creationId xmlns:a16="http://schemas.microsoft.com/office/drawing/2014/main" id="{66EA175A-9BD1-435B-BF4D-FD23413C7A2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80" y="3581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729" name="Line 2259">
                <a:extLst>
                  <a:ext uri="{FF2B5EF4-FFF2-40B4-BE49-F238E27FC236}">
                    <a16:creationId xmlns:a16="http://schemas.microsoft.com/office/drawing/2014/main" id="{873CB4A8-D7D5-4790-8652-AABCC9E60FE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035" y="5743"/>
                <a:ext cx="2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730" name="Line 2260">
                <a:extLst>
                  <a:ext uri="{FF2B5EF4-FFF2-40B4-BE49-F238E27FC236}">
                    <a16:creationId xmlns:a16="http://schemas.microsoft.com/office/drawing/2014/main" id="{527F82E0-B320-4F5A-BEBF-54FE2F571D2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999" y="5743"/>
                <a:ext cx="2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731" name="Rectangle 2261">
                <a:extLst>
                  <a:ext uri="{FF2B5EF4-FFF2-40B4-BE49-F238E27FC236}">
                    <a16:creationId xmlns:a16="http://schemas.microsoft.com/office/drawing/2014/main" id="{143753B1-43E9-43DD-8F40-B29B5010C7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3" y="5735"/>
                <a:ext cx="1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0" i="0" u="none" strike="noStrike" cap="none" normalizeH="0" baseline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" charset="0"/>
                  </a:rPr>
                  <a:t>78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4732" name="Line 2262">
                <a:extLst>
                  <a:ext uri="{FF2B5EF4-FFF2-40B4-BE49-F238E27FC236}">
                    <a16:creationId xmlns:a16="http://schemas.microsoft.com/office/drawing/2014/main" id="{EDFE581A-66EA-4B76-9AAD-373B88B5D22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99" y="5743"/>
                <a:ext cx="0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733" name="Line 2263">
                <a:extLst>
                  <a:ext uri="{FF2B5EF4-FFF2-40B4-BE49-F238E27FC236}">
                    <a16:creationId xmlns:a16="http://schemas.microsoft.com/office/drawing/2014/main" id="{23D75B5F-9B33-4874-BD5D-C977C33FE82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839" y="6696"/>
                <a:ext cx="28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734" name="Line 2264">
                <a:extLst>
                  <a:ext uri="{FF2B5EF4-FFF2-40B4-BE49-F238E27FC236}">
                    <a16:creationId xmlns:a16="http://schemas.microsoft.com/office/drawing/2014/main" id="{6C9E7C6D-233E-432F-ABFF-FBBA7AAA2B5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534" y="6696"/>
                <a:ext cx="28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735" name="Rectangle 2265">
                <a:extLst>
                  <a:ext uri="{FF2B5EF4-FFF2-40B4-BE49-F238E27FC236}">
                    <a16:creationId xmlns:a16="http://schemas.microsoft.com/office/drawing/2014/main" id="{93FD0871-A7E1-4373-85C8-D1B43A9863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21" y="6688"/>
                <a:ext cx="27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0" i="0" u="none" strike="noStrike" cap="none" normalizeH="0" baseline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" charset="0"/>
                  </a:rPr>
                  <a:t>100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4736" name="Line 2266">
                <a:extLst>
                  <a:ext uri="{FF2B5EF4-FFF2-40B4-BE49-F238E27FC236}">
                    <a16:creationId xmlns:a16="http://schemas.microsoft.com/office/drawing/2014/main" id="{A8B5E4D8-E410-40D7-ADA5-D9F78B1D84E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34" y="6696"/>
                <a:ext cx="0" cy="3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737" name="Line 2267">
                <a:extLst>
                  <a:ext uri="{FF2B5EF4-FFF2-40B4-BE49-F238E27FC236}">
                    <a16:creationId xmlns:a16="http://schemas.microsoft.com/office/drawing/2014/main" id="{A60489B6-467E-4BFF-9D9D-41D970C3F53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19" y="5347"/>
                <a:ext cx="23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738" name="Line 2268">
                <a:extLst>
                  <a:ext uri="{FF2B5EF4-FFF2-40B4-BE49-F238E27FC236}">
                    <a16:creationId xmlns:a16="http://schemas.microsoft.com/office/drawing/2014/main" id="{38037DE9-2721-4E8C-9584-A547003E193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768" y="5347"/>
                <a:ext cx="239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739" name="Rectangle 2269">
                <a:extLst>
                  <a:ext uri="{FF2B5EF4-FFF2-40B4-BE49-F238E27FC236}">
                    <a16:creationId xmlns:a16="http://schemas.microsoft.com/office/drawing/2014/main" id="{5AF9E71D-1AA0-4570-8B1C-DD00135627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07" y="5339"/>
                <a:ext cx="1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0" i="0" u="none" strike="noStrike" cap="none" normalizeH="0" baseline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" charset="0"/>
                  </a:rPr>
                  <a:t>64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4740" name="Line 2270">
                <a:extLst>
                  <a:ext uri="{FF2B5EF4-FFF2-40B4-BE49-F238E27FC236}">
                    <a16:creationId xmlns:a16="http://schemas.microsoft.com/office/drawing/2014/main" id="{311BE5E9-1133-4AC9-ACF4-6D40906CC4C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68" y="5347"/>
                <a:ext cx="0" cy="1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741" name="Line 2271">
                <a:extLst>
                  <a:ext uri="{FF2B5EF4-FFF2-40B4-BE49-F238E27FC236}">
                    <a16:creationId xmlns:a16="http://schemas.microsoft.com/office/drawing/2014/main" id="{F82B3E08-8905-4D98-B304-39262E798F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584" y="5315"/>
                <a:ext cx="43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742" name="Line 2272">
                <a:extLst>
                  <a:ext uri="{FF2B5EF4-FFF2-40B4-BE49-F238E27FC236}">
                    <a16:creationId xmlns:a16="http://schemas.microsoft.com/office/drawing/2014/main" id="{EF5424C5-BB77-4652-8037-68E8519C1C7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84" y="5286"/>
                <a:ext cx="0" cy="2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743" name="Line 2273">
                <a:extLst>
                  <a:ext uri="{FF2B5EF4-FFF2-40B4-BE49-F238E27FC236}">
                    <a16:creationId xmlns:a16="http://schemas.microsoft.com/office/drawing/2014/main" id="{0D45E700-6311-487A-AD29-5C318C2D8B2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231" y="4537"/>
                <a:ext cx="25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744" name="Line 2274">
                <a:extLst>
                  <a:ext uri="{FF2B5EF4-FFF2-40B4-BE49-F238E27FC236}">
                    <a16:creationId xmlns:a16="http://schemas.microsoft.com/office/drawing/2014/main" id="{4B7A3F41-F598-4EC4-8A73-C39C285C844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31" y="4537"/>
                <a:ext cx="0" cy="3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745" name="Line 2275">
                <a:extLst>
                  <a:ext uri="{FF2B5EF4-FFF2-40B4-BE49-F238E27FC236}">
                    <a16:creationId xmlns:a16="http://schemas.microsoft.com/office/drawing/2014/main" id="{2C0FCFBF-6C80-4B45-8486-741C007A0D4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625" y="4825"/>
                <a:ext cx="12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746" name="Line 2276">
                <a:extLst>
                  <a:ext uri="{FF2B5EF4-FFF2-40B4-BE49-F238E27FC236}">
                    <a16:creationId xmlns:a16="http://schemas.microsoft.com/office/drawing/2014/main" id="{76499593-EF3F-4DA3-BE7F-4A759553D2F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25" y="4825"/>
                <a:ext cx="0" cy="3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747" name="Line 2277">
                <a:extLst>
                  <a:ext uri="{FF2B5EF4-FFF2-40B4-BE49-F238E27FC236}">
                    <a16:creationId xmlns:a16="http://schemas.microsoft.com/office/drawing/2014/main" id="{1096F561-12D5-482B-B1D5-57E23FE30FB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299" y="5250"/>
                <a:ext cx="419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748" name="Line 2278">
                <a:extLst>
                  <a:ext uri="{FF2B5EF4-FFF2-40B4-BE49-F238E27FC236}">
                    <a16:creationId xmlns:a16="http://schemas.microsoft.com/office/drawing/2014/main" id="{336587A0-39B0-4F28-A158-678B90FB505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867" y="5250"/>
                <a:ext cx="42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749" name="Rectangle 2279">
                <a:extLst>
                  <a:ext uri="{FF2B5EF4-FFF2-40B4-BE49-F238E27FC236}">
                    <a16:creationId xmlns:a16="http://schemas.microsoft.com/office/drawing/2014/main" id="{4BB84E2F-324A-4294-9263-8004694A22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87" y="5242"/>
                <a:ext cx="1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0" i="0" u="none" strike="noStrike" cap="none" normalizeH="0" baseline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" charset="0"/>
                  </a:rPr>
                  <a:t>91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4750" name="Line 2280">
                <a:extLst>
                  <a:ext uri="{FF2B5EF4-FFF2-40B4-BE49-F238E27FC236}">
                    <a16:creationId xmlns:a16="http://schemas.microsoft.com/office/drawing/2014/main" id="{8DFA7A90-B531-4D3D-99A7-B4AD2A31A7A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867" y="5232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751" name="Line 2281">
                <a:extLst>
                  <a:ext uri="{FF2B5EF4-FFF2-40B4-BE49-F238E27FC236}">
                    <a16:creationId xmlns:a16="http://schemas.microsoft.com/office/drawing/2014/main" id="{6DA802EC-6832-4EA8-AC78-5DCA5BA2CBA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863" y="4764"/>
                <a:ext cx="13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752" name="Line 2282">
                <a:extLst>
                  <a:ext uri="{FF2B5EF4-FFF2-40B4-BE49-F238E27FC236}">
                    <a16:creationId xmlns:a16="http://schemas.microsoft.com/office/drawing/2014/main" id="{14058BAD-5875-41A6-8DD8-E178473E7C3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63" y="4764"/>
                <a:ext cx="0" cy="3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753" name="Line 2283">
                <a:extLst>
                  <a:ext uri="{FF2B5EF4-FFF2-40B4-BE49-F238E27FC236}">
                    <a16:creationId xmlns:a16="http://schemas.microsoft.com/office/drawing/2014/main" id="{A73D917D-D21D-425D-B6D1-4804D16C275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155" y="5284"/>
                <a:ext cx="16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754" name="Line 2284">
                <a:extLst>
                  <a:ext uri="{FF2B5EF4-FFF2-40B4-BE49-F238E27FC236}">
                    <a16:creationId xmlns:a16="http://schemas.microsoft.com/office/drawing/2014/main" id="{2E8F2C79-B13C-478B-8745-3B91A48AE7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155" y="4926"/>
                <a:ext cx="0" cy="35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755" name="Line 2285">
                <a:extLst>
                  <a:ext uri="{FF2B5EF4-FFF2-40B4-BE49-F238E27FC236}">
                    <a16:creationId xmlns:a16="http://schemas.microsoft.com/office/drawing/2014/main" id="{5BEA1154-859D-4E3C-B127-FB8E49C5E35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485" y="2233"/>
                <a:ext cx="26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756" name="Line 2286">
                <a:extLst>
                  <a:ext uri="{FF2B5EF4-FFF2-40B4-BE49-F238E27FC236}">
                    <a16:creationId xmlns:a16="http://schemas.microsoft.com/office/drawing/2014/main" id="{F3E93A7C-C115-404C-9B05-8859269DD7E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208" y="2233"/>
                <a:ext cx="26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757" name="Rectangle 2287">
                <a:extLst>
                  <a:ext uri="{FF2B5EF4-FFF2-40B4-BE49-F238E27FC236}">
                    <a16:creationId xmlns:a16="http://schemas.microsoft.com/office/drawing/2014/main" id="{D4F77BF1-B1D3-4697-A605-30066BF0F7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73" y="2225"/>
                <a:ext cx="1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0" i="0" u="none" strike="noStrike" cap="none" normalizeH="0" baseline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" charset="0"/>
                  </a:rPr>
                  <a:t>59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4758" name="Line 2288">
                <a:extLst>
                  <a:ext uri="{FF2B5EF4-FFF2-40B4-BE49-F238E27FC236}">
                    <a16:creationId xmlns:a16="http://schemas.microsoft.com/office/drawing/2014/main" id="{20ABE762-32F0-4A10-90CB-7F938A4809A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208" y="2214"/>
                <a:ext cx="0" cy="1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759" name="Line 2289">
                <a:extLst>
                  <a:ext uri="{FF2B5EF4-FFF2-40B4-BE49-F238E27FC236}">
                    <a16:creationId xmlns:a16="http://schemas.microsoft.com/office/drawing/2014/main" id="{9274718F-C56C-493C-8CF1-89F4BEDBAE7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208" y="2196"/>
                <a:ext cx="9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760" name="Line 2290">
                <a:extLst>
                  <a:ext uri="{FF2B5EF4-FFF2-40B4-BE49-F238E27FC236}">
                    <a16:creationId xmlns:a16="http://schemas.microsoft.com/office/drawing/2014/main" id="{51054294-3880-492A-810C-093B4546E08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08" y="2196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761" name="Line 2291">
                <a:extLst>
                  <a:ext uri="{FF2B5EF4-FFF2-40B4-BE49-F238E27FC236}">
                    <a16:creationId xmlns:a16="http://schemas.microsoft.com/office/drawing/2014/main" id="{74D8B870-4072-4773-9324-679C9943BBC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014" y="2130"/>
                <a:ext cx="10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762" name="Line 2292">
                <a:extLst>
                  <a:ext uri="{FF2B5EF4-FFF2-40B4-BE49-F238E27FC236}">
                    <a16:creationId xmlns:a16="http://schemas.microsoft.com/office/drawing/2014/main" id="{5E37063C-71AC-4632-9C57-417D17E2A53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14" y="2130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763" name="Line 2293">
                <a:extLst>
                  <a:ext uri="{FF2B5EF4-FFF2-40B4-BE49-F238E27FC236}">
                    <a16:creationId xmlns:a16="http://schemas.microsoft.com/office/drawing/2014/main" id="{6438846B-1142-4654-AA39-A022E01687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900" y="2215"/>
                <a:ext cx="7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764" name="Line 2294">
                <a:extLst>
                  <a:ext uri="{FF2B5EF4-FFF2-40B4-BE49-F238E27FC236}">
                    <a16:creationId xmlns:a16="http://schemas.microsoft.com/office/drawing/2014/main" id="{1B8FBB05-5DC2-4EB9-A268-108E6E42BAB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00" y="2215"/>
                <a:ext cx="0" cy="6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765" name="Line 2295">
                <a:extLst>
                  <a:ext uri="{FF2B5EF4-FFF2-40B4-BE49-F238E27FC236}">
                    <a16:creationId xmlns:a16="http://schemas.microsoft.com/office/drawing/2014/main" id="{F3BA6823-B009-4DF9-886A-DDDE382C81D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666" y="2323"/>
                <a:ext cx="19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766" name="Line 2296">
                <a:extLst>
                  <a:ext uri="{FF2B5EF4-FFF2-40B4-BE49-F238E27FC236}">
                    <a16:creationId xmlns:a16="http://schemas.microsoft.com/office/drawing/2014/main" id="{89D59403-93BE-4434-9614-BF0FE51C52A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66" y="2323"/>
                <a:ext cx="0" cy="21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767" name="Line 2297">
                <a:extLst>
                  <a:ext uri="{FF2B5EF4-FFF2-40B4-BE49-F238E27FC236}">
                    <a16:creationId xmlns:a16="http://schemas.microsoft.com/office/drawing/2014/main" id="{0D5223B4-FC23-44E9-AB6E-B9E07F4F1A4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148" y="2066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768" name="Line 2298">
                <a:extLst>
                  <a:ext uri="{FF2B5EF4-FFF2-40B4-BE49-F238E27FC236}">
                    <a16:creationId xmlns:a16="http://schemas.microsoft.com/office/drawing/2014/main" id="{1C9EDCFC-EACD-42E2-BD2E-1FBE02AFBE3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48" y="2066"/>
                <a:ext cx="0" cy="3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769" name="Line 2299">
                <a:extLst>
                  <a:ext uri="{FF2B5EF4-FFF2-40B4-BE49-F238E27FC236}">
                    <a16:creationId xmlns:a16="http://schemas.microsoft.com/office/drawing/2014/main" id="{363B86E4-71A3-4F07-B2C6-A865B3E2248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666" y="3623"/>
                <a:ext cx="29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770" name="Line 2300">
                <a:extLst>
                  <a:ext uri="{FF2B5EF4-FFF2-40B4-BE49-F238E27FC236}">
                    <a16:creationId xmlns:a16="http://schemas.microsoft.com/office/drawing/2014/main" id="{914CE0B3-9DB1-49D3-8492-8ACA3EAA6FC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66" y="3623"/>
                <a:ext cx="0" cy="8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771" name="Line 2301">
                <a:extLst>
                  <a:ext uri="{FF2B5EF4-FFF2-40B4-BE49-F238E27FC236}">
                    <a16:creationId xmlns:a16="http://schemas.microsoft.com/office/drawing/2014/main" id="{CBE6EF8D-6D54-404D-8703-F37F4261E0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914" y="5495"/>
                <a:ext cx="29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772" name="Line 2302">
                <a:extLst>
                  <a:ext uri="{FF2B5EF4-FFF2-40B4-BE49-F238E27FC236}">
                    <a16:creationId xmlns:a16="http://schemas.microsoft.com/office/drawing/2014/main" id="{74F8ABE1-648C-4E2E-A5E6-359C73EAAE4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914" y="5211"/>
                <a:ext cx="0" cy="28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773" name="Line 2303">
                <a:extLst>
                  <a:ext uri="{FF2B5EF4-FFF2-40B4-BE49-F238E27FC236}">
                    <a16:creationId xmlns:a16="http://schemas.microsoft.com/office/drawing/2014/main" id="{4774D7B9-B768-44ED-B08F-1585E285DF6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469" y="5359"/>
                <a:ext cx="299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774" name="Line 2304">
                <a:extLst>
                  <a:ext uri="{FF2B5EF4-FFF2-40B4-BE49-F238E27FC236}">
                    <a16:creationId xmlns:a16="http://schemas.microsoft.com/office/drawing/2014/main" id="{4BE9D6E5-E7CA-4A3D-8CDF-5A269665BCD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469" y="5323"/>
                <a:ext cx="0" cy="3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775" name="Line 2305">
                <a:extLst>
                  <a:ext uri="{FF2B5EF4-FFF2-40B4-BE49-F238E27FC236}">
                    <a16:creationId xmlns:a16="http://schemas.microsoft.com/office/drawing/2014/main" id="{31B91943-198E-4A5F-A6AF-D5EE7BA271A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155" y="4567"/>
                <a:ext cx="7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776" name="Line 2306">
                <a:extLst>
                  <a:ext uri="{FF2B5EF4-FFF2-40B4-BE49-F238E27FC236}">
                    <a16:creationId xmlns:a16="http://schemas.microsoft.com/office/drawing/2014/main" id="{0951D4BC-D170-4063-8B8D-FDDF8D6C781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55" y="4567"/>
                <a:ext cx="0" cy="35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777" name="Line 2307">
                <a:extLst>
                  <a:ext uri="{FF2B5EF4-FFF2-40B4-BE49-F238E27FC236}">
                    <a16:creationId xmlns:a16="http://schemas.microsoft.com/office/drawing/2014/main" id="{CD50D54A-3792-4A33-895D-D6927FE644C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867" y="5214"/>
                <a:ext cx="7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778" name="Line 2308">
                <a:extLst>
                  <a:ext uri="{FF2B5EF4-FFF2-40B4-BE49-F238E27FC236}">
                    <a16:creationId xmlns:a16="http://schemas.microsoft.com/office/drawing/2014/main" id="{9A635FC8-F7C6-4B4F-8992-FF4E629129B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67" y="5214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779" name="Line 2309">
                <a:extLst>
                  <a:ext uri="{FF2B5EF4-FFF2-40B4-BE49-F238E27FC236}">
                    <a16:creationId xmlns:a16="http://schemas.microsoft.com/office/drawing/2014/main" id="{7AD2AD18-CA6B-4468-AE7E-BA0D16E4BAB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823" y="6927"/>
                <a:ext cx="47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780" name="Line 2310">
                <a:extLst>
                  <a:ext uri="{FF2B5EF4-FFF2-40B4-BE49-F238E27FC236}">
                    <a16:creationId xmlns:a16="http://schemas.microsoft.com/office/drawing/2014/main" id="{AD93421C-3010-446C-9037-CD8C07544E9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823" y="6069"/>
                <a:ext cx="0" cy="85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781" name="Line 2311">
                <a:extLst>
                  <a:ext uri="{FF2B5EF4-FFF2-40B4-BE49-F238E27FC236}">
                    <a16:creationId xmlns:a16="http://schemas.microsoft.com/office/drawing/2014/main" id="{82C0126C-05D0-4E4E-8341-534B387B75D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339" y="6836"/>
                <a:ext cx="3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782" name="Line 2312">
                <a:extLst>
                  <a:ext uri="{FF2B5EF4-FFF2-40B4-BE49-F238E27FC236}">
                    <a16:creationId xmlns:a16="http://schemas.microsoft.com/office/drawing/2014/main" id="{969AAFD8-6AF6-4FC6-843A-C6A3C946ADE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295" y="6836"/>
                <a:ext cx="3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783" name="Rectangle 2313">
                <a:extLst>
                  <a:ext uri="{FF2B5EF4-FFF2-40B4-BE49-F238E27FC236}">
                    <a16:creationId xmlns:a16="http://schemas.microsoft.com/office/drawing/2014/main" id="{DB7D6DD0-269C-4886-9F45-D6188EF3B8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27" y="6828"/>
                <a:ext cx="1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0" i="0" u="none" strike="noStrike" cap="none" normalizeH="0" baseline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" charset="0"/>
                  </a:rPr>
                  <a:t>56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4784" name="Line 2314">
                <a:extLst>
                  <a:ext uri="{FF2B5EF4-FFF2-40B4-BE49-F238E27FC236}">
                    <a16:creationId xmlns:a16="http://schemas.microsoft.com/office/drawing/2014/main" id="{835CA753-149C-47D0-BAEA-25859E1F12E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95" y="6836"/>
                <a:ext cx="0" cy="9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785" name="Line 2315">
                <a:extLst>
                  <a:ext uri="{FF2B5EF4-FFF2-40B4-BE49-F238E27FC236}">
                    <a16:creationId xmlns:a16="http://schemas.microsoft.com/office/drawing/2014/main" id="{58E7DE74-0E1A-49E1-810C-29CCAF1D2DE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080" y="5448"/>
                <a:ext cx="2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786" name="Line 2316">
                <a:extLst>
                  <a:ext uri="{FF2B5EF4-FFF2-40B4-BE49-F238E27FC236}">
                    <a16:creationId xmlns:a16="http://schemas.microsoft.com/office/drawing/2014/main" id="{67E6944F-8EA1-4FD1-AA84-6EE77561F52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040" y="5448"/>
                <a:ext cx="2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787" name="Rectangle 2317">
                <a:extLst>
                  <a:ext uri="{FF2B5EF4-FFF2-40B4-BE49-F238E27FC236}">
                    <a16:creationId xmlns:a16="http://schemas.microsoft.com/office/drawing/2014/main" id="{37DE4A08-98AC-4FB4-9C06-9BDDB283BE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67" y="5440"/>
                <a:ext cx="1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0" i="0" u="none" strike="noStrike" cap="none" normalizeH="0" baseline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" charset="0"/>
                  </a:rPr>
                  <a:t>65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4788" name="Line 2318">
                <a:extLst>
                  <a:ext uri="{FF2B5EF4-FFF2-40B4-BE49-F238E27FC236}">
                    <a16:creationId xmlns:a16="http://schemas.microsoft.com/office/drawing/2014/main" id="{40F7CE08-9E94-4863-9CF2-EB6ECC653AC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40" y="5448"/>
                <a:ext cx="0" cy="2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789" name="Line 2319">
                <a:extLst>
                  <a:ext uri="{FF2B5EF4-FFF2-40B4-BE49-F238E27FC236}">
                    <a16:creationId xmlns:a16="http://schemas.microsoft.com/office/drawing/2014/main" id="{56A09EF2-7D31-4A12-9D1C-ECC46A9CA9A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102" y="5077"/>
                <a:ext cx="18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790" name="Line 2320">
                <a:extLst>
                  <a:ext uri="{FF2B5EF4-FFF2-40B4-BE49-F238E27FC236}">
                    <a16:creationId xmlns:a16="http://schemas.microsoft.com/office/drawing/2014/main" id="{5EB698E0-BCA1-4AB3-AC98-D394097DD92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02" y="5077"/>
                <a:ext cx="0" cy="3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791" name="Line 2321">
                <a:extLst>
                  <a:ext uri="{FF2B5EF4-FFF2-40B4-BE49-F238E27FC236}">
                    <a16:creationId xmlns:a16="http://schemas.microsoft.com/office/drawing/2014/main" id="{016D4D1E-9ED0-430D-9AD1-FDF74A9D49F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144" y="6788"/>
                <a:ext cx="6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792" name="Line 2322">
                <a:extLst>
                  <a:ext uri="{FF2B5EF4-FFF2-40B4-BE49-F238E27FC236}">
                    <a16:creationId xmlns:a16="http://schemas.microsoft.com/office/drawing/2014/main" id="{1D8C5F7E-D04D-47CB-B319-DBD39B7CEAC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44" y="6788"/>
                <a:ext cx="0" cy="3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793" name="Line 2323">
                <a:extLst>
                  <a:ext uri="{FF2B5EF4-FFF2-40B4-BE49-F238E27FC236}">
                    <a16:creationId xmlns:a16="http://schemas.microsoft.com/office/drawing/2014/main" id="{EC79B5F7-E28F-48CF-8B60-C090496BA80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131" y="6346"/>
                <a:ext cx="2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794" name="Line 2324">
                <a:extLst>
                  <a:ext uri="{FF2B5EF4-FFF2-40B4-BE49-F238E27FC236}">
                    <a16:creationId xmlns:a16="http://schemas.microsoft.com/office/drawing/2014/main" id="{BAF691D1-0326-4418-820A-D770AE1D873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31" y="6346"/>
                <a:ext cx="0" cy="2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795" name="Line 2325">
                <a:extLst>
                  <a:ext uri="{FF2B5EF4-FFF2-40B4-BE49-F238E27FC236}">
                    <a16:creationId xmlns:a16="http://schemas.microsoft.com/office/drawing/2014/main" id="{308878B4-AB20-436D-B9E5-2C1036398B0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26" y="6729"/>
                <a:ext cx="10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796" name="Line 2326">
                <a:extLst>
                  <a:ext uri="{FF2B5EF4-FFF2-40B4-BE49-F238E27FC236}">
                    <a16:creationId xmlns:a16="http://schemas.microsoft.com/office/drawing/2014/main" id="{E9184E42-CAD3-45E8-B4C6-561C8B87234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05" y="6729"/>
                <a:ext cx="109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797" name="Rectangle 2327">
                <a:extLst>
                  <a:ext uri="{FF2B5EF4-FFF2-40B4-BE49-F238E27FC236}">
                    <a16:creationId xmlns:a16="http://schemas.microsoft.com/office/drawing/2014/main" id="{5C0FFDEC-4993-4F38-B2B6-A525943761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4" y="6721"/>
                <a:ext cx="1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0" i="0" u="none" strike="noStrike" cap="none" normalizeH="0" baseline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" charset="0"/>
                  </a:rPr>
                  <a:t>52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4798" name="Line 2328">
                <a:extLst>
                  <a:ext uri="{FF2B5EF4-FFF2-40B4-BE49-F238E27FC236}">
                    <a16:creationId xmlns:a16="http://schemas.microsoft.com/office/drawing/2014/main" id="{C2B36EB4-7FAD-46A6-8592-A3F6A977A93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05" y="6729"/>
                <a:ext cx="0" cy="3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799" name="Line 2329">
                <a:extLst>
                  <a:ext uri="{FF2B5EF4-FFF2-40B4-BE49-F238E27FC236}">
                    <a16:creationId xmlns:a16="http://schemas.microsoft.com/office/drawing/2014/main" id="{0F8E117B-56C5-46F3-9F5F-6CD3CF1C4E6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49" y="6134"/>
                <a:ext cx="18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800" name="Line 2330">
                <a:extLst>
                  <a:ext uri="{FF2B5EF4-FFF2-40B4-BE49-F238E27FC236}">
                    <a16:creationId xmlns:a16="http://schemas.microsoft.com/office/drawing/2014/main" id="{AD5D2241-9831-4542-8699-C1ADB45741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49" y="6134"/>
                <a:ext cx="0" cy="2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801" name="Line 2331">
                <a:extLst>
                  <a:ext uri="{FF2B5EF4-FFF2-40B4-BE49-F238E27FC236}">
                    <a16:creationId xmlns:a16="http://schemas.microsoft.com/office/drawing/2014/main" id="{9F6430A2-F12D-4653-B609-9705ADF42E6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29" y="6330"/>
                <a:ext cx="24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802" name="Line 2332">
                <a:extLst>
                  <a:ext uri="{FF2B5EF4-FFF2-40B4-BE49-F238E27FC236}">
                    <a16:creationId xmlns:a16="http://schemas.microsoft.com/office/drawing/2014/main" id="{B7A1AA6B-8D82-47CF-9066-44D01AF37CB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29" y="6330"/>
                <a:ext cx="0" cy="5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803" name="Line 2333">
                <a:extLst>
                  <a:ext uri="{FF2B5EF4-FFF2-40B4-BE49-F238E27FC236}">
                    <a16:creationId xmlns:a16="http://schemas.microsoft.com/office/drawing/2014/main" id="{7767A4F7-39B6-4560-9357-339B634791E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02" y="5892"/>
                <a:ext cx="6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804" name="Line 2334">
                <a:extLst>
                  <a:ext uri="{FF2B5EF4-FFF2-40B4-BE49-F238E27FC236}">
                    <a16:creationId xmlns:a16="http://schemas.microsoft.com/office/drawing/2014/main" id="{972A2197-C0E7-43A1-9D58-D068215B5A8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02" y="5834"/>
                <a:ext cx="0" cy="5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805" name="Line 2335">
                <a:extLst>
                  <a:ext uri="{FF2B5EF4-FFF2-40B4-BE49-F238E27FC236}">
                    <a16:creationId xmlns:a16="http://schemas.microsoft.com/office/drawing/2014/main" id="{E8E365F4-AB20-46B8-936C-D6E19B327F1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707" y="5232"/>
                <a:ext cx="16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806" name="Line 2336">
                <a:extLst>
                  <a:ext uri="{FF2B5EF4-FFF2-40B4-BE49-F238E27FC236}">
                    <a16:creationId xmlns:a16="http://schemas.microsoft.com/office/drawing/2014/main" id="{28609901-30D2-4067-86AF-0F196ED4458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07" y="5232"/>
                <a:ext cx="0" cy="2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807" name="Line 2337">
                <a:extLst>
                  <a:ext uri="{FF2B5EF4-FFF2-40B4-BE49-F238E27FC236}">
                    <a16:creationId xmlns:a16="http://schemas.microsoft.com/office/drawing/2014/main" id="{59B20835-6B6B-4F17-B273-0AEDF919DA5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233" y="5834"/>
                <a:ext cx="69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808" name="Line 2338">
                <a:extLst>
                  <a:ext uri="{FF2B5EF4-FFF2-40B4-BE49-F238E27FC236}">
                    <a16:creationId xmlns:a16="http://schemas.microsoft.com/office/drawing/2014/main" id="{824A9543-1CF1-4BD2-8352-2E2A32C88F2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33" y="5834"/>
                <a:ext cx="0" cy="5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809" name="Line 2339">
                <a:extLst>
                  <a:ext uri="{FF2B5EF4-FFF2-40B4-BE49-F238E27FC236}">
                    <a16:creationId xmlns:a16="http://schemas.microsoft.com/office/drawing/2014/main" id="{A06291E7-FC9A-4B27-AFDA-2650BB6469E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11" y="6380"/>
                <a:ext cx="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810" name="Line 2340">
                <a:extLst>
                  <a:ext uri="{FF2B5EF4-FFF2-40B4-BE49-F238E27FC236}">
                    <a16:creationId xmlns:a16="http://schemas.microsoft.com/office/drawing/2014/main" id="{26762119-B4F5-4C07-8CB0-6624DB6391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11" y="6268"/>
                <a:ext cx="0" cy="11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811" name="Line 2341">
                <a:extLst>
                  <a:ext uri="{FF2B5EF4-FFF2-40B4-BE49-F238E27FC236}">
                    <a16:creationId xmlns:a16="http://schemas.microsoft.com/office/drawing/2014/main" id="{D1F6FB37-EE7F-4856-9600-E6568D80EA5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148" y="2022"/>
                <a:ext cx="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812" name="Line 2342">
                <a:extLst>
                  <a:ext uri="{FF2B5EF4-FFF2-40B4-BE49-F238E27FC236}">
                    <a16:creationId xmlns:a16="http://schemas.microsoft.com/office/drawing/2014/main" id="{8E6AD316-8910-48D0-9A12-30247C1525A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48" y="2022"/>
                <a:ext cx="0" cy="4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813" name="Line 2343">
                <a:extLst>
                  <a:ext uri="{FF2B5EF4-FFF2-40B4-BE49-F238E27FC236}">
                    <a16:creationId xmlns:a16="http://schemas.microsoft.com/office/drawing/2014/main" id="{1000D748-FD96-4E41-8B56-E4243445DE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262" y="4682"/>
                <a:ext cx="18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814" name="Line 2344">
                <a:extLst>
                  <a:ext uri="{FF2B5EF4-FFF2-40B4-BE49-F238E27FC236}">
                    <a16:creationId xmlns:a16="http://schemas.microsoft.com/office/drawing/2014/main" id="{E235F7F4-2D42-4ACC-87AD-2C39CE4E3D2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62" y="4682"/>
                <a:ext cx="0" cy="2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815" name="Line 2345">
                <a:extLst>
                  <a:ext uri="{FF2B5EF4-FFF2-40B4-BE49-F238E27FC236}">
                    <a16:creationId xmlns:a16="http://schemas.microsoft.com/office/drawing/2014/main" id="{86AEE92C-8074-4BED-8820-795D43761D2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32" y="4214"/>
                <a:ext cx="259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816" name="Line 2346">
                <a:extLst>
                  <a:ext uri="{FF2B5EF4-FFF2-40B4-BE49-F238E27FC236}">
                    <a16:creationId xmlns:a16="http://schemas.microsoft.com/office/drawing/2014/main" id="{7D6063D2-068A-4298-9F3C-9FBC1D839F9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54" y="4214"/>
                <a:ext cx="26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817" name="Rectangle 2347">
                <a:extLst>
                  <a:ext uri="{FF2B5EF4-FFF2-40B4-BE49-F238E27FC236}">
                    <a16:creationId xmlns:a16="http://schemas.microsoft.com/office/drawing/2014/main" id="{DE44742B-D21E-46F5-A0B9-E68E390906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14" y="4206"/>
                <a:ext cx="27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0" i="0" u="none" strike="noStrike" cap="none" normalizeH="0" baseline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" charset="0"/>
                  </a:rPr>
                  <a:t>100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4818" name="Line 2348">
                <a:extLst>
                  <a:ext uri="{FF2B5EF4-FFF2-40B4-BE49-F238E27FC236}">
                    <a16:creationId xmlns:a16="http://schemas.microsoft.com/office/drawing/2014/main" id="{41C32166-0D15-4BAB-B593-E8C822A1F66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54" y="4160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819" name="Line 2349">
                <a:extLst>
                  <a:ext uri="{FF2B5EF4-FFF2-40B4-BE49-F238E27FC236}">
                    <a16:creationId xmlns:a16="http://schemas.microsoft.com/office/drawing/2014/main" id="{599B4971-C805-4325-B2A7-9516D51DC0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22" y="5107"/>
                <a:ext cx="8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820" name="Line 2350">
                <a:extLst>
                  <a:ext uri="{FF2B5EF4-FFF2-40B4-BE49-F238E27FC236}">
                    <a16:creationId xmlns:a16="http://schemas.microsoft.com/office/drawing/2014/main" id="{07849F99-79DC-4A83-A63C-29D82B107E1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22" y="5107"/>
                <a:ext cx="0" cy="2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821" name="Line 2351">
                <a:extLst>
                  <a:ext uri="{FF2B5EF4-FFF2-40B4-BE49-F238E27FC236}">
                    <a16:creationId xmlns:a16="http://schemas.microsoft.com/office/drawing/2014/main" id="{51ACFD51-CCC0-4615-BDDC-9CB266E929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80" y="4708"/>
                <a:ext cx="18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822" name="Line 2352">
                <a:extLst>
                  <a:ext uri="{FF2B5EF4-FFF2-40B4-BE49-F238E27FC236}">
                    <a16:creationId xmlns:a16="http://schemas.microsoft.com/office/drawing/2014/main" id="{5E2E601C-719B-4C5C-AFA7-60EFBF4532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80" y="4708"/>
                <a:ext cx="0" cy="2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823" name="Line 2353">
                <a:extLst>
                  <a:ext uri="{FF2B5EF4-FFF2-40B4-BE49-F238E27FC236}">
                    <a16:creationId xmlns:a16="http://schemas.microsoft.com/office/drawing/2014/main" id="{66B85170-20AD-4035-9DCC-C685A086EA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248" y="4160"/>
                <a:ext cx="10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824" name="Line 2354">
                <a:extLst>
                  <a:ext uri="{FF2B5EF4-FFF2-40B4-BE49-F238E27FC236}">
                    <a16:creationId xmlns:a16="http://schemas.microsoft.com/office/drawing/2014/main" id="{7694EEFD-7873-4C2D-AFA6-6D126B20EB1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48" y="4160"/>
                <a:ext cx="0" cy="5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825" name="Line 2355">
                <a:extLst>
                  <a:ext uri="{FF2B5EF4-FFF2-40B4-BE49-F238E27FC236}">
                    <a16:creationId xmlns:a16="http://schemas.microsoft.com/office/drawing/2014/main" id="{A0715F37-6A7C-49E4-B899-F034597F5C8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75" y="5889"/>
                <a:ext cx="15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826" name="Line 2356">
                <a:extLst>
                  <a:ext uri="{FF2B5EF4-FFF2-40B4-BE49-F238E27FC236}">
                    <a16:creationId xmlns:a16="http://schemas.microsoft.com/office/drawing/2014/main" id="{0A8A9273-48A4-406E-AB0D-48B8FF89E3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75" y="5889"/>
                <a:ext cx="0" cy="4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827" name="Line 2357">
                <a:extLst>
                  <a:ext uri="{FF2B5EF4-FFF2-40B4-BE49-F238E27FC236}">
                    <a16:creationId xmlns:a16="http://schemas.microsoft.com/office/drawing/2014/main" id="{19763728-1D65-44DF-B590-C4A092D829B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272" y="6370"/>
                <a:ext cx="59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828" name="Line 2358">
                <a:extLst>
                  <a:ext uri="{FF2B5EF4-FFF2-40B4-BE49-F238E27FC236}">
                    <a16:creationId xmlns:a16="http://schemas.microsoft.com/office/drawing/2014/main" id="{2CD4DEBC-761C-4610-872D-A53F10BCF9C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72" y="6370"/>
                <a:ext cx="0" cy="7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829" name="Line 2359">
                <a:extLst>
                  <a:ext uri="{FF2B5EF4-FFF2-40B4-BE49-F238E27FC236}">
                    <a16:creationId xmlns:a16="http://schemas.microsoft.com/office/drawing/2014/main" id="{F9904DBF-8F3E-4BB9-865D-D17183FEF49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26" y="4375"/>
                <a:ext cx="17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830" name="Line 2360">
                <a:extLst>
                  <a:ext uri="{FF2B5EF4-FFF2-40B4-BE49-F238E27FC236}">
                    <a16:creationId xmlns:a16="http://schemas.microsoft.com/office/drawing/2014/main" id="{3FCA00A3-A9A9-401F-A519-D64688378F6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36" y="4375"/>
                <a:ext cx="17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831" name="Rectangle 2361">
                <a:extLst>
                  <a:ext uri="{FF2B5EF4-FFF2-40B4-BE49-F238E27FC236}">
                    <a16:creationId xmlns:a16="http://schemas.microsoft.com/office/drawing/2014/main" id="{37B5C409-374C-4E41-B79C-0496DAB2BC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14" y="4367"/>
                <a:ext cx="1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0" i="0" u="none" strike="noStrike" cap="none" normalizeH="0" baseline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" charset="0"/>
                  </a:rPr>
                  <a:t>97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4832" name="Line 2362">
                <a:extLst>
                  <a:ext uri="{FF2B5EF4-FFF2-40B4-BE49-F238E27FC236}">
                    <a16:creationId xmlns:a16="http://schemas.microsoft.com/office/drawing/2014/main" id="{8C45E4A4-F473-45AF-B149-124A32CDDE0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36" y="4375"/>
                <a:ext cx="0" cy="2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833" name="Line 2363">
                <a:extLst>
                  <a:ext uri="{FF2B5EF4-FFF2-40B4-BE49-F238E27FC236}">
                    <a16:creationId xmlns:a16="http://schemas.microsoft.com/office/drawing/2014/main" id="{D5B29F11-AE58-45AE-ABC1-399DD6BBE27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231" y="4401"/>
                <a:ext cx="20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834" name="Line 2364">
                <a:extLst>
                  <a:ext uri="{FF2B5EF4-FFF2-40B4-BE49-F238E27FC236}">
                    <a16:creationId xmlns:a16="http://schemas.microsoft.com/office/drawing/2014/main" id="{D1D4EFB0-A89C-421B-8C76-EC66DB74596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231" y="4307"/>
                <a:ext cx="0" cy="9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835" name="Line 2365">
                <a:extLst>
                  <a:ext uri="{FF2B5EF4-FFF2-40B4-BE49-F238E27FC236}">
                    <a16:creationId xmlns:a16="http://schemas.microsoft.com/office/drawing/2014/main" id="{4E09375D-6F2D-4C62-802C-3C205C2488C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256" y="4492"/>
                <a:ext cx="18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836" name="Line 2366">
                <a:extLst>
                  <a:ext uri="{FF2B5EF4-FFF2-40B4-BE49-F238E27FC236}">
                    <a16:creationId xmlns:a16="http://schemas.microsoft.com/office/drawing/2014/main" id="{4DBE80B2-FD27-4928-B2F1-5F89C1D5A5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57" y="4492"/>
                <a:ext cx="18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837" name="Rectangle 2367">
                <a:extLst>
                  <a:ext uri="{FF2B5EF4-FFF2-40B4-BE49-F238E27FC236}">
                    <a16:creationId xmlns:a16="http://schemas.microsoft.com/office/drawing/2014/main" id="{1BBBD350-3168-41E9-8C4D-82D9FE9BCD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43" y="4484"/>
                <a:ext cx="1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0" i="0" u="none" strike="noStrike" cap="none" normalizeH="0" baseline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" charset="0"/>
                  </a:rPr>
                  <a:t>71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4838" name="Line 2368">
                <a:extLst>
                  <a:ext uri="{FF2B5EF4-FFF2-40B4-BE49-F238E27FC236}">
                    <a16:creationId xmlns:a16="http://schemas.microsoft.com/office/drawing/2014/main" id="{55DE78F6-0D98-4B82-A960-89158BCE2A5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057" y="4436"/>
                <a:ext cx="0" cy="5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839" name="Line 2369">
                <a:extLst>
                  <a:ext uri="{FF2B5EF4-FFF2-40B4-BE49-F238E27FC236}">
                    <a16:creationId xmlns:a16="http://schemas.microsoft.com/office/drawing/2014/main" id="{C7F54EFF-6089-4F0A-B7EF-AE8FF869C5D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31" y="6268"/>
                <a:ext cx="8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840" name="Line 2370">
                <a:extLst>
                  <a:ext uri="{FF2B5EF4-FFF2-40B4-BE49-F238E27FC236}">
                    <a16:creationId xmlns:a16="http://schemas.microsoft.com/office/drawing/2014/main" id="{E45927C7-C8A9-4E02-BE42-1E0458A3AE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31" y="6268"/>
                <a:ext cx="0" cy="10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841" name="Line 2371">
                <a:extLst>
                  <a:ext uri="{FF2B5EF4-FFF2-40B4-BE49-F238E27FC236}">
                    <a16:creationId xmlns:a16="http://schemas.microsoft.com/office/drawing/2014/main" id="{F5BB420F-2117-45DF-9B82-9C4B05740D0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595" y="4084"/>
                <a:ext cx="17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842" name="Line 2372">
                <a:extLst>
                  <a:ext uri="{FF2B5EF4-FFF2-40B4-BE49-F238E27FC236}">
                    <a16:creationId xmlns:a16="http://schemas.microsoft.com/office/drawing/2014/main" id="{F0D1C753-FDB3-4258-A643-BA37B084A04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04" y="4084"/>
                <a:ext cx="17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843" name="Rectangle 2373">
                <a:extLst>
                  <a:ext uri="{FF2B5EF4-FFF2-40B4-BE49-F238E27FC236}">
                    <a16:creationId xmlns:a16="http://schemas.microsoft.com/office/drawing/2014/main" id="{7C53A621-936A-442C-B01B-1E122DD1F8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82" y="4076"/>
                <a:ext cx="1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0" i="0" u="none" strike="noStrike" cap="none" normalizeH="0" baseline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" charset="0"/>
                  </a:rPr>
                  <a:t>98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4844" name="Line 2374">
                <a:extLst>
                  <a:ext uri="{FF2B5EF4-FFF2-40B4-BE49-F238E27FC236}">
                    <a16:creationId xmlns:a16="http://schemas.microsoft.com/office/drawing/2014/main" id="{32C97AD5-4E56-424B-82CE-E57E93B8D21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04" y="4084"/>
                <a:ext cx="0" cy="2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845" name="Line 2375">
                <a:extLst>
                  <a:ext uri="{FF2B5EF4-FFF2-40B4-BE49-F238E27FC236}">
                    <a16:creationId xmlns:a16="http://schemas.microsoft.com/office/drawing/2014/main" id="{19E43ED8-490D-4986-832A-0D044C8B19F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28" y="4958"/>
                <a:ext cx="149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846" name="Line 2376">
                <a:extLst>
                  <a:ext uri="{FF2B5EF4-FFF2-40B4-BE49-F238E27FC236}">
                    <a16:creationId xmlns:a16="http://schemas.microsoft.com/office/drawing/2014/main" id="{6F651CE4-8361-43E1-AB31-063A5829235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866" y="4958"/>
                <a:ext cx="15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847" name="Rectangle 2377">
                <a:extLst>
                  <a:ext uri="{FF2B5EF4-FFF2-40B4-BE49-F238E27FC236}">
                    <a16:creationId xmlns:a16="http://schemas.microsoft.com/office/drawing/2014/main" id="{4B4169E0-0EC7-4E64-B8CA-8B1305B680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6" y="4950"/>
                <a:ext cx="1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0" i="0" u="none" strike="noStrike" cap="none" normalizeH="0" baseline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" charset="0"/>
                  </a:rPr>
                  <a:t>63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4848" name="Line 2378">
                <a:extLst>
                  <a:ext uri="{FF2B5EF4-FFF2-40B4-BE49-F238E27FC236}">
                    <a16:creationId xmlns:a16="http://schemas.microsoft.com/office/drawing/2014/main" id="{C168102B-D3B3-4499-B58A-70ED2464166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66" y="4958"/>
                <a:ext cx="0" cy="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849" name="Line 2379">
                <a:extLst>
                  <a:ext uri="{FF2B5EF4-FFF2-40B4-BE49-F238E27FC236}">
                    <a16:creationId xmlns:a16="http://schemas.microsoft.com/office/drawing/2014/main" id="{4C22B343-EBBD-4ACF-875F-DFC7B6845C2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231" y="4213"/>
                <a:ext cx="1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850" name="Line 2380">
                <a:extLst>
                  <a:ext uri="{FF2B5EF4-FFF2-40B4-BE49-F238E27FC236}">
                    <a16:creationId xmlns:a16="http://schemas.microsoft.com/office/drawing/2014/main" id="{974CEC28-E433-4DF9-AE91-C343C687171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31" y="4213"/>
                <a:ext cx="0" cy="9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851" name="Line 2381">
                <a:extLst>
                  <a:ext uri="{FF2B5EF4-FFF2-40B4-BE49-F238E27FC236}">
                    <a16:creationId xmlns:a16="http://schemas.microsoft.com/office/drawing/2014/main" id="{73ADF215-BED4-4BA3-B11F-073FF8404E9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00" y="4737"/>
                <a:ext cx="8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852" name="Line 2382">
                <a:extLst>
                  <a:ext uri="{FF2B5EF4-FFF2-40B4-BE49-F238E27FC236}">
                    <a16:creationId xmlns:a16="http://schemas.microsoft.com/office/drawing/2014/main" id="{A3FC540B-AB94-4DA8-91AD-2B21DE9B3C3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00" y="4737"/>
                <a:ext cx="0" cy="2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853" name="Line 2383">
                <a:extLst>
                  <a:ext uri="{FF2B5EF4-FFF2-40B4-BE49-F238E27FC236}">
                    <a16:creationId xmlns:a16="http://schemas.microsoft.com/office/drawing/2014/main" id="{B3DF397D-9DDF-4714-9B3E-EB3D995C36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109" y="4307"/>
                <a:ext cx="12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854" name="Line 2384">
                <a:extLst>
                  <a:ext uri="{FF2B5EF4-FFF2-40B4-BE49-F238E27FC236}">
                    <a16:creationId xmlns:a16="http://schemas.microsoft.com/office/drawing/2014/main" id="{9CE7D12B-1FD4-43B1-B57B-656A57A84F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09" y="4307"/>
                <a:ext cx="0" cy="7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855" name="Line 2385">
                <a:extLst>
                  <a:ext uri="{FF2B5EF4-FFF2-40B4-BE49-F238E27FC236}">
                    <a16:creationId xmlns:a16="http://schemas.microsoft.com/office/drawing/2014/main" id="{0A02BE22-939F-4BEF-A73C-D35C8D4627E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960" y="4436"/>
                <a:ext cx="9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856" name="Line 2386">
                <a:extLst>
                  <a:ext uri="{FF2B5EF4-FFF2-40B4-BE49-F238E27FC236}">
                    <a16:creationId xmlns:a16="http://schemas.microsoft.com/office/drawing/2014/main" id="{B5D921E2-44B9-4D56-BFF7-8CD04AE26F8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851" y="4436"/>
                <a:ext cx="9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857" name="Rectangle 2387">
                <a:extLst>
                  <a:ext uri="{FF2B5EF4-FFF2-40B4-BE49-F238E27FC236}">
                    <a16:creationId xmlns:a16="http://schemas.microsoft.com/office/drawing/2014/main" id="{D5078BD0-0A3B-495D-BE09-E89BB77CFA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48" y="4428"/>
                <a:ext cx="1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0" i="0" u="none" strike="noStrike" cap="none" normalizeH="0" baseline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" charset="0"/>
                  </a:rPr>
                  <a:t>57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4858" name="Line 2388">
                <a:extLst>
                  <a:ext uri="{FF2B5EF4-FFF2-40B4-BE49-F238E27FC236}">
                    <a16:creationId xmlns:a16="http://schemas.microsoft.com/office/drawing/2014/main" id="{30FD8D56-57FF-4E1A-A89A-4AA5FB96FB8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51" y="4436"/>
                <a:ext cx="0" cy="5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859" name="Line 2389">
                <a:extLst>
                  <a:ext uri="{FF2B5EF4-FFF2-40B4-BE49-F238E27FC236}">
                    <a16:creationId xmlns:a16="http://schemas.microsoft.com/office/drawing/2014/main" id="{9201A407-D421-495F-87D7-E82BD61334B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505" y="4983"/>
                <a:ext cx="36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860" name="Line 2390">
                <a:extLst>
                  <a:ext uri="{FF2B5EF4-FFF2-40B4-BE49-F238E27FC236}">
                    <a16:creationId xmlns:a16="http://schemas.microsoft.com/office/drawing/2014/main" id="{8924FE4F-C43A-492C-B8D3-90646577B06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05" y="4921"/>
                <a:ext cx="0" cy="6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861" name="Line 2391">
                <a:extLst>
                  <a:ext uri="{FF2B5EF4-FFF2-40B4-BE49-F238E27FC236}">
                    <a16:creationId xmlns:a16="http://schemas.microsoft.com/office/drawing/2014/main" id="{7E54616C-1B74-4A69-A866-BFF7B60C59D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160" y="6440"/>
                <a:ext cx="11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862" name="Line 2392">
                <a:extLst>
                  <a:ext uri="{FF2B5EF4-FFF2-40B4-BE49-F238E27FC236}">
                    <a16:creationId xmlns:a16="http://schemas.microsoft.com/office/drawing/2014/main" id="{C3DFD993-DADC-4ADC-8D5A-A42129B9D63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60" y="6440"/>
                <a:ext cx="0" cy="6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863" name="Line 2393">
                <a:extLst>
                  <a:ext uri="{FF2B5EF4-FFF2-40B4-BE49-F238E27FC236}">
                    <a16:creationId xmlns:a16="http://schemas.microsoft.com/office/drawing/2014/main" id="{C79383D2-8375-4EA2-B2A0-A6085A60F75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505" y="4858"/>
                <a:ext cx="12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864" name="Line 2394">
                <a:extLst>
                  <a:ext uri="{FF2B5EF4-FFF2-40B4-BE49-F238E27FC236}">
                    <a16:creationId xmlns:a16="http://schemas.microsoft.com/office/drawing/2014/main" id="{EACB658B-0072-4B56-B468-CC96CC17C7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05" y="4858"/>
                <a:ext cx="0" cy="6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865" name="Line 2395">
                <a:extLst>
                  <a:ext uri="{FF2B5EF4-FFF2-40B4-BE49-F238E27FC236}">
                    <a16:creationId xmlns:a16="http://schemas.microsoft.com/office/drawing/2014/main" id="{B47D9338-60C0-41DC-8B82-F73F29D0718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21" y="6824"/>
                <a:ext cx="123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866" name="Line 2396">
                <a:extLst>
                  <a:ext uri="{FF2B5EF4-FFF2-40B4-BE49-F238E27FC236}">
                    <a16:creationId xmlns:a16="http://schemas.microsoft.com/office/drawing/2014/main" id="{A5AF2E25-9BF5-49D0-9A3A-16E834AF98E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021" y="6693"/>
                <a:ext cx="0" cy="13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867" name="Line 2397">
                <a:extLst>
                  <a:ext uri="{FF2B5EF4-FFF2-40B4-BE49-F238E27FC236}">
                    <a16:creationId xmlns:a16="http://schemas.microsoft.com/office/drawing/2014/main" id="{18ECABF3-7B4F-44B2-9D38-402A58E3EA5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109" y="6504"/>
                <a:ext cx="5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868" name="Line 2398">
                <a:extLst>
                  <a:ext uri="{FF2B5EF4-FFF2-40B4-BE49-F238E27FC236}">
                    <a16:creationId xmlns:a16="http://schemas.microsoft.com/office/drawing/2014/main" id="{839D4CE2-6546-44AC-8213-18A9F5DA7C5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09" y="6504"/>
                <a:ext cx="0" cy="5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869" name="Line 2399">
                <a:extLst>
                  <a:ext uri="{FF2B5EF4-FFF2-40B4-BE49-F238E27FC236}">
                    <a16:creationId xmlns:a16="http://schemas.microsoft.com/office/drawing/2014/main" id="{4883C0AB-F53D-4C4B-B69E-014301B9B2C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21" y="6561"/>
                <a:ext cx="8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870" name="Line 2400">
                <a:extLst>
                  <a:ext uri="{FF2B5EF4-FFF2-40B4-BE49-F238E27FC236}">
                    <a16:creationId xmlns:a16="http://schemas.microsoft.com/office/drawing/2014/main" id="{50538FA9-AC6D-46FE-B574-94A8BF52EEE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21" y="6561"/>
                <a:ext cx="0" cy="13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871" name="Line 2401">
                <a:extLst>
                  <a:ext uri="{FF2B5EF4-FFF2-40B4-BE49-F238E27FC236}">
                    <a16:creationId xmlns:a16="http://schemas.microsoft.com/office/drawing/2014/main" id="{3FE4FE67-A082-4420-B799-6C446A927A7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972" y="6693"/>
                <a:ext cx="49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872" name="Line 2402">
                <a:extLst>
                  <a:ext uri="{FF2B5EF4-FFF2-40B4-BE49-F238E27FC236}">
                    <a16:creationId xmlns:a16="http://schemas.microsoft.com/office/drawing/2014/main" id="{8505EA6E-3E21-427F-9BEE-14B604610F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72" y="6693"/>
                <a:ext cx="0" cy="11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873" name="Line 2403">
                <a:extLst>
                  <a:ext uri="{FF2B5EF4-FFF2-40B4-BE49-F238E27FC236}">
                    <a16:creationId xmlns:a16="http://schemas.microsoft.com/office/drawing/2014/main" id="{C21FB864-A6BB-44AD-893B-5ACCFC824C3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746" y="4795"/>
                <a:ext cx="11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874" name="Line 2404">
                <a:extLst>
                  <a:ext uri="{FF2B5EF4-FFF2-40B4-BE49-F238E27FC236}">
                    <a16:creationId xmlns:a16="http://schemas.microsoft.com/office/drawing/2014/main" id="{4759492C-94FF-45F7-9A85-60580A1FD67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46" y="4795"/>
                <a:ext cx="0" cy="3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875" name="Line 2405">
                <a:extLst>
                  <a:ext uri="{FF2B5EF4-FFF2-40B4-BE49-F238E27FC236}">
                    <a16:creationId xmlns:a16="http://schemas.microsoft.com/office/drawing/2014/main" id="{A55EE3C6-8457-4185-88D8-8F8A141F10A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924" y="6808"/>
                <a:ext cx="4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876" name="Line 2406">
                <a:extLst>
                  <a:ext uri="{FF2B5EF4-FFF2-40B4-BE49-F238E27FC236}">
                    <a16:creationId xmlns:a16="http://schemas.microsoft.com/office/drawing/2014/main" id="{4E36AFEC-A841-4A0D-860D-C6587127C9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24" y="6368"/>
                <a:ext cx="0" cy="44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877" name="Line 2407">
                <a:extLst>
                  <a:ext uri="{FF2B5EF4-FFF2-40B4-BE49-F238E27FC236}">
                    <a16:creationId xmlns:a16="http://schemas.microsoft.com/office/drawing/2014/main" id="{83C6B09A-D7DE-46E1-AA9A-4456D83E7D6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833" y="6368"/>
                <a:ext cx="9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878" name="Line 2408">
                <a:extLst>
                  <a:ext uri="{FF2B5EF4-FFF2-40B4-BE49-F238E27FC236}">
                    <a16:creationId xmlns:a16="http://schemas.microsoft.com/office/drawing/2014/main" id="{0821C5AA-CBA0-4A83-8C32-4CD9BF7DC74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33" y="6368"/>
                <a:ext cx="0" cy="30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879" name="Line 2409">
                <a:extLst>
                  <a:ext uri="{FF2B5EF4-FFF2-40B4-BE49-F238E27FC236}">
                    <a16:creationId xmlns:a16="http://schemas.microsoft.com/office/drawing/2014/main" id="{00DC3736-6BE7-44D2-8451-26BB5516BE5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467" y="4921"/>
                <a:ext cx="3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880" name="Line 2410">
                <a:extLst>
                  <a:ext uri="{FF2B5EF4-FFF2-40B4-BE49-F238E27FC236}">
                    <a16:creationId xmlns:a16="http://schemas.microsoft.com/office/drawing/2014/main" id="{9AE2B6A1-226D-409A-9DE4-5D425FAC3A4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67" y="4921"/>
                <a:ext cx="0" cy="1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881" name="Line 2411">
                <a:extLst>
                  <a:ext uri="{FF2B5EF4-FFF2-40B4-BE49-F238E27FC236}">
                    <a16:creationId xmlns:a16="http://schemas.microsoft.com/office/drawing/2014/main" id="{CCA81F5C-0742-4A5A-BBF9-CCE846873C4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608" y="6671"/>
                <a:ext cx="22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882" name="Line 2412">
                <a:extLst>
                  <a:ext uri="{FF2B5EF4-FFF2-40B4-BE49-F238E27FC236}">
                    <a16:creationId xmlns:a16="http://schemas.microsoft.com/office/drawing/2014/main" id="{D61FE8D7-34A6-4FA6-BD07-62AAB2EE2F5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371" y="6671"/>
                <a:ext cx="22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883" name="Rectangle 2413">
                <a:extLst>
                  <a:ext uri="{FF2B5EF4-FFF2-40B4-BE49-F238E27FC236}">
                    <a16:creationId xmlns:a16="http://schemas.microsoft.com/office/drawing/2014/main" id="{993E8D61-8D4A-44C2-B2FC-3F763196DB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96" y="6663"/>
                <a:ext cx="18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i-FI" altLang="fi-FI" sz="200" b="0" i="0" u="none" strike="noStrike" cap="none" normalizeH="0" baseline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" charset="0"/>
                  </a:rPr>
                  <a:t>86</a:t>
                </a:r>
                <a:endParaRPr kumimoji="0" lang="fi-FI" altLang="fi-FI" sz="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4884" name="Line 2414">
                <a:extLst>
                  <a:ext uri="{FF2B5EF4-FFF2-40B4-BE49-F238E27FC236}">
                    <a16:creationId xmlns:a16="http://schemas.microsoft.com/office/drawing/2014/main" id="{A6B8FBCD-B933-435E-9A00-4BE2F81BD97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71" y="6671"/>
                <a:ext cx="0" cy="16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  <p:sp>
            <p:nvSpPr>
              <p:cNvPr id="4885" name="Line 2415">
                <a:extLst>
                  <a:ext uri="{FF2B5EF4-FFF2-40B4-BE49-F238E27FC236}">
                    <a16:creationId xmlns:a16="http://schemas.microsoft.com/office/drawing/2014/main" id="{DAFC708D-C5AE-4FBD-A076-C84793E41A4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488" y="4494"/>
                <a:ext cx="363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 sz="200"/>
              </a:p>
            </p:txBody>
          </p:sp>
        </p:grpSp>
        <p:sp>
          <p:nvSpPr>
            <p:cNvPr id="20" name="Line 2417">
              <a:extLst>
                <a:ext uri="{FF2B5EF4-FFF2-40B4-BE49-F238E27FC236}">
                  <a16:creationId xmlns:a16="http://schemas.microsoft.com/office/drawing/2014/main" id="{A1738E7D-284C-4A2C-84B8-E23ADF9726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8" y="4494"/>
              <a:ext cx="0" cy="4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00"/>
            </a:p>
          </p:txBody>
        </p:sp>
        <p:sp>
          <p:nvSpPr>
            <p:cNvPr id="21" name="Line 2418">
              <a:extLst>
                <a:ext uri="{FF2B5EF4-FFF2-40B4-BE49-F238E27FC236}">
                  <a16:creationId xmlns:a16="http://schemas.microsoft.com/office/drawing/2014/main" id="{392AD25B-09EC-4FCF-BC0F-3D8F73C3E3C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469" y="5286"/>
              <a:ext cx="1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00"/>
            </a:p>
          </p:txBody>
        </p:sp>
        <p:sp>
          <p:nvSpPr>
            <p:cNvPr id="22" name="Line 2419">
              <a:extLst>
                <a:ext uri="{FF2B5EF4-FFF2-40B4-BE49-F238E27FC236}">
                  <a16:creationId xmlns:a16="http://schemas.microsoft.com/office/drawing/2014/main" id="{2F3783A0-B09F-4C93-9ED8-7E6762F11F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69" y="5286"/>
              <a:ext cx="0" cy="3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00"/>
            </a:p>
          </p:txBody>
        </p:sp>
        <p:sp>
          <p:nvSpPr>
            <p:cNvPr id="23" name="Line 2420">
              <a:extLst>
                <a:ext uri="{FF2B5EF4-FFF2-40B4-BE49-F238E27FC236}">
                  <a16:creationId xmlns:a16="http://schemas.microsoft.com/office/drawing/2014/main" id="{C270FBAF-C439-4429-9311-BF811E3A064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584" y="5258"/>
              <a:ext cx="12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00"/>
            </a:p>
          </p:txBody>
        </p:sp>
        <p:sp>
          <p:nvSpPr>
            <p:cNvPr id="24" name="Line 2421">
              <a:extLst>
                <a:ext uri="{FF2B5EF4-FFF2-40B4-BE49-F238E27FC236}">
                  <a16:creationId xmlns:a16="http://schemas.microsoft.com/office/drawing/2014/main" id="{B031CAB9-15B9-4D80-BAAF-DB840A01F66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84" y="5258"/>
              <a:ext cx="0" cy="2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00"/>
            </a:p>
          </p:txBody>
        </p:sp>
        <p:sp>
          <p:nvSpPr>
            <p:cNvPr id="25" name="Line 2422">
              <a:extLst>
                <a:ext uri="{FF2B5EF4-FFF2-40B4-BE49-F238E27FC236}">
                  <a16:creationId xmlns:a16="http://schemas.microsoft.com/office/drawing/2014/main" id="{98A1528B-ECAA-4CF1-B933-E969861454F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74" y="5039"/>
              <a:ext cx="9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00"/>
            </a:p>
          </p:txBody>
        </p:sp>
        <p:sp>
          <p:nvSpPr>
            <p:cNvPr id="26" name="Line 2423">
              <a:extLst>
                <a:ext uri="{FF2B5EF4-FFF2-40B4-BE49-F238E27FC236}">
                  <a16:creationId xmlns:a16="http://schemas.microsoft.com/office/drawing/2014/main" id="{9A4ED701-2B58-46EB-BF89-AD234BEF56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74" y="5039"/>
              <a:ext cx="0" cy="1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00"/>
            </a:p>
          </p:txBody>
        </p:sp>
        <p:sp>
          <p:nvSpPr>
            <p:cNvPr id="27" name="Line 2424">
              <a:extLst>
                <a:ext uri="{FF2B5EF4-FFF2-40B4-BE49-F238E27FC236}">
                  <a16:creationId xmlns:a16="http://schemas.microsoft.com/office/drawing/2014/main" id="{8E4FA425-2DF7-4510-81E4-BFD2DDCC4D0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28" y="1962"/>
              <a:ext cx="16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00"/>
            </a:p>
          </p:txBody>
        </p:sp>
        <p:sp>
          <p:nvSpPr>
            <p:cNvPr id="28" name="Line 2425">
              <a:extLst>
                <a:ext uri="{FF2B5EF4-FFF2-40B4-BE49-F238E27FC236}">
                  <a16:creationId xmlns:a16="http://schemas.microsoft.com/office/drawing/2014/main" id="{39C97B22-4895-4CEC-9C52-0790F74C9CE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48" y="1962"/>
              <a:ext cx="16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00"/>
            </a:p>
          </p:txBody>
        </p:sp>
        <p:sp>
          <p:nvSpPr>
            <p:cNvPr id="29" name="Rectangle 2426">
              <a:extLst>
                <a:ext uri="{FF2B5EF4-FFF2-40B4-BE49-F238E27FC236}">
                  <a16:creationId xmlns:a16="http://schemas.microsoft.com/office/drawing/2014/main" id="{371B88B8-E8B8-4E78-815D-419DDE7741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6" y="1954"/>
              <a:ext cx="18" cy="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i-FI" altLang="fi-FI" sz="200" b="0" i="0" u="none" strike="noStrike" cap="none" normalizeH="0" baseline="0">
                  <a:ln>
                    <a:noFill/>
                  </a:ln>
                  <a:solidFill>
                    <a:srgbClr val="0000FF"/>
                  </a:solidFill>
                  <a:effectLst/>
                  <a:latin typeface="" charset="0"/>
                </a:rPr>
                <a:t>55</a:t>
              </a:r>
              <a:endParaRPr kumimoji="0" lang="fi-FI" altLang="fi-FI" sz="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0" name="Line 2427">
              <a:extLst>
                <a:ext uri="{FF2B5EF4-FFF2-40B4-BE49-F238E27FC236}">
                  <a16:creationId xmlns:a16="http://schemas.microsoft.com/office/drawing/2014/main" id="{BE19964B-8ABA-48C4-8EAC-BB4185019E2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48" y="1962"/>
              <a:ext cx="0" cy="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00"/>
            </a:p>
          </p:txBody>
        </p:sp>
        <p:sp>
          <p:nvSpPr>
            <p:cNvPr id="31" name="Line 2428">
              <a:extLst>
                <a:ext uri="{FF2B5EF4-FFF2-40B4-BE49-F238E27FC236}">
                  <a16:creationId xmlns:a16="http://schemas.microsoft.com/office/drawing/2014/main" id="{38A64492-3898-4AA3-AD8E-77E903E1DDA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74" y="5323"/>
              <a:ext cx="9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00"/>
            </a:p>
          </p:txBody>
        </p:sp>
        <p:sp>
          <p:nvSpPr>
            <p:cNvPr id="2304" name="Line 2429">
              <a:extLst>
                <a:ext uri="{FF2B5EF4-FFF2-40B4-BE49-F238E27FC236}">
                  <a16:creationId xmlns:a16="http://schemas.microsoft.com/office/drawing/2014/main" id="{DF6E17A8-8D7F-434F-921F-170F3CE6138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74" y="5181"/>
              <a:ext cx="0" cy="1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00"/>
            </a:p>
          </p:txBody>
        </p:sp>
        <p:sp>
          <p:nvSpPr>
            <p:cNvPr id="2305" name="Line 2430">
              <a:extLst>
                <a:ext uri="{FF2B5EF4-FFF2-40B4-BE49-F238E27FC236}">
                  <a16:creationId xmlns:a16="http://schemas.microsoft.com/office/drawing/2014/main" id="{B2E49D9F-8587-4AAD-8DE5-D5E86AA6FD0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22" y="5181"/>
              <a:ext cx="5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00"/>
            </a:p>
          </p:txBody>
        </p:sp>
        <p:sp>
          <p:nvSpPr>
            <p:cNvPr id="2306" name="Line 2431">
              <a:extLst>
                <a:ext uri="{FF2B5EF4-FFF2-40B4-BE49-F238E27FC236}">
                  <a16:creationId xmlns:a16="http://schemas.microsoft.com/office/drawing/2014/main" id="{5887F06A-B510-4B51-B6A7-4B5B5883CCA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22" y="5181"/>
              <a:ext cx="0" cy="10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00"/>
            </a:p>
          </p:txBody>
        </p:sp>
        <p:sp>
          <p:nvSpPr>
            <p:cNvPr id="2307" name="Line 2432">
              <a:extLst>
                <a:ext uri="{FF2B5EF4-FFF2-40B4-BE49-F238E27FC236}">
                  <a16:creationId xmlns:a16="http://schemas.microsoft.com/office/drawing/2014/main" id="{78D7B3FA-39BB-455B-AEE5-420DCA637E7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57" y="2276"/>
              <a:ext cx="4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00"/>
            </a:p>
          </p:txBody>
        </p:sp>
        <p:sp>
          <p:nvSpPr>
            <p:cNvPr id="2308" name="Line 2433">
              <a:extLst>
                <a:ext uri="{FF2B5EF4-FFF2-40B4-BE49-F238E27FC236}">
                  <a16:creationId xmlns:a16="http://schemas.microsoft.com/office/drawing/2014/main" id="{786F0347-A9B2-4E89-AD1E-0D3659F661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57" y="2276"/>
              <a:ext cx="0" cy="4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00"/>
            </a:p>
          </p:txBody>
        </p:sp>
        <p:sp>
          <p:nvSpPr>
            <p:cNvPr id="2309" name="Line 2434">
              <a:extLst>
                <a:ext uri="{FF2B5EF4-FFF2-40B4-BE49-F238E27FC236}">
                  <a16:creationId xmlns:a16="http://schemas.microsoft.com/office/drawing/2014/main" id="{CA1CE7E0-5262-4825-B29E-9BF5AA5BC10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14" y="2101"/>
              <a:ext cx="3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00"/>
            </a:p>
          </p:txBody>
        </p:sp>
        <p:sp>
          <p:nvSpPr>
            <p:cNvPr id="2310" name="Line 2435">
              <a:extLst>
                <a:ext uri="{FF2B5EF4-FFF2-40B4-BE49-F238E27FC236}">
                  <a16:creationId xmlns:a16="http://schemas.microsoft.com/office/drawing/2014/main" id="{2FC1EF87-D3DA-4D4E-A193-BD0F5952FE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14" y="2101"/>
              <a:ext cx="0" cy="2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00"/>
            </a:p>
          </p:txBody>
        </p:sp>
        <p:sp>
          <p:nvSpPr>
            <p:cNvPr id="2311" name="Line 2436">
              <a:extLst>
                <a:ext uri="{FF2B5EF4-FFF2-40B4-BE49-F238E27FC236}">
                  <a16:creationId xmlns:a16="http://schemas.microsoft.com/office/drawing/2014/main" id="{3DB2BCF7-AAEC-404C-8D50-4D276C3BA12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14" y="4926"/>
              <a:ext cx="24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00"/>
            </a:p>
          </p:txBody>
        </p:sp>
        <p:sp>
          <p:nvSpPr>
            <p:cNvPr id="2312" name="Line 2437">
              <a:extLst>
                <a:ext uri="{FF2B5EF4-FFF2-40B4-BE49-F238E27FC236}">
                  <a16:creationId xmlns:a16="http://schemas.microsoft.com/office/drawing/2014/main" id="{2B5ACB29-F9AF-4876-AF2F-F06DC763B4F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14" y="4926"/>
              <a:ext cx="0" cy="2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00"/>
            </a:p>
          </p:txBody>
        </p:sp>
        <p:sp>
          <p:nvSpPr>
            <p:cNvPr id="2313" name="Line 2438">
              <a:extLst>
                <a:ext uri="{FF2B5EF4-FFF2-40B4-BE49-F238E27FC236}">
                  <a16:creationId xmlns:a16="http://schemas.microsoft.com/office/drawing/2014/main" id="{021AACF5-5E7E-4F59-9CFB-70F76EC8281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68" y="6069"/>
              <a:ext cx="5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00"/>
            </a:p>
          </p:txBody>
        </p:sp>
        <p:sp>
          <p:nvSpPr>
            <p:cNvPr id="2314" name="Line 2439">
              <a:extLst>
                <a:ext uri="{FF2B5EF4-FFF2-40B4-BE49-F238E27FC236}">
                  <a16:creationId xmlns:a16="http://schemas.microsoft.com/office/drawing/2014/main" id="{71849194-5467-4C01-B6A5-D8A33FA3151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8" y="6069"/>
              <a:ext cx="0" cy="48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00"/>
            </a:p>
          </p:txBody>
        </p:sp>
        <p:sp>
          <p:nvSpPr>
            <p:cNvPr id="2315" name="Line 2440">
              <a:extLst>
                <a:ext uri="{FF2B5EF4-FFF2-40B4-BE49-F238E27FC236}">
                  <a16:creationId xmlns:a16="http://schemas.microsoft.com/office/drawing/2014/main" id="{8F6CD6A5-3458-460C-8060-19093FD7BDA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014" y="2214"/>
              <a:ext cx="19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00"/>
            </a:p>
          </p:txBody>
        </p:sp>
        <p:sp>
          <p:nvSpPr>
            <p:cNvPr id="2316" name="Line 2441">
              <a:extLst>
                <a:ext uri="{FF2B5EF4-FFF2-40B4-BE49-F238E27FC236}">
                  <a16:creationId xmlns:a16="http://schemas.microsoft.com/office/drawing/2014/main" id="{47DF3F35-57ED-410E-B7FC-5AF4DE0BF3A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14" y="2172"/>
              <a:ext cx="0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00"/>
            </a:p>
          </p:txBody>
        </p:sp>
        <p:sp>
          <p:nvSpPr>
            <p:cNvPr id="2317" name="Line 2442">
              <a:extLst>
                <a:ext uri="{FF2B5EF4-FFF2-40B4-BE49-F238E27FC236}">
                  <a16:creationId xmlns:a16="http://schemas.microsoft.com/office/drawing/2014/main" id="{4B76673D-04AD-45E4-93CA-F9F9F372E71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23" y="5211"/>
              <a:ext cx="9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00"/>
            </a:p>
          </p:txBody>
        </p:sp>
        <p:sp>
          <p:nvSpPr>
            <p:cNvPr id="2318" name="Line 2443">
              <a:extLst>
                <a:ext uri="{FF2B5EF4-FFF2-40B4-BE49-F238E27FC236}">
                  <a16:creationId xmlns:a16="http://schemas.microsoft.com/office/drawing/2014/main" id="{12CAAD25-5F71-4948-8BEB-12FFB97A87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23" y="5211"/>
              <a:ext cx="0" cy="85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00"/>
            </a:p>
          </p:txBody>
        </p:sp>
        <p:sp>
          <p:nvSpPr>
            <p:cNvPr id="2319" name="Line 2444">
              <a:extLst>
                <a:ext uri="{FF2B5EF4-FFF2-40B4-BE49-F238E27FC236}">
                  <a16:creationId xmlns:a16="http://schemas.microsoft.com/office/drawing/2014/main" id="{B41A2C7F-3A62-4D08-9F67-800C65EDB05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535" y="1861"/>
              <a:ext cx="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00"/>
            </a:p>
          </p:txBody>
        </p:sp>
        <p:sp>
          <p:nvSpPr>
            <p:cNvPr id="2320" name="Line 2445">
              <a:extLst>
                <a:ext uri="{FF2B5EF4-FFF2-40B4-BE49-F238E27FC236}">
                  <a16:creationId xmlns:a16="http://schemas.microsoft.com/office/drawing/2014/main" id="{4230DE8E-17BA-4B62-BDB8-2304DE44623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535" y="1796"/>
              <a:ext cx="0" cy="6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00"/>
            </a:p>
          </p:txBody>
        </p:sp>
        <p:sp>
          <p:nvSpPr>
            <p:cNvPr id="2321" name="Line 2446">
              <a:extLst>
                <a:ext uri="{FF2B5EF4-FFF2-40B4-BE49-F238E27FC236}">
                  <a16:creationId xmlns:a16="http://schemas.microsoft.com/office/drawing/2014/main" id="{A85D5375-B2DB-4BD4-B528-F425C19D479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536" y="1640"/>
              <a:ext cx="12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00"/>
            </a:p>
          </p:txBody>
        </p:sp>
        <p:sp>
          <p:nvSpPr>
            <p:cNvPr id="2322" name="Line 2447">
              <a:extLst>
                <a:ext uri="{FF2B5EF4-FFF2-40B4-BE49-F238E27FC236}">
                  <a16:creationId xmlns:a16="http://schemas.microsoft.com/office/drawing/2014/main" id="{81AA39DB-BD3D-4FE2-8033-D9B5316D907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36" y="1640"/>
              <a:ext cx="0" cy="9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00"/>
            </a:p>
          </p:txBody>
        </p:sp>
        <p:sp>
          <p:nvSpPr>
            <p:cNvPr id="2331" name="Line 2448">
              <a:extLst>
                <a:ext uri="{FF2B5EF4-FFF2-40B4-BE49-F238E27FC236}">
                  <a16:creationId xmlns:a16="http://schemas.microsoft.com/office/drawing/2014/main" id="{63A4F69A-D69C-4D5F-B545-1C784DFE2DA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63" y="1491"/>
              <a:ext cx="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00"/>
            </a:p>
          </p:txBody>
        </p:sp>
        <p:sp>
          <p:nvSpPr>
            <p:cNvPr id="4654" name="Line 2449">
              <a:extLst>
                <a:ext uri="{FF2B5EF4-FFF2-40B4-BE49-F238E27FC236}">
                  <a16:creationId xmlns:a16="http://schemas.microsoft.com/office/drawing/2014/main" id="{DB33466D-595E-4F41-9F46-F0E71D0818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63" y="1491"/>
              <a:ext cx="0" cy="14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00"/>
            </a:p>
          </p:txBody>
        </p:sp>
        <p:sp>
          <p:nvSpPr>
            <p:cNvPr id="4655" name="Line 2450">
              <a:extLst>
                <a:ext uri="{FF2B5EF4-FFF2-40B4-BE49-F238E27FC236}">
                  <a16:creationId xmlns:a16="http://schemas.microsoft.com/office/drawing/2014/main" id="{1743EB78-B20E-4586-B8DB-7BED749E8C2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70" y="1385"/>
              <a:ext cx="3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00"/>
            </a:p>
          </p:txBody>
        </p:sp>
        <p:sp>
          <p:nvSpPr>
            <p:cNvPr id="4656" name="Line 2451">
              <a:extLst>
                <a:ext uri="{FF2B5EF4-FFF2-40B4-BE49-F238E27FC236}">
                  <a16:creationId xmlns:a16="http://schemas.microsoft.com/office/drawing/2014/main" id="{5C8152D9-C62E-43F6-8947-FEBE26B9106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70" y="1385"/>
              <a:ext cx="0" cy="10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00"/>
            </a:p>
          </p:txBody>
        </p:sp>
        <p:sp>
          <p:nvSpPr>
            <p:cNvPr id="4657" name="Line 2452">
              <a:extLst>
                <a:ext uri="{FF2B5EF4-FFF2-40B4-BE49-F238E27FC236}">
                  <a16:creationId xmlns:a16="http://schemas.microsoft.com/office/drawing/2014/main" id="{E9980AD9-2ACF-4737-967C-F3DB5DE82B3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535" y="1796"/>
              <a:ext cx="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00"/>
            </a:p>
          </p:txBody>
        </p:sp>
        <p:sp>
          <p:nvSpPr>
            <p:cNvPr id="4658" name="Line 2453">
              <a:extLst>
                <a:ext uri="{FF2B5EF4-FFF2-40B4-BE49-F238E27FC236}">
                  <a16:creationId xmlns:a16="http://schemas.microsoft.com/office/drawing/2014/main" id="{5E426085-29D2-4F5E-A458-48F8D99216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35" y="1796"/>
              <a:ext cx="0" cy="5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00"/>
            </a:p>
          </p:txBody>
        </p:sp>
        <p:sp>
          <p:nvSpPr>
            <p:cNvPr id="4659" name="Line 2454">
              <a:extLst>
                <a:ext uri="{FF2B5EF4-FFF2-40B4-BE49-F238E27FC236}">
                  <a16:creationId xmlns:a16="http://schemas.microsoft.com/office/drawing/2014/main" id="{9C47225A-91F8-40DA-9074-592C6BB0E0C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76" y="2172"/>
              <a:ext cx="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00"/>
            </a:p>
          </p:txBody>
        </p:sp>
        <p:sp>
          <p:nvSpPr>
            <p:cNvPr id="4660" name="Line 2455">
              <a:extLst>
                <a:ext uri="{FF2B5EF4-FFF2-40B4-BE49-F238E27FC236}">
                  <a16:creationId xmlns:a16="http://schemas.microsoft.com/office/drawing/2014/main" id="{0AAFC1DC-CFBE-40E7-AC8F-FC97797ACF0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76" y="2172"/>
              <a:ext cx="0" cy="4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00"/>
            </a:p>
          </p:txBody>
        </p:sp>
        <p:sp>
          <p:nvSpPr>
            <p:cNvPr id="4661" name="Line 2456">
              <a:extLst>
                <a:ext uri="{FF2B5EF4-FFF2-40B4-BE49-F238E27FC236}">
                  <a16:creationId xmlns:a16="http://schemas.microsoft.com/office/drawing/2014/main" id="{9A160084-7079-4E92-BC7F-F993C515721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399" y="3294"/>
              <a:ext cx="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00"/>
            </a:p>
          </p:txBody>
        </p:sp>
        <p:sp>
          <p:nvSpPr>
            <p:cNvPr id="4662" name="Line 2457">
              <a:extLst>
                <a:ext uri="{FF2B5EF4-FFF2-40B4-BE49-F238E27FC236}">
                  <a16:creationId xmlns:a16="http://schemas.microsoft.com/office/drawing/2014/main" id="{F48CDFA5-7E70-456B-A92E-7E98E50A8F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99" y="3294"/>
              <a:ext cx="0" cy="2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00"/>
            </a:p>
          </p:txBody>
        </p:sp>
        <p:sp>
          <p:nvSpPr>
            <p:cNvPr id="4663" name="Line 2458">
              <a:extLst>
                <a:ext uri="{FF2B5EF4-FFF2-40B4-BE49-F238E27FC236}">
                  <a16:creationId xmlns:a16="http://schemas.microsoft.com/office/drawing/2014/main" id="{7D5A5FA2-B123-4EC5-849D-39D77E57A13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313" y="3435"/>
              <a:ext cx="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00"/>
            </a:p>
          </p:txBody>
        </p:sp>
        <p:sp>
          <p:nvSpPr>
            <p:cNvPr id="4664" name="Line 2459">
              <a:extLst>
                <a:ext uri="{FF2B5EF4-FFF2-40B4-BE49-F238E27FC236}">
                  <a16:creationId xmlns:a16="http://schemas.microsoft.com/office/drawing/2014/main" id="{9501FD54-A7A7-4274-9E0B-47D131A2715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13" y="3435"/>
              <a:ext cx="0" cy="8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00"/>
            </a:p>
          </p:txBody>
        </p:sp>
        <p:sp>
          <p:nvSpPr>
            <p:cNvPr id="4665" name="Line 2460">
              <a:extLst>
                <a:ext uri="{FF2B5EF4-FFF2-40B4-BE49-F238E27FC236}">
                  <a16:creationId xmlns:a16="http://schemas.microsoft.com/office/drawing/2014/main" id="{D4333E16-E73E-4EC2-8F93-69846C4F958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235" y="3524"/>
              <a:ext cx="7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00"/>
            </a:p>
          </p:txBody>
        </p:sp>
        <p:sp>
          <p:nvSpPr>
            <p:cNvPr id="4666" name="Line 2461">
              <a:extLst>
                <a:ext uri="{FF2B5EF4-FFF2-40B4-BE49-F238E27FC236}">
                  <a16:creationId xmlns:a16="http://schemas.microsoft.com/office/drawing/2014/main" id="{4383F2E7-CB26-42F7-9020-3E6D1E7BA77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35" y="3524"/>
              <a:ext cx="0" cy="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00"/>
            </a:p>
          </p:txBody>
        </p:sp>
        <p:sp>
          <p:nvSpPr>
            <p:cNvPr id="4667" name="Line 2462">
              <a:extLst>
                <a:ext uri="{FF2B5EF4-FFF2-40B4-BE49-F238E27FC236}">
                  <a16:creationId xmlns:a16="http://schemas.microsoft.com/office/drawing/2014/main" id="{8168DC69-0A7F-4547-AD85-01E3D634C8A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315" y="3385"/>
              <a:ext cx="2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00"/>
            </a:p>
          </p:txBody>
        </p:sp>
        <p:sp>
          <p:nvSpPr>
            <p:cNvPr id="4668" name="Line 2463">
              <a:extLst>
                <a:ext uri="{FF2B5EF4-FFF2-40B4-BE49-F238E27FC236}">
                  <a16:creationId xmlns:a16="http://schemas.microsoft.com/office/drawing/2014/main" id="{8D15BD70-93AF-4817-9787-0F94FB3AB64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15" y="3385"/>
              <a:ext cx="0" cy="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00"/>
            </a:p>
          </p:txBody>
        </p:sp>
        <p:sp>
          <p:nvSpPr>
            <p:cNvPr id="4669" name="Line 2464">
              <a:extLst>
                <a:ext uri="{FF2B5EF4-FFF2-40B4-BE49-F238E27FC236}">
                  <a16:creationId xmlns:a16="http://schemas.microsoft.com/office/drawing/2014/main" id="{E118F7F7-33E9-4DFB-845B-F0809C76D23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339" y="3283"/>
              <a:ext cx="1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00"/>
            </a:p>
          </p:txBody>
        </p:sp>
        <p:sp>
          <p:nvSpPr>
            <p:cNvPr id="4670" name="Line 2465">
              <a:extLst>
                <a:ext uri="{FF2B5EF4-FFF2-40B4-BE49-F238E27FC236}">
                  <a16:creationId xmlns:a16="http://schemas.microsoft.com/office/drawing/2014/main" id="{4CC26AF2-4980-4E40-8737-8564C210D71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39" y="3283"/>
              <a:ext cx="0" cy="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00"/>
            </a:p>
          </p:txBody>
        </p:sp>
        <p:sp>
          <p:nvSpPr>
            <p:cNvPr id="4671" name="Line 2466">
              <a:extLst>
                <a:ext uri="{FF2B5EF4-FFF2-40B4-BE49-F238E27FC236}">
                  <a16:creationId xmlns:a16="http://schemas.microsoft.com/office/drawing/2014/main" id="{03705CCB-A78A-4ACA-B653-89F0D65B594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411" y="3070"/>
              <a:ext cx="2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00"/>
            </a:p>
          </p:txBody>
        </p:sp>
        <p:sp>
          <p:nvSpPr>
            <p:cNvPr id="4672" name="Line 2467">
              <a:extLst>
                <a:ext uri="{FF2B5EF4-FFF2-40B4-BE49-F238E27FC236}">
                  <a16:creationId xmlns:a16="http://schemas.microsoft.com/office/drawing/2014/main" id="{4E05ABF6-AA47-4743-B5FC-341A79356D2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11" y="3021"/>
              <a:ext cx="0" cy="4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00"/>
            </a:p>
          </p:txBody>
        </p:sp>
        <p:sp>
          <p:nvSpPr>
            <p:cNvPr id="4673" name="Line 2468">
              <a:extLst>
                <a:ext uri="{FF2B5EF4-FFF2-40B4-BE49-F238E27FC236}">
                  <a16:creationId xmlns:a16="http://schemas.microsoft.com/office/drawing/2014/main" id="{69F6A15B-4DCB-44D7-B8CB-6D18940BFC7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428" y="2940"/>
              <a:ext cx="1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00"/>
            </a:p>
          </p:txBody>
        </p:sp>
        <p:sp>
          <p:nvSpPr>
            <p:cNvPr id="4674" name="Line 2469">
              <a:extLst>
                <a:ext uri="{FF2B5EF4-FFF2-40B4-BE49-F238E27FC236}">
                  <a16:creationId xmlns:a16="http://schemas.microsoft.com/office/drawing/2014/main" id="{BF15FAB2-4F10-4842-AAD5-49755F1729B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28" y="2891"/>
              <a:ext cx="0" cy="4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00"/>
            </a:p>
          </p:txBody>
        </p:sp>
        <p:sp>
          <p:nvSpPr>
            <p:cNvPr id="4675" name="Line 2470">
              <a:extLst>
                <a:ext uri="{FF2B5EF4-FFF2-40B4-BE49-F238E27FC236}">
                  <a16:creationId xmlns:a16="http://schemas.microsoft.com/office/drawing/2014/main" id="{03CE00C3-465C-4850-9554-C41657887F5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353" y="3191"/>
              <a:ext cx="2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00"/>
            </a:p>
          </p:txBody>
        </p:sp>
        <p:sp>
          <p:nvSpPr>
            <p:cNvPr id="4676" name="Line 2471">
              <a:extLst>
                <a:ext uri="{FF2B5EF4-FFF2-40B4-BE49-F238E27FC236}">
                  <a16:creationId xmlns:a16="http://schemas.microsoft.com/office/drawing/2014/main" id="{1BC3473A-5603-4562-A658-F3CC9446A5D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53" y="3191"/>
              <a:ext cx="0" cy="9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00"/>
            </a:p>
          </p:txBody>
        </p:sp>
        <p:sp>
          <p:nvSpPr>
            <p:cNvPr id="4677" name="Line 2472">
              <a:extLst>
                <a:ext uri="{FF2B5EF4-FFF2-40B4-BE49-F238E27FC236}">
                  <a16:creationId xmlns:a16="http://schemas.microsoft.com/office/drawing/2014/main" id="{41225CFC-CC84-4226-8E20-A16C6C6D61D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428" y="2842"/>
              <a:ext cx="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00"/>
            </a:p>
          </p:txBody>
        </p:sp>
        <p:sp>
          <p:nvSpPr>
            <p:cNvPr id="4678" name="Line 2473">
              <a:extLst>
                <a:ext uri="{FF2B5EF4-FFF2-40B4-BE49-F238E27FC236}">
                  <a16:creationId xmlns:a16="http://schemas.microsoft.com/office/drawing/2014/main" id="{081A2358-240D-4968-92A4-1367D09B025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28" y="2842"/>
              <a:ext cx="0" cy="4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00"/>
            </a:p>
          </p:txBody>
        </p:sp>
        <p:sp>
          <p:nvSpPr>
            <p:cNvPr id="4679" name="Line 2474">
              <a:extLst>
                <a:ext uri="{FF2B5EF4-FFF2-40B4-BE49-F238E27FC236}">
                  <a16:creationId xmlns:a16="http://schemas.microsoft.com/office/drawing/2014/main" id="{7CAD7627-FD96-45DB-8B99-8C259F88D4E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393" y="3021"/>
              <a:ext cx="1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00"/>
            </a:p>
          </p:txBody>
        </p:sp>
        <p:sp>
          <p:nvSpPr>
            <p:cNvPr id="4680" name="Line 2475">
              <a:extLst>
                <a:ext uri="{FF2B5EF4-FFF2-40B4-BE49-F238E27FC236}">
                  <a16:creationId xmlns:a16="http://schemas.microsoft.com/office/drawing/2014/main" id="{9DFF8249-3C29-421D-BD15-A79EA9255C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93" y="3021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00"/>
            </a:p>
          </p:txBody>
        </p:sp>
        <p:sp>
          <p:nvSpPr>
            <p:cNvPr id="4681" name="Line 2476">
              <a:extLst>
                <a:ext uri="{FF2B5EF4-FFF2-40B4-BE49-F238E27FC236}">
                  <a16:creationId xmlns:a16="http://schemas.microsoft.com/office/drawing/2014/main" id="{28311BE5-BD6D-4DD2-88CD-42A1C41DF78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419" y="2891"/>
              <a:ext cx="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00"/>
            </a:p>
          </p:txBody>
        </p:sp>
        <p:sp>
          <p:nvSpPr>
            <p:cNvPr id="4682" name="Line 2477">
              <a:extLst>
                <a:ext uri="{FF2B5EF4-FFF2-40B4-BE49-F238E27FC236}">
                  <a16:creationId xmlns:a16="http://schemas.microsoft.com/office/drawing/2014/main" id="{1A340155-F3A8-43AD-B1D0-2DD994F6FC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19" y="2891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00"/>
            </a:p>
          </p:txBody>
        </p:sp>
        <p:sp>
          <p:nvSpPr>
            <p:cNvPr id="4683" name="Line 2478">
              <a:extLst>
                <a:ext uri="{FF2B5EF4-FFF2-40B4-BE49-F238E27FC236}">
                  <a16:creationId xmlns:a16="http://schemas.microsoft.com/office/drawing/2014/main" id="{BAEB05F2-5AEF-451D-A328-C40D7022624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411" y="2972"/>
              <a:ext cx="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00"/>
            </a:p>
          </p:txBody>
        </p:sp>
        <p:sp>
          <p:nvSpPr>
            <p:cNvPr id="4684" name="Line 2479">
              <a:extLst>
                <a:ext uri="{FF2B5EF4-FFF2-40B4-BE49-F238E27FC236}">
                  <a16:creationId xmlns:a16="http://schemas.microsoft.com/office/drawing/2014/main" id="{4D86D67D-8B59-421C-809F-F6BA2247363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11" y="2972"/>
              <a:ext cx="0" cy="4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00"/>
            </a:p>
          </p:txBody>
        </p:sp>
        <p:sp>
          <p:nvSpPr>
            <p:cNvPr id="4685" name="Oval 2480">
              <a:extLst>
                <a:ext uri="{FF2B5EF4-FFF2-40B4-BE49-F238E27FC236}">
                  <a16:creationId xmlns:a16="http://schemas.microsoft.com/office/drawing/2014/main" id="{B2ABD6B9-3973-45E1-90D2-10AAB73E03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7" y="4426"/>
              <a:ext cx="11" cy="15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00"/>
            </a:p>
          </p:txBody>
        </p:sp>
      </p:grpSp>
      <p:sp>
        <p:nvSpPr>
          <p:cNvPr id="7086" name="Oikea aaltosulje 7085">
            <a:extLst>
              <a:ext uri="{FF2B5EF4-FFF2-40B4-BE49-F238E27FC236}">
                <a16:creationId xmlns:a16="http://schemas.microsoft.com/office/drawing/2014/main" id="{CCD8A10F-C391-4D28-B28D-9D79FA363D38}"/>
              </a:ext>
            </a:extLst>
          </p:cNvPr>
          <p:cNvSpPr/>
          <p:nvPr/>
        </p:nvSpPr>
        <p:spPr>
          <a:xfrm>
            <a:off x="5033480" y="5292334"/>
            <a:ext cx="45719" cy="148214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ikea aaltosulje 1">
            <a:extLst>
              <a:ext uri="{FF2B5EF4-FFF2-40B4-BE49-F238E27FC236}">
                <a16:creationId xmlns:a16="http://schemas.microsoft.com/office/drawing/2014/main" id="{1F60A4A2-305E-4A3B-85B7-809E5E433F02}"/>
              </a:ext>
            </a:extLst>
          </p:cNvPr>
          <p:cNvSpPr/>
          <p:nvPr/>
        </p:nvSpPr>
        <p:spPr>
          <a:xfrm>
            <a:off x="4864588" y="832171"/>
            <a:ext cx="83491" cy="173669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496" name="Tekstiruutu 2495">
            <a:extLst>
              <a:ext uri="{FF2B5EF4-FFF2-40B4-BE49-F238E27FC236}">
                <a16:creationId xmlns:a16="http://schemas.microsoft.com/office/drawing/2014/main" id="{403F0BD3-5E0E-44BA-91C0-2696FBC3E784}"/>
              </a:ext>
            </a:extLst>
          </p:cNvPr>
          <p:cNvSpPr txBox="1"/>
          <p:nvPr/>
        </p:nvSpPr>
        <p:spPr>
          <a:xfrm>
            <a:off x="4943577" y="1486333"/>
            <a:ext cx="94028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700" i="1" dirty="0"/>
              <a:t>P. </a:t>
            </a:r>
            <a:r>
              <a:rPr lang="fi-FI" sz="700" i="1" dirty="0" err="1"/>
              <a:t>officinalis</a:t>
            </a:r>
            <a:r>
              <a:rPr lang="fi-FI" sz="700" i="1" dirty="0"/>
              <a:t> </a:t>
            </a:r>
          </a:p>
          <a:p>
            <a:r>
              <a:rPr lang="fi-FI" sz="700" dirty="0"/>
              <a:t>’Nordic Paradox’</a:t>
            </a:r>
          </a:p>
          <a:p>
            <a:r>
              <a:rPr lang="fi-FI" sz="700" dirty="0"/>
              <a:t>JUHANNUSPIONI</a:t>
            </a:r>
          </a:p>
        </p:txBody>
      </p:sp>
      <p:sp>
        <p:nvSpPr>
          <p:cNvPr id="3" name="Oikea aaltosulje 2">
            <a:extLst>
              <a:ext uri="{FF2B5EF4-FFF2-40B4-BE49-F238E27FC236}">
                <a16:creationId xmlns:a16="http://schemas.microsoft.com/office/drawing/2014/main" id="{D98C105A-F2EF-42FE-87C1-2F58CD437288}"/>
              </a:ext>
            </a:extLst>
          </p:cNvPr>
          <p:cNvSpPr/>
          <p:nvPr/>
        </p:nvSpPr>
        <p:spPr>
          <a:xfrm>
            <a:off x="4881415" y="2578415"/>
            <a:ext cx="53970" cy="14407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458755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-te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1275</TotalTime>
  <Words>1159</Words>
  <Application>Microsoft Office PowerPoint</Application>
  <PresentationFormat>Laajakuva</PresentationFormat>
  <Paragraphs>484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Office-teema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Tanhuanpää Pirjo (Luke)</dc:creator>
  <cp:lastModifiedBy>Tanhuanpää Pirjo (Luke)</cp:lastModifiedBy>
  <cp:revision>21</cp:revision>
  <dcterms:created xsi:type="dcterms:W3CDTF">2021-05-04T13:18:54Z</dcterms:created>
  <dcterms:modified xsi:type="dcterms:W3CDTF">2021-05-11T13:31:59Z</dcterms:modified>
</cp:coreProperties>
</file>