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61" r:id="rId5"/>
    <p:sldId id="262" r:id="rId6"/>
    <p:sldId id="258" r:id="rId7"/>
    <p:sldId id="259" r:id="rId8"/>
    <p:sldId id="263" r:id="rId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0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pl-PL"/>
              <a:t>Kliknij, aby edytować styl</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DDE375C-DD9C-4044-8E99-E40691919304}" type="datetimeFigureOut">
              <a:rPr lang="pl-PL" smtClean="0"/>
              <a:t>19.08.2018</a:t>
            </a:fld>
            <a:endParaRPr lang="pl-P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pl-P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B1E674B-F983-46CB-B698-D30AAE09D2BF}" type="slidenum">
              <a:rPr lang="pl-PL" smtClean="0"/>
              <a:t>‹#›</a:t>
            </a:fld>
            <a:endParaRPr lang="pl-P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Date Placeholder 3"/>
          <p:cNvSpPr>
            <a:spLocks noGrp="1"/>
          </p:cNvSpPr>
          <p:nvPr>
            <p:ph type="dt" sz="half" idx="10"/>
          </p:nvPr>
        </p:nvSpPr>
        <p:spPr/>
        <p:txBody>
          <a:bodyPr/>
          <a:lstStyle/>
          <a:p>
            <a:fld id="{5DDE375C-DD9C-4044-8E99-E40691919304}" type="datetimeFigureOut">
              <a:rPr lang="pl-PL" smtClean="0"/>
              <a:t>19.08.2018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pl-PL"/>
              <a:t>Kliknij, aby edytować styl</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
        <p:nvSpPr>
          <p:cNvPr id="4" name="Date Placeholder 3"/>
          <p:cNvSpPr>
            <a:spLocks noGrp="1"/>
          </p:cNvSpPr>
          <p:nvPr>
            <p:ph type="dt" sz="half" idx="10"/>
          </p:nvPr>
        </p:nvSpPr>
        <p:spPr/>
        <p:txBody>
          <a:bodyPr/>
          <a:lstStyle/>
          <a:p>
            <a:fld id="{5DDE375C-DD9C-4044-8E99-E40691919304}" type="datetimeFigureOut">
              <a:rPr lang="pl-PL" smtClean="0"/>
              <a:t>19.08.2018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DDE375C-DD9C-4044-8E99-E40691919304}" type="datetimeFigureOut">
              <a:rPr lang="pl-PL" smtClean="0"/>
              <a:t>19.08.2018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pl-PL"/>
              <a:t>Kliknij, aby edytować styl</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DDE375C-DD9C-4044-8E99-E40691919304}" type="datetimeFigureOut">
              <a:rPr lang="pl-PL" smtClean="0"/>
              <a:t>19.08.2018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5" name="Date Placeholder 4"/>
          <p:cNvSpPr>
            <a:spLocks noGrp="1"/>
          </p:cNvSpPr>
          <p:nvPr>
            <p:ph type="dt" sz="half" idx="10"/>
          </p:nvPr>
        </p:nvSpPr>
        <p:spPr/>
        <p:txBody>
          <a:bodyPr/>
          <a:lstStyle/>
          <a:p>
            <a:fld id="{5DDE375C-DD9C-4044-8E99-E40691919304}" type="datetimeFigureOut">
              <a:rPr lang="pl-PL" smtClean="0"/>
              <a:t>19.08.2018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4B1E674B-F983-46CB-B698-D30AAE09D2BF}" type="slidenum">
              <a:rPr lang="pl-PL" smtClean="0"/>
              <a:t>‹#›</a:t>
            </a:fld>
            <a:endParaRPr lang="pl-PL"/>
          </a:p>
        </p:txBody>
      </p:sp>
      <p:sp>
        <p:nvSpPr>
          <p:cNvPr id="9" name="Content Placeholder 8"/>
          <p:cNvSpPr>
            <a:spLocks noGrp="1"/>
          </p:cNvSpPr>
          <p:nvPr>
            <p:ph sz="quarter" idx="13"/>
          </p:nvPr>
        </p:nvSpPr>
        <p:spPr>
          <a:xfrm>
            <a:off x="1042416" y="2313432"/>
            <a:ext cx="3419856" cy="349300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5DDE375C-DD9C-4044-8E99-E40691919304}" type="datetimeFigureOut">
              <a:rPr lang="pl-PL" smtClean="0"/>
              <a:t>19.08.2018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a:p>
        </p:txBody>
      </p:sp>
      <p:sp>
        <p:nvSpPr>
          <p:cNvPr id="3" name="Date Placeholder 2"/>
          <p:cNvSpPr>
            <a:spLocks noGrp="1"/>
          </p:cNvSpPr>
          <p:nvPr>
            <p:ph type="dt" sz="half" idx="10"/>
          </p:nvPr>
        </p:nvSpPr>
        <p:spPr/>
        <p:txBody>
          <a:bodyPr/>
          <a:lstStyle/>
          <a:p>
            <a:fld id="{5DDE375C-DD9C-4044-8E99-E40691919304}" type="datetimeFigureOut">
              <a:rPr lang="pl-PL" smtClean="0"/>
              <a:t>19.08.2018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E375C-DD9C-4044-8E99-E40691919304}" type="datetimeFigureOut">
              <a:rPr lang="pl-PL" smtClean="0"/>
              <a:t>19.08.2018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DDE375C-DD9C-4044-8E99-E40691919304}" type="datetimeFigureOut">
              <a:rPr lang="pl-PL" smtClean="0"/>
              <a:t>19.08.2018</a:t>
            </a:fld>
            <a:endParaRPr lang="pl-PL"/>
          </a:p>
        </p:txBody>
      </p:sp>
      <p:sp>
        <p:nvSpPr>
          <p:cNvPr id="7" name="Slide Number Placeholder 6"/>
          <p:cNvSpPr>
            <a:spLocks noGrp="1"/>
          </p:cNvSpPr>
          <p:nvPr>
            <p:ph type="sldNum" sz="quarter" idx="12"/>
          </p:nvPr>
        </p:nvSpPr>
        <p:spPr/>
        <p:txBody>
          <a:bodyPr/>
          <a:lstStyle/>
          <a:p>
            <a:fld id="{4B1E674B-F983-46CB-B698-D30AAE09D2BF}" type="slidenum">
              <a:rPr lang="pl-PL" smtClean="0"/>
              <a:t>‹#›</a:t>
            </a:fld>
            <a:endParaRPr lang="pl-P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pl-P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pl-PL"/>
              <a:t>Kliknij, aby edytować styl</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pl-PL"/>
              <a:t>Kliknij, aby edytować styl</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DDE375C-DD9C-4044-8E99-E40691919304}" type="datetimeFigureOut">
              <a:rPr lang="pl-PL" smtClean="0"/>
              <a:t>19.08.2018</a:t>
            </a:fld>
            <a:endParaRPr lang="pl-P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pl-PL"/>
          </a:p>
        </p:txBody>
      </p:sp>
      <p:sp>
        <p:nvSpPr>
          <p:cNvPr id="7" name="Slide Number Placeholder 6"/>
          <p:cNvSpPr>
            <a:spLocks noGrp="1"/>
          </p:cNvSpPr>
          <p:nvPr>
            <p:ph type="sldNum" sz="quarter" idx="12"/>
          </p:nvPr>
        </p:nvSpPr>
        <p:spPr/>
        <p:txBody>
          <a:bodyPr/>
          <a:lstStyle/>
          <a:p>
            <a:fld id="{4B1E674B-F983-46CB-B698-D30AAE09D2BF}"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pl-PL"/>
              <a:t>Kliknij, aby edytować styl</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DDE375C-DD9C-4044-8E99-E40691919304}" type="datetimeFigureOut">
              <a:rPr lang="pl-PL" smtClean="0"/>
              <a:t>19.08.2018</a:t>
            </a:fld>
            <a:endParaRPr lang="pl-P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pl-P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B1E674B-F983-46CB-B698-D30AAE09D2BF}"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a:t>KOSHER DIET</a:t>
            </a:r>
          </a:p>
        </p:txBody>
      </p:sp>
      <p:sp>
        <p:nvSpPr>
          <p:cNvPr id="3" name="Podtytuł 2"/>
          <p:cNvSpPr>
            <a:spLocks noGrp="1"/>
          </p:cNvSpPr>
          <p:nvPr>
            <p:ph type="subTitle" idx="1"/>
          </p:nvPr>
        </p:nvSpPr>
        <p:spPr/>
        <p:txBody>
          <a:bodyPr/>
          <a:lstStyle/>
          <a:p>
            <a:r>
              <a:rPr lang="pl-PL" dirty="0" err="1"/>
              <a:t>Made</a:t>
            </a:r>
            <a:r>
              <a:rPr lang="pl-PL" dirty="0"/>
              <a:t> by Kacper Kozłowski and Sebastian </a:t>
            </a:r>
            <a:r>
              <a:rPr lang="pl-PL" dirty="0" err="1"/>
              <a:t>Lorbiecki</a:t>
            </a:r>
            <a:endParaRPr lang="pl-PL" dirty="0"/>
          </a:p>
        </p:txBody>
      </p:sp>
    </p:spTree>
    <p:extLst>
      <p:ext uri="{BB962C8B-B14F-4D97-AF65-F5344CB8AC3E}">
        <p14:creationId xmlns:p14="http://schemas.microsoft.com/office/powerpoint/2010/main" val="2941495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692696"/>
            <a:ext cx="8183880" cy="1051560"/>
          </a:xfrm>
        </p:spPr>
        <p:txBody>
          <a:bodyPr>
            <a:normAutofit/>
          </a:bodyPr>
          <a:lstStyle/>
          <a:p>
            <a:r>
              <a:rPr lang="pl-PL" dirty="0" err="1"/>
              <a:t>Overall</a:t>
            </a:r>
            <a:r>
              <a:rPr lang="pl-PL" dirty="0"/>
              <a:t> info and </a:t>
            </a:r>
            <a:r>
              <a:rPr lang="pl-PL" dirty="0" err="1"/>
              <a:t>rules</a:t>
            </a:r>
            <a:r>
              <a:rPr lang="pl-PL" dirty="0"/>
              <a:t> of the diet</a:t>
            </a:r>
          </a:p>
        </p:txBody>
      </p:sp>
      <p:sp>
        <p:nvSpPr>
          <p:cNvPr id="3" name="Symbol zastępczy zawartości 2"/>
          <p:cNvSpPr>
            <a:spLocks noGrp="1"/>
          </p:cNvSpPr>
          <p:nvPr>
            <p:ph idx="1"/>
          </p:nvPr>
        </p:nvSpPr>
        <p:spPr/>
        <p:txBody>
          <a:bodyPr/>
          <a:lstStyle/>
          <a:p>
            <a:r>
              <a:rPr lang="en-US" dirty="0"/>
              <a:t>Kosher foods are divided into three categories: meat, dairy and </a:t>
            </a:r>
            <a:r>
              <a:rPr lang="en-US" dirty="0" err="1"/>
              <a:t>pareve</a:t>
            </a:r>
            <a:r>
              <a:rPr lang="en-US" dirty="0"/>
              <a:t>. The following descriptions offer practical information for how your product or establishment can be classified</a:t>
            </a:r>
            <a:r>
              <a:rPr lang="pl-PL" dirty="0"/>
              <a:t>.</a:t>
            </a:r>
          </a:p>
        </p:txBody>
      </p:sp>
    </p:spTree>
    <p:extLst>
      <p:ext uri="{BB962C8B-B14F-4D97-AF65-F5344CB8AC3E}">
        <p14:creationId xmlns:p14="http://schemas.microsoft.com/office/powerpoint/2010/main" val="18782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a:t>Descriptions</a:t>
            </a:r>
            <a:r>
              <a:rPr lang="pl-PL" dirty="0"/>
              <a:t> of </a:t>
            </a:r>
            <a:r>
              <a:rPr lang="pl-PL" dirty="0" err="1"/>
              <a:t>making</a:t>
            </a:r>
            <a:r>
              <a:rPr lang="pl-PL" dirty="0"/>
              <a:t> food (</a:t>
            </a:r>
            <a:r>
              <a:rPr lang="pl-PL" dirty="0" err="1"/>
              <a:t>meat</a:t>
            </a:r>
            <a:r>
              <a:rPr lang="pl-PL" dirty="0"/>
              <a:t>)</a:t>
            </a:r>
          </a:p>
        </p:txBody>
      </p:sp>
      <p:sp>
        <p:nvSpPr>
          <p:cNvPr id="3" name="Symbol zastępczy zawartości 2"/>
          <p:cNvSpPr>
            <a:spLocks noGrp="1"/>
          </p:cNvSpPr>
          <p:nvPr>
            <p:ph idx="1"/>
          </p:nvPr>
        </p:nvSpPr>
        <p:spPr/>
        <p:txBody>
          <a:bodyPr>
            <a:normAutofit fontScale="77500" lnSpcReduction="20000"/>
          </a:bodyPr>
          <a:lstStyle/>
          <a:p>
            <a:r>
              <a:rPr lang="en-US" dirty="0"/>
              <a:t>All meat and fowl and their byproducts, such as bones, soup or gravy are classified as Meat.</a:t>
            </a:r>
          </a:p>
          <a:p>
            <a:r>
              <a:rPr lang="en-US" dirty="0"/>
              <a:t>this includes products that contain meat or fowl derivatives such as liver pills.</a:t>
            </a:r>
          </a:p>
          <a:p>
            <a:r>
              <a:rPr lang="en-US" dirty="0"/>
              <a:t>Kosher meat must come from an animal that chews its cud and has split hooves. (Cows, sheep and goats are kosher; rabbits, kangaroos and fox are not).</a:t>
            </a:r>
          </a:p>
          <a:p>
            <a:r>
              <a:rPr lang="en-US" dirty="0"/>
              <a:t>Animal and fowl must be slaughtered with precision and examined by a skilled </a:t>
            </a:r>
            <a:r>
              <a:rPr lang="en-US" dirty="0" err="1"/>
              <a:t>shochet</a:t>
            </a:r>
            <a:r>
              <a:rPr lang="en-US" dirty="0"/>
              <a:t>, an individual extensively trained in the rituals kosher slaughtering.</a:t>
            </a:r>
          </a:p>
          <a:p>
            <a:r>
              <a:rPr lang="en-US" dirty="0"/>
              <a:t>Permissible portions of the animal and fowl must be properly prepared (soaked and to remove any trace of blood) before cooking</a:t>
            </a:r>
          </a:p>
          <a:p>
            <a:pPr marL="68580" indent="0">
              <a:buNone/>
            </a:pPr>
            <a:endParaRPr lang="pl-PL" dirty="0"/>
          </a:p>
        </p:txBody>
      </p:sp>
    </p:spTree>
    <p:extLst>
      <p:ext uri="{BB962C8B-B14F-4D97-AF65-F5344CB8AC3E}">
        <p14:creationId xmlns:p14="http://schemas.microsoft.com/office/powerpoint/2010/main" val="98968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a:t>Descriprions</a:t>
            </a:r>
            <a:r>
              <a:rPr lang="pl-PL" dirty="0"/>
              <a:t> of </a:t>
            </a:r>
            <a:r>
              <a:rPr lang="pl-PL" dirty="0" err="1"/>
              <a:t>making</a:t>
            </a:r>
            <a:r>
              <a:rPr lang="pl-PL" dirty="0"/>
              <a:t> food (</a:t>
            </a:r>
            <a:r>
              <a:rPr lang="pl-PL" dirty="0" err="1"/>
              <a:t>dairy</a:t>
            </a:r>
            <a:r>
              <a:rPr lang="pl-PL" dirty="0"/>
              <a:t>)</a:t>
            </a:r>
          </a:p>
        </p:txBody>
      </p:sp>
      <p:sp>
        <p:nvSpPr>
          <p:cNvPr id="3" name="Symbol zastępczy zawartości 2"/>
          <p:cNvSpPr>
            <a:spLocks noGrp="1"/>
          </p:cNvSpPr>
          <p:nvPr>
            <p:ph idx="1"/>
          </p:nvPr>
        </p:nvSpPr>
        <p:spPr/>
        <p:txBody>
          <a:bodyPr>
            <a:normAutofit/>
          </a:bodyPr>
          <a:lstStyle/>
          <a:p>
            <a:r>
              <a:rPr lang="en-US" dirty="0"/>
              <a:t>All foods derived from, or containing, milk are classified as dairy, including milk, butter, yogurt and all cheese – hard, soft and cream. Even a trace amount of dairy can cause a food to be considered dairy.</a:t>
            </a:r>
          </a:p>
          <a:p>
            <a:r>
              <a:rPr lang="en-US" dirty="0"/>
              <a:t>They must come from a kosher animal.</a:t>
            </a:r>
          </a:p>
          <a:p>
            <a:r>
              <a:rPr lang="en-US" dirty="0"/>
              <a:t>They must be produced, processed and packaged on kosher equipment.</a:t>
            </a:r>
          </a:p>
          <a:p>
            <a:endParaRPr lang="pl-PL" dirty="0"/>
          </a:p>
        </p:txBody>
      </p:sp>
    </p:spTree>
    <p:extLst>
      <p:ext uri="{BB962C8B-B14F-4D97-AF65-F5344CB8AC3E}">
        <p14:creationId xmlns:p14="http://schemas.microsoft.com/office/powerpoint/2010/main" val="61264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err="1"/>
              <a:t>Descriptions</a:t>
            </a:r>
            <a:r>
              <a:rPr lang="pl-PL" dirty="0"/>
              <a:t> </a:t>
            </a:r>
            <a:r>
              <a:rPr lang="pl-PL" dirty="0" err="1"/>
              <a:t>odf</a:t>
            </a:r>
            <a:r>
              <a:rPr lang="pl-PL" dirty="0"/>
              <a:t> </a:t>
            </a:r>
            <a:r>
              <a:rPr lang="pl-PL" dirty="0" err="1"/>
              <a:t>making</a:t>
            </a:r>
            <a:r>
              <a:rPr lang="pl-PL" dirty="0"/>
              <a:t> food (</a:t>
            </a:r>
            <a:r>
              <a:rPr lang="pl-PL" dirty="0" err="1"/>
              <a:t>pareve</a:t>
            </a:r>
            <a:r>
              <a:rPr lang="pl-PL" dirty="0"/>
              <a:t>)</a:t>
            </a:r>
          </a:p>
        </p:txBody>
      </p:sp>
      <p:sp>
        <p:nvSpPr>
          <p:cNvPr id="3" name="Symbol zastępczy zawartości 2"/>
          <p:cNvSpPr>
            <a:spLocks noGrp="1"/>
          </p:cNvSpPr>
          <p:nvPr>
            <p:ph idx="1"/>
          </p:nvPr>
        </p:nvSpPr>
        <p:spPr/>
        <p:txBody>
          <a:bodyPr>
            <a:normAutofit fontScale="70000" lnSpcReduction="20000"/>
          </a:bodyPr>
          <a:lstStyle/>
          <a:p>
            <a:r>
              <a:rPr lang="en-US" dirty="0"/>
              <a:t>Foods that are neither meat nor dairy are called </a:t>
            </a:r>
            <a:r>
              <a:rPr lang="en-US" dirty="0" err="1"/>
              <a:t>pareve</a:t>
            </a:r>
            <a:r>
              <a:rPr lang="en-US" dirty="0"/>
              <a:t>. Common </a:t>
            </a:r>
            <a:r>
              <a:rPr lang="en-US" dirty="0" err="1"/>
              <a:t>pareve</a:t>
            </a:r>
            <a:r>
              <a:rPr lang="en-US" dirty="0"/>
              <a:t> foods are eggs, fish, fruit, vegetables, grains, unprocessed juices, pasta, soft drinks, coffee and tea and many candies and snacks.</a:t>
            </a:r>
          </a:p>
          <a:p>
            <a:r>
              <a:rPr lang="en-US" dirty="0"/>
              <a:t>Foods may lose their </a:t>
            </a:r>
            <a:r>
              <a:rPr lang="en-US" dirty="0" err="1"/>
              <a:t>pareve</a:t>
            </a:r>
            <a:r>
              <a:rPr lang="en-US" dirty="0"/>
              <a:t> status if processed on meat or dairy equipment or when additives are used. Pure Chocolate, cookies and other snacks may not be processed with meat or meaty foods unless they are certified </a:t>
            </a:r>
            <a:r>
              <a:rPr lang="en-US" dirty="0" err="1"/>
              <a:t>pareve</a:t>
            </a:r>
            <a:r>
              <a:rPr lang="en-US" dirty="0"/>
              <a:t>.</a:t>
            </a:r>
          </a:p>
          <a:p>
            <a:r>
              <a:rPr lang="en-US" dirty="0"/>
              <a:t>Certain fruits, vegetables and grains must be checked for the presence of small insects and larvae, which are not kosher. Eggs must be checked for the presence of blood spots, which are not kosher.</a:t>
            </a:r>
          </a:p>
        </p:txBody>
      </p:sp>
    </p:spTree>
    <p:extLst>
      <p:ext uri="{BB962C8B-B14F-4D97-AF65-F5344CB8AC3E}">
        <p14:creationId xmlns:p14="http://schemas.microsoft.com/office/powerpoint/2010/main" val="1271850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Pros:</a:t>
            </a:r>
          </a:p>
        </p:txBody>
      </p:sp>
      <p:sp>
        <p:nvSpPr>
          <p:cNvPr id="3" name="Symbol zastępczy zawartości 2"/>
          <p:cNvSpPr>
            <a:spLocks noGrp="1"/>
          </p:cNvSpPr>
          <p:nvPr>
            <p:ph idx="1"/>
          </p:nvPr>
        </p:nvSpPr>
        <p:spPr/>
        <p:txBody>
          <a:bodyPr>
            <a:normAutofit lnSpcReduction="10000"/>
          </a:bodyPr>
          <a:lstStyle/>
          <a:p>
            <a:r>
              <a:rPr lang="en-US" dirty="0"/>
              <a:t>Kosher Diet can be very health</a:t>
            </a:r>
            <a:r>
              <a:rPr lang="pl-PL" dirty="0"/>
              <a:t>y</a:t>
            </a:r>
          </a:p>
          <a:p>
            <a:r>
              <a:rPr lang="en-US" dirty="0"/>
              <a:t>Eating for religious reasons may impart a more meaningful relationship to food choices and meal times</a:t>
            </a:r>
            <a:endParaRPr lang="pl-PL" dirty="0"/>
          </a:p>
          <a:p>
            <a:r>
              <a:rPr lang="en-US" dirty="0"/>
              <a:t>Certain sects of Judaism offer leniency in how strictly or loosely an individual can adhere to Kosher eating</a:t>
            </a:r>
            <a:br>
              <a:rPr lang="en-US" dirty="0"/>
            </a:br>
            <a:br>
              <a:rPr lang="en-US" dirty="0"/>
            </a:br>
            <a:endParaRPr lang="pl-PL" dirty="0"/>
          </a:p>
        </p:txBody>
      </p:sp>
    </p:spTree>
    <p:extLst>
      <p:ext uri="{BB962C8B-B14F-4D97-AF65-F5344CB8AC3E}">
        <p14:creationId xmlns:p14="http://schemas.microsoft.com/office/powerpoint/2010/main" val="362669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t>Cons</a:t>
            </a:r>
            <a:r>
              <a:rPr lang="pl-PL" dirty="0"/>
              <a:t>:</a:t>
            </a:r>
          </a:p>
        </p:txBody>
      </p:sp>
      <p:sp>
        <p:nvSpPr>
          <p:cNvPr id="3" name="Symbol zastępczy zawartości 2"/>
          <p:cNvSpPr>
            <a:spLocks noGrp="1"/>
          </p:cNvSpPr>
          <p:nvPr>
            <p:ph idx="1"/>
          </p:nvPr>
        </p:nvSpPr>
        <p:spPr/>
        <p:txBody>
          <a:bodyPr>
            <a:normAutofit fontScale="92500"/>
          </a:bodyPr>
          <a:lstStyle/>
          <a:p>
            <a:r>
              <a:rPr lang="en-US" dirty="0"/>
              <a:t>Rules may be confusing to </a:t>
            </a:r>
            <a:r>
              <a:rPr lang="en-US" dirty="0" err="1"/>
              <a:t>follo</a:t>
            </a:r>
            <a:r>
              <a:rPr lang="pl-PL" dirty="0"/>
              <a:t>w</a:t>
            </a:r>
          </a:p>
          <a:p>
            <a:r>
              <a:rPr lang="en-US" dirty="0"/>
              <a:t>Some sects criticize rules for being too </a:t>
            </a:r>
            <a:r>
              <a:rPr lang="en-US" dirty="0" err="1"/>
              <a:t>stric</a:t>
            </a:r>
            <a:r>
              <a:rPr lang="pl-PL" dirty="0"/>
              <a:t>t</a:t>
            </a:r>
          </a:p>
          <a:p>
            <a:r>
              <a:rPr lang="en-US" dirty="0"/>
              <a:t>Kosher Diet may be strongly enforced by certain religious sects</a:t>
            </a:r>
            <a:endParaRPr lang="pl-PL" dirty="0"/>
          </a:p>
          <a:p>
            <a:r>
              <a:rPr lang="en-US" dirty="0"/>
              <a:t>Labels on food packages may not always be clear to read or understand</a:t>
            </a:r>
            <a:br>
              <a:rPr lang="en-US" dirty="0"/>
            </a:br>
            <a:br>
              <a:rPr lang="en-US" dirty="0"/>
            </a:br>
            <a:br>
              <a:rPr lang="en-US" dirty="0"/>
            </a:br>
            <a:endParaRPr lang="pl-PL" dirty="0"/>
          </a:p>
        </p:txBody>
      </p:sp>
    </p:spTree>
    <p:extLst>
      <p:ext uri="{BB962C8B-B14F-4D97-AF65-F5344CB8AC3E}">
        <p14:creationId xmlns:p14="http://schemas.microsoft.com/office/powerpoint/2010/main" val="1227254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THE END</a:t>
            </a:r>
          </a:p>
        </p:txBody>
      </p:sp>
      <p:sp>
        <p:nvSpPr>
          <p:cNvPr id="3" name="Symbol zastępczy tekstu 2"/>
          <p:cNvSpPr>
            <a:spLocks noGrp="1"/>
          </p:cNvSpPr>
          <p:nvPr>
            <p:ph type="body" idx="1"/>
          </p:nvPr>
        </p:nvSpPr>
        <p:spPr/>
        <p:txBody>
          <a:bodyPr/>
          <a:lstStyle/>
          <a:p>
            <a:r>
              <a:rPr lang="pl-PL" dirty="0" err="1"/>
              <a:t>Thank</a:t>
            </a:r>
            <a:r>
              <a:rPr lang="pl-PL" dirty="0"/>
              <a:t> </a:t>
            </a:r>
            <a:r>
              <a:rPr lang="pl-PL" dirty="0" err="1"/>
              <a:t>you</a:t>
            </a:r>
            <a:r>
              <a:rPr lang="pl-PL" dirty="0"/>
              <a:t> for </a:t>
            </a:r>
            <a:r>
              <a:rPr lang="pl-PL" dirty="0" err="1"/>
              <a:t>your</a:t>
            </a:r>
            <a:r>
              <a:rPr lang="pl-PL" dirty="0"/>
              <a:t> </a:t>
            </a:r>
            <a:r>
              <a:rPr lang="pl-PL" dirty="0" err="1"/>
              <a:t>attention</a:t>
            </a:r>
            <a:r>
              <a:rPr lang="pl-PL" dirty="0"/>
              <a:t> (and </a:t>
            </a:r>
            <a:r>
              <a:rPr lang="pl-PL" dirty="0" err="1"/>
              <a:t>patience</a:t>
            </a:r>
            <a:r>
              <a:rPr lang="pl-PL" dirty="0"/>
              <a:t>).</a:t>
            </a:r>
          </a:p>
        </p:txBody>
      </p:sp>
    </p:spTree>
    <p:extLst>
      <p:ext uri="{BB962C8B-B14F-4D97-AF65-F5344CB8AC3E}">
        <p14:creationId xmlns:p14="http://schemas.microsoft.com/office/powerpoint/2010/main" val="33126692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266</TotalTime>
  <Words>464</Words>
  <Application>Microsoft Office PowerPoint</Application>
  <PresentationFormat>Pokaz na ekranie (4:3)</PresentationFormat>
  <Paragraphs>29</Paragraphs>
  <Slides>8</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8</vt:i4>
      </vt:variant>
    </vt:vector>
  </HeadingPairs>
  <TitlesOfParts>
    <vt:vector size="11" baseType="lpstr">
      <vt:lpstr>Century Gothic</vt:lpstr>
      <vt:lpstr>Wingdings 2</vt:lpstr>
      <vt:lpstr>Austin</vt:lpstr>
      <vt:lpstr>KOSHER DIET</vt:lpstr>
      <vt:lpstr>Overall info and rules of the diet</vt:lpstr>
      <vt:lpstr>Descriptions of making food (meat)</vt:lpstr>
      <vt:lpstr>Descriprions of making food (dairy)</vt:lpstr>
      <vt:lpstr>Descriptions odf making food (pareve)</vt:lpstr>
      <vt:lpstr>Pros:</vt:lpstr>
      <vt:lpstr>Cons:</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COSHER DIET</dc:title>
  <dc:creator>Kacper</dc:creator>
  <cp:lastModifiedBy>katarzyna</cp:lastModifiedBy>
  <cp:revision>5</cp:revision>
  <dcterms:created xsi:type="dcterms:W3CDTF">2018-05-07T16:02:59Z</dcterms:created>
  <dcterms:modified xsi:type="dcterms:W3CDTF">2018-08-19T13:34:25Z</dcterms:modified>
</cp:coreProperties>
</file>