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5" autoAdjust="0"/>
  </p:normalViewPr>
  <p:slideViewPr>
    <p:cSldViewPr>
      <p:cViewPr varScale="1">
        <p:scale>
          <a:sx n="75" d="100"/>
          <a:sy n="75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422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944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48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705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08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62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292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868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985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26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690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E360-69F5-44D6-A530-88B8A50D39F2}" type="datetimeFigureOut">
              <a:rPr lang="el-GR" smtClean="0"/>
              <a:pPr/>
              <a:t>5/3/2019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2759A-E6CD-4E67-8571-ED16747ED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75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Νησιά της Ελλάδας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favourite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Greek islands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 George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Lytras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6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Τήνος</a:t>
            </a:r>
            <a:r>
              <a:rPr lang="en-US" dirty="0" smtClean="0">
                <a:solidFill>
                  <a:srgbClr val="00B0F0"/>
                </a:solidFill>
              </a:rPr>
              <a:t>       Tinos</a:t>
            </a:r>
            <a:endParaRPr lang="el-GR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907994" cy="26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74441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479715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Τήνος είναι το τέταρτο σε μέγεθος νησί των Κυκλάδων (έκταση 194,59 </a:t>
            </a:r>
            <a:r>
              <a:rPr lang="el-GR" dirty="0" err="1" smtClean="0"/>
              <a:t>τ.χλμ</a:t>
            </a:r>
            <a:r>
              <a:rPr lang="el-GR" dirty="0" smtClean="0"/>
              <a:t>.) μετά τη Νάξο, την Άνδρο και την Πάρο. Έχει 8.636 κατοίκους (απογραφή 2011[1]) μοιρασμένους σε 62 οικισμούς. Ανήκει στις βόρειες Κυκλάδες και βρίσκεται νοτιοανατολικά της Άνδρου και βορειοδυτικά της Μυκόνου.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409636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Εύβοια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>
                <a:solidFill>
                  <a:schemeClr val="accent1"/>
                </a:solidFill>
              </a:rPr>
              <a:t>Evia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0" y="1700808"/>
            <a:ext cx="3233333" cy="24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0650"/>
            <a:ext cx="3243460" cy="21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384030"/>
            <a:ext cx="97170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Ορθογώνιο 13"/>
          <p:cNvSpPr/>
          <p:nvPr/>
        </p:nvSpPr>
        <p:spPr>
          <a:xfrm rot="10800000" flipV="1">
            <a:off x="2286000" y="4912667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dirty="0">
                <a:solidFill>
                  <a:prstClr val="black"/>
                </a:solidFill>
              </a:rPr>
              <a:t>Το σχήμα της είναι στενόμακρο με πεπλατυσμένες τις δύο άκρες της και περί το μέσον αυτής. Εκτείνεται με κατεύθυνση από βορειοδυτικά προς νοτιοανατολικά, έχοντας συνολικό. </a:t>
            </a:r>
          </a:p>
        </p:txBody>
      </p:sp>
    </p:spTree>
    <p:extLst>
      <p:ext uri="{BB962C8B-B14F-4D97-AF65-F5344CB8AC3E}">
        <p14:creationId xmlns:p14="http://schemas.microsoft.com/office/powerpoint/2010/main" xmlns="" val="26226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Μύκονος</a:t>
            </a:r>
            <a:r>
              <a:rPr lang="en-US" dirty="0" smtClean="0">
                <a:solidFill>
                  <a:srgbClr val="0070C0"/>
                </a:solidFill>
              </a:rPr>
              <a:t>   Mykonos 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970" y="1801971"/>
            <a:ext cx="7338060" cy="277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879475" y="5128350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Η Μύκονος είναι νησί του Αιγαίου Πελάγους και ανήκει στις Κυκλάδες. Πρωτεύουσα του νησιού είναι η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175125" y="511050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dirty="0" smtClean="0">
                <a:solidFill>
                  <a:prstClr val="black"/>
                </a:solidFill>
              </a:rPr>
              <a:t>.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708400" y="4851738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Χώρα, που βρίσκεται στη δυτική πλευρά του νησιού. Η Μύκονος είχε πληθυσμό 10.134 άτομα στην απογραφή του 2011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6986588" y="537836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Η έκταση του νησιού είναι 86,125 </a:t>
            </a:r>
            <a:r>
              <a:rPr lang="el-GR" dirty="0" err="1">
                <a:solidFill>
                  <a:prstClr val="black"/>
                </a:solidFill>
              </a:rPr>
              <a:t>τ.χλμ</a:t>
            </a:r>
            <a:r>
              <a:rPr lang="el-GR" dirty="0">
                <a:solidFill>
                  <a:prstClr val="black"/>
                </a:solidFill>
              </a:rPr>
              <a:t>., ενώ έχει μήκος ακτών 89 χιλιόμετρα</a:t>
            </a:r>
          </a:p>
        </p:txBody>
      </p:sp>
    </p:spTree>
    <p:extLst>
      <p:ext uri="{BB962C8B-B14F-4D97-AF65-F5344CB8AC3E}">
        <p14:creationId xmlns:p14="http://schemas.microsoft.com/office/powerpoint/2010/main" xmlns="" val="17294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αραίτητο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148</Words>
  <Application>Microsoft Office PowerPoint</Application>
  <PresentationFormat>Προβολή στην οθόνη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Νησιά της Ελλάδας </vt:lpstr>
      <vt:lpstr>Τήνος       Tinos</vt:lpstr>
      <vt:lpstr>Εύβοια  Evia</vt:lpstr>
      <vt:lpstr>Μύκονος   Mykonos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Νησιά της Ελλάδας</dc:title>
  <dc:creator>Σοφία Φραντζανά</dc:creator>
  <cp:lastModifiedBy>Your User Name</cp:lastModifiedBy>
  <cp:revision>6</cp:revision>
  <dcterms:created xsi:type="dcterms:W3CDTF">2019-01-16T13:24:20Z</dcterms:created>
  <dcterms:modified xsi:type="dcterms:W3CDTF">2019-03-05T21:29:36Z</dcterms:modified>
</cp:coreProperties>
</file>