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621641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039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7665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4930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1006245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-361900"/>
            <a:ext cx="8520600" cy="166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.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550325" y="7396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.</a:t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37400"/>
            <a:ext cx="8839201" cy="896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-439275" y="83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_</a:t>
            </a: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7274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>
                <a:solidFill>
                  <a:srgbClr val="000000"/>
                </a:solidFill>
              </a:rPr>
              <a:t>Taiwan earthquake occured seventh day of February this year in the early morning (1AM) Rumors tell that four died and over 200 injuries. There are still 145 individuals missing.</a:t>
            </a:r>
            <a:endParaRPr sz="24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 sz="2400">
                <a:solidFill>
                  <a:srgbClr val="000000"/>
                </a:solidFill>
              </a:rPr>
              <a:t>There was also 10 waves of earthquakes.</a:t>
            </a:r>
            <a:endParaRPr sz="2400">
              <a:solidFill>
                <a:srgbClr val="000000"/>
              </a:solidFill>
            </a:endParaRPr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6751" y="2760600"/>
            <a:ext cx="3686249" cy="208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6250" y="2760600"/>
            <a:ext cx="4110499" cy="241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098600" y="12040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800"/>
              <a:t>Websites used:</a:t>
            </a:r>
            <a:endParaRPr sz="4800"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511450" y="2438375"/>
            <a:ext cx="8520600" cy="307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3"/>
              </a:rPr>
              <a:t>https://yle.fi/uutiset/3-10062457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1" name="Shape 71"/>
          <p:cNvSpPr txBox="1"/>
          <p:nvPr/>
        </p:nvSpPr>
        <p:spPr>
          <a:xfrm>
            <a:off x="4615750" y="2921325"/>
            <a:ext cx="7103400" cy="13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Näytössä katseltava esitys (16:9)</PresentationFormat>
  <Paragraphs>11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.</vt:lpstr>
      <vt:lpstr>_</vt:lpstr>
      <vt:lpstr>Websites used: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Kati Sistonen</dc:creator>
  <cp:lastModifiedBy>Kati Sistonen</cp:lastModifiedBy>
  <cp:revision>2</cp:revision>
  <dcterms:modified xsi:type="dcterms:W3CDTF">2018-04-12T08:30:33Z</dcterms:modified>
</cp:coreProperties>
</file>