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46" d="100"/>
          <a:sy n="46" d="100"/>
        </p:scale>
        <p:origin x="12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4/18/2018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4/18/2018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4/18/2018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4/18/2018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4/18/2018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4/18/2018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4/18/2018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4/18/2018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4/18/2018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4/18/2018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4/18/2018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4/18/2018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4/18/2018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4/18/2018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4/18/2018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4/18/2018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4/18/2018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4/18/2018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959012" y="675881"/>
            <a:ext cx="8825658" cy="891661"/>
          </a:xfrm>
        </p:spPr>
        <p:txBody>
          <a:bodyPr/>
          <a:lstStyle/>
          <a:p>
            <a:r>
              <a:rPr lang="fi-FI" sz="7200" dirty="0" err="1" smtClean="0"/>
              <a:t>Everyman’s</a:t>
            </a:r>
            <a:r>
              <a:rPr lang="fi-FI" sz="7200" dirty="0" smtClean="0"/>
              <a:t> </a:t>
            </a:r>
            <a:r>
              <a:rPr lang="fi-FI" sz="7200" dirty="0" err="1" smtClean="0"/>
              <a:t>right</a:t>
            </a:r>
            <a:endParaRPr lang="fi-FI" sz="72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959012" y="2230122"/>
            <a:ext cx="8825658" cy="861420"/>
          </a:xfrm>
        </p:spPr>
        <p:txBody>
          <a:bodyPr>
            <a:normAutofit/>
          </a:bodyPr>
          <a:lstStyle/>
          <a:p>
            <a:r>
              <a:rPr lang="fi-FI" sz="2400" dirty="0" err="1" smtClean="0"/>
              <a:t>True</a:t>
            </a:r>
            <a:r>
              <a:rPr lang="fi-FI" sz="2400" dirty="0" smtClean="0"/>
              <a:t> / </a:t>
            </a:r>
            <a:r>
              <a:rPr lang="fi-FI" sz="2400" dirty="0" err="1" smtClean="0"/>
              <a:t>False</a:t>
            </a:r>
            <a:r>
              <a:rPr lang="fi-FI" sz="2400" dirty="0" smtClean="0"/>
              <a:t> QUIZ</a:t>
            </a:r>
          </a:p>
          <a:p>
            <a:endParaRPr lang="fi-FI" dirty="0" smtClean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71837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41630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fi-FI" dirty="0" smtClean="0"/>
              <a:t>1. </a:t>
            </a:r>
            <a:r>
              <a:rPr lang="fi-FI" dirty="0" err="1" smtClean="0"/>
              <a:t>Does</a:t>
            </a:r>
            <a:r>
              <a:rPr lang="fi-FI" dirty="0" smtClean="0"/>
              <a:t> </a:t>
            </a:r>
            <a:r>
              <a:rPr lang="fi-FI" dirty="0" err="1" smtClean="0"/>
              <a:t>everyman’s</a:t>
            </a:r>
            <a:r>
              <a:rPr lang="fi-FI" dirty="0" smtClean="0"/>
              <a:t> </a:t>
            </a:r>
            <a:r>
              <a:rPr lang="fi-FI" dirty="0" err="1" smtClean="0"/>
              <a:t>right</a:t>
            </a:r>
            <a:r>
              <a:rPr lang="fi-FI" dirty="0" smtClean="0"/>
              <a:t> </a:t>
            </a:r>
            <a:r>
              <a:rPr lang="fi-FI" dirty="0" err="1" smtClean="0"/>
              <a:t>mean</a:t>
            </a:r>
            <a:r>
              <a:rPr lang="fi-FI" dirty="0" smtClean="0"/>
              <a:t> </a:t>
            </a:r>
            <a:r>
              <a:rPr lang="fi-FI" dirty="0" err="1" smtClean="0"/>
              <a:t>everyone’s</a:t>
            </a:r>
            <a:r>
              <a:rPr lang="fi-FI" dirty="0" smtClean="0"/>
              <a:t> </a:t>
            </a:r>
            <a:r>
              <a:rPr lang="fi-FI" dirty="0" err="1" smtClean="0"/>
              <a:t>right</a:t>
            </a:r>
            <a:r>
              <a:rPr lang="fi-FI" dirty="0" smtClean="0"/>
              <a:t> to </a:t>
            </a:r>
            <a:r>
              <a:rPr lang="fi-FI" dirty="0" err="1" smtClean="0"/>
              <a:t>use</a:t>
            </a:r>
            <a:r>
              <a:rPr lang="fi-FI" dirty="0" smtClean="0"/>
              <a:t> </a:t>
            </a:r>
            <a:r>
              <a:rPr lang="fi-FI" dirty="0" err="1" smtClean="0"/>
              <a:t>nature</a:t>
            </a:r>
            <a:r>
              <a:rPr lang="fi-FI" dirty="0" smtClean="0"/>
              <a:t> </a:t>
            </a:r>
            <a:r>
              <a:rPr lang="fi-FI" dirty="0" err="1" smtClean="0"/>
              <a:t>regardless</a:t>
            </a:r>
            <a:r>
              <a:rPr lang="fi-FI" dirty="0" smtClean="0"/>
              <a:t> of </a:t>
            </a:r>
            <a:r>
              <a:rPr lang="fi-FI" dirty="0" err="1" smtClean="0"/>
              <a:t>who</a:t>
            </a:r>
            <a:r>
              <a:rPr lang="fi-FI" dirty="0" smtClean="0"/>
              <a:t> </a:t>
            </a:r>
            <a:r>
              <a:rPr lang="fi-FI" dirty="0" err="1" smtClean="0"/>
              <a:t>owns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area</a:t>
            </a:r>
            <a:r>
              <a:rPr lang="fi-FI" dirty="0" smtClean="0"/>
              <a:t>?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i-FI" dirty="0" smtClean="0"/>
              <a:t>2. </a:t>
            </a:r>
            <a:r>
              <a:rPr lang="fi-FI" dirty="0" err="1" smtClean="0"/>
              <a:t>You</a:t>
            </a:r>
            <a:r>
              <a:rPr lang="fi-FI" dirty="0" smtClean="0"/>
              <a:t> </a:t>
            </a:r>
            <a:r>
              <a:rPr lang="fi-FI" dirty="0" err="1" smtClean="0"/>
              <a:t>may</a:t>
            </a:r>
            <a:r>
              <a:rPr lang="fi-FI" dirty="0" smtClean="0"/>
              <a:t> </a:t>
            </a:r>
            <a:r>
              <a:rPr lang="fi-FI" dirty="0" err="1" smtClean="0"/>
              <a:t>harm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nature</a:t>
            </a:r>
            <a:r>
              <a:rPr lang="fi-FI" dirty="0" smtClean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i-FI" dirty="0" smtClean="0"/>
              <a:t>3. </a:t>
            </a:r>
            <a:r>
              <a:rPr lang="fi-FI" dirty="0" err="1" smtClean="0"/>
              <a:t>You</a:t>
            </a:r>
            <a:r>
              <a:rPr lang="fi-FI" dirty="0" smtClean="0"/>
              <a:t> </a:t>
            </a:r>
            <a:r>
              <a:rPr lang="fi-FI" dirty="0" err="1" smtClean="0"/>
              <a:t>may</a:t>
            </a:r>
            <a:r>
              <a:rPr lang="fi-FI" dirty="0" smtClean="0"/>
              <a:t> </a:t>
            </a:r>
            <a:r>
              <a:rPr lang="fi-FI" dirty="0" err="1" smtClean="0"/>
              <a:t>not</a:t>
            </a:r>
            <a:r>
              <a:rPr lang="fi-FI" dirty="0" smtClean="0"/>
              <a:t> </a:t>
            </a:r>
            <a:r>
              <a:rPr lang="fi-FI" dirty="0" err="1" smtClean="0"/>
              <a:t>pick</a:t>
            </a:r>
            <a:r>
              <a:rPr lang="fi-FI" dirty="0" smtClean="0"/>
              <a:t> </a:t>
            </a:r>
            <a:r>
              <a:rPr lang="fi-FI" dirty="0" err="1" smtClean="0"/>
              <a:t>up</a:t>
            </a:r>
            <a:r>
              <a:rPr lang="fi-FI" dirty="0" smtClean="0"/>
              <a:t> </a:t>
            </a:r>
            <a:r>
              <a:rPr lang="fi-FI" dirty="0" err="1" smtClean="0"/>
              <a:t>berries</a:t>
            </a:r>
            <a:r>
              <a:rPr lang="fi-FI" dirty="0" smtClean="0"/>
              <a:t>, </a:t>
            </a:r>
            <a:r>
              <a:rPr lang="fi-FI" dirty="0" err="1" smtClean="0"/>
              <a:t>mushrooms</a:t>
            </a:r>
            <a:r>
              <a:rPr lang="fi-FI" dirty="0" smtClean="0"/>
              <a:t> and </a:t>
            </a:r>
            <a:r>
              <a:rPr lang="fi-FI" dirty="0" err="1" smtClean="0"/>
              <a:t>unprotected</a:t>
            </a:r>
            <a:r>
              <a:rPr lang="fi-FI" dirty="0" smtClean="0"/>
              <a:t> </a:t>
            </a:r>
            <a:r>
              <a:rPr lang="fi-FI" dirty="0" err="1" smtClean="0"/>
              <a:t>plants</a:t>
            </a:r>
            <a:r>
              <a:rPr lang="fi-FI" dirty="0" smtClean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i-FI" dirty="0" smtClean="0"/>
              <a:t>4. </a:t>
            </a:r>
            <a:r>
              <a:rPr lang="fi-FI" dirty="0" err="1" smtClean="0"/>
              <a:t>May</a:t>
            </a:r>
            <a:r>
              <a:rPr lang="fi-FI" dirty="0" smtClean="0"/>
              <a:t> </a:t>
            </a:r>
            <a:r>
              <a:rPr lang="fi-FI" dirty="0" err="1" smtClean="0"/>
              <a:t>you</a:t>
            </a:r>
            <a:r>
              <a:rPr lang="fi-FI" dirty="0" smtClean="0"/>
              <a:t> </a:t>
            </a:r>
            <a:r>
              <a:rPr lang="fi-FI" dirty="0" err="1" smtClean="0"/>
              <a:t>walk</a:t>
            </a:r>
            <a:r>
              <a:rPr lang="fi-FI" dirty="0" smtClean="0"/>
              <a:t> </a:t>
            </a:r>
            <a:r>
              <a:rPr lang="fi-FI" dirty="0" err="1" smtClean="0"/>
              <a:t>or</a:t>
            </a:r>
            <a:r>
              <a:rPr lang="fi-FI" dirty="0" smtClean="0"/>
              <a:t> </a:t>
            </a:r>
            <a:r>
              <a:rPr lang="fi-FI" dirty="0" err="1" smtClean="0"/>
              <a:t>cycle</a:t>
            </a:r>
            <a:r>
              <a:rPr lang="fi-FI" dirty="0" smtClean="0"/>
              <a:t> in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nature</a:t>
            </a:r>
            <a:r>
              <a:rPr lang="fi-FI" dirty="0" smtClean="0"/>
              <a:t> </a:t>
            </a:r>
            <a:r>
              <a:rPr lang="fi-FI" dirty="0" err="1" smtClean="0"/>
              <a:t>or</a:t>
            </a:r>
            <a:r>
              <a:rPr lang="fi-FI" dirty="0" smtClean="0"/>
              <a:t> in </a:t>
            </a:r>
            <a:r>
              <a:rPr lang="fi-FI" dirty="0" err="1" smtClean="0"/>
              <a:t>forests</a:t>
            </a:r>
            <a:r>
              <a:rPr lang="fi-FI" dirty="0" smtClean="0"/>
              <a:t>?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i-FI" dirty="0" smtClean="0"/>
              <a:t>5. </a:t>
            </a:r>
            <a:r>
              <a:rPr lang="fi-FI" dirty="0" err="1" smtClean="0"/>
              <a:t>You</a:t>
            </a:r>
            <a:r>
              <a:rPr lang="fi-FI" dirty="0" smtClean="0"/>
              <a:t> </a:t>
            </a:r>
            <a:r>
              <a:rPr lang="fi-FI" dirty="0" err="1" smtClean="0"/>
              <a:t>may</a:t>
            </a:r>
            <a:r>
              <a:rPr lang="fi-FI" dirty="0" smtClean="0"/>
              <a:t> </a:t>
            </a:r>
            <a:r>
              <a:rPr lang="fi-FI" dirty="0" err="1" smtClean="0"/>
              <a:t>not</a:t>
            </a:r>
            <a:r>
              <a:rPr lang="fi-FI" dirty="0" smtClean="0"/>
              <a:t> </a:t>
            </a:r>
            <a:r>
              <a:rPr lang="fi-FI" dirty="0" err="1" smtClean="0"/>
              <a:t>take</a:t>
            </a:r>
            <a:r>
              <a:rPr lang="fi-FI" dirty="0" smtClean="0"/>
              <a:t> </a:t>
            </a:r>
            <a:r>
              <a:rPr lang="fi-FI" dirty="0" err="1" smtClean="0"/>
              <a:t>dry</a:t>
            </a:r>
            <a:r>
              <a:rPr lang="fi-FI" dirty="0" smtClean="0"/>
              <a:t> </a:t>
            </a:r>
            <a:r>
              <a:rPr lang="fi-FI" dirty="0" err="1" smtClean="0"/>
              <a:t>or</a:t>
            </a:r>
            <a:r>
              <a:rPr lang="fi-FI" dirty="0" smtClean="0"/>
              <a:t> </a:t>
            </a:r>
            <a:r>
              <a:rPr lang="fi-FI" dirty="0" err="1" smtClean="0"/>
              <a:t>crumbled</a:t>
            </a:r>
            <a:r>
              <a:rPr lang="fi-FI" dirty="0" smtClean="0"/>
              <a:t> </a:t>
            </a:r>
            <a:r>
              <a:rPr lang="fi-FI" dirty="0" err="1" smtClean="0"/>
              <a:t>wood</a:t>
            </a:r>
            <a:r>
              <a:rPr lang="fi-FI" dirty="0" smtClean="0"/>
              <a:t>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i-FI" dirty="0" smtClean="0"/>
              <a:t>6. </a:t>
            </a:r>
            <a:r>
              <a:rPr lang="fi-FI" dirty="0" err="1" smtClean="0"/>
              <a:t>May</a:t>
            </a:r>
            <a:r>
              <a:rPr lang="fi-FI" dirty="0" smtClean="0"/>
              <a:t> </a:t>
            </a:r>
            <a:r>
              <a:rPr lang="fi-FI" dirty="0" err="1" smtClean="0"/>
              <a:t>you</a:t>
            </a:r>
            <a:r>
              <a:rPr lang="fi-FI" dirty="0" smtClean="0"/>
              <a:t> </a:t>
            </a:r>
            <a:r>
              <a:rPr lang="fi-FI" dirty="0" err="1" smtClean="0"/>
              <a:t>run</a:t>
            </a:r>
            <a:r>
              <a:rPr lang="fi-FI" dirty="0" smtClean="0"/>
              <a:t> on a </a:t>
            </a:r>
            <a:r>
              <a:rPr lang="fi-FI" dirty="0" err="1" smtClean="0"/>
              <a:t>motor</a:t>
            </a:r>
            <a:r>
              <a:rPr lang="fi-FI" dirty="0" smtClean="0"/>
              <a:t> </a:t>
            </a:r>
            <a:r>
              <a:rPr lang="fi-FI" dirty="0" err="1" smtClean="0"/>
              <a:t>vehicle</a:t>
            </a:r>
            <a:r>
              <a:rPr lang="fi-FI" dirty="0" smtClean="0"/>
              <a:t> in </a:t>
            </a:r>
            <a:r>
              <a:rPr lang="fi-FI" dirty="0" err="1" smtClean="0"/>
              <a:t>the</a:t>
            </a:r>
            <a:r>
              <a:rPr lang="fi-FI" dirty="0" smtClean="0"/>
              <a:t> terrain?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i-FI" dirty="0" smtClean="0"/>
              <a:t>7. </a:t>
            </a:r>
            <a:r>
              <a:rPr lang="fi-FI" dirty="0" err="1" smtClean="0"/>
              <a:t>You</a:t>
            </a:r>
            <a:r>
              <a:rPr lang="fi-FI" dirty="0" smtClean="0"/>
              <a:t> </a:t>
            </a:r>
            <a:r>
              <a:rPr lang="fi-FI" dirty="0" err="1" smtClean="0"/>
              <a:t>can</a:t>
            </a:r>
            <a:r>
              <a:rPr lang="fi-FI" dirty="0" smtClean="0"/>
              <a:t> </a:t>
            </a:r>
            <a:r>
              <a:rPr lang="fi-FI" dirty="0" err="1" smtClean="0"/>
              <a:t>disturb</a:t>
            </a:r>
            <a:r>
              <a:rPr lang="fi-FI" dirty="0" smtClean="0"/>
              <a:t> </a:t>
            </a:r>
            <a:r>
              <a:rPr lang="fi-FI" dirty="0" err="1" smtClean="0"/>
              <a:t>bird’s</a:t>
            </a:r>
            <a:r>
              <a:rPr lang="fi-FI" dirty="0" smtClean="0"/>
              <a:t> </a:t>
            </a:r>
            <a:r>
              <a:rPr lang="fi-FI" dirty="0" err="1" smtClean="0"/>
              <a:t>nest</a:t>
            </a:r>
            <a:r>
              <a:rPr lang="fi-FI" dirty="0" smtClean="0"/>
              <a:t> </a:t>
            </a:r>
            <a:r>
              <a:rPr lang="fi-FI" dirty="0" err="1" smtClean="0"/>
              <a:t>or</a:t>
            </a:r>
            <a:r>
              <a:rPr lang="fi-FI" dirty="0" smtClean="0"/>
              <a:t> </a:t>
            </a:r>
            <a:r>
              <a:rPr lang="fi-FI" dirty="0" err="1" smtClean="0"/>
              <a:t>chicks</a:t>
            </a:r>
            <a:r>
              <a:rPr lang="fi-FI" dirty="0" smtClean="0"/>
              <a:t>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i-FI" dirty="0" smtClean="0"/>
              <a:t>8. </a:t>
            </a:r>
            <a:r>
              <a:rPr lang="fi-FI" dirty="0" err="1" smtClean="0"/>
              <a:t>May</a:t>
            </a:r>
            <a:r>
              <a:rPr lang="fi-FI" dirty="0" smtClean="0"/>
              <a:t> </a:t>
            </a:r>
            <a:r>
              <a:rPr lang="fi-FI" dirty="0" err="1" smtClean="0"/>
              <a:t>you</a:t>
            </a:r>
            <a:r>
              <a:rPr lang="fi-FI" dirty="0" smtClean="0"/>
              <a:t> </a:t>
            </a:r>
            <a:r>
              <a:rPr lang="fi-FI" dirty="0" err="1" smtClean="0"/>
              <a:t>let</a:t>
            </a:r>
            <a:r>
              <a:rPr lang="fi-FI" dirty="0" smtClean="0"/>
              <a:t> </a:t>
            </a:r>
            <a:r>
              <a:rPr lang="fi-FI" dirty="0" err="1" smtClean="0"/>
              <a:t>your</a:t>
            </a:r>
            <a:r>
              <a:rPr lang="fi-FI" dirty="0" smtClean="0"/>
              <a:t> </a:t>
            </a:r>
            <a:r>
              <a:rPr lang="fi-FI" dirty="0" err="1" smtClean="0"/>
              <a:t>dog</a:t>
            </a:r>
            <a:r>
              <a:rPr lang="fi-FI" dirty="0" smtClean="0"/>
              <a:t> to </a:t>
            </a:r>
            <a:r>
              <a:rPr lang="fi-FI" dirty="0" err="1" smtClean="0"/>
              <a:t>public</a:t>
            </a:r>
            <a:r>
              <a:rPr lang="fi-FI" dirty="0" smtClean="0"/>
              <a:t> </a:t>
            </a:r>
            <a:r>
              <a:rPr lang="fi-FI" dirty="0" err="1" smtClean="0"/>
              <a:t>beach</a:t>
            </a:r>
            <a:r>
              <a:rPr lang="fi-FI" dirty="0" smtClean="0"/>
              <a:t> </a:t>
            </a:r>
            <a:r>
              <a:rPr lang="fi-FI" dirty="0" err="1" smtClean="0"/>
              <a:t>or</a:t>
            </a:r>
            <a:r>
              <a:rPr lang="fi-FI" dirty="0" smtClean="0"/>
              <a:t> to </a:t>
            </a:r>
            <a:r>
              <a:rPr lang="fi-FI" dirty="0" err="1" smtClean="0"/>
              <a:t>renovated</a:t>
            </a:r>
            <a:r>
              <a:rPr lang="fi-FI" dirty="0" smtClean="0"/>
              <a:t> </a:t>
            </a:r>
            <a:r>
              <a:rPr lang="fi-FI" dirty="0" err="1" smtClean="0"/>
              <a:t>track</a:t>
            </a:r>
            <a:r>
              <a:rPr lang="fi-FI" dirty="0"/>
              <a:t>?</a:t>
            </a:r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477753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9. </a:t>
            </a:r>
            <a:r>
              <a:rPr lang="fi-FI" dirty="0" err="1" smtClean="0"/>
              <a:t>You</a:t>
            </a:r>
            <a:r>
              <a:rPr lang="fi-FI" dirty="0" smtClean="0"/>
              <a:t> </a:t>
            </a:r>
            <a:r>
              <a:rPr lang="fi-FI" dirty="0" err="1" smtClean="0"/>
              <a:t>may</a:t>
            </a:r>
            <a:r>
              <a:rPr lang="fi-FI" dirty="0" smtClean="0"/>
              <a:t> </a:t>
            </a:r>
            <a:r>
              <a:rPr lang="fi-FI" dirty="0" err="1" smtClean="0"/>
              <a:t>fish</a:t>
            </a:r>
            <a:endParaRPr lang="fi-FI" dirty="0"/>
          </a:p>
          <a:p>
            <a:r>
              <a:rPr lang="fi-FI" dirty="0" smtClean="0"/>
              <a:t>10. </a:t>
            </a:r>
            <a:r>
              <a:rPr lang="fi-FI" dirty="0" err="1" smtClean="0"/>
              <a:t>You</a:t>
            </a:r>
            <a:r>
              <a:rPr lang="fi-FI" dirty="0" smtClean="0"/>
              <a:t> </a:t>
            </a:r>
            <a:r>
              <a:rPr lang="fi-FI" dirty="0" err="1" smtClean="0"/>
              <a:t>may</a:t>
            </a:r>
            <a:r>
              <a:rPr lang="fi-FI" dirty="0" smtClean="0"/>
              <a:t> </a:t>
            </a:r>
            <a:r>
              <a:rPr lang="fi-FI" dirty="0" err="1" smtClean="0"/>
              <a:t>not</a:t>
            </a:r>
            <a:r>
              <a:rPr lang="fi-FI" dirty="0" smtClean="0"/>
              <a:t> </a:t>
            </a:r>
            <a:r>
              <a:rPr lang="fi-FI" dirty="0" err="1" smtClean="0"/>
              <a:t>keep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dog</a:t>
            </a:r>
            <a:r>
              <a:rPr lang="fi-FI" dirty="0" smtClean="0"/>
              <a:t> </a:t>
            </a:r>
            <a:r>
              <a:rPr lang="fi-FI" dirty="0" err="1" smtClean="0"/>
              <a:t>free</a:t>
            </a:r>
            <a:r>
              <a:rPr lang="fi-FI" dirty="0" smtClean="0"/>
              <a:t> in </a:t>
            </a:r>
            <a:r>
              <a:rPr lang="fi-FI" dirty="0" err="1" smtClean="0"/>
              <a:t>the</a:t>
            </a:r>
            <a:r>
              <a:rPr lang="fi-FI" dirty="0"/>
              <a:t> </a:t>
            </a:r>
            <a:r>
              <a:rPr lang="fi-FI" dirty="0" err="1" smtClean="0"/>
              <a:t>public</a:t>
            </a:r>
            <a:r>
              <a:rPr lang="fi-FI" dirty="0" smtClean="0"/>
              <a:t> </a:t>
            </a:r>
            <a:r>
              <a:rPr lang="fi-FI" dirty="0" err="1" smtClean="0"/>
              <a:t>area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89112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Answers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1. </a:t>
            </a:r>
            <a:r>
              <a:rPr lang="fi-FI" dirty="0" err="1" smtClean="0"/>
              <a:t>True</a:t>
            </a:r>
            <a:r>
              <a:rPr lang="fi-FI" dirty="0"/>
              <a:t>	</a:t>
            </a:r>
            <a:r>
              <a:rPr lang="fi-FI" dirty="0" smtClean="0"/>
              <a:t>9. </a:t>
            </a:r>
            <a:r>
              <a:rPr lang="fi-FI" dirty="0" err="1" smtClean="0"/>
              <a:t>True</a:t>
            </a:r>
            <a:endParaRPr lang="fi-FI" dirty="0" smtClean="0"/>
          </a:p>
          <a:p>
            <a:r>
              <a:rPr lang="fi-FI" dirty="0" smtClean="0"/>
              <a:t>2. </a:t>
            </a:r>
            <a:r>
              <a:rPr lang="fi-FI" dirty="0" err="1" smtClean="0"/>
              <a:t>False</a:t>
            </a:r>
            <a:r>
              <a:rPr lang="fi-FI" dirty="0" smtClean="0"/>
              <a:t>  10. </a:t>
            </a:r>
            <a:r>
              <a:rPr lang="fi-FI" dirty="0" err="1" smtClean="0"/>
              <a:t>True</a:t>
            </a:r>
            <a:endParaRPr lang="fi-FI" dirty="0" smtClean="0"/>
          </a:p>
          <a:p>
            <a:r>
              <a:rPr lang="fi-FI" dirty="0" smtClean="0"/>
              <a:t>3. </a:t>
            </a:r>
            <a:r>
              <a:rPr lang="fi-FI" dirty="0" err="1" smtClean="0"/>
              <a:t>False</a:t>
            </a:r>
            <a:endParaRPr lang="fi-FI" dirty="0" smtClean="0"/>
          </a:p>
          <a:p>
            <a:r>
              <a:rPr lang="fi-FI" dirty="0" smtClean="0"/>
              <a:t>4. </a:t>
            </a:r>
            <a:r>
              <a:rPr lang="fi-FI" dirty="0" err="1" smtClean="0"/>
              <a:t>True</a:t>
            </a:r>
            <a:endParaRPr lang="fi-FI" dirty="0" smtClean="0"/>
          </a:p>
          <a:p>
            <a:r>
              <a:rPr lang="fi-FI" dirty="0" smtClean="0"/>
              <a:t>5. </a:t>
            </a:r>
            <a:r>
              <a:rPr lang="fi-FI" dirty="0" err="1" smtClean="0"/>
              <a:t>True</a:t>
            </a:r>
            <a:endParaRPr lang="fi-FI" dirty="0" smtClean="0"/>
          </a:p>
          <a:p>
            <a:r>
              <a:rPr lang="fi-FI" dirty="0" smtClean="0"/>
              <a:t>6. </a:t>
            </a:r>
            <a:r>
              <a:rPr lang="fi-FI" dirty="0" err="1" smtClean="0"/>
              <a:t>False</a:t>
            </a:r>
            <a:endParaRPr lang="fi-FI" dirty="0" smtClean="0"/>
          </a:p>
          <a:p>
            <a:r>
              <a:rPr lang="fi-FI" dirty="0" smtClean="0"/>
              <a:t>7. </a:t>
            </a:r>
            <a:r>
              <a:rPr lang="fi-FI" dirty="0" err="1" smtClean="0"/>
              <a:t>False</a:t>
            </a:r>
            <a:endParaRPr lang="fi-FI" dirty="0" smtClean="0"/>
          </a:p>
          <a:p>
            <a:r>
              <a:rPr lang="fi-FI" dirty="0" smtClean="0"/>
              <a:t>8. </a:t>
            </a:r>
            <a:r>
              <a:rPr lang="fi-FI" dirty="0" err="1" smtClean="0"/>
              <a:t>False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618366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i (johtoryhmä)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35</TotalTime>
  <Words>131</Words>
  <Application>Microsoft Office PowerPoint</Application>
  <PresentationFormat>Laajakuva</PresentationFormat>
  <Paragraphs>22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9" baseType="lpstr">
      <vt:lpstr>Arial</vt:lpstr>
      <vt:lpstr>Century Gothic</vt:lpstr>
      <vt:lpstr>Wingdings</vt:lpstr>
      <vt:lpstr>Wingdings 3</vt:lpstr>
      <vt:lpstr>Ioni (johtoryhmä)</vt:lpstr>
      <vt:lpstr>Everyman’s right</vt:lpstr>
      <vt:lpstr>PowerPoint-esitys</vt:lpstr>
      <vt:lpstr>PowerPoint-esitys</vt:lpstr>
      <vt:lpstr>Answers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Everyman’s right</dc:title>
  <dc:creator>Salomon Koivisto</dc:creator>
  <cp:lastModifiedBy>Kati Sistonen</cp:lastModifiedBy>
  <cp:revision>5</cp:revision>
  <dcterms:created xsi:type="dcterms:W3CDTF">2018-04-05T05:26:40Z</dcterms:created>
  <dcterms:modified xsi:type="dcterms:W3CDTF">2018-04-18T12:10:03Z</dcterms:modified>
</cp:coreProperties>
</file>