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notesMasterIdLst>
    <p:notesMasterId r:id="rId12"/>
  </p:notesMasterIdLst>
  <p:sldIdLst>
    <p:sldId id="257" r:id="rId3"/>
    <p:sldId id="258" r:id="rId4"/>
    <p:sldId id="260" r:id="rId5"/>
    <p:sldId id="259" r:id="rId6"/>
    <p:sldId id="266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696412948382"/>
          <c:y val="0.11092300962379703"/>
          <c:w val="0.46992016622922134"/>
          <c:h val="0.783200277048702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E7C-480F-8AA8-CCF0D3E22CF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E7C-480F-8AA8-CCF0D3E22CF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E7C-480F-8AA8-CCF0D3E22CF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E7C-480F-8AA8-CCF0D3E22CF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E7C-480F-8AA8-CCF0D3E22CF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8E7C-480F-8AA8-CCF0D3E22CF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8E7C-480F-8AA8-CCF0D3E22CF2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Yksilöt!$K$209:$K$215</c:f>
              <c:strCache>
                <c:ptCount val="7"/>
                <c:pt idx="0">
                  <c:v>Työ ja yrittäjyys</c:v>
                </c:pt>
                <c:pt idx="1">
                  <c:v>Koulutus ja opiskelu</c:v>
                </c:pt>
                <c:pt idx="2">
                  <c:v>Muu aihe</c:v>
                </c:pt>
                <c:pt idx="3">
                  <c:v>Oma talous</c:v>
                </c:pt>
                <c:pt idx="4">
                  <c:v>Hyvinvointi ja terveys</c:v>
                </c:pt>
                <c:pt idx="5">
                  <c:v>Omaan kotiin</c:v>
                </c:pt>
                <c:pt idx="6">
                  <c:v>Vapaa-aika</c:v>
                </c:pt>
              </c:strCache>
            </c:strRef>
          </c:cat>
          <c:val>
            <c:numRef>
              <c:f>Yksilöt!$L$209:$L$215</c:f>
              <c:numCache>
                <c:formatCode>General</c:formatCode>
                <c:ptCount val="7"/>
                <c:pt idx="0">
                  <c:v>23632</c:v>
                </c:pt>
                <c:pt idx="1">
                  <c:v>15202</c:v>
                </c:pt>
                <c:pt idx="2">
                  <c:v>7273</c:v>
                </c:pt>
                <c:pt idx="3">
                  <c:v>6947</c:v>
                </c:pt>
                <c:pt idx="4">
                  <c:v>6365</c:v>
                </c:pt>
                <c:pt idx="5">
                  <c:v>4050</c:v>
                </c:pt>
                <c:pt idx="6">
                  <c:v>2824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7C-480F-8AA8-CCF0D3E22C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2958763626604"/>
          <c:y val="0.19456730208094913"/>
          <c:w val="0.32092291079548474"/>
          <c:h val="0.5888644893923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61AAE-8419-4ED6-8DBC-2A141D20F994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E61C4-3269-44B4-BBD6-BC963B93FD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73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6AE7-FEBD-4762-9537-4EF661E186E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9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1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10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80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542" y="2145987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1291" y="5753431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455" y="5753430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372" y="5753430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458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542" y="2145987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1290" y="5753429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454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372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30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8104A-71D4-4BBA-A26A-1803DFA9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D2D9B-0E4B-46E2-BFC8-F140C8A0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32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377116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5629" y="1552613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EA67FF-AC00-49A9-B4F8-B70720AFA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626994"/>
            <a:ext cx="4439995" cy="47219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0D47650-E9E8-47D9-8463-6F7C2A81C55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445629" y="3795782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38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7117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434210"/>
            <a:ext cx="8011075" cy="4617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91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85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26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48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07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66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54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16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5782-E236-4F60-8C54-B213C5749A5D}" type="datetimeFigureOut">
              <a:rPr lang="fi-FI" smtClean="0"/>
              <a:t>15.2.2019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91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5F0D4-7B32-4676-9E2B-C95FCEEA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9988"/>
            <a:ext cx="6820507" cy="1038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BC6F9-E029-434D-9077-8C184E1E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21777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788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6">
            <a:extLst>
              <a:ext uri="{FF2B5EF4-FFF2-40B4-BE49-F238E27FC236}">
                <a16:creationId xmlns:a16="http://schemas.microsoft.com/office/drawing/2014/main" id="{B1674DB8-CA02-4D36-B7D8-804C35033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314" y="2591725"/>
            <a:ext cx="7308109" cy="3166246"/>
          </a:xfrm>
        </p:spPr>
        <p:txBody>
          <a:bodyPr>
            <a:normAutofit/>
          </a:bodyPr>
          <a:lstStyle/>
          <a:p>
            <a:r>
              <a:rPr lang="fi-FI" sz="3900" b="1" dirty="0" smtClean="0">
                <a:solidFill>
                  <a:prstClr val="white"/>
                </a:solidFill>
              </a:rPr>
              <a:t>Ohjaamojen valtakunnallinen koordinaatio</a:t>
            </a:r>
            <a:endParaRPr lang="fi-FI" sz="3900" b="1" dirty="0">
              <a:solidFill>
                <a:prstClr val="white"/>
              </a:solidFill>
            </a:endParaRPr>
          </a:p>
          <a:p>
            <a:endParaRPr lang="fi-FI" sz="2200" b="1" dirty="0">
              <a:solidFill>
                <a:schemeClr val="tx1"/>
              </a:solidFill>
            </a:endParaRPr>
          </a:p>
          <a:p>
            <a:r>
              <a:rPr lang="fi-FI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Pasi </a:t>
            </a:r>
            <a:r>
              <a:rPr lang="fi-F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Savonmäki, </a:t>
            </a:r>
            <a:r>
              <a:rPr lang="fi-FI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Kohtaamo-hanke</a:t>
            </a:r>
            <a:endParaRPr lang="fi-FI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75" y="4759960"/>
            <a:ext cx="1000157" cy="11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2" y="1244278"/>
            <a:ext cx="3489508" cy="53933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 smtClean="0"/>
              <a:t>Ohjaamot nyt – helmikuu 2019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9287" y="1440025"/>
            <a:ext cx="5787010" cy="4734352"/>
          </a:xfrm>
        </p:spPr>
        <p:txBody>
          <a:bodyPr>
            <a:noAutofit/>
          </a:bodyPr>
          <a:lstStyle/>
          <a:p>
            <a:r>
              <a:rPr lang="fi-FI" sz="2000" dirty="0" smtClean="0"/>
              <a:t>Ohjaamoja on toiminnassa noin 60, uusia Ohjaamoja perustetaan</a:t>
            </a:r>
          </a:p>
          <a:p>
            <a:r>
              <a:rPr lang="fi-FI" sz="2000" dirty="0" smtClean="0"/>
              <a:t>Paikallisista tarpeista syntyneitä – erilaisia kuntia, erilaisia Ohjaamoja</a:t>
            </a:r>
          </a:p>
          <a:p>
            <a:r>
              <a:rPr lang="fi-FI" sz="2000" dirty="0"/>
              <a:t>Rahoitus pitkälti kunnilta ja valtiolta, paljon käytetty ESR-rahoitusta (TL 3) ja lisääntyvästi </a:t>
            </a:r>
            <a:r>
              <a:rPr lang="fi-FI" sz="2000" dirty="0" smtClean="0"/>
              <a:t>aloitettu myös </a:t>
            </a:r>
            <a:r>
              <a:rPr lang="fi-FI" sz="2000" dirty="0"/>
              <a:t>ilman erityistä rahoitusta</a:t>
            </a:r>
          </a:p>
          <a:p>
            <a:pPr lvl="0"/>
            <a:r>
              <a:rPr lang="fi-FI" sz="2000" dirty="0" smtClean="0"/>
              <a:t>Vakiinnuttamistoimet </a:t>
            </a:r>
            <a:r>
              <a:rPr lang="fi-FI" sz="2000" dirty="0"/>
              <a:t>hyvässä vauhdissa </a:t>
            </a:r>
          </a:p>
          <a:p>
            <a:pPr lvl="1"/>
            <a:r>
              <a:rPr lang="fi-FI" sz="2000" dirty="0"/>
              <a:t>m</a:t>
            </a:r>
            <a:r>
              <a:rPr lang="fi-FI" sz="2000" dirty="0" smtClean="0"/>
              <a:t>m. hallituksen myöntämä lisäresurssi vuosille2018-2021</a:t>
            </a:r>
          </a:p>
          <a:p>
            <a:r>
              <a:rPr lang="fi-FI" sz="2000" dirty="0" smtClean="0"/>
              <a:t>Toiminta kehittyy, palvelut ja yhteistyöverkostot monipuolistuvat ja kaupungit ovat vakiinnuttaneet </a:t>
            </a:r>
            <a:r>
              <a:rPr lang="fi-FI" sz="2000" dirty="0"/>
              <a:t>Ohjaamoja  hankerahoituksen päätyttyä</a:t>
            </a:r>
          </a:p>
        </p:txBody>
      </p:sp>
    </p:spTree>
    <p:extLst>
      <p:ext uri="{BB962C8B-B14F-4D97-AF65-F5344CB8AC3E}">
        <p14:creationId xmlns:p14="http://schemas.microsoft.com/office/powerpoint/2010/main" val="32643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6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9268" y="377117"/>
            <a:ext cx="6879771" cy="1057093"/>
          </a:xfrm>
        </p:spPr>
        <p:txBody>
          <a:bodyPr/>
          <a:lstStyle/>
          <a:p>
            <a:r>
              <a:rPr lang="fi-FI" sz="2800" dirty="0"/>
              <a:t>Asioinnin aiheet </a:t>
            </a:r>
            <a:r>
              <a:rPr lang="fi-FI" sz="2800" dirty="0" smtClean="0"/>
              <a:t>Ohjaamoissa</a:t>
            </a:r>
            <a:endParaRPr lang="fi-FI" sz="2800" dirty="0"/>
          </a:p>
        </p:txBody>
      </p:sp>
      <p:graphicFrame>
        <p:nvGraphicFramePr>
          <p:cNvPr id="5" name="Kuvan paikkamerkki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628650" y="1433513"/>
          <a:ext cx="8010525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87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5439" y="379988"/>
            <a:ext cx="7235190" cy="1038509"/>
          </a:xfrm>
        </p:spPr>
        <p:txBody>
          <a:bodyPr/>
          <a:lstStyle/>
          <a:p>
            <a:r>
              <a:rPr lang="fi-FI" dirty="0" err="1" smtClean="0"/>
              <a:t>Kohtaamon</a:t>
            </a:r>
            <a:r>
              <a:rPr lang="fi-FI" dirty="0" smtClean="0"/>
              <a:t> (ESR) </a:t>
            </a:r>
            <a:r>
              <a:rPr lang="fi-FI" dirty="0"/>
              <a:t>koordinaatiotehtävä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5439" y="1308268"/>
            <a:ext cx="7886700" cy="4351338"/>
          </a:xfrm>
        </p:spPr>
        <p:txBody>
          <a:bodyPr/>
          <a:lstStyle/>
          <a:p>
            <a:r>
              <a:rPr lang="fi-FI" dirty="0"/>
              <a:t>Tukee Ohjaamo-toimintaa suunnittelevia ja toimintaa käynnistäviä</a:t>
            </a:r>
          </a:p>
          <a:p>
            <a:r>
              <a:rPr lang="fi-FI" dirty="0"/>
              <a:t>Tukee Ohjaamoja kehittämisessä ja vakiinnuttamisessa</a:t>
            </a:r>
          </a:p>
          <a:p>
            <a:r>
              <a:rPr lang="fi-FI" dirty="0"/>
              <a:t>Konsultoi ja verkottaa Ohjaamoja ja niihin liittyviä toimijoita</a:t>
            </a:r>
          </a:p>
          <a:p>
            <a:r>
              <a:rPr lang="fi-FI" dirty="0"/>
              <a:t>Tukee tiedontuotantoa ja koostaa valtakunnallista tietoa </a:t>
            </a:r>
            <a:r>
              <a:rPr lang="fi-FI" dirty="0" smtClean="0"/>
              <a:t>toiminnasta</a:t>
            </a:r>
          </a:p>
          <a:p>
            <a:r>
              <a:rPr lang="fi-FI" dirty="0" smtClean="0"/>
              <a:t>Edistää Ohjaamo-toimintaan liittyvää tutkimusta</a:t>
            </a:r>
            <a:endParaRPr lang="fi-FI" dirty="0"/>
          </a:p>
          <a:p>
            <a:r>
              <a:rPr lang="fi-FI" dirty="0" smtClean="0"/>
              <a:t>Tekee ja tuottaa </a:t>
            </a:r>
            <a:r>
              <a:rPr lang="fi-FI" dirty="0"/>
              <a:t>valtakunnallista viestintää ja markkinointia</a:t>
            </a:r>
          </a:p>
          <a:p>
            <a:r>
              <a:rPr lang="fi-FI" dirty="0"/>
              <a:t>Järjestää tapaamisia ja </a:t>
            </a:r>
            <a:r>
              <a:rPr lang="fi-FI" dirty="0" smtClean="0"/>
              <a:t>kohtaamisia Ohjaamo-toimijoille</a:t>
            </a:r>
            <a:endParaRPr lang="fi-FI" dirty="0"/>
          </a:p>
          <a:p>
            <a:r>
              <a:rPr lang="fi-FI" dirty="0"/>
              <a:t>Rakentaa verkko-ohjausta, jossa </a:t>
            </a:r>
            <a:r>
              <a:rPr lang="fi-FI" dirty="0" smtClean="0"/>
              <a:t>ohjauspalvelua </a:t>
            </a:r>
            <a:r>
              <a:rPr lang="fi-FI" dirty="0"/>
              <a:t>tarvitsevat nuoret voivat </a:t>
            </a:r>
            <a:br>
              <a:rPr lang="fi-FI" dirty="0"/>
            </a:br>
            <a:r>
              <a:rPr lang="fi-FI" dirty="0"/>
              <a:t>omatoimisesti hankkia tietoa ja saavat </a:t>
            </a:r>
            <a:r>
              <a:rPr lang="fi-FI" dirty="0" smtClean="0"/>
              <a:t>tarvittaessa </a:t>
            </a:r>
            <a:r>
              <a:rPr lang="fi-FI" dirty="0"/>
              <a:t>henkilökohtaista ohjausta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25" y="4526094"/>
            <a:ext cx="1740200" cy="202695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347" y="4526094"/>
            <a:ext cx="4132948" cy="20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6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Hankkeet Ohjaamojen kumppaneina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18497"/>
            <a:ext cx="8081010" cy="4351338"/>
          </a:xfrm>
        </p:spPr>
        <p:txBody>
          <a:bodyPr/>
          <a:lstStyle/>
          <a:p>
            <a:pPr lvl="0"/>
            <a:endParaRPr lang="fi-FI" sz="1400" dirty="0" smtClean="0"/>
          </a:p>
          <a:p>
            <a:pPr lvl="0"/>
            <a:r>
              <a:rPr lang="fi-FI" sz="2400" dirty="0" smtClean="0"/>
              <a:t>TESSU </a:t>
            </a:r>
            <a:r>
              <a:rPr lang="fi-FI" sz="2400" dirty="0"/>
              <a:t>(</a:t>
            </a:r>
            <a:r>
              <a:rPr lang="fi-FI" sz="2400" dirty="0" smtClean="0"/>
              <a:t>ESR) - monialainen </a:t>
            </a:r>
            <a:r>
              <a:rPr lang="fi-FI" sz="2400" dirty="0"/>
              <a:t>yhteistyö </a:t>
            </a:r>
            <a:r>
              <a:rPr lang="fi-FI" sz="2400" dirty="0" smtClean="0"/>
              <a:t>-&gt; </a:t>
            </a:r>
            <a:r>
              <a:rPr lang="fi-FI" sz="2400" dirty="0"/>
              <a:t>3/2019</a:t>
            </a:r>
          </a:p>
          <a:p>
            <a:pPr lvl="0"/>
            <a:r>
              <a:rPr lang="fi-FI" sz="2400" dirty="0"/>
              <a:t>OSMO (ESR</a:t>
            </a:r>
            <a:r>
              <a:rPr lang="fi-FI" sz="2400" dirty="0" smtClean="0"/>
              <a:t>) - </a:t>
            </a:r>
            <a:r>
              <a:rPr lang="fi-FI" sz="2400" dirty="0"/>
              <a:t>monikulttuurisuus ohjauksessa </a:t>
            </a:r>
            <a:r>
              <a:rPr lang="fi-FI" sz="2400" dirty="0" smtClean="0"/>
              <a:t>-&gt; 2/2019 </a:t>
            </a:r>
            <a:endParaRPr lang="fi-FI" sz="2400" dirty="0"/>
          </a:p>
          <a:p>
            <a:pPr lvl="0"/>
            <a:r>
              <a:rPr lang="fi-FI" sz="2400" dirty="0" smtClean="0"/>
              <a:t>URAA</a:t>
            </a:r>
            <a:r>
              <a:rPr lang="fi-FI" sz="2400" dirty="0"/>
              <a:t>! (</a:t>
            </a:r>
            <a:r>
              <a:rPr lang="fi-FI" sz="2400" dirty="0" smtClean="0"/>
              <a:t>ESR) - uraohjausosaamisen </a:t>
            </a:r>
            <a:r>
              <a:rPr lang="fi-FI" sz="2400" dirty="0"/>
              <a:t>kehittäminen </a:t>
            </a:r>
            <a:r>
              <a:rPr lang="fi-FI" sz="2400" dirty="0" smtClean="0"/>
              <a:t>-&gt; </a:t>
            </a:r>
            <a:r>
              <a:rPr lang="fi-FI" sz="2400" dirty="0"/>
              <a:t>8/2020</a:t>
            </a:r>
          </a:p>
          <a:p>
            <a:pPr lvl="0"/>
            <a:r>
              <a:rPr lang="fi-FI" sz="2400" dirty="0" smtClean="0"/>
              <a:t>NAL (Nuorisoasuntoliitto) - Onnistu </a:t>
            </a:r>
            <a:r>
              <a:rPr lang="fi-FI" sz="2400" dirty="0"/>
              <a:t>asumisessa -hanke Ohjaamojen </a:t>
            </a:r>
            <a:r>
              <a:rPr lang="fi-FI" sz="2400" dirty="0" smtClean="0"/>
              <a:t>kanssa </a:t>
            </a:r>
            <a:r>
              <a:rPr lang="fi-FI" sz="2400" dirty="0"/>
              <a:t>- </a:t>
            </a:r>
            <a:r>
              <a:rPr lang="fi-FI" sz="2400" dirty="0" smtClean="0"/>
              <a:t>5/2020</a:t>
            </a:r>
            <a:endParaRPr lang="fi-FI" sz="2400" dirty="0"/>
          </a:p>
          <a:p>
            <a:pPr lvl="0"/>
            <a:r>
              <a:rPr lang="fi-FI" sz="2400" dirty="0"/>
              <a:t>VAMOS (</a:t>
            </a:r>
            <a:r>
              <a:rPr lang="fi-FI" sz="2400" dirty="0" smtClean="0"/>
              <a:t>STM) - nuorten </a:t>
            </a:r>
            <a:r>
              <a:rPr lang="fi-FI" sz="2400" dirty="0"/>
              <a:t>tukiprojekti </a:t>
            </a:r>
            <a:r>
              <a:rPr lang="fi-FI" sz="2400" dirty="0" smtClean="0"/>
              <a:t>seitsemässä </a:t>
            </a:r>
            <a:r>
              <a:rPr lang="fi-FI" sz="2400" dirty="0"/>
              <a:t>kaupungissa 2017-2018</a:t>
            </a:r>
          </a:p>
          <a:p>
            <a:r>
              <a:rPr lang="fi-FI" sz="2400" dirty="0" smtClean="0"/>
              <a:t>ONNI - </a:t>
            </a:r>
            <a:r>
              <a:rPr lang="fi-FI" sz="2400" dirty="0" err="1"/>
              <a:t>Psykososiaalisen</a:t>
            </a:r>
            <a:r>
              <a:rPr lang="fi-FI" sz="2400" dirty="0"/>
              <a:t> tuen hanke </a:t>
            </a:r>
            <a:r>
              <a:rPr lang="fi-FI" sz="2400" dirty="0" smtClean="0"/>
              <a:t>Ohjaamoissa (TEM ja STM</a:t>
            </a:r>
            <a:r>
              <a:rPr lang="fi-FI" sz="2400" dirty="0"/>
              <a:t>) 2018-2019</a:t>
            </a:r>
          </a:p>
        </p:txBody>
      </p:sp>
    </p:spTree>
    <p:extLst>
      <p:ext uri="{BB962C8B-B14F-4D97-AF65-F5344CB8AC3E}">
        <p14:creationId xmlns:p14="http://schemas.microsoft.com/office/powerpoint/2010/main" val="31299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2000" dirty="0" smtClean="0"/>
              <a:t>Kohtaamon verkkosivut </a:t>
            </a:r>
            <a:r>
              <a:rPr lang="fi-FI" sz="2000" b="1" dirty="0" smtClean="0"/>
              <a:t>kohtaamo.info</a:t>
            </a:r>
          </a:p>
          <a:p>
            <a:pPr>
              <a:lnSpc>
                <a:spcPct val="120000"/>
              </a:lnSpc>
            </a:pPr>
            <a:r>
              <a:rPr lang="fi-FI" sz="2000" dirty="0" smtClean="0"/>
              <a:t>Ohjaamojen valtakunnalliset sivut </a:t>
            </a:r>
            <a:r>
              <a:rPr lang="fi-FI" sz="2000" b="1" dirty="0" smtClean="0"/>
              <a:t>ohjaamot.fi</a:t>
            </a:r>
            <a:endParaRPr lang="fi-FI" sz="2000" b="1" dirty="0"/>
          </a:p>
          <a:p>
            <a:pPr>
              <a:lnSpc>
                <a:spcPct val="120000"/>
              </a:lnSpc>
            </a:pPr>
            <a:r>
              <a:rPr lang="fi-FI" sz="2000" dirty="0"/>
              <a:t>Facebookissa </a:t>
            </a:r>
            <a:r>
              <a:rPr lang="fi-FI" sz="2000" b="1" dirty="0" smtClean="0"/>
              <a:t>Kohtaamo </a:t>
            </a:r>
            <a:r>
              <a:rPr lang="fi-FI" sz="2000" dirty="0" smtClean="0"/>
              <a:t>ja</a:t>
            </a:r>
            <a:r>
              <a:rPr lang="fi-FI" sz="2000" b="1" dirty="0" smtClean="0"/>
              <a:t> Ohjaamot </a:t>
            </a:r>
            <a:r>
              <a:rPr lang="fi-FI" sz="2000" dirty="0" smtClean="0"/>
              <a:t>-sivut sekä </a:t>
            </a:r>
            <a:r>
              <a:rPr lang="fi-FI" sz="2000" b="1" dirty="0"/>
              <a:t>Ohjaamot puhuvat!</a:t>
            </a:r>
            <a:r>
              <a:rPr lang="fi-FI" sz="2000" dirty="0"/>
              <a:t> -</a:t>
            </a:r>
            <a:r>
              <a:rPr lang="fi-FI" sz="2000" dirty="0" smtClean="0"/>
              <a:t>ryhmä, Ohjaamoilla omat sivut</a:t>
            </a:r>
          </a:p>
          <a:p>
            <a:pPr>
              <a:lnSpc>
                <a:spcPct val="120000"/>
              </a:lnSpc>
            </a:pPr>
            <a:r>
              <a:rPr lang="fi-FI" sz="2000" dirty="0" err="1" smtClean="0"/>
              <a:t>Instagramissa</a:t>
            </a:r>
            <a:r>
              <a:rPr lang="fi-FI" sz="2000" dirty="0" smtClean="0"/>
              <a:t> </a:t>
            </a:r>
            <a:r>
              <a:rPr lang="fi-FI" sz="2000" b="1" dirty="0" smtClean="0"/>
              <a:t>Ohjaamot, Kohtaamo</a:t>
            </a:r>
            <a:r>
              <a:rPr lang="fi-FI" sz="2000" dirty="0" smtClean="0"/>
              <a:t> ja Ohjaamoiden omat tilit</a:t>
            </a:r>
            <a:endParaRPr lang="fi-FI" sz="2000" b="1" dirty="0" smtClean="0"/>
          </a:p>
          <a:p>
            <a:pPr>
              <a:lnSpc>
                <a:spcPct val="120000"/>
              </a:lnSpc>
            </a:pPr>
            <a:r>
              <a:rPr lang="fi-FI" sz="2000" dirty="0" smtClean="0"/>
              <a:t>YouTubessa </a:t>
            </a:r>
            <a:r>
              <a:rPr lang="fi-FI" sz="2000" b="1" dirty="0"/>
              <a:t>Kohtaamo </a:t>
            </a:r>
            <a:r>
              <a:rPr lang="fi-FI" sz="2000" b="1" dirty="0" smtClean="0"/>
              <a:t>hanke</a:t>
            </a:r>
            <a:r>
              <a:rPr lang="fi-FI" sz="2000" dirty="0"/>
              <a:t>, Ohjaamoiden omat </a:t>
            </a:r>
            <a:r>
              <a:rPr lang="fi-FI" sz="2000" dirty="0" smtClean="0"/>
              <a:t>tilit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/>
              <a:t>Twitterissä </a:t>
            </a:r>
            <a:r>
              <a:rPr lang="fi-FI" sz="2000" b="1" dirty="0" smtClean="0"/>
              <a:t>@</a:t>
            </a:r>
            <a:r>
              <a:rPr lang="fi-FI" sz="2000" b="1" dirty="0" err="1" smtClean="0"/>
              <a:t>Kohtaamo_ESR</a:t>
            </a:r>
            <a:r>
              <a:rPr lang="fi-FI" sz="2000" b="1" dirty="0" smtClean="0"/>
              <a:t>, </a:t>
            </a:r>
            <a:r>
              <a:rPr lang="fi-FI" sz="2000" dirty="0" err="1" smtClean="0"/>
              <a:t>kohtaamolaisten</a:t>
            </a:r>
            <a:r>
              <a:rPr lang="fi-FI" sz="2000" dirty="0" smtClean="0"/>
              <a:t> henkilökohtaiset tilit ja Ohjaamoiden tilit</a:t>
            </a:r>
          </a:p>
          <a:p>
            <a:pPr>
              <a:lnSpc>
                <a:spcPct val="120000"/>
              </a:lnSpc>
            </a:pPr>
            <a:r>
              <a:rPr lang="fi-FI" sz="2000" dirty="0" err="1" smtClean="0"/>
              <a:t>Somessa</a:t>
            </a:r>
            <a:r>
              <a:rPr lang="fi-FI" sz="2000" dirty="0" smtClean="0"/>
              <a:t> </a:t>
            </a:r>
            <a:r>
              <a:rPr lang="fi-FI" sz="2000" dirty="0"/>
              <a:t>tunnisteina </a:t>
            </a:r>
            <a:r>
              <a:rPr lang="fi-FI" sz="2000" b="1" dirty="0"/>
              <a:t>#Ohjaamo</a:t>
            </a:r>
            <a:r>
              <a:rPr lang="fi-FI" sz="2000" dirty="0"/>
              <a:t>, </a:t>
            </a:r>
            <a:r>
              <a:rPr lang="fi-FI" sz="2000" b="1" dirty="0"/>
              <a:t>#</a:t>
            </a:r>
            <a:r>
              <a:rPr lang="fi-FI" sz="2000" b="1" dirty="0" err="1" smtClean="0"/>
              <a:t>Navigatorn</a:t>
            </a:r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tietoa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8255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ukautettu suunnittelumalli">
  <a:themeElements>
    <a:clrScheme name="Ohjaamo">
      <a:dk1>
        <a:srgbClr val="26B6B4"/>
      </a:dk1>
      <a:lt1>
        <a:srgbClr val="FFFFFF"/>
      </a:lt1>
      <a:dk2>
        <a:srgbClr val="26B6B4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256</Words>
  <Application>Microsoft Office PowerPoint</Application>
  <PresentationFormat>Näytössä katseltava diaesitys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1_Office-teema</vt:lpstr>
      <vt:lpstr>2_Mukautettu suunnittelumalli</vt:lpstr>
      <vt:lpstr>PowerPoint-esitys</vt:lpstr>
      <vt:lpstr>Ohjaamot nyt – helmikuu 2019</vt:lpstr>
      <vt:lpstr>PowerPoint-esitys</vt:lpstr>
      <vt:lpstr>PowerPoint-esitys</vt:lpstr>
      <vt:lpstr>Asioinnin aiheet Ohjaamoissa</vt:lpstr>
      <vt:lpstr>PowerPoint-esitys</vt:lpstr>
      <vt:lpstr>Kohtaamon (ESR) koordinaatiotehtävä</vt:lpstr>
      <vt:lpstr>Hankkeet Ohjaamojen kumppaneina</vt:lpstr>
      <vt:lpstr>Lisää tietoa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Savonmäki Pasi</dc:creator>
  <cp:lastModifiedBy>Savonmäki Pasi</cp:lastModifiedBy>
  <cp:revision>21</cp:revision>
  <dcterms:created xsi:type="dcterms:W3CDTF">2019-02-12T09:28:10Z</dcterms:created>
  <dcterms:modified xsi:type="dcterms:W3CDTF">2019-02-15T06:58:20Z</dcterms:modified>
</cp:coreProperties>
</file>