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4" r:id="rId5"/>
    <p:sldMasterId id="2147483682" r:id="rId6"/>
    <p:sldMasterId id="2147483697" r:id="rId7"/>
  </p:sldMasterIdLst>
  <p:notesMasterIdLst>
    <p:notesMasterId r:id="rId13"/>
  </p:notesMasterIdLst>
  <p:handoutMasterIdLst>
    <p:handoutMasterId r:id="rId14"/>
  </p:handoutMasterIdLst>
  <p:sldIdLst>
    <p:sldId id="256" r:id="rId8"/>
    <p:sldId id="260" r:id="rId9"/>
    <p:sldId id="261" r:id="rId10"/>
    <p:sldId id="285" r:id="rId11"/>
    <p:sldId id="259" r:id="rId12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521" userDrawn="1">
          <p15:clr>
            <a:srgbClr val="A4A3A4"/>
          </p15:clr>
        </p15:guide>
        <p15:guide id="2" pos="520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3543"/>
    <a:srgbClr val="00559F"/>
    <a:srgbClr val="2935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392" y="80"/>
      </p:cViewPr>
      <p:guideLst>
        <p:guide orient="horz" pos="3521"/>
        <p:guide pos="5201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39" d="100"/>
          <a:sy n="139" d="100"/>
        </p:scale>
        <p:origin x="4638" y="13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2.xml"/><Relationship Id="rId15" Type="http://schemas.openxmlformats.org/officeDocument/2006/relationships/presProps" Target="presProps.xml"/><Relationship Id="rId10" Type="http://schemas.openxmlformats.org/officeDocument/2006/relationships/slide" Target="slides/slide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6E21015-5984-441E-B5E3-3C420D267CEF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DF624430-B0EF-4187-A91F-A4328021F72C}">
      <dgm:prSet/>
      <dgm:spPr/>
      <dgm:t>
        <a:bodyPr/>
        <a:lstStyle/>
        <a:p>
          <a:r>
            <a:rPr lang="en-US" i="1" dirty="0" err="1"/>
            <a:t>Esittäytymiset</a:t>
          </a:r>
          <a:endParaRPr lang="en-US" i="1" dirty="0"/>
        </a:p>
      </dgm:t>
    </dgm:pt>
    <dgm:pt modelId="{D931B317-1A9E-4028-B2B1-81E91A5B21BC}" type="parTrans" cxnId="{601D2535-0317-4ED2-9196-DC5C384B1EAF}">
      <dgm:prSet/>
      <dgm:spPr/>
      <dgm:t>
        <a:bodyPr/>
        <a:lstStyle/>
        <a:p>
          <a:endParaRPr lang="en-US"/>
        </a:p>
      </dgm:t>
    </dgm:pt>
    <dgm:pt modelId="{56721E8F-A7B4-4C7C-9E41-9463D33C2714}" type="sibTrans" cxnId="{601D2535-0317-4ED2-9196-DC5C384B1EAF}">
      <dgm:prSet/>
      <dgm:spPr/>
      <dgm:t>
        <a:bodyPr/>
        <a:lstStyle/>
        <a:p>
          <a:endParaRPr lang="en-US"/>
        </a:p>
      </dgm:t>
    </dgm:pt>
    <dgm:pt modelId="{A152A56F-0F9C-4CC2-8B92-34B1CAF3D378}">
      <dgm:prSet custT="1"/>
      <dgm:spPr/>
      <dgm:t>
        <a:bodyPr/>
        <a:lstStyle/>
        <a:p>
          <a:r>
            <a:rPr lang="en-US" sz="2700" dirty="0"/>
            <a:t>1. </a:t>
          </a:r>
          <a:r>
            <a:rPr lang="en-US" sz="2700" dirty="0" err="1"/>
            <a:t>Muistele</a:t>
          </a:r>
          <a:r>
            <a:rPr lang="en-US" sz="2700" dirty="0"/>
            <a:t> </a:t>
          </a:r>
          <a:r>
            <a:rPr lang="en-US" sz="2700" dirty="0" err="1"/>
            <a:t>eilistä</a:t>
          </a:r>
          <a:endParaRPr lang="en-US" sz="2700" dirty="0"/>
        </a:p>
        <a:p>
          <a:r>
            <a:rPr lang="en-US" sz="2000" i="1" dirty="0" err="1"/>
            <a:t>Keskustellen</a:t>
          </a:r>
          <a:r>
            <a:rPr lang="en-US" sz="2000" i="1" dirty="0"/>
            <a:t>.</a:t>
          </a:r>
        </a:p>
      </dgm:t>
    </dgm:pt>
    <dgm:pt modelId="{4F372E0C-F29F-4F54-A607-14E9E8279F78}" type="parTrans" cxnId="{5A372B8A-C612-4A79-970A-CC737338B356}">
      <dgm:prSet/>
      <dgm:spPr/>
      <dgm:t>
        <a:bodyPr/>
        <a:lstStyle/>
        <a:p>
          <a:endParaRPr lang="en-US"/>
        </a:p>
      </dgm:t>
    </dgm:pt>
    <dgm:pt modelId="{08CAC9C0-F1B8-43D2-AAF2-3C21E326F2E1}" type="sibTrans" cxnId="{5A372B8A-C612-4A79-970A-CC737338B356}">
      <dgm:prSet/>
      <dgm:spPr/>
      <dgm:t>
        <a:bodyPr/>
        <a:lstStyle/>
        <a:p>
          <a:endParaRPr lang="en-US"/>
        </a:p>
      </dgm:t>
    </dgm:pt>
    <dgm:pt modelId="{B7FC57EA-1198-4D8C-B2D5-85D15772EDBF}">
      <dgm:prSet custT="1"/>
      <dgm:spPr/>
      <dgm:t>
        <a:bodyPr/>
        <a:lstStyle/>
        <a:p>
          <a:r>
            <a:rPr lang="en-US" sz="2800" dirty="0"/>
            <a:t>2. </a:t>
          </a:r>
          <a:r>
            <a:rPr lang="en-US" sz="2800" dirty="0" err="1"/>
            <a:t>Tulevaisuuden</a:t>
          </a:r>
          <a:r>
            <a:rPr lang="en-US" sz="2800" dirty="0"/>
            <a:t> </a:t>
          </a:r>
          <a:r>
            <a:rPr lang="en-US" sz="2800" dirty="0" err="1"/>
            <a:t>muistelu</a:t>
          </a:r>
          <a:r>
            <a:rPr lang="en-US" sz="2800" dirty="0"/>
            <a:t>: v. 2030</a:t>
          </a:r>
        </a:p>
        <a:p>
          <a:r>
            <a:rPr lang="en-US" sz="2000" dirty="0" err="1"/>
            <a:t>Mentissä</a:t>
          </a:r>
          <a:r>
            <a:rPr lang="en-US" sz="2000" dirty="0"/>
            <a:t>. </a:t>
          </a:r>
          <a:r>
            <a:rPr lang="en-US" sz="2000" dirty="0" err="1"/>
            <a:t>Taustatarina</a:t>
          </a:r>
          <a:r>
            <a:rPr lang="en-US" sz="2000" dirty="0"/>
            <a:t> </a:t>
          </a:r>
          <a:r>
            <a:rPr lang="en-US" sz="2000" dirty="0" err="1"/>
            <a:t>tueksi</a:t>
          </a:r>
          <a:r>
            <a:rPr lang="en-US" sz="2000" dirty="0"/>
            <a:t>.</a:t>
          </a:r>
        </a:p>
      </dgm:t>
    </dgm:pt>
    <dgm:pt modelId="{CA6E62B5-0EAF-4630-A999-64A14D743BA0}" type="sibTrans" cxnId="{12919931-77BA-41D7-8F4A-B163D5C1902C}">
      <dgm:prSet/>
      <dgm:spPr/>
      <dgm:t>
        <a:bodyPr/>
        <a:lstStyle/>
        <a:p>
          <a:endParaRPr lang="en-US"/>
        </a:p>
      </dgm:t>
    </dgm:pt>
    <dgm:pt modelId="{32804B8C-F230-4CB4-A316-4B326F3F42CF}" type="parTrans" cxnId="{12919931-77BA-41D7-8F4A-B163D5C1902C}">
      <dgm:prSet/>
      <dgm:spPr/>
      <dgm:t>
        <a:bodyPr/>
        <a:lstStyle/>
        <a:p>
          <a:endParaRPr lang="en-US"/>
        </a:p>
      </dgm:t>
    </dgm:pt>
    <dgm:pt modelId="{F9A3401A-F379-4A07-BE6F-9759B7DD382C}">
      <dgm:prSet custT="1"/>
      <dgm:spPr/>
      <dgm:t>
        <a:bodyPr/>
        <a:lstStyle/>
        <a:p>
          <a:r>
            <a:rPr lang="en-US" sz="2700" dirty="0"/>
            <a:t>3. </a:t>
          </a:r>
          <a:r>
            <a:rPr lang="en-US" sz="2700" dirty="0" err="1"/>
            <a:t>Täsmäkysymykset</a:t>
          </a:r>
          <a:endParaRPr lang="en-US" sz="2700" dirty="0"/>
        </a:p>
        <a:p>
          <a:r>
            <a:rPr lang="en-US" sz="2000" dirty="0" err="1"/>
            <a:t>Mentissä</a:t>
          </a:r>
          <a:r>
            <a:rPr lang="en-US" sz="2000" dirty="0"/>
            <a:t>. 3 </a:t>
          </a:r>
          <a:r>
            <a:rPr lang="en-US" sz="2000" dirty="0" err="1"/>
            <a:t>kpl</a:t>
          </a:r>
          <a:r>
            <a:rPr lang="en-US" sz="2000" dirty="0"/>
            <a:t>.</a:t>
          </a:r>
        </a:p>
      </dgm:t>
    </dgm:pt>
    <dgm:pt modelId="{BAEF5CF8-0FF9-4CBF-A374-BDD7FDF8EF38}" type="sibTrans" cxnId="{38F438AB-BCE2-411A-90D3-09730A53069A}">
      <dgm:prSet/>
      <dgm:spPr/>
      <dgm:t>
        <a:bodyPr/>
        <a:lstStyle/>
        <a:p>
          <a:endParaRPr lang="fi-FI"/>
        </a:p>
      </dgm:t>
    </dgm:pt>
    <dgm:pt modelId="{43CFE07F-D88C-4EC2-85DD-D3D9172ED675}" type="parTrans" cxnId="{38F438AB-BCE2-411A-90D3-09730A53069A}">
      <dgm:prSet/>
      <dgm:spPr/>
      <dgm:t>
        <a:bodyPr/>
        <a:lstStyle/>
        <a:p>
          <a:endParaRPr lang="fi-FI"/>
        </a:p>
      </dgm:t>
    </dgm:pt>
    <dgm:pt modelId="{9F030307-F63C-4CA6-B034-BDFF2B7773CB}" type="pres">
      <dgm:prSet presAssocID="{A6E21015-5984-441E-B5E3-3C420D267CE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7A32DD2-45DA-4E7A-9BA9-1B14F6FA4B26}" type="pres">
      <dgm:prSet presAssocID="{DF624430-B0EF-4187-A91F-A4328021F72C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3FD4221-CB97-4932-9FDD-24694D79C21F}" type="pres">
      <dgm:prSet presAssocID="{56721E8F-A7B4-4C7C-9E41-9463D33C2714}" presName="spacer" presStyleCnt="0"/>
      <dgm:spPr/>
    </dgm:pt>
    <dgm:pt modelId="{10844212-A208-4956-9206-48D5E9909237}" type="pres">
      <dgm:prSet presAssocID="{A152A56F-0F9C-4CC2-8B92-34B1CAF3D378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E98A7CA-D547-4944-B8DF-226ED0753FAB}" type="pres">
      <dgm:prSet presAssocID="{08CAC9C0-F1B8-43D2-AAF2-3C21E326F2E1}" presName="spacer" presStyleCnt="0"/>
      <dgm:spPr/>
    </dgm:pt>
    <dgm:pt modelId="{2278E770-5610-4319-A541-F464D4F639A8}" type="pres">
      <dgm:prSet presAssocID="{B7FC57EA-1198-4D8C-B2D5-85D15772EDBF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EBC61BD-BCD9-4789-86FC-436B16EDF2FD}" type="pres">
      <dgm:prSet presAssocID="{CA6E62B5-0EAF-4630-A999-64A14D743BA0}" presName="spacer" presStyleCnt="0"/>
      <dgm:spPr/>
    </dgm:pt>
    <dgm:pt modelId="{A33DF694-B9B8-45A6-95EE-570B5642EBED}" type="pres">
      <dgm:prSet presAssocID="{F9A3401A-F379-4A07-BE6F-9759B7DD382C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32BFEDE-A5A9-47C9-95DE-27F61EFECC22}" type="presOf" srcId="{A6E21015-5984-441E-B5E3-3C420D267CEF}" destId="{9F030307-F63C-4CA6-B034-BDFF2B7773CB}" srcOrd="0" destOrd="0" presId="urn:microsoft.com/office/officeart/2005/8/layout/vList2"/>
    <dgm:cxn modelId="{12919931-77BA-41D7-8F4A-B163D5C1902C}" srcId="{A6E21015-5984-441E-B5E3-3C420D267CEF}" destId="{B7FC57EA-1198-4D8C-B2D5-85D15772EDBF}" srcOrd="2" destOrd="0" parTransId="{32804B8C-F230-4CB4-A316-4B326F3F42CF}" sibTransId="{CA6E62B5-0EAF-4630-A999-64A14D743BA0}"/>
    <dgm:cxn modelId="{601D2535-0317-4ED2-9196-DC5C384B1EAF}" srcId="{A6E21015-5984-441E-B5E3-3C420D267CEF}" destId="{DF624430-B0EF-4187-A91F-A4328021F72C}" srcOrd="0" destOrd="0" parTransId="{D931B317-1A9E-4028-B2B1-81E91A5B21BC}" sibTransId="{56721E8F-A7B4-4C7C-9E41-9463D33C2714}"/>
    <dgm:cxn modelId="{3933E52C-5EE9-43CE-9FBE-78B92AE58EAA}" type="presOf" srcId="{DF624430-B0EF-4187-A91F-A4328021F72C}" destId="{97A32DD2-45DA-4E7A-9BA9-1B14F6FA4B26}" srcOrd="0" destOrd="0" presId="urn:microsoft.com/office/officeart/2005/8/layout/vList2"/>
    <dgm:cxn modelId="{5A372B8A-C612-4A79-970A-CC737338B356}" srcId="{A6E21015-5984-441E-B5E3-3C420D267CEF}" destId="{A152A56F-0F9C-4CC2-8B92-34B1CAF3D378}" srcOrd="1" destOrd="0" parTransId="{4F372E0C-F29F-4F54-A607-14E9E8279F78}" sibTransId="{08CAC9C0-F1B8-43D2-AAF2-3C21E326F2E1}"/>
    <dgm:cxn modelId="{38F438AB-BCE2-411A-90D3-09730A53069A}" srcId="{A6E21015-5984-441E-B5E3-3C420D267CEF}" destId="{F9A3401A-F379-4A07-BE6F-9759B7DD382C}" srcOrd="3" destOrd="0" parTransId="{43CFE07F-D88C-4EC2-85DD-D3D9172ED675}" sibTransId="{BAEF5CF8-0FF9-4CBF-A374-BDD7FDF8EF38}"/>
    <dgm:cxn modelId="{C28A509E-5B89-4541-ACE4-DE97CD9723B3}" type="presOf" srcId="{B7FC57EA-1198-4D8C-B2D5-85D15772EDBF}" destId="{2278E770-5610-4319-A541-F464D4F639A8}" srcOrd="0" destOrd="0" presId="urn:microsoft.com/office/officeart/2005/8/layout/vList2"/>
    <dgm:cxn modelId="{515DAEB8-02FD-4748-8A16-65EEEDC97899}" type="presOf" srcId="{A152A56F-0F9C-4CC2-8B92-34B1CAF3D378}" destId="{10844212-A208-4956-9206-48D5E9909237}" srcOrd="0" destOrd="0" presId="urn:microsoft.com/office/officeart/2005/8/layout/vList2"/>
    <dgm:cxn modelId="{18FFEC46-469C-41AA-BD44-5106357A6D4E}" type="presOf" srcId="{F9A3401A-F379-4A07-BE6F-9759B7DD382C}" destId="{A33DF694-B9B8-45A6-95EE-570B5642EBED}" srcOrd="0" destOrd="0" presId="urn:microsoft.com/office/officeart/2005/8/layout/vList2"/>
    <dgm:cxn modelId="{40785B0F-4BB7-4D76-8B2B-0D6C40311554}" type="presParOf" srcId="{9F030307-F63C-4CA6-B034-BDFF2B7773CB}" destId="{97A32DD2-45DA-4E7A-9BA9-1B14F6FA4B26}" srcOrd="0" destOrd="0" presId="urn:microsoft.com/office/officeart/2005/8/layout/vList2"/>
    <dgm:cxn modelId="{230D9EC0-FC92-4CB2-BC45-D82399CCE993}" type="presParOf" srcId="{9F030307-F63C-4CA6-B034-BDFF2B7773CB}" destId="{53FD4221-CB97-4932-9FDD-24694D79C21F}" srcOrd="1" destOrd="0" presId="urn:microsoft.com/office/officeart/2005/8/layout/vList2"/>
    <dgm:cxn modelId="{7B8D3367-4A56-4454-B086-F8A434704A26}" type="presParOf" srcId="{9F030307-F63C-4CA6-B034-BDFF2B7773CB}" destId="{10844212-A208-4956-9206-48D5E9909237}" srcOrd="2" destOrd="0" presId="urn:microsoft.com/office/officeart/2005/8/layout/vList2"/>
    <dgm:cxn modelId="{3A899BDD-D32E-430D-9746-2691C773311C}" type="presParOf" srcId="{9F030307-F63C-4CA6-B034-BDFF2B7773CB}" destId="{EE98A7CA-D547-4944-B8DF-226ED0753FAB}" srcOrd="3" destOrd="0" presId="urn:microsoft.com/office/officeart/2005/8/layout/vList2"/>
    <dgm:cxn modelId="{A7BF761E-A92B-4D79-8091-A27E541F8860}" type="presParOf" srcId="{9F030307-F63C-4CA6-B034-BDFF2B7773CB}" destId="{2278E770-5610-4319-A541-F464D4F639A8}" srcOrd="4" destOrd="0" presId="urn:microsoft.com/office/officeart/2005/8/layout/vList2"/>
    <dgm:cxn modelId="{75EDFB0E-A5D9-4FFA-89CA-356C5B4B7106}" type="presParOf" srcId="{9F030307-F63C-4CA6-B034-BDFF2B7773CB}" destId="{4EBC61BD-BCD9-4789-86FC-436B16EDF2FD}" srcOrd="5" destOrd="0" presId="urn:microsoft.com/office/officeart/2005/8/layout/vList2"/>
    <dgm:cxn modelId="{AEC6D9CA-7F74-45F4-A22C-D7190963C502}" type="presParOf" srcId="{9F030307-F63C-4CA6-B034-BDFF2B7773CB}" destId="{A33DF694-B9B8-45A6-95EE-570B5642EBED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9628E0E-5297-489D-BEF0-179C92EE258D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2C747593-7E36-4E28-89A4-4D2EDFABC960}">
      <dgm:prSet/>
      <dgm:spPr/>
      <dgm:t>
        <a:bodyPr/>
        <a:lstStyle/>
        <a:p>
          <a:r>
            <a:rPr lang="en-US" dirty="0" err="1"/>
            <a:t>Voin</a:t>
          </a:r>
          <a:r>
            <a:rPr lang="en-US" dirty="0"/>
            <a:t> </a:t>
          </a:r>
          <a:r>
            <a:rPr lang="en-US" dirty="0" err="1"/>
            <a:t>jakaa</a:t>
          </a:r>
          <a:r>
            <a:rPr lang="en-US" dirty="0"/>
            <a:t> </a:t>
          </a:r>
          <a:r>
            <a:rPr lang="en-US" dirty="0" err="1"/>
            <a:t>muille</a:t>
          </a:r>
          <a:r>
            <a:rPr lang="en-US" dirty="0"/>
            <a:t>?</a:t>
          </a:r>
        </a:p>
      </dgm:t>
    </dgm:pt>
    <dgm:pt modelId="{4F39ED07-8810-4893-AC8D-D372F3C3C5CC}" type="parTrans" cxnId="{3D33598E-5483-4FC1-B0A6-D468B45C9DBC}">
      <dgm:prSet/>
      <dgm:spPr/>
      <dgm:t>
        <a:bodyPr/>
        <a:lstStyle/>
        <a:p>
          <a:endParaRPr lang="en-US"/>
        </a:p>
      </dgm:t>
    </dgm:pt>
    <dgm:pt modelId="{B202410A-78CC-443B-BA86-19888FE18C03}" type="sibTrans" cxnId="{3D33598E-5483-4FC1-B0A6-D468B45C9DBC}">
      <dgm:prSet/>
      <dgm:spPr/>
      <dgm:t>
        <a:bodyPr/>
        <a:lstStyle/>
        <a:p>
          <a:endParaRPr lang="en-US"/>
        </a:p>
      </dgm:t>
    </dgm:pt>
    <dgm:pt modelId="{05CC4408-CC64-43D7-AB34-725180AF96FD}">
      <dgm:prSet/>
      <dgm:spPr/>
      <dgm:t>
        <a:bodyPr/>
        <a:lstStyle/>
        <a:p>
          <a:r>
            <a:rPr lang="en-US" dirty="0" err="1"/>
            <a:t>Toivon</a:t>
          </a:r>
          <a:r>
            <a:rPr lang="en-US" dirty="0"/>
            <a:t> </a:t>
          </a:r>
          <a:r>
            <a:rPr lang="en-US" dirty="0" err="1"/>
            <a:t>saavani</a:t>
          </a:r>
          <a:r>
            <a:rPr lang="en-US" dirty="0"/>
            <a:t> </a:t>
          </a:r>
          <a:r>
            <a:rPr lang="en-US" dirty="0" err="1"/>
            <a:t>muilta</a:t>
          </a:r>
          <a:r>
            <a:rPr lang="en-US" dirty="0"/>
            <a:t>?</a:t>
          </a:r>
        </a:p>
      </dgm:t>
    </dgm:pt>
    <dgm:pt modelId="{00B1625C-2294-4BA4-BFCB-0496D01C329B}" type="parTrans" cxnId="{3AC0780A-CCB7-435B-8156-39CABF01C0B9}">
      <dgm:prSet/>
      <dgm:spPr/>
      <dgm:t>
        <a:bodyPr/>
        <a:lstStyle/>
        <a:p>
          <a:endParaRPr lang="en-US"/>
        </a:p>
      </dgm:t>
    </dgm:pt>
    <dgm:pt modelId="{A0B3F5E1-B96A-4ED4-A251-25E15305A0F3}" type="sibTrans" cxnId="{3AC0780A-CCB7-435B-8156-39CABF01C0B9}">
      <dgm:prSet/>
      <dgm:spPr/>
      <dgm:t>
        <a:bodyPr/>
        <a:lstStyle/>
        <a:p>
          <a:endParaRPr lang="en-US"/>
        </a:p>
      </dgm:t>
    </dgm:pt>
    <dgm:pt modelId="{4B556C5A-FDEF-4DC7-A224-E27E580C3978}">
      <dgm:prSet/>
      <dgm:spPr/>
      <dgm:t>
        <a:bodyPr/>
        <a:lstStyle/>
        <a:p>
          <a:r>
            <a:rPr lang="fi-FI" dirty="0"/>
            <a:t>Viesti ELO-foorumille.</a:t>
          </a:r>
          <a:endParaRPr lang="en-US" dirty="0"/>
        </a:p>
      </dgm:t>
    </dgm:pt>
    <dgm:pt modelId="{74BE0658-25B2-43D1-BDCC-9BC99124AD6A}" type="parTrans" cxnId="{08091591-344F-42FD-986C-B94DA71C095A}">
      <dgm:prSet/>
      <dgm:spPr/>
      <dgm:t>
        <a:bodyPr/>
        <a:lstStyle/>
        <a:p>
          <a:endParaRPr lang="en-US"/>
        </a:p>
      </dgm:t>
    </dgm:pt>
    <dgm:pt modelId="{91FF8465-5C98-4B82-9618-F117F16BB6D9}" type="sibTrans" cxnId="{08091591-344F-42FD-986C-B94DA71C095A}">
      <dgm:prSet/>
      <dgm:spPr/>
      <dgm:t>
        <a:bodyPr/>
        <a:lstStyle/>
        <a:p>
          <a:endParaRPr lang="en-US"/>
        </a:p>
      </dgm:t>
    </dgm:pt>
    <dgm:pt modelId="{E62E2C15-3F82-48F4-8CF7-323840CE7BE3}" type="pres">
      <dgm:prSet presAssocID="{29628E0E-5297-489D-BEF0-179C92EE258D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809D162-43A3-4470-A4FD-4D5CD4E671D6}" type="pres">
      <dgm:prSet presAssocID="{2C747593-7E36-4E28-89A4-4D2EDFABC960}" presName="node" presStyleLbl="node1" presStyleIdx="0" presStyleCnt="3" custScaleX="97527" custScaleY="10418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00A6CC8-7652-432C-99A0-7C48D0E8BE99}" type="pres">
      <dgm:prSet presAssocID="{B202410A-78CC-443B-BA86-19888FE18C03}" presName="sibTrans" presStyleCnt="0"/>
      <dgm:spPr/>
    </dgm:pt>
    <dgm:pt modelId="{180ECA71-D7BA-4E2C-B401-302B79B6CBB3}" type="pres">
      <dgm:prSet presAssocID="{05CC4408-CC64-43D7-AB34-725180AF96FD}" presName="node" presStyleLbl="node1" presStyleIdx="1" presStyleCnt="3" custLinFactNeighborX="-4568" custLinFactNeighborY="156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BEB4523-DB60-4D87-8DD7-641C9ED67961}" type="pres">
      <dgm:prSet presAssocID="{A0B3F5E1-B96A-4ED4-A251-25E15305A0F3}" presName="sibTrans" presStyleCnt="0"/>
      <dgm:spPr/>
    </dgm:pt>
    <dgm:pt modelId="{83BB67E5-174E-42C6-8046-314D73C97E17}" type="pres">
      <dgm:prSet presAssocID="{4B556C5A-FDEF-4DC7-A224-E27E580C3978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AC0780A-CCB7-435B-8156-39CABF01C0B9}" srcId="{29628E0E-5297-489D-BEF0-179C92EE258D}" destId="{05CC4408-CC64-43D7-AB34-725180AF96FD}" srcOrd="1" destOrd="0" parTransId="{00B1625C-2294-4BA4-BFCB-0496D01C329B}" sibTransId="{A0B3F5E1-B96A-4ED4-A251-25E15305A0F3}"/>
    <dgm:cxn modelId="{E78638E9-C97B-45D8-AD5F-CA4C6D834B66}" type="presOf" srcId="{2C747593-7E36-4E28-89A4-4D2EDFABC960}" destId="{D809D162-43A3-4470-A4FD-4D5CD4E671D6}" srcOrd="0" destOrd="0" presId="urn:microsoft.com/office/officeart/2005/8/layout/default"/>
    <dgm:cxn modelId="{B4D98FA4-814A-4979-8CF6-2382FCEAE322}" type="presOf" srcId="{05CC4408-CC64-43D7-AB34-725180AF96FD}" destId="{180ECA71-D7BA-4E2C-B401-302B79B6CBB3}" srcOrd="0" destOrd="0" presId="urn:microsoft.com/office/officeart/2005/8/layout/default"/>
    <dgm:cxn modelId="{8BBA9485-07A5-4370-94F5-3FE8169C87EC}" type="presOf" srcId="{4B556C5A-FDEF-4DC7-A224-E27E580C3978}" destId="{83BB67E5-174E-42C6-8046-314D73C97E17}" srcOrd="0" destOrd="0" presId="urn:microsoft.com/office/officeart/2005/8/layout/default"/>
    <dgm:cxn modelId="{3D33598E-5483-4FC1-B0A6-D468B45C9DBC}" srcId="{29628E0E-5297-489D-BEF0-179C92EE258D}" destId="{2C747593-7E36-4E28-89A4-4D2EDFABC960}" srcOrd="0" destOrd="0" parTransId="{4F39ED07-8810-4893-AC8D-D372F3C3C5CC}" sibTransId="{B202410A-78CC-443B-BA86-19888FE18C03}"/>
    <dgm:cxn modelId="{08091591-344F-42FD-986C-B94DA71C095A}" srcId="{29628E0E-5297-489D-BEF0-179C92EE258D}" destId="{4B556C5A-FDEF-4DC7-A224-E27E580C3978}" srcOrd="2" destOrd="0" parTransId="{74BE0658-25B2-43D1-BDCC-9BC99124AD6A}" sibTransId="{91FF8465-5C98-4B82-9618-F117F16BB6D9}"/>
    <dgm:cxn modelId="{049DD2E2-A787-4934-A753-9F39B5F247ED}" type="presOf" srcId="{29628E0E-5297-489D-BEF0-179C92EE258D}" destId="{E62E2C15-3F82-48F4-8CF7-323840CE7BE3}" srcOrd="0" destOrd="0" presId="urn:microsoft.com/office/officeart/2005/8/layout/default"/>
    <dgm:cxn modelId="{B9CD4066-B49C-4879-9A89-905EB95A53C1}" type="presParOf" srcId="{E62E2C15-3F82-48F4-8CF7-323840CE7BE3}" destId="{D809D162-43A3-4470-A4FD-4D5CD4E671D6}" srcOrd="0" destOrd="0" presId="urn:microsoft.com/office/officeart/2005/8/layout/default"/>
    <dgm:cxn modelId="{386E5076-5B65-44BA-9C66-3B00CAE32F55}" type="presParOf" srcId="{E62E2C15-3F82-48F4-8CF7-323840CE7BE3}" destId="{200A6CC8-7652-432C-99A0-7C48D0E8BE99}" srcOrd="1" destOrd="0" presId="urn:microsoft.com/office/officeart/2005/8/layout/default"/>
    <dgm:cxn modelId="{1D0BF364-9E48-483C-8855-4842FB24EAC8}" type="presParOf" srcId="{E62E2C15-3F82-48F4-8CF7-323840CE7BE3}" destId="{180ECA71-D7BA-4E2C-B401-302B79B6CBB3}" srcOrd="2" destOrd="0" presId="urn:microsoft.com/office/officeart/2005/8/layout/default"/>
    <dgm:cxn modelId="{21F642CA-2313-4000-8230-79EB336E062C}" type="presParOf" srcId="{E62E2C15-3F82-48F4-8CF7-323840CE7BE3}" destId="{5BEB4523-DB60-4D87-8DD7-641C9ED67961}" srcOrd="3" destOrd="0" presId="urn:microsoft.com/office/officeart/2005/8/layout/default"/>
    <dgm:cxn modelId="{1C539F0F-1440-4B6B-AC67-18F020CD4CFA}" type="presParOf" srcId="{E62E2C15-3F82-48F4-8CF7-323840CE7BE3}" destId="{83BB67E5-174E-42C6-8046-314D73C97E17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A32DD2-45DA-4E7A-9BA9-1B14F6FA4B26}">
      <dsp:nvSpPr>
        <dsp:cNvPr id="0" name=""/>
        <dsp:cNvSpPr/>
      </dsp:nvSpPr>
      <dsp:spPr>
        <a:xfrm>
          <a:off x="0" y="13075"/>
          <a:ext cx="5641974" cy="111793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6690" tIns="186690" rIns="186690" bIns="186690" numCol="1" spcCol="1270" anchor="ctr" anchorCtr="0">
          <a:noAutofit/>
        </a:bodyPr>
        <a:lstStyle/>
        <a:p>
          <a:pPr lvl="0" algn="l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900" i="1" kern="1200" dirty="0" err="1"/>
            <a:t>Esittäytymiset</a:t>
          </a:r>
          <a:endParaRPr lang="en-US" sz="4900" i="1" kern="1200" dirty="0"/>
        </a:p>
      </dsp:txBody>
      <dsp:txXfrm>
        <a:off x="54573" y="67648"/>
        <a:ext cx="5532828" cy="1008789"/>
      </dsp:txXfrm>
    </dsp:sp>
    <dsp:sp modelId="{10844212-A208-4956-9206-48D5E9909237}">
      <dsp:nvSpPr>
        <dsp:cNvPr id="0" name=""/>
        <dsp:cNvSpPr/>
      </dsp:nvSpPr>
      <dsp:spPr>
        <a:xfrm>
          <a:off x="0" y="1272130"/>
          <a:ext cx="5641974" cy="1117935"/>
        </a:xfrm>
        <a:prstGeom prst="roundRect">
          <a:avLst/>
        </a:prstGeom>
        <a:solidFill>
          <a:schemeClr val="accent5">
            <a:hueOff val="785595"/>
            <a:satOff val="-3757"/>
            <a:lumOff val="4118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/>
            <a:t>1. </a:t>
          </a:r>
          <a:r>
            <a:rPr lang="en-US" sz="2700" kern="1200" dirty="0" err="1"/>
            <a:t>Muistele</a:t>
          </a:r>
          <a:r>
            <a:rPr lang="en-US" sz="2700" kern="1200" dirty="0"/>
            <a:t> </a:t>
          </a:r>
          <a:r>
            <a:rPr lang="en-US" sz="2700" kern="1200" dirty="0" err="1"/>
            <a:t>eilistä</a:t>
          </a:r>
          <a:endParaRPr lang="en-US" sz="2700" kern="1200" dirty="0"/>
        </a:p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i="1" kern="1200" dirty="0" err="1"/>
            <a:t>Keskustellen</a:t>
          </a:r>
          <a:r>
            <a:rPr lang="en-US" sz="2000" i="1" kern="1200" dirty="0"/>
            <a:t>.</a:t>
          </a:r>
        </a:p>
      </dsp:txBody>
      <dsp:txXfrm>
        <a:off x="54573" y="1326703"/>
        <a:ext cx="5532828" cy="1008789"/>
      </dsp:txXfrm>
    </dsp:sp>
    <dsp:sp modelId="{2278E770-5610-4319-A541-F464D4F639A8}">
      <dsp:nvSpPr>
        <dsp:cNvPr id="0" name=""/>
        <dsp:cNvSpPr/>
      </dsp:nvSpPr>
      <dsp:spPr>
        <a:xfrm>
          <a:off x="0" y="2531185"/>
          <a:ext cx="5641974" cy="1117935"/>
        </a:xfrm>
        <a:prstGeom prst="roundRect">
          <a:avLst/>
        </a:prstGeom>
        <a:solidFill>
          <a:schemeClr val="accent5">
            <a:hueOff val="1571189"/>
            <a:satOff val="-7513"/>
            <a:lumOff val="8235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/>
            <a:t>2. </a:t>
          </a:r>
          <a:r>
            <a:rPr lang="en-US" sz="2800" kern="1200" dirty="0" err="1"/>
            <a:t>Tulevaisuuden</a:t>
          </a:r>
          <a:r>
            <a:rPr lang="en-US" sz="2800" kern="1200" dirty="0"/>
            <a:t> </a:t>
          </a:r>
          <a:r>
            <a:rPr lang="en-US" sz="2800" kern="1200" dirty="0" err="1"/>
            <a:t>muistelu</a:t>
          </a:r>
          <a:r>
            <a:rPr lang="en-US" sz="2800" kern="1200" dirty="0"/>
            <a:t>: v. 2030</a:t>
          </a:r>
        </a:p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err="1"/>
            <a:t>Mentissä</a:t>
          </a:r>
          <a:r>
            <a:rPr lang="en-US" sz="2000" kern="1200" dirty="0"/>
            <a:t>. </a:t>
          </a:r>
          <a:r>
            <a:rPr lang="en-US" sz="2000" kern="1200" dirty="0" err="1"/>
            <a:t>Taustatarina</a:t>
          </a:r>
          <a:r>
            <a:rPr lang="en-US" sz="2000" kern="1200" dirty="0"/>
            <a:t> </a:t>
          </a:r>
          <a:r>
            <a:rPr lang="en-US" sz="2000" kern="1200" dirty="0" err="1"/>
            <a:t>tueksi</a:t>
          </a:r>
          <a:r>
            <a:rPr lang="en-US" sz="2000" kern="1200" dirty="0"/>
            <a:t>.</a:t>
          </a:r>
        </a:p>
      </dsp:txBody>
      <dsp:txXfrm>
        <a:off x="54573" y="2585758"/>
        <a:ext cx="5532828" cy="1008789"/>
      </dsp:txXfrm>
    </dsp:sp>
    <dsp:sp modelId="{A33DF694-B9B8-45A6-95EE-570B5642EBED}">
      <dsp:nvSpPr>
        <dsp:cNvPr id="0" name=""/>
        <dsp:cNvSpPr/>
      </dsp:nvSpPr>
      <dsp:spPr>
        <a:xfrm>
          <a:off x="0" y="3790240"/>
          <a:ext cx="5641974" cy="1117935"/>
        </a:xfrm>
        <a:prstGeom prst="roundRect">
          <a:avLst/>
        </a:prstGeom>
        <a:solidFill>
          <a:schemeClr val="accent5">
            <a:hueOff val="2356783"/>
            <a:satOff val="-11270"/>
            <a:lumOff val="12353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/>
            <a:t>3. </a:t>
          </a:r>
          <a:r>
            <a:rPr lang="en-US" sz="2700" kern="1200" dirty="0" err="1"/>
            <a:t>Täsmäkysymykset</a:t>
          </a:r>
          <a:endParaRPr lang="en-US" sz="2700" kern="1200" dirty="0"/>
        </a:p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err="1"/>
            <a:t>Mentissä</a:t>
          </a:r>
          <a:r>
            <a:rPr lang="en-US" sz="2000" kern="1200" dirty="0"/>
            <a:t>. 3 </a:t>
          </a:r>
          <a:r>
            <a:rPr lang="en-US" sz="2000" kern="1200" dirty="0" err="1"/>
            <a:t>kpl</a:t>
          </a:r>
          <a:r>
            <a:rPr lang="en-US" sz="2000" kern="1200" dirty="0"/>
            <a:t>.</a:t>
          </a:r>
        </a:p>
      </dsp:txBody>
      <dsp:txXfrm>
        <a:off x="54573" y="3844813"/>
        <a:ext cx="5532828" cy="100878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09D162-43A3-4470-A4FD-4D5CD4E671D6}">
      <dsp:nvSpPr>
        <dsp:cNvPr id="0" name=""/>
        <dsp:cNvSpPr/>
      </dsp:nvSpPr>
      <dsp:spPr>
        <a:xfrm>
          <a:off x="711555" y="198"/>
          <a:ext cx="2960387" cy="189751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 err="1"/>
            <a:t>Voin</a:t>
          </a:r>
          <a:r>
            <a:rPr lang="en-US" sz="4000" kern="1200" dirty="0"/>
            <a:t> </a:t>
          </a:r>
          <a:r>
            <a:rPr lang="en-US" sz="4000" kern="1200" dirty="0" err="1"/>
            <a:t>jakaa</a:t>
          </a:r>
          <a:r>
            <a:rPr lang="en-US" sz="4000" kern="1200" dirty="0"/>
            <a:t> </a:t>
          </a:r>
          <a:r>
            <a:rPr lang="en-US" sz="4000" kern="1200" dirty="0" err="1"/>
            <a:t>muille</a:t>
          </a:r>
          <a:r>
            <a:rPr lang="en-US" sz="4000" kern="1200" dirty="0"/>
            <a:t>?</a:t>
          </a:r>
        </a:p>
      </dsp:txBody>
      <dsp:txXfrm>
        <a:off x="711555" y="198"/>
        <a:ext cx="2960387" cy="1897510"/>
      </dsp:txXfrm>
    </dsp:sp>
    <dsp:sp modelId="{180ECA71-D7BA-4E2C-B401-302B79B6CBB3}">
      <dsp:nvSpPr>
        <dsp:cNvPr id="0" name=""/>
        <dsp:cNvSpPr/>
      </dsp:nvSpPr>
      <dsp:spPr>
        <a:xfrm>
          <a:off x="3836828" y="66747"/>
          <a:ext cx="3035454" cy="182127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 err="1"/>
            <a:t>Toivon</a:t>
          </a:r>
          <a:r>
            <a:rPr lang="en-US" sz="4000" kern="1200" dirty="0"/>
            <a:t> </a:t>
          </a:r>
          <a:r>
            <a:rPr lang="en-US" sz="4000" kern="1200" dirty="0" err="1"/>
            <a:t>saavani</a:t>
          </a:r>
          <a:r>
            <a:rPr lang="en-US" sz="4000" kern="1200" dirty="0"/>
            <a:t> </a:t>
          </a:r>
          <a:r>
            <a:rPr lang="en-US" sz="4000" kern="1200" dirty="0" err="1"/>
            <a:t>muilta</a:t>
          </a:r>
          <a:r>
            <a:rPr lang="en-US" sz="4000" kern="1200" dirty="0"/>
            <a:t>?</a:t>
          </a:r>
        </a:p>
      </dsp:txBody>
      <dsp:txXfrm>
        <a:off x="3836828" y="66747"/>
        <a:ext cx="3035454" cy="1821272"/>
      </dsp:txXfrm>
    </dsp:sp>
    <dsp:sp modelId="{83BB67E5-174E-42C6-8046-314D73C97E17}">
      <dsp:nvSpPr>
        <dsp:cNvPr id="0" name=""/>
        <dsp:cNvSpPr/>
      </dsp:nvSpPr>
      <dsp:spPr>
        <a:xfrm>
          <a:off x="2343521" y="2201254"/>
          <a:ext cx="3035454" cy="1821272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4000" kern="1200" dirty="0"/>
            <a:t>Viesti ELO-foorumille.</a:t>
          </a:r>
          <a:endParaRPr lang="en-US" sz="4000" kern="1200" dirty="0"/>
        </a:p>
      </dsp:txBody>
      <dsp:txXfrm>
        <a:off x="2343521" y="2201254"/>
        <a:ext cx="3035454" cy="182127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>
            <a:extLst>
              <a:ext uri="{FF2B5EF4-FFF2-40B4-BE49-F238E27FC236}">
                <a16:creationId xmlns:a16="http://schemas.microsoft.com/office/drawing/2014/main" id="{2772993D-52B2-443B-9A1D-D2992E2C475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C483FC79-2F54-4B29-B6AB-C8A540B1F02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A8A5BE-655A-4DE8-B329-53F9B3EDEF8A}" type="datetimeFigureOut">
              <a:rPr lang="fi-FI" smtClean="0"/>
              <a:t>27.5.2021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9A81C7DC-1D0B-4F9A-A847-F0A94B56D88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55A40050-C003-4945-8A50-C3C2CCA3103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9BE5EB-3886-4565-89B8-2E9E793B4E1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18655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4507C7-B2BE-4CDB-A991-2E4527935CA9}" type="datetimeFigureOut">
              <a:rPr lang="fi-FI" smtClean="0"/>
              <a:t>27.5.2021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85987A-37BA-456F-BDBE-06F83340836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154309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5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8.png"/><Relationship Id="rId4" Type="http://schemas.openxmlformats.org/officeDocument/2006/relationships/image" Target="../media/image22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5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5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8.png"/><Relationship Id="rId4" Type="http://schemas.openxmlformats.org/officeDocument/2006/relationships/image" Target="../media/image2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png"/><Relationship Id="rId4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png"/><Relationship Id="rId4" Type="http://schemas.openxmlformats.org/officeDocument/2006/relationships/image" Target="../media/image1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8.png"/><Relationship Id="rId4" Type="http://schemas.openxmlformats.org/officeDocument/2006/relationships/image" Target="../media/image9.pn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di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>
            <a:extLst>
              <a:ext uri="{FF2B5EF4-FFF2-40B4-BE49-F238E27FC236}">
                <a16:creationId xmlns:a16="http://schemas.microsoft.com/office/drawing/2014/main" id="{C99E8A1C-E018-4248-9BFC-9C7B6042D89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41520" y="0"/>
            <a:ext cx="765048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BFB25548-6FF3-41FE-8326-19F2EA2E5B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91328" y="701040"/>
            <a:ext cx="6394704" cy="1325563"/>
          </a:xfrm>
        </p:spPr>
        <p:txBody>
          <a:bodyPr anchor="b"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Lägg till en beskrivande rubrik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50F97028-EEEA-4C6B-9BA9-DF072ABA11A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91327" y="2195132"/>
            <a:ext cx="6394704" cy="3730625"/>
          </a:xfrm>
        </p:spPr>
        <p:txBody>
          <a:bodyPr>
            <a:normAutofit/>
          </a:bodyPr>
          <a:lstStyle>
            <a:lvl1pPr marL="285750" indent="-285750">
              <a:buFontTx/>
              <a:buBlip>
                <a:blip r:embed="rId3"/>
              </a:buBlip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21" name="Kuva 20">
            <a:extLst>
              <a:ext uri="{FF2B5EF4-FFF2-40B4-BE49-F238E27FC236}">
                <a16:creationId xmlns:a16="http://schemas.microsoft.com/office/drawing/2014/main" id="{9DD399C8-6316-4864-9BAA-94F5D2F92C8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8109" y="1618252"/>
            <a:ext cx="1285679" cy="1917745"/>
          </a:xfrm>
          <a:prstGeom prst="rect">
            <a:avLst/>
          </a:prstGeom>
        </p:spPr>
      </p:pic>
      <p:sp>
        <p:nvSpPr>
          <p:cNvPr id="10" name="Tekstin paikkamerkki 12">
            <a:extLst>
              <a:ext uri="{FF2B5EF4-FFF2-40B4-BE49-F238E27FC236}">
                <a16:creationId xmlns:a16="http://schemas.microsoft.com/office/drawing/2014/main" id="{26216C48-C8F7-4114-AA22-4480D7E96BD4}"/>
              </a:ext>
              <a:ext uri="{C183D7F6-B498-43B3-948B-1728B52AA6E4}">
                <adec:decorative xmlns:adec="http://schemas.microsoft.com/office/drawing/2017/decorative" xmlns="" val="0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15909" y="2567432"/>
            <a:ext cx="2641728" cy="2133600"/>
          </a:xfrm>
        </p:spPr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D24C7C-9798-41B2-9E2C-C24B0FFF876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A3122C40-75AC-41EE-B4EB-95249D2FB2EE}" type="datetime1">
              <a:rPr lang="fi-FI" smtClean="0"/>
              <a:pPr/>
              <a:t>27.5.2021</a:t>
            </a:fld>
            <a:endParaRPr lang="fi-FI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18CAB9-FDB3-438F-BB73-F2545B0BD96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DF0DF934-E0DA-478D-945B-62B2117763CC}" type="slidenum">
              <a:rPr lang="fi-FI" smtClean="0"/>
              <a:pPr/>
              <a:t>‹#›</a:t>
            </a:fld>
            <a:r>
              <a:rPr lang="fi-FI"/>
              <a:t> │</a:t>
            </a:r>
            <a:endParaRPr lang="fi-FI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27EBFF-B547-498F-A05A-43BE442CBCA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6578" y="4899997"/>
            <a:ext cx="3353472" cy="772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7291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5AF90977-3BCE-4DDA-A97A-C0079AE5D30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BFB25548-6FF3-41FE-8326-19F2EA2E5B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22704" y="3224149"/>
            <a:ext cx="8546592" cy="1325563"/>
          </a:xfrm>
        </p:spPr>
        <p:txBody>
          <a:bodyPr anchor="t">
            <a:normAutofit/>
          </a:bodyPr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Lägg till en beskrivande rubrik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7A7835-D6E1-49A5-AA69-98BAEE94CD8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3122C40-75AC-41EE-B4EB-95249D2FB2EE}" type="datetime1">
              <a:rPr lang="fi-FI" smtClean="0"/>
              <a:pPr/>
              <a:t>27.5.2021</a:t>
            </a:fld>
            <a:endParaRPr lang="fi-FI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288C49-E7B7-427A-B5D7-3C96DBA9A3D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F0DF934-E0DA-478D-945B-62B2117763CC}" type="slidenum">
              <a:rPr lang="fi-FI" smtClean="0"/>
              <a:pPr/>
              <a:t>‹#›</a:t>
            </a:fld>
            <a:r>
              <a:rPr lang="fi-FI"/>
              <a:t> │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2171578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petusdi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FB25548-6FF3-41FE-8326-19F2EA2E5B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4" y="5999734"/>
            <a:ext cx="11015472" cy="365125"/>
          </a:xfrm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sv-SE" dirty="0"/>
              <a:t>Klicka för att lägga till text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774985-FABA-48DE-AFD6-BFD292B3A77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3122C40-75AC-41EE-B4EB-95249D2FB2EE}" type="datetime1">
              <a:rPr lang="fi-FI" smtClean="0"/>
              <a:pPr/>
              <a:t>27.5.2021</a:t>
            </a:fld>
            <a:endParaRPr lang="fi-FI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6CD4E98-6738-4EAC-8AC7-C5AC9722615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F0DF934-E0DA-478D-945B-62B2117763CC}" type="slidenum">
              <a:rPr lang="fi-FI" smtClean="0"/>
              <a:pPr/>
              <a:t>‹#›</a:t>
            </a:fld>
            <a:r>
              <a:rPr lang="fi-FI"/>
              <a:t> │</a:t>
            </a:r>
            <a:endParaRPr lang="fi-FI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4A6AA2C-6772-4E67-8821-1526541649D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9663" y="3063855"/>
            <a:ext cx="5600088" cy="1330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6984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tsikko 6"/>
          <p:cNvSpPr>
            <a:spLocks noGrp="1"/>
          </p:cNvSpPr>
          <p:nvPr>
            <p:ph type="title"/>
          </p:nvPr>
        </p:nvSpPr>
        <p:spPr>
          <a:xfrm>
            <a:off x="609600" y="1428736"/>
            <a:ext cx="10972800" cy="642942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</a:lstStyle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17" name="Tekstin paikkamerkki 16"/>
          <p:cNvSpPr>
            <a:spLocks noGrp="1"/>
          </p:cNvSpPr>
          <p:nvPr>
            <p:ph type="body" sz="quarter" idx="10"/>
          </p:nvPr>
        </p:nvSpPr>
        <p:spPr>
          <a:xfrm>
            <a:off x="628435" y="2286000"/>
            <a:ext cx="11049000" cy="2928938"/>
          </a:xfrm>
          <a:prstGeom prst="rect">
            <a:avLst/>
          </a:prstGeom>
        </p:spPr>
        <p:txBody>
          <a:bodyPr/>
          <a:lstStyle>
            <a:lvl1pPr>
              <a:buFont typeface="Wingdings" pitchFamily="2" charset="2"/>
              <a:buChar char="§"/>
              <a:defRPr sz="2400">
                <a:solidFill>
                  <a:schemeClr val="accent3"/>
                </a:solidFill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BA2871-6BAC-49BA-BB95-5CEC25DB26D7}" type="datetime1">
              <a:rPr lang="fi-FI" smtClean="0"/>
              <a:t>27.5.2021</a:t>
            </a:fld>
            <a:endParaRPr lang="fi-FI" dirty="0"/>
          </a:p>
        </p:txBody>
      </p:sp>
      <p:sp>
        <p:nvSpPr>
          <p:cNvPr id="5" name="Alatunnisteen paikkamerkki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FI"/>
              <a:t>Regionförvaltningsverkens svenska enhet för bildningsväsendet </a:t>
            </a:r>
            <a:endParaRPr lang="fi-FI" dirty="0"/>
          </a:p>
        </p:txBody>
      </p:sp>
      <p:sp>
        <p:nvSpPr>
          <p:cNvPr id="6" name="Dian numeron paikkamerkki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fld id="{68C75A9C-712C-4CCD-BD81-E82924A6B9DA}" type="slidenum">
              <a:rPr lang="fi-FI" altLang="sv-FI"/>
              <a:pPr/>
              <a:t>‹#›</a:t>
            </a:fld>
            <a:endParaRPr lang="fi-FI" altLang="sv-FI"/>
          </a:p>
        </p:txBody>
      </p:sp>
    </p:spTree>
    <p:extLst>
      <p:ext uri="{BB962C8B-B14F-4D97-AF65-F5344CB8AC3E}">
        <p14:creationId xmlns:p14="http://schemas.microsoft.com/office/powerpoint/2010/main" val="40798410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Kuva 13">
            <a:extLst>
              <a:ext uri="{FF2B5EF4-FFF2-40B4-BE49-F238E27FC236}">
                <a16:creationId xmlns:a16="http://schemas.microsoft.com/office/drawing/2014/main" id="{CB4F3CD4-1EBB-4610-AC42-0A7336CF480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E24F2756-8B02-493C-B87E-53653FB59F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17092" y="2660998"/>
            <a:ext cx="5843016" cy="1822133"/>
          </a:xfrm>
        </p:spPr>
        <p:txBody>
          <a:bodyPr anchor="t"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Lägg till en beskrivande rubrik</a:t>
            </a:r>
            <a:endParaRPr lang="fi-FI" dirty="0"/>
          </a:p>
        </p:txBody>
      </p:sp>
      <p:pic>
        <p:nvPicPr>
          <p:cNvPr id="18" name="Kuva 17">
            <a:extLst>
              <a:ext uri="{FF2B5EF4-FFF2-40B4-BE49-F238E27FC236}">
                <a16:creationId xmlns:a16="http://schemas.microsoft.com/office/drawing/2014/main" id="{43129E0C-99A1-46E5-A426-B39A4F51A4B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8718" y="5968871"/>
            <a:ext cx="1844509" cy="365125"/>
          </a:xfrm>
          <a:prstGeom prst="rect">
            <a:avLst/>
          </a:prstGeom>
        </p:spPr>
      </p:pic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ACE21D21-049F-41DE-9FAE-5BB4EBC66241}"/>
              </a:ext>
              <a:ext uri="{C183D7F6-B498-43B3-948B-1728B52AA6E4}">
                <adec:decorative xmlns:adec="http://schemas.microsoft.com/office/drawing/2017/decorative" xmlns="" val="0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66795" y="6492875"/>
            <a:ext cx="4200525" cy="365126"/>
          </a:xfrm>
        </p:spPr>
        <p:txBody>
          <a:bodyPr anchor="ctr">
            <a:norm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fi-FI" dirty="0" err="1"/>
              <a:t>Avdelning</a:t>
            </a:r>
            <a:r>
              <a:rPr lang="fi-FI" dirty="0"/>
              <a:t>, </a:t>
            </a:r>
            <a:r>
              <a:rPr lang="fi-FI" dirty="0" err="1"/>
              <a:t>författare</a:t>
            </a:r>
            <a:r>
              <a:rPr lang="fi-FI" dirty="0"/>
              <a:t>, </a:t>
            </a:r>
            <a:r>
              <a:rPr lang="fi-FI" dirty="0" err="1"/>
              <a:t>twitter-namn</a:t>
            </a:r>
            <a:r>
              <a:rPr lang="fi-FI" dirty="0"/>
              <a:t>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821112-8465-41E3-91E5-D222A80AF8D0}"/>
              </a:ext>
              <a:ext uri="{C183D7F6-B498-43B3-948B-1728B52AA6E4}">
                <adec:decorative xmlns:adec="http://schemas.microsoft.com/office/drawing/2017/decorative" xmlns="" val="0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3122C40-75AC-41EE-B4EB-95249D2FB2EE}" type="datetime1">
              <a:rPr lang="fi-FI" smtClean="0"/>
              <a:pPr/>
              <a:t>27.5.2021</a:t>
            </a:fld>
            <a:endParaRPr lang="fi-FI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952F8C4-B7EC-423E-88BD-6B920BEC37C8}"/>
              </a:ext>
              <a:ext uri="{C183D7F6-B498-43B3-948B-1728B52AA6E4}">
                <adec:decorative xmlns:adec="http://schemas.microsoft.com/office/drawing/2017/decorative" xmlns="" val="0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F0DF934-E0DA-478D-945B-62B2117763CC}" type="slidenum">
              <a:rPr lang="fi-FI" smtClean="0"/>
              <a:pPr/>
              <a:t>‹#›</a:t>
            </a:fld>
            <a:r>
              <a:rPr lang="fi-FI"/>
              <a:t> │</a:t>
            </a:r>
            <a:endParaRPr lang="fi-FI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B229338-8EB2-4806-9D68-8D3444AC597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795" y="4600575"/>
            <a:ext cx="4437354" cy="1022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0038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di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533E438E-088B-414A-889B-1884BF1AA8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291327" cy="6858000"/>
          </a:xfrm>
          <a:prstGeom prst="rect">
            <a:avLst/>
          </a:prstGeom>
        </p:spPr>
      </p:pic>
      <p:pic>
        <p:nvPicPr>
          <p:cNvPr id="12" name="Kuva 11">
            <a:extLst>
              <a:ext uri="{FF2B5EF4-FFF2-40B4-BE49-F238E27FC236}">
                <a16:creationId xmlns:a16="http://schemas.microsoft.com/office/drawing/2014/main" id="{185AE012-21D7-4152-992C-E33490AEE45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304776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BFB25548-6FF3-41FE-8326-19F2EA2E5B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91328" y="701040"/>
            <a:ext cx="6394704" cy="1325563"/>
          </a:xfrm>
        </p:spPr>
        <p:txBody>
          <a:bodyPr anchor="b">
            <a:normAutofit/>
          </a:bodyPr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sv-SE" dirty="0"/>
              <a:t>Lägg till en beskrivande rubrik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50F97028-EEEA-4C6B-9BA9-DF072ABA11A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91327" y="2195134"/>
            <a:ext cx="6394704" cy="3192842"/>
          </a:xfrm>
        </p:spPr>
        <p:txBody>
          <a:bodyPr>
            <a:normAutofit/>
          </a:bodyPr>
          <a:lstStyle>
            <a:lvl1pPr marL="285750" indent="-285750">
              <a:buFontTx/>
              <a:buBlip>
                <a:blip r:embed="rId4"/>
              </a:buBlip>
              <a:defRPr sz="1600">
                <a:solidFill>
                  <a:schemeClr val="tx1"/>
                </a:solidFill>
              </a:defRPr>
            </a:lvl1pPr>
          </a:lstStyle>
          <a:p>
            <a:pPr lvl="0"/>
            <a:endParaRPr lang="fi-FI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D01FC41-2637-48FA-AE95-3AA4FEFE6DD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3122C40-75AC-41EE-B4EB-95249D2FB2EE}" type="datetime1">
              <a:rPr lang="fi-FI" smtClean="0"/>
              <a:pPr/>
              <a:t>27.5.2021</a:t>
            </a:fld>
            <a:endParaRPr lang="fi-FI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E9EBBC1-035C-4F08-AF13-B8C509DE3DE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F0DF934-E0DA-478D-945B-62B2117763CC}" type="slidenum">
              <a:rPr lang="fi-FI" smtClean="0"/>
              <a:pPr/>
              <a:t>‹#›</a:t>
            </a:fld>
            <a:r>
              <a:rPr lang="fi-FI"/>
              <a:t> │</a:t>
            </a:r>
            <a:endParaRPr lang="fi-FI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10E1880-EECB-4EB9-A854-0DC9EF5CC8D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9908" y="5633312"/>
            <a:ext cx="3242117" cy="747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1597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di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FB25548-6FF3-41FE-8326-19F2EA2E5B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9328" y="712597"/>
            <a:ext cx="5785104" cy="1325563"/>
          </a:xfrm>
        </p:spPr>
        <p:txBody>
          <a:bodyPr anchor="b">
            <a:normAutofit/>
          </a:bodyPr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sv-SE" dirty="0"/>
              <a:t>Lägg till en beskrivande rubrik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50F97028-EEEA-4C6B-9BA9-DF072ABA11A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9327" y="2206690"/>
            <a:ext cx="5785104" cy="3030330"/>
          </a:xfrm>
        </p:spPr>
        <p:txBody>
          <a:bodyPr>
            <a:normAutofit/>
          </a:bodyPr>
          <a:lstStyle>
            <a:lvl1pPr marL="285750" indent="-285750">
              <a:buFontTx/>
              <a:buBlip>
                <a:blip r:embed="rId2"/>
              </a:buBlip>
              <a:defRPr sz="1600">
                <a:solidFill>
                  <a:schemeClr val="tx1"/>
                </a:solidFill>
              </a:defRPr>
            </a:lvl1pPr>
          </a:lstStyle>
          <a:p>
            <a:pPr lvl="0"/>
            <a:endParaRPr lang="fi-FI" dirty="0"/>
          </a:p>
        </p:txBody>
      </p:sp>
      <p:sp>
        <p:nvSpPr>
          <p:cNvPr id="14" name="Sisällön paikkamerkki 13">
            <a:extLst>
              <a:ext uri="{FF2B5EF4-FFF2-40B4-BE49-F238E27FC236}">
                <a16:creationId xmlns:a16="http://schemas.microsoft.com/office/drawing/2014/main" id="{B947DC9A-D4F4-4C13-8E4B-48C43E7B692D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943725" y="755269"/>
            <a:ext cx="5016627" cy="5224717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fi-FI" dirty="0" err="1"/>
              <a:t>Plats</a:t>
            </a:r>
            <a:r>
              <a:rPr lang="fi-FI" dirty="0"/>
              <a:t> för </a:t>
            </a:r>
            <a:r>
              <a:rPr lang="fi-FI" dirty="0" err="1"/>
              <a:t>infografik</a:t>
            </a:r>
            <a:r>
              <a:rPr lang="fi-FI" dirty="0"/>
              <a:t>/bild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B0AA1273-05FF-4F47-98E3-C7EBD881C46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A3122C40-75AC-41EE-B4EB-95249D2FB2EE}" type="datetime1">
              <a:rPr lang="fi-FI" smtClean="0"/>
              <a:pPr/>
              <a:t>27.5.2021</a:t>
            </a:fld>
            <a:endParaRPr lang="fi-FI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808038D-B4D2-4BF3-A10A-5CD38A4880E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DF0DF934-E0DA-478D-945B-62B2117763CC}" type="slidenum">
              <a:rPr lang="fi-FI" smtClean="0"/>
              <a:pPr/>
              <a:t>‹#›</a:t>
            </a:fld>
            <a:r>
              <a:rPr lang="fi-FI"/>
              <a:t> │</a:t>
            </a:r>
            <a:endParaRPr lang="fi-FI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EB286B0-340B-42C4-A119-09B9F7807E9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038" y="5442606"/>
            <a:ext cx="3242117" cy="747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7066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di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FB25548-6FF3-41FE-8326-19F2EA2E5B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9328" y="712597"/>
            <a:ext cx="7089648" cy="1325563"/>
          </a:xfrm>
        </p:spPr>
        <p:txBody>
          <a:bodyPr anchor="b">
            <a:normAutofit/>
          </a:bodyPr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sv-SE" dirty="0"/>
              <a:t>Lägg till en beskrivande rubrik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50F97028-EEEA-4C6B-9BA9-DF072ABA11A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9327" y="2206690"/>
            <a:ext cx="5257802" cy="3030330"/>
          </a:xfrm>
        </p:spPr>
        <p:txBody>
          <a:bodyPr>
            <a:normAutofit/>
          </a:bodyPr>
          <a:lstStyle>
            <a:lvl1pPr marL="285750" indent="-285750">
              <a:buFontTx/>
              <a:buBlip>
                <a:blip r:embed="rId2"/>
              </a:buBlip>
              <a:defRPr sz="1600">
                <a:solidFill>
                  <a:schemeClr val="tx1"/>
                </a:solidFill>
              </a:defRPr>
            </a:lvl1pPr>
          </a:lstStyle>
          <a:p>
            <a:pPr lvl="0"/>
            <a:endParaRPr lang="fi-FI" dirty="0"/>
          </a:p>
        </p:txBody>
      </p:sp>
      <p:sp>
        <p:nvSpPr>
          <p:cNvPr id="9" name="Tekstin paikkamerkki 10">
            <a:extLst>
              <a:ext uri="{FF2B5EF4-FFF2-40B4-BE49-F238E27FC236}">
                <a16:creationId xmlns:a16="http://schemas.microsoft.com/office/drawing/2014/main" id="{551C7171-8391-4FC1-9DBB-15D1052D57E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14873" y="2206689"/>
            <a:ext cx="5257802" cy="3261423"/>
          </a:xfrm>
        </p:spPr>
        <p:txBody>
          <a:bodyPr>
            <a:normAutofit/>
          </a:bodyPr>
          <a:lstStyle>
            <a:lvl1pPr marL="285750" indent="-285750">
              <a:buFontTx/>
              <a:buBlip>
                <a:blip r:embed="rId2"/>
              </a:buBlip>
              <a:defRPr sz="1600">
                <a:solidFill>
                  <a:schemeClr val="tx1"/>
                </a:solidFill>
              </a:defRPr>
            </a:lvl1pPr>
          </a:lstStyle>
          <a:p>
            <a:pPr lvl="0"/>
            <a:endParaRPr lang="fi-FI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085641A-9B33-4F85-ADDA-57AC8C19581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A3122C40-75AC-41EE-B4EB-95249D2FB2EE}" type="datetime1">
              <a:rPr lang="fi-FI" smtClean="0"/>
              <a:pPr/>
              <a:t>27.5.2021</a:t>
            </a:fld>
            <a:endParaRPr lang="fi-FI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CD446F2-BC9B-43BF-AD27-5A6A5B400CA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DF0DF934-E0DA-478D-945B-62B2117763CC}" type="slidenum">
              <a:rPr lang="fi-FI" smtClean="0"/>
              <a:pPr/>
              <a:t>‹#›</a:t>
            </a:fld>
            <a:r>
              <a:rPr lang="fi-FI"/>
              <a:t> │</a:t>
            </a:r>
            <a:endParaRPr lang="fi-FI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255295F-2939-406C-9E15-8B3264E6693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038" y="5442606"/>
            <a:ext cx="3242117" cy="747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0646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dia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FB25548-6FF3-41FE-8326-19F2EA2E5B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9328" y="712597"/>
            <a:ext cx="7089648" cy="1325563"/>
          </a:xfrm>
        </p:spPr>
        <p:txBody>
          <a:bodyPr anchor="b">
            <a:normAutofit/>
          </a:bodyPr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sv-SE" dirty="0"/>
              <a:t>Lägg till en beskrivande rubrik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50F97028-EEEA-4C6B-9BA9-DF072ABA11A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9327" y="2206690"/>
            <a:ext cx="10753348" cy="3030330"/>
          </a:xfrm>
        </p:spPr>
        <p:txBody>
          <a:bodyPr>
            <a:normAutofit/>
          </a:bodyPr>
          <a:lstStyle>
            <a:lvl1pPr marL="285750" indent="-285750">
              <a:buFontTx/>
              <a:buBlip>
                <a:blip r:embed="rId2"/>
              </a:buBlip>
              <a:defRPr sz="1600">
                <a:solidFill>
                  <a:schemeClr val="tx1"/>
                </a:solidFill>
              </a:defRPr>
            </a:lvl1pPr>
          </a:lstStyle>
          <a:p>
            <a:pPr lvl="0"/>
            <a:endParaRPr lang="fi-FI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BC8C2060-B0F4-49EA-81A6-14B69C79783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3122C40-75AC-41EE-B4EB-95249D2FB2EE}" type="datetime1">
              <a:rPr lang="fi-FI" smtClean="0"/>
              <a:pPr/>
              <a:t>27.5.2021</a:t>
            </a:fld>
            <a:endParaRPr lang="fi-FI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B0A10D3-3CF1-401C-8DB4-A752F86F53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F0DF934-E0DA-478D-945B-62B2117763CC}" type="slidenum">
              <a:rPr lang="fi-FI" smtClean="0"/>
              <a:pPr/>
              <a:t>‹#›</a:t>
            </a:fld>
            <a:r>
              <a:rPr lang="fi-FI"/>
              <a:t> │</a:t>
            </a:r>
            <a:endParaRPr lang="fi-FI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8249BB4-2FE6-447B-BFE6-B82400479AB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038" y="5442606"/>
            <a:ext cx="3242117" cy="747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2696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FB25548-6FF3-41FE-8326-19F2EA2E5B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9328" y="712597"/>
            <a:ext cx="7089648" cy="1325563"/>
          </a:xfrm>
        </p:spPr>
        <p:txBody>
          <a:bodyPr anchor="b">
            <a:normAutofit/>
          </a:bodyPr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sv-SE" dirty="0"/>
              <a:t>Lägg till en beskrivande rubrik</a:t>
            </a:r>
            <a:endParaRPr lang="fi-FI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16E6C9B-ED93-4FDF-9C0A-E485ED29271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22C40-75AC-41EE-B4EB-95249D2FB2EE}" type="datetime1">
              <a:rPr lang="fi-FI" smtClean="0"/>
              <a:pPr/>
              <a:t>27.5.2021</a:t>
            </a:fld>
            <a:endParaRPr lang="fi-FI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E4AFEB1-0227-4A46-AA11-E58091F28C1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DF934-E0DA-478D-945B-62B2117763CC}" type="slidenum">
              <a:rPr lang="fi-FI" smtClean="0"/>
              <a:pPr/>
              <a:t>‹#›</a:t>
            </a:fld>
            <a:r>
              <a:rPr lang="fi-FI"/>
              <a:t> │</a:t>
            </a:r>
            <a:endParaRPr lang="fi-FI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F9F56EB-14D3-4A32-A78E-6970091725D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038" y="5442606"/>
            <a:ext cx="3242117" cy="747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5240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6968AA73-5BAB-4A7E-95A4-491693124B7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7540" y="0"/>
            <a:ext cx="10290075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E24F2756-8B02-493C-B87E-53653FB59F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17092" y="2135079"/>
            <a:ext cx="5843016" cy="1822133"/>
          </a:xfrm>
        </p:spPr>
        <p:txBody>
          <a:bodyPr anchor="ctr"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Lägg till en beskrivande rubrik</a:t>
            </a:r>
            <a:endParaRPr lang="fi-FI" dirty="0"/>
          </a:p>
        </p:txBody>
      </p:sp>
      <p:pic>
        <p:nvPicPr>
          <p:cNvPr id="17" name="Kuva 16">
            <a:extLst>
              <a:ext uri="{FF2B5EF4-FFF2-40B4-BE49-F238E27FC236}">
                <a16:creationId xmlns:a16="http://schemas.microsoft.com/office/drawing/2014/main" id="{0F27AD37-2655-4C00-83C5-3EFFD6DC909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8718" y="5981451"/>
            <a:ext cx="1841351" cy="364500"/>
          </a:xfrm>
          <a:prstGeom prst="rect">
            <a:avLst/>
          </a:prstGeom>
        </p:spPr>
      </p:pic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57912E9A-B094-415F-99BC-5260C45BFC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22C40-75AC-41EE-B4EB-95249D2FB2EE}" type="datetime1">
              <a:rPr lang="fi-FI" smtClean="0"/>
              <a:pPr/>
              <a:t>27.5.2021</a:t>
            </a:fld>
            <a:endParaRPr lang="fi-FI" dirty="0"/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630784F5-A065-4068-BDA3-9C91ADD36B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DF934-E0DA-478D-945B-62B2117763CC}" type="slidenum">
              <a:rPr lang="fi-FI" smtClean="0"/>
              <a:pPr/>
              <a:t>‹#›</a:t>
            </a:fld>
            <a:r>
              <a:rPr lang="fi-FI"/>
              <a:t> │</a:t>
            </a:r>
            <a:endParaRPr lang="fi-FI" dirty="0"/>
          </a:p>
        </p:txBody>
      </p:sp>
      <p:sp>
        <p:nvSpPr>
          <p:cNvPr id="20" name="Tekstin paikkamerkki 4">
            <a:extLst>
              <a:ext uri="{FF2B5EF4-FFF2-40B4-BE49-F238E27FC236}">
                <a16:creationId xmlns:a16="http://schemas.microsoft.com/office/drawing/2014/main" id="{992698B6-9263-45AA-9C39-EFD90A4DE3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66795" y="6492875"/>
            <a:ext cx="4200525" cy="365126"/>
          </a:xfrm>
        </p:spPr>
        <p:txBody>
          <a:bodyPr anchor="ctr">
            <a:norm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fi-FI" dirty="0" err="1"/>
              <a:t>Avdelning</a:t>
            </a:r>
            <a:r>
              <a:rPr lang="fi-FI" dirty="0"/>
              <a:t>, </a:t>
            </a:r>
            <a:r>
              <a:rPr lang="fi-FI" dirty="0" err="1"/>
              <a:t>författare</a:t>
            </a:r>
            <a:r>
              <a:rPr lang="fi-FI" dirty="0"/>
              <a:t>, </a:t>
            </a:r>
            <a:r>
              <a:rPr lang="fi-FI" dirty="0" err="1"/>
              <a:t>twitter-namn</a:t>
            </a:r>
            <a:r>
              <a:rPr lang="fi-FI" dirty="0"/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A289AF9-96D9-4ED7-8AFF-3EA9BAB8CB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795" y="4600575"/>
            <a:ext cx="4437354" cy="1022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7999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di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>
            <a:extLst>
              <a:ext uri="{FF2B5EF4-FFF2-40B4-BE49-F238E27FC236}">
                <a16:creationId xmlns:a16="http://schemas.microsoft.com/office/drawing/2014/main" id="{C99E8A1C-E018-4248-9BFC-9C7B6042D89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91038" y="0"/>
            <a:ext cx="7800962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BFB25548-6FF3-41FE-8326-19F2EA2E5B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91328" y="701040"/>
            <a:ext cx="6394704" cy="1325563"/>
          </a:xfrm>
        </p:spPr>
        <p:txBody>
          <a:bodyPr anchor="b"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Lägg till en beskrivande rubrik</a:t>
            </a:r>
            <a:endParaRPr lang="fi-FI" dirty="0"/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1C865A46-0811-476F-95B1-66F290B1233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8109" y="1618252"/>
            <a:ext cx="1285679" cy="1917745"/>
          </a:xfrm>
          <a:prstGeom prst="rect">
            <a:avLst/>
          </a:prstGeom>
        </p:spPr>
      </p:pic>
      <p:sp>
        <p:nvSpPr>
          <p:cNvPr id="12" name="Tekstin paikkamerkki 10">
            <a:extLst>
              <a:ext uri="{FF2B5EF4-FFF2-40B4-BE49-F238E27FC236}">
                <a16:creationId xmlns:a16="http://schemas.microsoft.com/office/drawing/2014/main" id="{332C7A61-BF09-4716-AF9C-8FCE8803278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91327" y="2195132"/>
            <a:ext cx="6394704" cy="3730625"/>
          </a:xfrm>
        </p:spPr>
        <p:txBody>
          <a:bodyPr>
            <a:normAutofit/>
          </a:bodyPr>
          <a:lstStyle>
            <a:lvl1pPr marL="285750" indent="-285750">
              <a:buFontTx/>
              <a:buBlip>
                <a:blip r:embed="rId4"/>
              </a:buBlip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1" name="Tekstin paikkamerkki 12">
            <a:extLst>
              <a:ext uri="{FF2B5EF4-FFF2-40B4-BE49-F238E27FC236}">
                <a16:creationId xmlns:a16="http://schemas.microsoft.com/office/drawing/2014/main" id="{2332E9A1-2DBE-4997-86CB-CB952315796A}"/>
              </a:ext>
              <a:ext uri="{C183D7F6-B498-43B3-948B-1728B52AA6E4}">
                <adec:decorative xmlns:adec="http://schemas.microsoft.com/office/drawing/2017/decorative" xmlns="" val="0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15909" y="2567432"/>
            <a:ext cx="2641728" cy="2133600"/>
          </a:xfrm>
        </p:spPr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DEF677-AF6F-42DC-84BC-F5E1A9C7FF6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A3122C40-75AC-41EE-B4EB-95249D2FB2EE}" type="datetime1">
              <a:rPr lang="fi-FI" smtClean="0"/>
              <a:pPr/>
              <a:t>27.5.2021</a:t>
            </a:fld>
            <a:endParaRPr lang="fi-FI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A6D188-0D68-4C4B-82BA-F2A274480AE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DF0DF934-E0DA-478D-945B-62B2117763CC}" type="slidenum">
              <a:rPr lang="fi-FI" smtClean="0"/>
              <a:pPr/>
              <a:t>‹#›</a:t>
            </a:fld>
            <a:r>
              <a:rPr lang="fi-FI"/>
              <a:t> │</a:t>
            </a:r>
            <a:endParaRPr lang="fi-FI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9AA3A5C-67AE-4D6E-99B2-B6CD4DD690B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6578" y="4899997"/>
            <a:ext cx="3353472" cy="772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5917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di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FB25548-6FF3-41FE-8326-19F2EA2E5B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349" y="303080"/>
            <a:ext cx="11415302" cy="671195"/>
          </a:xfrm>
        </p:spPr>
        <p:txBody>
          <a:bodyPr anchor="b">
            <a:normAutofit/>
          </a:bodyPr>
          <a:lstStyle>
            <a:lvl1pPr>
              <a:defRPr sz="3200">
                <a:solidFill>
                  <a:schemeClr val="accent3"/>
                </a:solidFill>
              </a:defRPr>
            </a:lvl1pPr>
          </a:lstStyle>
          <a:p>
            <a:r>
              <a:rPr lang="sv-SE" dirty="0"/>
              <a:t>Lägg till en beskrivande rubrik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50F97028-EEEA-4C6B-9BA9-DF072ABA11A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8349" y="1219362"/>
            <a:ext cx="5707651" cy="4637286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endParaRPr lang="fi-FI" dirty="0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3401C02B-A017-4071-A7B2-511CDDF1674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18292" y="6492875"/>
            <a:ext cx="565200" cy="365125"/>
          </a:xfrm>
        </p:spPr>
        <p:txBody>
          <a:bodyPr/>
          <a:lstStyle/>
          <a:p>
            <a:fld id="{DF0DF934-E0DA-478D-945B-62B2117763CC}" type="slidenum">
              <a:rPr lang="fi-FI" smtClean="0"/>
              <a:t>‹#›</a:t>
            </a:fld>
            <a:r>
              <a:rPr lang="fi-FI" dirty="0"/>
              <a:t> │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2BE8C858-2985-41BF-852B-04A10573820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321786" y="6492875"/>
            <a:ext cx="722996" cy="365125"/>
          </a:xfrm>
        </p:spPr>
        <p:txBody>
          <a:bodyPr/>
          <a:lstStyle/>
          <a:p>
            <a:fld id="{529729B5-AD08-4C1C-BE80-C95A43A7C890}" type="datetime1">
              <a:rPr lang="fi-FI" smtClean="0"/>
              <a:t>27.5.2021</a:t>
            </a:fld>
            <a:endParaRPr lang="fi-FI"/>
          </a:p>
        </p:txBody>
      </p:sp>
      <p:sp>
        <p:nvSpPr>
          <p:cNvPr id="10" name="Tekstin paikkamerkki 10">
            <a:extLst>
              <a:ext uri="{FF2B5EF4-FFF2-40B4-BE49-F238E27FC236}">
                <a16:creationId xmlns:a16="http://schemas.microsoft.com/office/drawing/2014/main" id="{38A39885-DF07-4E5E-AB71-7E93C09A88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0" y="1219362"/>
            <a:ext cx="5707651" cy="4637286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endParaRPr lang="fi-FI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C03C2C-6E3B-44AB-A8E5-A6D87DC0983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354" y="6090412"/>
            <a:ext cx="2643271" cy="60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4887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di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FB25548-6FF3-41FE-8326-19F2EA2E5B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349" y="303080"/>
            <a:ext cx="11415302" cy="671195"/>
          </a:xfrm>
        </p:spPr>
        <p:txBody>
          <a:bodyPr anchor="b">
            <a:normAutofit/>
          </a:bodyPr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sv-SE" dirty="0"/>
              <a:t>Lägg till en beskrivande rubrik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50F97028-EEEA-4C6B-9BA9-DF072ABA11A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8349" y="1219362"/>
            <a:ext cx="11415302" cy="4637286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endParaRPr lang="fi-FI" dirty="0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3401C02B-A017-4071-A7B2-511CDDF1674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18292" y="6492875"/>
            <a:ext cx="565200" cy="365125"/>
          </a:xfrm>
        </p:spPr>
        <p:txBody>
          <a:bodyPr/>
          <a:lstStyle/>
          <a:p>
            <a:fld id="{DF0DF934-E0DA-478D-945B-62B2117763CC}" type="slidenum">
              <a:rPr lang="fi-FI" smtClean="0"/>
              <a:t>‹#›</a:t>
            </a:fld>
            <a:r>
              <a:rPr lang="fi-FI" dirty="0"/>
              <a:t> │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2BE8C858-2985-41BF-852B-04A10573820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321786" y="6492875"/>
            <a:ext cx="722996" cy="365125"/>
          </a:xfrm>
        </p:spPr>
        <p:txBody>
          <a:bodyPr/>
          <a:lstStyle/>
          <a:p>
            <a:fld id="{529729B5-AD08-4C1C-BE80-C95A43A7C890}" type="datetime1">
              <a:rPr lang="fi-FI" smtClean="0"/>
              <a:t>27.5.2021</a:t>
            </a:fld>
            <a:endParaRPr lang="fi-FI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A544974-F474-419B-9D7B-D95915F8E4E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354" y="6090412"/>
            <a:ext cx="2643271" cy="60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6340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di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77F21A0C-D9A2-4726-A98A-D7BFE71438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9151" y="0"/>
            <a:ext cx="4822849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BFB25548-6FF3-41FE-8326-19F2EA2E5B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349" y="303080"/>
            <a:ext cx="7459784" cy="671195"/>
          </a:xfrm>
        </p:spPr>
        <p:txBody>
          <a:bodyPr anchor="b">
            <a:normAutofit/>
          </a:bodyPr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sv-SE" dirty="0"/>
              <a:t>Lägg till en beskrivande rubrik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50F97028-EEEA-4C6B-9BA9-DF072ABA11A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8349" y="1219362"/>
            <a:ext cx="7459784" cy="4637286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endParaRPr lang="fi-FI" dirty="0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3401C02B-A017-4071-A7B2-511CDDF1674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18292" y="6492875"/>
            <a:ext cx="565200" cy="365125"/>
          </a:xfrm>
        </p:spPr>
        <p:txBody>
          <a:bodyPr/>
          <a:lstStyle/>
          <a:p>
            <a:fld id="{DF0DF934-E0DA-478D-945B-62B2117763CC}" type="slidenum">
              <a:rPr lang="fi-FI" smtClean="0"/>
              <a:t>‹#›</a:t>
            </a:fld>
            <a:r>
              <a:rPr lang="fi-FI" dirty="0"/>
              <a:t> │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2BE8C858-2985-41BF-852B-04A10573820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321786" y="6492875"/>
            <a:ext cx="722996" cy="365125"/>
          </a:xfrm>
        </p:spPr>
        <p:txBody>
          <a:bodyPr/>
          <a:lstStyle/>
          <a:p>
            <a:fld id="{529729B5-AD08-4C1C-BE80-C95A43A7C890}" type="datetime1">
              <a:rPr lang="fi-FI" smtClean="0"/>
              <a:t>27.5.2021</a:t>
            </a:fld>
            <a:endParaRPr lang="fi-FI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382F9CF-88A8-4234-BF50-014D7F07B61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354" y="6090412"/>
            <a:ext cx="2643271" cy="60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2614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dia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FB25548-6FF3-41FE-8326-19F2EA2E5B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349" y="303080"/>
            <a:ext cx="7459784" cy="671195"/>
          </a:xfrm>
        </p:spPr>
        <p:txBody>
          <a:bodyPr anchor="b">
            <a:norm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Lägg till en beskrivande rubrik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50F97028-EEEA-4C6B-9BA9-DF072ABA11A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8349" y="1219362"/>
            <a:ext cx="7459784" cy="4637286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endParaRPr lang="fi-FI" dirty="0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3401C02B-A017-4071-A7B2-511CDDF1674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18292" y="6492875"/>
            <a:ext cx="565200" cy="365125"/>
          </a:xfrm>
        </p:spPr>
        <p:txBody>
          <a:bodyPr/>
          <a:lstStyle/>
          <a:p>
            <a:fld id="{DF0DF934-E0DA-478D-945B-62B2117763CC}" type="slidenum">
              <a:rPr lang="fi-FI" smtClean="0"/>
              <a:t>‹#›</a:t>
            </a:fld>
            <a:r>
              <a:rPr lang="fi-FI" dirty="0"/>
              <a:t> │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2BE8C858-2985-41BF-852B-04A10573820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321786" y="6492875"/>
            <a:ext cx="722996" cy="365125"/>
          </a:xfrm>
        </p:spPr>
        <p:txBody>
          <a:bodyPr/>
          <a:lstStyle/>
          <a:p>
            <a:fld id="{529729B5-AD08-4C1C-BE80-C95A43A7C890}" type="datetime1">
              <a:rPr lang="fi-FI" smtClean="0"/>
              <a:t>27.5.2021</a:t>
            </a:fld>
            <a:endParaRPr lang="fi-FI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FF25CB6-DAFF-482C-94E8-3B73CA7A22C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354" y="6090412"/>
            <a:ext cx="2643271" cy="609275"/>
          </a:xfrm>
          <a:prstGeom prst="rect">
            <a:avLst/>
          </a:prstGeom>
        </p:spPr>
      </p:pic>
      <p:sp>
        <p:nvSpPr>
          <p:cNvPr id="10" name="Tekstin paikkamerkki 12">
            <a:extLst>
              <a:ext uri="{FF2B5EF4-FFF2-40B4-BE49-F238E27FC236}">
                <a16:creationId xmlns:a16="http://schemas.microsoft.com/office/drawing/2014/main" id="{E37DED2E-6B6B-4E6A-B460-5ED26F7F66D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243" y="1948077"/>
            <a:ext cx="2939543" cy="2953430"/>
          </a:xfrm>
          <a:prstGeom prst="roundRect">
            <a:avLst/>
          </a:prstGeom>
          <a:solidFill>
            <a:schemeClr val="accent3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</a:lstStyle>
          <a:p>
            <a:pPr algn="ctr"/>
            <a:r>
              <a:rPr lang="sv-SE" sz="2400" b="1" dirty="0">
                <a:solidFill>
                  <a:schemeClr val="bg1"/>
                </a:solidFill>
                <a:latin typeface="+mj-lt"/>
              </a:rPr>
              <a:t>Klicka för att lägga till text</a:t>
            </a:r>
            <a:endParaRPr lang="fi-FI" sz="24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983433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7EE8F5A4-F853-4085-B8A4-1E4D727DD9F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BFB25548-6FF3-41FE-8326-19F2EA2E5B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22704" y="3224149"/>
            <a:ext cx="8546592" cy="1325563"/>
          </a:xfrm>
        </p:spPr>
        <p:txBody>
          <a:bodyPr anchor="t">
            <a:normAutofit/>
          </a:bodyPr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Lägg till en beskrivande rubrik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4DBF56-D286-4021-9DEB-4ECEAF49314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3122C40-75AC-41EE-B4EB-95249D2FB2EE}" type="datetime1">
              <a:rPr lang="fi-FI" smtClean="0"/>
              <a:pPr/>
              <a:t>27.5.2021</a:t>
            </a:fld>
            <a:endParaRPr lang="fi-FI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126D3DF-5363-4C1C-AE33-883AA3218C0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F0DF934-E0DA-478D-945B-62B2117763CC}" type="slidenum">
              <a:rPr lang="fi-FI" smtClean="0"/>
              <a:pPr/>
              <a:t>‹#›</a:t>
            </a:fld>
            <a:r>
              <a:rPr lang="fi-FI"/>
              <a:t> │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238229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5AF90977-3BCE-4DDA-A97A-C0079AE5D30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BFB25548-6FF3-41FE-8326-19F2EA2E5B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22704" y="3224149"/>
            <a:ext cx="8546592" cy="1325563"/>
          </a:xfrm>
        </p:spPr>
        <p:txBody>
          <a:bodyPr anchor="t">
            <a:normAutofit/>
          </a:bodyPr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Lägg till en beskrivande rubrik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490941-207B-4A96-8CA2-270EADD7E75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3122C40-75AC-41EE-B4EB-95249D2FB2EE}" type="datetime1">
              <a:rPr lang="fi-FI" smtClean="0"/>
              <a:pPr/>
              <a:t>27.5.2021</a:t>
            </a:fld>
            <a:endParaRPr lang="fi-FI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AB0362-0812-4A70-AADC-E181A1B2A3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F0DF934-E0DA-478D-945B-62B2117763CC}" type="slidenum">
              <a:rPr lang="fi-FI" smtClean="0"/>
              <a:pPr/>
              <a:t>‹#›</a:t>
            </a:fld>
            <a:r>
              <a:rPr lang="fi-FI"/>
              <a:t> │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140128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petusdi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B74951E-33CE-4C14-B520-F460F243AF7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9663" y="3063855"/>
            <a:ext cx="5600088" cy="1330047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BFB25548-6FF3-41FE-8326-19F2EA2E5B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4" y="5999734"/>
            <a:ext cx="11015472" cy="365125"/>
          </a:xfrm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sv-SE" dirty="0"/>
              <a:t>Klicka för att lägga till text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787FC7-242C-49EA-B32F-1EAF6788F36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3122C40-75AC-41EE-B4EB-95249D2FB2EE}" type="datetime1">
              <a:rPr lang="fi-FI" smtClean="0"/>
              <a:pPr/>
              <a:t>27.5.2021</a:t>
            </a:fld>
            <a:endParaRPr lang="fi-FI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DB0F4DE-B3F4-4F7B-B3C3-A0ECE3D4A84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F0DF934-E0DA-478D-945B-62B2117763CC}" type="slidenum">
              <a:rPr lang="fi-FI" smtClean="0"/>
              <a:pPr/>
              <a:t>‹#›</a:t>
            </a:fld>
            <a:r>
              <a:rPr lang="fi-FI"/>
              <a:t> │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967475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fi-FI"/>
              <a:t>Muokkaa alaotsikon perustyyliä napsautt.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A3122C40-75AC-41EE-B4EB-95249D2FB2EE}" type="datetime1">
              <a:rPr lang="fi-FI" smtClean="0"/>
              <a:pPr/>
              <a:t>27.5.2021</a:t>
            </a:fld>
            <a:endParaRPr lang="fi-F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DF934-E0DA-478D-945B-62B2117763CC}" type="slidenum">
              <a:rPr lang="fi-FI" smtClean="0"/>
              <a:pPr/>
              <a:t>‹#›</a:t>
            </a:fld>
            <a:r>
              <a:rPr lang="fi-FI"/>
              <a:t> │</a:t>
            </a:r>
            <a:endParaRPr lang="fi-FI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5226346"/>
      </p:ext>
    </p:extLst>
  </p:cSld>
  <p:clrMapOvr>
    <a:masterClrMapping/>
  </p:clrMapOvr>
  <p:hf hdr="0" ftr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22C40-75AC-41EE-B4EB-95249D2FB2EE}" type="datetime1">
              <a:rPr lang="fi-FI" smtClean="0"/>
              <a:pPr/>
              <a:t>27.5.2021</a:t>
            </a:fld>
            <a:endParaRPr lang="fi-F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DF934-E0DA-478D-945B-62B2117763CC}" type="slidenum">
              <a:rPr lang="fi-FI" smtClean="0"/>
              <a:pPr/>
              <a:t>‹#›</a:t>
            </a:fld>
            <a:r>
              <a:rPr lang="fi-FI"/>
              <a:t> │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45403628"/>
      </p:ext>
    </p:extLst>
  </p:cSld>
  <p:clrMapOvr>
    <a:masterClrMapping/>
  </p:clrMapOvr>
  <p:hf hdr="0" ftr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22C40-75AC-41EE-B4EB-95249D2FB2EE}" type="datetime1">
              <a:rPr lang="fi-FI" smtClean="0"/>
              <a:pPr/>
              <a:t>27.5.2021</a:t>
            </a:fld>
            <a:endParaRPr lang="fi-F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DF934-E0DA-478D-945B-62B2117763CC}" type="slidenum">
              <a:rPr lang="fi-FI" smtClean="0"/>
              <a:pPr/>
              <a:t>‹#›</a:t>
            </a:fld>
            <a:r>
              <a:rPr lang="fi-FI"/>
              <a:t> │</a:t>
            </a:r>
            <a:endParaRPr lang="fi-FI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910730"/>
      </p:ext>
    </p:extLst>
  </p:cSld>
  <p:clrMapOvr>
    <a:masterClrMapping/>
  </p:clrMapOvr>
  <p:hf hdr="0" ft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di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>
            <a:extLst>
              <a:ext uri="{FF2B5EF4-FFF2-40B4-BE49-F238E27FC236}">
                <a16:creationId xmlns:a16="http://schemas.microsoft.com/office/drawing/2014/main" id="{C99E8A1C-E018-4248-9BFC-9C7B6042D89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91038" y="0"/>
            <a:ext cx="7800962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BFB25548-6FF3-41FE-8326-19F2EA2E5B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91328" y="701040"/>
            <a:ext cx="6394704" cy="1325563"/>
          </a:xfrm>
        </p:spPr>
        <p:txBody>
          <a:bodyPr anchor="b"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Lägg till en beskrivande rubrik</a:t>
            </a:r>
            <a:endParaRPr lang="fi-FI" dirty="0"/>
          </a:p>
        </p:txBody>
      </p:sp>
      <p:sp>
        <p:nvSpPr>
          <p:cNvPr id="13" name="Tekstin paikkamerkki 12">
            <a:extLst>
              <a:ext uri="{FF2B5EF4-FFF2-40B4-BE49-F238E27FC236}">
                <a16:creationId xmlns:a16="http://schemas.microsoft.com/office/drawing/2014/main" id="{FD621FC8-F7BC-4B7B-A0F2-7BC413E7DBCF}"/>
              </a:ext>
              <a:ext uri="{C183D7F6-B498-43B3-948B-1728B52AA6E4}">
                <adec:decorative xmlns:adec="http://schemas.microsoft.com/office/drawing/2017/decorative" xmlns="" val="0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15909" y="2561336"/>
            <a:ext cx="2641728" cy="2133600"/>
          </a:xfrm>
        </p:spPr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9D4306B0-0621-4281-8D93-C1B874BF3CF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8109" y="1613213"/>
            <a:ext cx="1285679" cy="1917745"/>
          </a:xfrm>
          <a:prstGeom prst="rect">
            <a:avLst/>
          </a:prstGeom>
        </p:spPr>
      </p:pic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ACEB8503-5096-435E-97A0-AD39D76C9C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91327" y="2195132"/>
            <a:ext cx="6394704" cy="3730625"/>
          </a:xfrm>
        </p:spPr>
        <p:txBody>
          <a:bodyPr>
            <a:normAutofit/>
          </a:bodyPr>
          <a:lstStyle>
            <a:lvl1pPr marL="285750" indent="-285750">
              <a:buFontTx/>
              <a:buBlip>
                <a:blip r:embed="rId4"/>
              </a:buBlip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F2B321-065E-4347-84DF-5502CB74BF4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A3122C40-75AC-41EE-B4EB-95249D2FB2EE}" type="datetime1">
              <a:rPr lang="fi-FI" smtClean="0"/>
              <a:pPr/>
              <a:t>27.5.2021</a:t>
            </a:fld>
            <a:endParaRPr lang="fi-FI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4C21EE-F959-43E3-82C5-5773B8247CC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DF0DF934-E0DA-478D-945B-62B2117763CC}" type="slidenum">
              <a:rPr lang="fi-FI" smtClean="0"/>
              <a:pPr/>
              <a:t>‹#›</a:t>
            </a:fld>
            <a:r>
              <a:rPr lang="fi-FI"/>
              <a:t> │</a:t>
            </a:r>
            <a:endParaRPr lang="fi-FI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603D7E7-9B49-43A7-856C-A4FDE17E07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6578" y="4899997"/>
            <a:ext cx="3353472" cy="772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50346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22C40-75AC-41EE-B4EB-95249D2FB2EE}" type="datetime1">
              <a:rPr lang="fi-FI" smtClean="0"/>
              <a:pPr/>
              <a:t>27.5.2021</a:t>
            </a:fld>
            <a:endParaRPr lang="fi-FI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DF934-E0DA-478D-945B-62B2117763CC}" type="slidenum">
              <a:rPr lang="fi-FI" smtClean="0"/>
              <a:pPr/>
              <a:t>‹#›</a:t>
            </a:fld>
            <a:r>
              <a:rPr lang="fi-FI"/>
              <a:t> │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335347016"/>
      </p:ext>
    </p:extLst>
  </p:cSld>
  <p:clrMapOvr>
    <a:masterClrMapping/>
  </p:clrMapOvr>
  <p:hf hdr="0" ftr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fi-FI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22C40-75AC-41EE-B4EB-95249D2FB2EE}" type="datetime1">
              <a:rPr lang="fi-FI" smtClean="0"/>
              <a:pPr/>
              <a:t>27.5.2021</a:t>
            </a:fld>
            <a:endParaRPr lang="fi-FI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DF934-E0DA-478D-945B-62B2117763CC}" type="slidenum">
              <a:rPr lang="fi-FI" smtClean="0"/>
              <a:pPr/>
              <a:t>‹#›</a:t>
            </a:fld>
            <a:r>
              <a:rPr lang="fi-FI"/>
              <a:t> │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157124060"/>
      </p:ext>
    </p:extLst>
  </p:cSld>
  <p:clrMapOvr>
    <a:masterClrMapping/>
  </p:clrMapOvr>
  <p:hf hdr="0" ftr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22C40-75AC-41EE-B4EB-95249D2FB2EE}" type="datetime1">
              <a:rPr lang="fi-FI" smtClean="0"/>
              <a:pPr/>
              <a:t>27.5.2021</a:t>
            </a:fld>
            <a:endParaRPr lang="fi-FI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DF934-E0DA-478D-945B-62B2117763CC}" type="slidenum">
              <a:rPr lang="fi-FI" smtClean="0"/>
              <a:pPr/>
              <a:t>‹#›</a:t>
            </a:fld>
            <a:r>
              <a:rPr lang="fi-FI"/>
              <a:t> │</a:t>
            </a:r>
            <a:endParaRPr lang="fi-FI" dirty="0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E782D915-CBC8-41A7-B2D6-8E1BBC2D10A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038" y="5442606"/>
            <a:ext cx="3242117" cy="747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9916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22C40-75AC-41EE-B4EB-95249D2FB2EE}" type="datetime1">
              <a:rPr lang="fi-FI" smtClean="0"/>
              <a:pPr/>
              <a:t>27.5.2021</a:t>
            </a:fld>
            <a:endParaRPr lang="fi-FI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DF934-E0DA-478D-945B-62B2117763CC}" type="slidenum">
              <a:rPr lang="fi-FI" smtClean="0"/>
              <a:pPr/>
              <a:t>‹#›</a:t>
            </a:fld>
            <a:r>
              <a:rPr lang="fi-FI"/>
              <a:t> │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57331789"/>
      </p:ext>
    </p:extLst>
  </p:cSld>
  <p:clrMapOvr>
    <a:masterClrMapping/>
  </p:clrMapOvr>
  <p:hf hdr="0" ftr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22C40-75AC-41EE-B4EB-95249D2FB2EE}" type="datetime1">
              <a:rPr lang="fi-FI" smtClean="0"/>
              <a:pPr/>
              <a:t>27.5.2021</a:t>
            </a:fld>
            <a:endParaRPr lang="fi-FI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DF934-E0DA-478D-945B-62B2117763CC}" type="slidenum">
              <a:rPr lang="fi-FI" smtClean="0"/>
              <a:pPr/>
              <a:t>‹#›</a:t>
            </a:fld>
            <a:r>
              <a:rPr lang="fi-FI"/>
              <a:t> │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524135076"/>
      </p:ext>
    </p:extLst>
  </p:cSld>
  <p:clrMapOvr>
    <a:masterClrMapping/>
  </p:clrMapOvr>
  <p:hf hdr="0" ftr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22C40-75AC-41EE-B4EB-95249D2FB2EE}" type="datetime1">
              <a:rPr lang="fi-FI" smtClean="0"/>
              <a:pPr/>
              <a:t>27.5.2021</a:t>
            </a:fld>
            <a:endParaRPr lang="fi-FI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DF934-E0DA-478D-945B-62B2117763CC}" type="slidenum">
              <a:rPr lang="fi-FI" smtClean="0"/>
              <a:pPr/>
              <a:t>‹#›</a:t>
            </a:fld>
            <a:r>
              <a:rPr lang="fi-FI"/>
              <a:t> │</a:t>
            </a:r>
            <a:endParaRPr lang="fi-FI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58287"/>
      </p:ext>
    </p:extLst>
  </p:cSld>
  <p:clrMapOvr>
    <a:masterClrMapping/>
  </p:clrMapOvr>
  <p:hf hdr="0" ftr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22C40-75AC-41EE-B4EB-95249D2FB2EE}" type="datetime1">
              <a:rPr lang="fi-FI" smtClean="0"/>
              <a:pPr/>
              <a:t>27.5.2021</a:t>
            </a:fld>
            <a:endParaRPr lang="fi-F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DF934-E0DA-478D-945B-62B2117763CC}" type="slidenum">
              <a:rPr lang="fi-FI" smtClean="0"/>
              <a:pPr/>
              <a:t>‹#›</a:t>
            </a:fld>
            <a:r>
              <a:rPr lang="fi-FI"/>
              <a:t> │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97454123"/>
      </p:ext>
    </p:extLst>
  </p:cSld>
  <p:clrMapOvr>
    <a:masterClrMapping/>
  </p:clrMapOvr>
  <p:hf hdr="0" ftr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22C40-75AC-41EE-B4EB-95249D2FB2EE}" type="datetime1">
              <a:rPr lang="fi-FI" smtClean="0"/>
              <a:pPr/>
              <a:t>27.5.2021</a:t>
            </a:fld>
            <a:endParaRPr lang="fi-F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DF934-E0DA-478D-945B-62B2117763CC}" type="slidenum">
              <a:rPr lang="fi-FI" smtClean="0"/>
              <a:pPr/>
              <a:t>‹#›</a:t>
            </a:fld>
            <a:r>
              <a:rPr lang="fi-FI"/>
              <a:t> │</a:t>
            </a:r>
            <a:endParaRPr lang="fi-FI" dirty="0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7690098"/>
      </p:ext>
    </p:extLst>
  </p:cSld>
  <p:clrMapOvr>
    <a:masterClrMapping/>
  </p:clrMapOvr>
  <p:hf hdr="0" ftr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Kuva 13">
            <a:extLst>
              <a:ext uri="{FF2B5EF4-FFF2-40B4-BE49-F238E27FC236}">
                <a16:creationId xmlns:a16="http://schemas.microsoft.com/office/drawing/2014/main" id="{CB4F3CD4-1EBB-4610-AC42-0A7336CF480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E24F2756-8B02-493C-B87E-53653FB59F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17092" y="2660998"/>
            <a:ext cx="5843016" cy="1822133"/>
          </a:xfrm>
        </p:spPr>
        <p:txBody>
          <a:bodyPr anchor="t"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Lägg till en beskrivande rubrik</a:t>
            </a:r>
            <a:endParaRPr lang="fi-FI" dirty="0"/>
          </a:p>
        </p:txBody>
      </p:sp>
      <p:pic>
        <p:nvPicPr>
          <p:cNvPr id="18" name="Kuva 17">
            <a:extLst>
              <a:ext uri="{FF2B5EF4-FFF2-40B4-BE49-F238E27FC236}">
                <a16:creationId xmlns:a16="http://schemas.microsoft.com/office/drawing/2014/main" id="{43129E0C-99A1-46E5-A426-B39A4F51A4B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8718" y="5968871"/>
            <a:ext cx="1844509" cy="365125"/>
          </a:xfrm>
          <a:prstGeom prst="rect">
            <a:avLst/>
          </a:prstGeom>
        </p:spPr>
      </p:pic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ACE21D21-049F-41DE-9FAE-5BB4EBC66241}"/>
              </a:ext>
              <a:ext uri="{C183D7F6-B498-43B3-948B-1728B52AA6E4}">
                <adec:decorative xmlns:adec="http://schemas.microsoft.com/office/drawing/2017/decorative" xmlns="" val="0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66795" y="6492875"/>
            <a:ext cx="4200525" cy="365126"/>
          </a:xfrm>
        </p:spPr>
        <p:txBody>
          <a:bodyPr anchor="ctr">
            <a:norm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fi-FI" dirty="0" err="1"/>
              <a:t>Avdelning</a:t>
            </a:r>
            <a:r>
              <a:rPr lang="fi-FI" dirty="0"/>
              <a:t>, </a:t>
            </a:r>
            <a:r>
              <a:rPr lang="fi-FI" dirty="0" err="1"/>
              <a:t>författare</a:t>
            </a:r>
            <a:r>
              <a:rPr lang="fi-FI" dirty="0"/>
              <a:t>, </a:t>
            </a:r>
            <a:r>
              <a:rPr lang="fi-FI" dirty="0" err="1"/>
              <a:t>twitter-namn</a:t>
            </a:r>
            <a:r>
              <a:rPr lang="fi-FI" dirty="0"/>
              <a:t>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821112-8465-41E3-91E5-D222A80AF8D0}"/>
              </a:ext>
              <a:ext uri="{C183D7F6-B498-43B3-948B-1728B52AA6E4}">
                <adec:decorative xmlns:adec="http://schemas.microsoft.com/office/drawing/2017/decorative" xmlns="" val="0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3122C40-75AC-41EE-B4EB-95249D2FB2EE}" type="datetime1">
              <a:rPr lang="fi-FI" smtClean="0"/>
              <a:pPr/>
              <a:t>27.5.2021</a:t>
            </a:fld>
            <a:endParaRPr lang="fi-FI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952F8C4-B7EC-423E-88BD-6B920BEC37C8}"/>
              </a:ext>
              <a:ext uri="{C183D7F6-B498-43B3-948B-1728B52AA6E4}">
                <adec:decorative xmlns:adec="http://schemas.microsoft.com/office/drawing/2017/decorative" xmlns="" val="0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F0DF934-E0DA-478D-945B-62B2117763CC}" type="slidenum">
              <a:rPr lang="fi-FI" smtClean="0"/>
              <a:pPr/>
              <a:t>‹#›</a:t>
            </a:fld>
            <a:r>
              <a:rPr lang="fi-FI"/>
              <a:t> │</a:t>
            </a:r>
            <a:endParaRPr lang="fi-FI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B229338-8EB2-4806-9D68-8D3444AC597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795" y="4600575"/>
            <a:ext cx="4437354" cy="1022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93825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sältödi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533E438E-088B-414A-889B-1884BF1AA8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291327" cy="6858000"/>
          </a:xfrm>
          <a:prstGeom prst="rect">
            <a:avLst/>
          </a:prstGeom>
        </p:spPr>
      </p:pic>
      <p:pic>
        <p:nvPicPr>
          <p:cNvPr id="12" name="Kuva 11">
            <a:extLst>
              <a:ext uri="{FF2B5EF4-FFF2-40B4-BE49-F238E27FC236}">
                <a16:creationId xmlns:a16="http://schemas.microsoft.com/office/drawing/2014/main" id="{185AE012-21D7-4152-992C-E33490AEE45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304776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BFB25548-6FF3-41FE-8326-19F2EA2E5B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91328" y="701040"/>
            <a:ext cx="6394704" cy="1325563"/>
          </a:xfrm>
        </p:spPr>
        <p:txBody>
          <a:bodyPr anchor="b">
            <a:normAutofit/>
          </a:bodyPr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sv-SE" dirty="0"/>
              <a:t>Lägg till en beskrivande rubrik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50F97028-EEEA-4C6B-9BA9-DF072ABA11A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91327" y="2195134"/>
            <a:ext cx="6394704" cy="3192842"/>
          </a:xfrm>
        </p:spPr>
        <p:txBody>
          <a:bodyPr>
            <a:normAutofit/>
          </a:bodyPr>
          <a:lstStyle>
            <a:lvl1pPr marL="285750" indent="-285750">
              <a:buFontTx/>
              <a:buBlip>
                <a:blip r:embed="rId4"/>
              </a:buBlip>
              <a:defRPr sz="1600">
                <a:solidFill>
                  <a:schemeClr val="tx1"/>
                </a:solidFill>
              </a:defRPr>
            </a:lvl1pPr>
          </a:lstStyle>
          <a:p>
            <a:pPr lvl="0"/>
            <a:endParaRPr lang="fi-FI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D01FC41-2637-48FA-AE95-3AA4FEFE6DD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3122C40-75AC-41EE-B4EB-95249D2FB2EE}" type="datetime1">
              <a:rPr lang="fi-FI" smtClean="0"/>
              <a:pPr/>
              <a:t>27.5.2021</a:t>
            </a:fld>
            <a:endParaRPr lang="fi-FI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E9EBBC1-035C-4F08-AF13-B8C509DE3DE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F0DF934-E0DA-478D-945B-62B2117763CC}" type="slidenum">
              <a:rPr lang="fi-FI" smtClean="0"/>
              <a:pPr/>
              <a:t>‹#›</a:t>
            </a:fld>
            <a:r>
              <a:rPr lang="fi-FI"/>
              <a:t> │</a:t>
            </a:r>
            <a:endParaRPr lang="fi-FI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10E1880-EECB-4EB9-A854-0DC9EF5CC8D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9908" y="5633312"/>
            <a:ext cx="3242117" cy="747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658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dia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>
            <a:extLst>
              <a:ext uri="{FF2B5EF4-FFF2-40B4-BE49-F238E27FC236}">
                <a16:creationId xmlns:a16="http://schemas.microsoft.com/office/drawing/2014/main" id="{C99E8A1C-E018-4248-9BFC-9C7B6042D89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91038" y="0"/>
            <a:ext cx="7800962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71107B2-F3B6-46BD-B8F0-E325B937479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4686000" y="0"/>
            <a:ext cx="7506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BFB25548-6FF3-41FE-8326-19F2EA2E5B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91328" y="701040"/>
            <a:ext cx="6394704" cy="1325563"/>
          </a:xfrm>
        </p:spPr>
        <p:txBody>
          <a:bodyPr anchor="b">
            <a:norm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Lägg till en beskrivande rubrik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ACEB8503-5096-435E-97A0-AD39D76C9C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91327" y="2195132"/>
            <a:ext cx="6394704" cy="3730625"/>
          </a:xfrm>
        </p:spPr>
        <p:txBody>
          <a:bodyPr>
            <a:normAutofit/>
          </a:bodyPr>
          <a:lstStyle>
            <a:lvl1pPr marL="285750" indent="-285750">
              <a:buFontTx/>
              <a:buBlip>
                <a:blip r:embed="rId3"/>
              </a:buBlip>
              <a:defRPr sz="1800">
                <a:solidFill>
                  <a:schemeClr val="tx1"/>
                </a:solidFill>
              </a:defRPr>
            </a:lvl1pPr>
            <a:lvl2pPr marL="742950" indent="-285750">
              <a:buFontTx/>
              <a:buBlip>
                <a:blip r:embed="rId3"/>
              </a:buBlip>
              <a:defRPr>
                <a:solidFill>
                  <a:schemeClr val="tx1"/>
                </a:solidFill>
              </a:defRPr>
            </a:lvl2pPr>
            <a:lvl3pPr marL="1085850" indent="-171450">
              <a:buFontTx/>
              <a:buBlip>
                <a:blip r:embed="rId3"/>
              </a:buBlip>
              <a:defRPr>
                <a:solidFill>
                  <a:schemeClr val="tx1"/>
                </a:solidFill>
              </a:defRPr>
            </a:lvl3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3" name="Tekstin paikkamerkki 12">
            <a:extLst>
              <a:ext uri="{FF2B5EF4-FFF2-40B4-BE49-F238E27FC236}">
                <a16:creationId xmlns:a16="http://schemas.microsoft.com/office/drawing/2014/main" id="{FD621FC8-F7BC-4B7B-A0F2-7BC413E7DBCF}"/>
              </a:ext>
              <a:ext uri="{C183D7F6-B498-43B3-948B-1728B52AA6E4}">
                <adec:decorative xmlns:adec="http://schemas.microsoft.com/office/drawing/2017/decorative" xmlns="" val="0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15909" y="2561336"/>
            <a:ext cx="2641728" cy="2133600"/>
          </a:xfrm>
        </p:spPr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9D4306B0-0621-4281-8D93-C1B874BF3CF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109" y="1620396"/>
            <a:ext cx="1285679" cy="1903379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F2B321-065E-4347-84DF-5502CB74BF4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A3122C40-75AC-41EE-B4EB-95249D2FB2EE}" type="datetime1">
              <a:rPr lang="fi-FI" smtClean="0"/>
              <a:pPr/>
              <a:t>27.5.2021</a:t>
            </a:fld>
            <a:endParaRPr lang="fi-FI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4C21EE-F959-43E3-82C5-5773B8247CC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DF0DF934-E0DA-478D-945B-62B2117763CC}" type="slidenum">
              <a:rPr lang="fi-FI" smtClean="0"/>
              <a:pPr/>
              <a:t>‹#›</a:t>
            </a:fld>
            <a:r>
              <a:rPr lang="fi-FI"/>
              <a:t> │</a:t>
            </a:r>
            <a:endParaRPr lang="fi-FI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74B2056-44BF-4CAC-8F6A-B420F66847E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6578" y="4899997"/>
            <a:ext cx="3353472" cy="772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94382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sältödi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77F21A0C-D9A2-4726-A98A-D7BFE71438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9151" y="0"/>
            <a:ext cx="4822849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BFB25548-6FF3-41FE-8326-19F2EA2E5B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349" y="303080"/>
            <a:ext cx="7459784" cy="671195"/>
          </a:xfrm>
        </p:spPr>
        <p:txBody>
          <a:bodyPr anchor="b">
            <a:normAutofit/>
          </a:bodyPr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sv-SE" dirty="0"/>
              <a:t>Lägg till en beskrivande rubrik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50F97028-EEEA-4C6B-9BA9-DF072ABA11A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8349" y="1219362"/>
            <a:ext cx="7459784" cy="4637286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endParaRPr lang="fi-FI" dirty="0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3401C02B-A017-4071-A7B2-511CDDF1674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18292" y="6492875"/>
            <a:ext cx="565200" cy="365125"/>
          </a:xfrm>
        </p:spPr>
        <p:txBody>
          <a:bodyPr/>
          <a:lstStyle/>
          <a:p>
            <a:fld id="{DF0DF934-E0DA-478D-945B-62B2117763CC}" type="slidenum">
              <a:rPr lang="fi-FI" smtClean="0"/>
              <a:t>‹#›</a:t>
            </a:fld>
            <a:r>
              <a:rPr lang="fi-FI" dirty="0"/>
              <a:t> │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2BE8C858-2985-41BF-852B-04A10573820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321786" y="6492875"/>
            <a:ext cx="722996" cy="365125"/>
          </a:xfrm>
        </p:spPr>
        <p:txBody>
          <a:bodyPr/>
          <a:lstStyle/>
          <a:p>
            <a:fld id="{529729B5-AD08-4C1C-BE80-C95A43A7C890}" type="datetime1">
              <a:rPr lang="fi-FI" smtClean="0"/>
              <a:t>27.5.2021</a:t>
            </a:fld>
            <a:endParaRPr lang="fi-FI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382F9CF-88A8-4234-BF50-014D7F07B61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354" y="6090412"/>
            <a:ext cx="2643271" cy="60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2438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dia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Kuva 13">
            <a:extLst>
              <a:ext uri="{FF2B5EF4-FFF2-40B4-BE49-F238E27FC236}">
                <a16:creationId xmlns:a16="http://schemas.microsoft.com/office/drawing/2014/main" id="{98316FA5-349E-412C-B294-BAA9A5BCFAC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Suorakulmio 4">
            <a:extLst>
              <a:ext uri="{FF2B5EF4-FFF2-40B4-BE49-F238E27FC236}">
                <a16:creationId xmlns:a16="http://schemas.microsoft.com/office/drawing/2014/main" id="{59430044-AE5C-408C-8C1E-FE154F69873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6210300" y="5570537"/>
            <a:ext cx="3409950" cy="1104900"/>
          </a:xfrm>
          <a:prstGeom prst="rect">
            <a:avLst/>
          </a:prstGeom>
          <a:solidFill>
            <a:srgbClr val="2935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F1EA51-0B62-4792-B87A-A0953A0AD3E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1400" y="5538345"/>
            <a:ext cx="2961663" cy="703409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BFB25548-6FF3-41FE-8326-19F2EA2E5B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0" y="701040"/>
            <a:ext cx="5590032" cy="1325563"/>
          </a:xfrm>
        </p:spPr>
        <p:txBody>
          <a:bodyPr anchor="b"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Lägg till en beskrivande rubrik</a:t>
            </a:r>
            <a:endParaRPr lang="fi-FI" dirty="0"/>
          </a:p>
        </p:txBody>
      </p:sp>
      <p:sp>
        <p:nvSpPr>
          <p:cNvPr id="10" name="Tekstin paikkamerkki 10">
            <a:extLst>
              <a:ext uri="{FF2B5EF4-FFF2-40B4-BE49-F238E27FC236}">
                <a16:creationId xmlns:a16="http://schemas.microsoft.com/office/drawing/2014/main" id="{5FE2D09A-0EF6-4246-8C88-37F94FCB226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5997" y="2195132"/>
            <a:ext cx="5590033" cy="3192842"/>
          </a:xfrm>
        </p:spPr>
        <p:txBody>
          <a:bodyPr>
            <a:normAutofit/>
          </a:bodyPr>
          <a:lstStyle>
            <a:lvl1pPr marL="285750" indent="-285750">
              <a:buFontTx/>
              <a:buBlip>
                <a:blip r:embed="rId4"/>
              </a:buBlip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3" name="Tekstin paikkamerkki 12">
            <a:extLst>
              <a:ext uri="{FF2B5EF4-FFF2-40B4-BE49-F238E27FC236}">
                <a16:creationId xmlns:a16="http://schemas.microsoft.com/office/drawing/2014/main" id="{FD621FC8-F7BC-4B7B-A0F2-7BC413E7DB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2325" y="459093"/>
            <a:ext cx="1884363" cy="1893265"/>
          </a:xfrm>
          <a:prstGeom prst="roundRect">
            <a:avLst/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 dirty="0" err="1"/>
              <a:t>Textpuff</a:t>
            </a:r>
            <a:endParaRPr lang="fi-FI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AA65D3-52DE-4851-93F3-B40D724F72A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A3122C40-75AC-41EE-B4EB-95249D2FB2EE}" type="datetime1">
              <a:rPr lang="fi-FI" smtClean="0"/>
              <a:pPr/>
              <a:t>27.5.2021</a:t>
            </a:fld>
            <a:endParaRPr lang="fi-FI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2D79D809-A147-4570-9671-4596B94E42F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DF0DF934-E0DA-478D-945B-62B2117763CC}" type="slidenum">
              <a:rPr lang="fi-FI" smtClean="0"/>
              <a:pPr/>
              <a:t>‹#›</a:t>
            </a:fld>
            <a:r>
              <a:rPr lang="fi-FI"/>
              <a:t> │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3585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dia 6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tile tx="-292100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1539BBDE-59DD-44FC-A145-029E5C0360F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43575" y="0"/>
            <a:ext cx="6448424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BFB25548-6FF3-41FE-8326-19F2EA2E5B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0" y="701040"/>
            <a:ext cx="5590032" cy="1325563"/>
          </a:xfrm>
        </p:spPr>
        <p:txBody>
          <a:bodyPr anchor="b"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Lägg till en beskrivande rubrik</a:t>
            </a:r>
            <a:endParaRPr lang="fi-FI" dirty="0"/>
          </a:p>
        </p:txBody>
      </p:sp>
      <p:sp>
        <p:nvSpPr>
          <p:cNvPr id="10" name="Tekstin paikkamerkki 10">
            <a:extLst>
              <a:ext uri="{FF2B5EF4-FFF2-40B4-BE49-F238E27FC236}">
                <a16:creationId xmlns:a16="http://schemas.microsoft.com/office/drawing/2014/main" id="{E5211A25-3B27-407F-98B2-7DF684498F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5997" y="2195132"/>
            <a:ext cx="5590033" cy="3192841"/>
          </a:xfrm>
        </p:spPr>
        <p:txBody>
          <a:bodyPr>
            <a:normAutofit/>
          </a:bodyPr>
          <a:lstStyle>
            <a:lvl1pPr marL="285750" indent="-285750">
              <a:buFontTx/>
              <a:buBlip>
                <a:blip r:embed="rId4"/>
              </a:buBlip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3" name="Tekstin paikkamerkki 12">
            <a:extLst>
              <a:ext uri="{FF2B5EF4-FFF2-40B4-BE49-F238E27FC236}">
                <a16:creationId xmlns:a16="http://schemas.microsoft.com/office/drawing/2014/main" id="{FD621FC8-F7BC-4B7B-A0F2-7BC413E7DB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2325" y="459093"/>
            <a:ext cx="1884363" cy="1893265"/>
          </a:xfrm>
          <a:prstGeom prst="roundRect">
            <a:avLst/>
          </a:prstGeom>
          <a:solidFill>
            <a:schemeClr val="accent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 dirty="0" err="1"/>
              <a:t>Textpuff</a:t>
            </a:r>
            <a:endParaRPr lang="fi-FI" dirty="0"/>
          </a:p>
        </p:txBody>
      </p:sp>
      <p:sp>
        <p:nvSpPr>
          <p:cNvPr id="3" name="Suorakulmio 2">
            <a:extLst>
              <a:ext uri="{FF2B5EF4-FFF2-40B4-BE49-F238E27FC236}">
                <a16:creationId xmlns:a16="http://schemas.microsoft.com/office/drawing/2014/main" id="{840D51B1-8560-4A2E-9FBA-4AA69CA720A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6144768" y="5554789"/>
            <a:ext cx="3480816" cy="79114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26F18C-6B71-499D-8B81-7F865A00DA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A3122C40-75AC-41EE-B4EB-95249D2FB2EE}" type="datetime1">
              <a:rPr lang="fi-FI" smtClean="0"/>
              <a:pPr/>
              <a:t>27.5.2021</a:t>
            </a:fld>
            <a:endParaRPr lang="fi-FI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5C01787C-F3AB-4539-B1E5-3BB0B0F61E5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DF0DF934-E0DA-478D-945B-62B2117763CC}" type="slidenum">
              <a:rPr lang="fi-FI" smtClean="0"/>
              <a:pPr/>
              <a:t>‹#›</a:t>
            </a:fld>
            <a:r>
              <a:rPr lang="fi-FI"/>
              <a:t> │</a:t>
            </a:r>
            <a:endParaRPr lang="fi-FI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F4AA77D-9CBE-43BC-8D9F-2221147E023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1400" y="5538345"/>
            <a:ext cx="2961663" cy="703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5022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dia 7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tile tx="-3810000" ty="0" sx="60000" sy="6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C8A96ADB-11E7-411D-A32A-6AA67AC54BE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49925" y="0"/>
            <a:ext cx="6442074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BFB25548-6FF3-41FE-8326-19F2EA2E5B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0" y="701040"/>
            <a:ext cx="5590032" cy="1325563"/>
          </a:xfrm>
        </p:spPr>
        <p:txBody>
          <a:bodyPr anchor="b"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Lägg till en beskrivande rubrik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CB726711-4E9B-40F2-B98E-23211AA57AF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5997" y="2195133"/>
            <a:ext cx="5590033" cy="3192841"/>
          </a:xfrm>
        </p:spPr>
        <p:txBody>
          <a:bodyPr>
            <a:normAutofit/>
          </a:bodyPr>
          <a:lstStyle>
            <a:lvl1pPr marL="285750" indent="-285750">
              <a:buFontTx/>
              <a:buBlip>
                <a:blip r:embed="rId4"/>
              </a:buBlip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3" name="Tekstin paikkamerkki 12">
            <a:extLst>
              <a:ext uri="{FF2B5EF4-FFF2-40B4-BE49-F238E27FC236}">
                <a16:creationId xmlns:a16="http://schemas.microsoft.com/office/drawing/2014/main" id="{FD621FC8-F7BC-4B7B-A0F2-7BC413E7DB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2325" y="459093"/>
            <a:ext cx="1884363" cy="1893265"/>
          </a:xfrm>
          <a:prstGeom prst="roundRect">
            <a:avLst/>
          </a:prstGeom>
          <a:solidFill>
            <a:srgbClr val="29354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 dirty="0" err="1"/>
              <a:t>Textpuff</a:t>
            </a:r>
            <a:endParaRPr lang="fi-FI" dirty="0"/>
          </a:p>
        </p:txBody>
      </p:sp>
      <p:sp>
        <p:nvSpPr>
          <p:cNvPr id="3" name="Suorakulmio 2">
            <a:extLst>
              <a:ext uri="{FF2B5EF4-FFF2-40B4-BE49-F238E27FC236}">
                <a16:creationId xmlns:a16="http://schemas.microsoft.com/office/drawing/2014/main" id="{C158DC30-AC3B-4C9D-858D-854D7336328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6095998" y="5565648"/>
            <a:ext cx="3340610" cy="8168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A323F2-B993-4E1B-A77C-A5CFFC6E4B0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A3122C40-75AC-41EE-B4EB-95249D2FB2EE}" type="datetime1">
              <a:rPr lang="fi-FI" smtClean="0"/>
              <a:pPr/>
              <a:t>27.5.2021</a:t>
            </a:fld>
            <a:endParaRPr lang="fi-FI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3AFB673-9E4B-40ED-A9DF-21178088389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DF0DF934-E0DA-478D-945B-62B2117763CC}" type="slidenum">
              <a:rPr lang="fi-FI" smtClean="0"/>
              <a:pPr/>
              <a:t>‹#›</a:t>
            </a:fld>
            <a:r>
              <a:rPr lang="fi-FI"/>
              <a:t> │</a:t>
            </a:r>
            <a:endParaRPr lang="fi-FI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D648BF5-D200-420F-BA12-8D94AB2C1FE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1400" y="5538345"/>
            <a:ext cx="2961663" cy="703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5399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dia 8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8654550-4DDE-4EAF-B14A-9E11BE7EDA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809156" cy="6858000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C8A96ADB-11E7-411D-A32A-6AA67AC54BE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49925" y="0"/>
            <a:ext cx="6442074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273F1FA-BA12-4B48-9DC3-FC599EBCEA6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5809157" y="0"/>
            <a:ext cx="6382843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BFB25548-6FF3-41FE-8326-19F2EA2E5B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0" y="701040"/>
            <a:ext cx="5590032" cy="1325563"/>
          </a:xfrm>
        </p:spPr>
        <p:txBody>
          <a:bodyPr anchor="b">
            <a:norm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Lägg till en beskrivande rubrik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CB726711-4E9B-40F2-B98E-23211AA57AF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5997" y="2195133"/>
            <a:ext cx="5590033" cy="3192841"/>
          </a:xfrm>
        </p:spPr>
        <p:txBody>
          <a:bodyPr>
            <a:normAutofit/>
          </a:bodyPr>
          <a:lstStyle>
            <a:lvl1pPr marL="285750" indent="-285750">
              <a:buFontTx/>
              <a:buBlip>
                <a:blip r:embed="rId4"/>
              </a:buBlip>
              <a:defRPr sz="1800">
                <a:solidFill>
                  <a:schemeClr val="tx1"/>
                </a:solidFill>
              </a:defRPr>
            </a:lvl1pPr>
            <a:lvl2pPr marL="742950" indent="-285750">
              <a:buFontTx/>
              <a:buBlip>
                <a:blip r:embed="rId4"/>
              </a:buBlip>
              <a:defRPr>
                <a:solidFill>
                  <a:schemeClr val="tx1"/>
                </a:solidFill>
              </a:defRPr>
            </a:lvl2pPr>
            <a:lvl3pPr marL="1085850" indent="-171450">
              <a:buFontTx/>
              <a:buBlip>
                <a:blip r:embed="rId4"/>
              </a:buBlip>
              <a:defRPr>
                <a:solidFill>
                  <a:schemeClr val="tx1"/>
                </a:solidFill>
              </a:defRPr>
            </a:lvl3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3" name="Suorakulmio 2">
            <a:extLst>
              <a:ext uri="{FF2B5EF4-FFF2-40B4-BE49-F238E27FC236}">
                <a16:creationId xmlns:a16="http://schemas.microsoft.com/office/drawing/2014/main" id="{C158DC30-AC3B-4C9D-858D-854D7336328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6095998" y="5565648"/>
            <a:ext cx="3340610" cy="81686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75505A9-A7DE-4AC1-85D5-4E1143E2822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6808" y="5540121"/>
            <a:ext cx="3011024" cy="715132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A323F2-B993-4E1B-A77C-A5CFFC6E4B0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A3122C40-75AC-41EE-B4EB-95249D2FB2EE}" type="datetime1">
              <a:rPr lang="fi-FI" smtClean="0"/>
              <a:pPr/>
              <a:t>27.5.2021</a:t>
            </a:fld>
            <a:endParaRPr lang="fi-FI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3AFB673-9E4B-40ED-A9DF-21178088389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DF0DF934-E0DA-478D-945B-62B2117763CC}" type="slidenum">
              <a:rPr lang="fi-FI" smtClean="0"/>
              <a:pPr/>
              <a:t>‹#›</a:t>
            </a:fld>
            <a:r>
              <a:rPr lang="fi-FI"/>
              <a:t> │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9210625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7EE8F5A4-F853-4085-B8A4-1E4D727DD9F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BFB25548-6FF3-41FE-8326-19F2EA2E5B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22704" y="3224149"/>
            <a:ext cx="8546592" cy="1325563"/>
          </a:xfrm>
        </p:spPr>
        <p:txBody>
          <a:bodyPr anchor="t">
            <a:normAutofit/>
          </a:bodyPr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Lägg till en beskrivande rubrik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B56A95-B4F1-4B54-8EAE-E7CFC59B00F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3122C40-75AC-41EE-B4EB-95249D2FB2EE}" type="datetime1">
              <a:rPr lang="fi-FI" smtClean="0"/>
              <a:pPr/>
              <a:t>27.5.2021</a:t>
            </a:fld>
            <a:endParaRPr lang="fi-FI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18D3E4E-ADDF-482E-A221-68C3A5458DF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F0DF934-E0DA-478D-945B-62B2117763CC}" type="slidenum">
              <a:rPr lang="fi-FI" smtClean="0"/>
              <a:pPr/>
              <a:t>‹#›</a:t>
            </a:fld>
            <a:r>
              <a:rPr lang="fi-FI"/>
              <a:t> │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5542242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15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10" Type="http://schemas.openxmlformats.org/officeDocument/2006/relationships/image" Target="../media/image22.png"/><Relationship Id="rId4" Type="http://schemas.openxmlformats.org/officeDocument/2006/relationships/slideLayout" Target="../slideLayouts/slideLayout22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4A44C905-A6FF-41F3-AFDC-C497131393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BEB1FB33-0CE5-418C-B7AD-0ADF5AB685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B8886D96-ADED-40B9-BE03-034262229B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93825" y="64928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7" name="Päivämäärän paikkamerkki 3">
            <a:extLst>
              <a:ext uri="{FF2B5EF4-FFF2-40B4-BE49-F238E27FC236}">
                <a16:creationId xmlns:a16="http://schemas.microsoft.com/office/drawing/2014/main" id="{724377E6-9780-4BFC-9226-B7C3DA3525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73014" y="6492875"/>
            <a:ext cx="7229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A3122C40-75AC-41EE-B4EB-95249D2FB2EE}" type="datetime1">
              <a:rPr lang="fi-FI" smtClean="0"/>
              <a:pPr/>
              <a:t>27.5.2021</a:t>
            </a:fld>
            <a:endParaRPr lang="fi-FI" dirty="0"/>
          </a:p>
        </p:txBody>
      </p:sp>
      <p:sp>
        <p:nvSpPr>
          <p:cNvPr id="8" name="Dian numeron paikkamerkki 5">
            <a:extLst>
              <a:ext uri="{FF2B5EF4-FFF2-40B4-BE49-F238E27FC236}">
                <a16:creationId xmlns:a16="http://schemas.microsoft.com/office/drawing/2014/main" id="{64841305-F7CC-4AAA-B1D5-F2AE6A8FC6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492875"/>
            <a:ext cx="56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DF0DF934-E0DA-478D-945B-62B2117763CC}" type="slidenum">
              <a:rPr lang="fi-FI" smtClean="0"/>
              <a:pPr/>
              <a:t>‹#›</a:t>
            </a:fld>
            <a:r>
              <a:rPr lang="fi-FI" dirty="0"/>
              <a:t> │</a:t>
            </a:r>
          </a:p>
        </p:txBody>
      </p:sp>
    </p:spTree>
    <p:extLst>
      <p:ext uri="{BB962C8B-B14F-4D97-AF65-F5344CB8AC3E}">
        <p14:creationId xmlns:p14="http://schemas.microsoft.com/office/powerpoint/2010/main" val="3407330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95" r:id="rId4"/>
    <p:sldLayoutId id="2147483653" r:id="rId5"/>
    <p:sldLayoutId id="2147483654" r:id="rId6"/>
    <p:sldLayoutId id="2147483655" r:id="rId7"/>
    <p:sldLayoutId id="2147483696" r:id="rId8"/>
    <p:sldLayoutId id="2147483658" r:id="rId9"/>
    <p:sldLayoutId id="2147483659" r:id="rId10"/>
    <p:sldLayoutId id="2147483660" r:id="rId11"/>
    <p:sldLayoutId id="2147483713" r:id="rId12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85750" indent="-285750" algn="l" defTabSz="914400" rtl="0" eaLnBrk="1" latinLnBrk="0" hangingPunct="1">
        <a:lnSpc>
          <a:spcPct val="100000"/>
        </a:lnSpc>
        <a:spcBef>
          <a:spcPts val="1000"/>
        </a:spcBef>
        <a:buClr>
          <a:schemeClr val="bg1"/>
        </a:buClr>
        <a:buFontTx/>
        <a:buBlip>
          <a:blip r:embed="rId14"/>
        </a:buBlip>
        <a:defRPr sz="1600" b="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ts val="500"/>
        </a:spcBef>
        <a:buClr>
          <a:schemeClr val="bg1"/>
        </a:buClr>
        <a:buFontTx/>
        <a:buBlip>
          <a:blip r:embed="rId14"/>
        </a:buBlip>
        <a:defRPr sz="1400" b="0" kern="1200">
          <a:solidFill>
            <a:schemeClr val="bg1"/>
          </a:solidFill>
          <a:latin typeface="+mn-lt"/>
          <a:ea typeface="+mn-ea"/>
          <a:cs typeface="+mn-cs"/>
        </a:defRPr>
      </a:lvl2pPr>
      <a:lvl3pPr marL="1085850" indent="-171450" algn="l" defTabSz="914400" rtl="0" eaLnBrk="1" latinLnBrk="0" hangingPunct="1">
        <a:lnSpc>
          <a:spcPct val="100000"/>
        </a:lnSpc>
        <a:spcBef>
          <a:spcPts val="500"/>
        </a:spcBef>
        <a:buClr>
          <a:schemeClr val="bg1"/>
        </a:buClr>
        <a:buFontTx/>
        <a:buBlip>
          <a:blip r:embed="rId14"/>
        </a:buBlip>
        <a:defRPr sz="1200" b="0" kern="1200">
          <a:solidFill>
            <a:schemeClr val="bg1"/>
          </a:solidFill>
          <a:latin typeface="+mn-lt"/>
          <a:ea typeface="+mn-ea"/>
          <a:cs typeface="+mn-cs"/>
        </a:defRPr>
      </a:lvl3pPr>
      <a:lvl4pPr marL="1543050" indent="-171450" algn="l" defTabSz="914400" rtl="0" eaLnBrk="1" latinLnBrk="0" hangingPunct="1">
        <a:lnSpc>
          <a:spcPct val="100000"/>
        </a:lnSpc>
        <a:spcBef>
          <a:spcPts val="500"/>
        </a:spcBef>
        <a:buClr>
          <a:schemeClr val="bg1"/>
        </a:buClr>
        <a:buFontTx/>
        <a:buBlip>
          <a:blip r:embed="rId14"/>
        </a:buBlip>
        <a:defRPr sz="1100" b="0" kern="1200">
          <a:solidFill>
            <a:schemeClr val="bg1"/>
          </a:solidFill>
          <a:latin typeface="+mn-lt"/>
          <a:ea typeface="+mn-ea"/>
          <a:cs typeface="+mn-cs"/>
        </a:defRPr>
      </a:lvl4pPr>
      <a:lvl5pPr marL="2000250" indent="-171450" algn="l" defTabSz="914400" rtl="0" eaLnBrk="1" latinLnBrk="0" hangingPunct="1">
        <a:lnSpc>
          <a:spcPct val="100000"/>
        </a:lnSpc>
        <a:spcBef>
          <a:spcPts val="500"/>
        </a:spcBef>
        <a:buClr>
          <a:schemeClr val="bg1"/>
        </a:buClr>
        <a:buFontTx/>
        <a:buBlip>
          <a:blip r:embed="rId14"/>
        </a:buBlip>
        <a:defRPr sz="1100" b="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4A44C905-A6FF-41F3-AFDC-C497131393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BEB1FB33-0CE5-418C-B7AD-0ADF5AB685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ECF08E44-C6E5-4006-8FEB-A29EBAA80B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73014" y="6492875"/>
            <a:ext cx="7229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A3122C40-75AC-41EE-B4EB-95249D2FB2EE}" type="datetime1">
              <a:rPr lang="fi-FI" smtClean="0"/>
              <a:pPr/>
              <a:t>27.5.2021</a:t>
            </a:fld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B8886D96-ADED-40B9-BE03-034262229B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93825" y="64928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36AE0F72-F39A-4F81-B5BD-A8E86C9E8C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492875"/>
            <a:ext cx="56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DF0DF934-E0DA-478D-945B-62B2117763CC}" type="slidenum">
              <a:rPr lang="fi-FI" smtClean="0"/>
              <a:pPr/>
              <a:t>‹#›</a:t>
            </a:fld>
            <a:r>
              <a:rPr lang="fi-FI" dirty="0"/>
              <a:t> │</a:t>
            </a:r>
          </a:p>
        </p:txBody>
      </p:sp>
    </p:spTree>
    <p:extLst>
      <p:ext uri="{BB962C8B-B14F-4D97-AF65-F5344CB8AC3E}">
        <p14:creationId xmlns:p14="http://schemas.microsoft.com/office/powerpoint/2010/main" val="3494878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74" r:id="rId2"/>
    <p:sldLayoutId id="2147483675" r:id="rId3"/>
    <p:sldLayoutId id="2147483677" r:id="rId4"/>
    <p:sldLayoutId id="2147483678" r:id="rId5"/>
    <p:sldLayoutId id="2147483679" r:id="rId6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kern="1200">
          <a:solidFill>
            <a:srgbClr val="00559F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85750" indent="-285750" algn="l" defTabSz="914400" rtl="0" eaLnBrk="1" latinLnBrk="0" hangingPunct="1">
        <a:lnSpc>
          <a:spcPct val="100000"/>
        </a:lnSpc>
        <a:spcBef>
          <a:spcPts val="1000"/>
        </a:spcBef>
        <a:buClr>
          <a:schemeClr val="accent1"/>
        </a:buClr>
        <a:buFontTx/>
        <a:buBlip>
          <a:blip r:embed="rId8"/>
        </a:buBlip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Tx/>
        <a:buBlip>
          <a:blip r:embed="rId8"/>
        </a:buBlip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1085850" indent="-17145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Tx/>
        <a:buBlip>
          <a:blip r:embed="rId8"/>
        </a:buBlip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543050" indent="-17145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Tx/>
        <a:buBlip>
          <a:blip r:embed="rId8"/>
        </a:buBlip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2000250" indent="-17145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Tx/>
        <a:buBlip>
          <a:blip r:embed="rId8"/>
        </a:buBlip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4A44C905-A6FF-41F3-AFDC-C497131393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BEB1FB33-0CE5-418C-B7AD-0ADF5AB685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ECF08E44-C6E5-4006-8FEB-A29EBAA80B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73014" y="6492875"/>
            <a:ext cx="7229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A3122C40-75AC-41EE-B4EB-95249D2FB2EE}" type="datetime1">
              <a:rPr lang="fi-FI" smtClean="0"/>
              <a:pPr/>
              <a:t>27.5.2021</a:t>
            </a:fld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B8886D96-ADED-40B9-BE03-034262229B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93825" y="64928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36AE0F72-F39A-4F81-B5BD-A8E86C9E8C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492875"/>
            <a:ext cx="56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DF0DF934-E0DA-478D-945B-62B2117763CC}" type="slidenum">
              <a:rPr lang="fi-FI" smtClean="0"/>
              <a:pPr/>
              <a:t>‹#›</a:t>
            </a:fld>
            <a:r>
              <a:rPr lang="fi-FI" dirty="0"/>
              <a:t> │</a:t>
            </a:r>
          </a:p>
        </p:txBody>
      </p:sp>
    </p:spTree>
    <p:extLst>
      <p:ext uri="{BB962C8B-B14F-4D97-AF65-F5344CB8AC3E}">
        <p14:creationId xmlns:p14="http://schemas.microsoft.com/office/powerpoint/2010/main" val="446824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90" r:id="rId6"/>
    <p:sldLayoutId id="2147483691" r:id="rId7"/>
    <p:sldLayoutId id="2147483688" r:id="rId8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kern="1200">
          <a:solidFill>
            <a:srgbClr val="00559F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85750" indent="-285750" algn="l" defTabSz="914400" rtl="0" eaLnBrk="1" latinLnBrk="0" hangingPunct="1">
        <a:lnSpc>
          <a:spcPct val="100000"/>
        </a:lnSpc>
        <a:spcBef>
          <a:spcPts val="1000"/>
        </a:spcBef>
        <a:buClr>
          <a:schemeClr val="accent1"/>
        </a:buClr>
        <a:buFontTx/>
        <a:buBlip>
          <a:blip r:embed="rId10"/>
        </a:buBlip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Tx/>
        <a:buBlip>
          <a:blip r:embed="rId10"/>
        </a:buBlip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1085850" indent="-17145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Tx/>
        <a:buBlip>
          <a:blip r:embed="rId10"/>
        </a:buBlip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543050" indent="-17145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Tx/>
        <a:buBlip>
          <a:blip r:embed="rId10"/>
        </a:buBlip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2000250" indent="-17145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Tx/>
        <a:buBlip>
          <a:blip r:embed="rId10"/>
        </a:buBlip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A3122C40-75AC-41EE-B4EB-95249D2FB2EE}" type="datetime1">
              <a:rPr lang="fi-FI" smtClean="0"/>
              <a:pPr/>
              <a:t>27.5.2021</a:t>
            </a:fld>
            <a:endParaRPr lang="fi-F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fi-F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DF0DF934-E0DA-478D-945B-62B2117763CC}" type="slidenum">
              <a:rPr lang="fi-FI" smtClean="0"/>
              <a:pPr/>
              <a:t>‹#›</a:t>
            </a:fld>
            <a:r>
              <a:rPr lang="fi-FI"/>
              <a:t> │</a:t>
            </a:r>
            <a:endParaRPr lang="fi-FI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4312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  <p:sldLayoutId id="2147483712" r:id="rId14"/>
  </p:sldLayoutIdLst>
  <p:hf hdr="0" ftr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9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0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17AE37-EB83-4568-8850-23A67A05F4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878" y="2660998"/>
            <a:ext cx="6178230" cy="1822133"/>
          </a:xfrm>
        </p:spPr>
        <p:txBody>
          <a:bodyPr>
            <a:normAutofit/>
          </a:bodyPr>
          <a:lstStyle/>
          <a:p>
            <a:r>
              <a:rPr lang="fi-FI" dirty="0"/>
              <a:t>TNO-foorumi 26.–27.5.2021</a:t>
            </a:r>
            <a:br>
              <a:rPr lang="fi-FI" dirty="0"/>
            </a:br>
            <a:r>
              <a:rPr lang="fi-FI" dirty="0"/>
              <a:t/>
            </a:r>
            <a:br>
              <a:rPr lang="fi-FI" dirty="0"/>
            </a:br>
            <a:r>
              <a:rPr lang="fi-FI" sz="2800" dirty="0"/>
              <a:t>pienryhmäkeskustelut – ohjeistus </a:t>
            </a:r>
            <a:endParaRPr lang="en-FI" sz="2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ADE69D-6E2E-4DF1-9555-DA253AD568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31970" y="6309621"/>
            <a:ext cx="4200525" cy="365126"/>
          </a:xfrm>
        </p:spPr>
        <p:txBody>
          <a:bodyPr/>
          <a:lstStyle/>
          <a:p>
            <a:r>
              <a:rPr lang="fi-FI" dirty="0"/>
              <a:t>Svenska </a:t>
            </a:r>
            <a:r>
              <a:rPr lang="fi-FI" dirty="0" err="1"/>
              <a:t>enheten</a:t>
            </a:r>
            <a:r>
              <a:rPr lang="fi-FI" dirty="0"/>
              <a:t> för bildningsväsendet</a:t>
            </a:r>
            <a:endParaRPr lang="en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899768-6ACD-4772-BE3A-8684DB95A130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373014" y="6492875"/>
            <a:ext cx="859438" cy="365125"/>
          </a:xfrm>
        </p:spPr>
        <p:txBody>
          <a:bodyPr/>
          <a:lstStyle/>
          <a:p>
            <a:fld id="{A3122C40-75AC-41EE-B4EB-95249D2FB2EE}" type="datetime1">
              <a:rPr lang="fi-FI" smtClean="0"/>
              <a:pPr/>
              <a:t>27.5.2021</a:t>
            </a:fld>
            <a:endParaRPr lang="fi-FI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83197A-1459-4A45-9C89-B89F4AFD59D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F0DF934-E0DA-478D-945B-62B2117763CC}" type="slidenum">
              <a:rPr lang="fi-FI" smtClean="0"/>
              <a:pPr/>
              <a:t>1</a:t>
            </a:fld>
            <a:r>
              <a:rPr lang="fi-FI"/>
              <a:t> │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269425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2953FD7-F17A-4D8D-8237-93E8D567166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F7422F06-6017-4361-8872-E0E2CEB20B4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4819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697EFE3E-96ED-4FFF-9FD1-D0A7CECFB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561975"/>
            <a:ext cx="3415612" cy="5619750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800" dirty="0" err="1">
                <a:solidFill>
                  <a:srgbClr val="FFFFFF"/>
                </a:solidFill>
              </a:rPr>
              <a:t>Pienryhmissä</a:t>
            </a:r>
            <a:r>
              <a:rPr lang="en-US" sz="4800" dirty="0">
                <a:solidFill>
                  <a:srgbClr val="FFFFFF"/>
                </a:solidFill>
              </a:rPr>
              <a:t/>
            </a:r>
            <a:br>
              <a:rPr lang="en-US" sz="4800" dirty="0">
                <a:solidFill>
                  <a:srgbClr val="FFFFFF"/>
                </a:solidFill>
              </a:rPr>
            </a:br>
            <a:r>
              <a:rPr lang="en-US" sz="4800" dirty="0">
                <a:solidFill>
                  <a:srgbClr val="FFFFFF"/>
                </a:solidFill>
              </a:rPr>
              <a:t>ja menti.com</a:t>
            </a:r>
            <a:br>
              <a:rPr lang="en-US" sz="4800" dirty="0">
                <a:solidFill>
                  <a:srgbClr val="FFFFFF"/>
                </a:solidFill>
              </a:rPr>
            </a:br>
            <a:r>
              <a:rPr lang="en-US" sz="4800" dirty="0">
                <a:solidFill>
                  <a:srgbClr val="FFFFFF"/>
                </a:solidFill>
              </a:rPr>
              <a:t/>
            </a:r>
            <a:br>
              <a:rPr lang="en-US" sz="4800" dirty="0">
                <a:solidFill>
                  <a:srgbClr val="FFFFFF"/>
                </a:solidFill>
              </a:rPr>
            </a:br>
            <a:r>
              <a:rPr lang="en-US" sz="4800" dirty="0">
                <a:solidFill>
                  <a:srgbClr val="FFFFFF"/>
                </a:solidFill>
              </a:rPr>
              <a:t>peda.net</a:t>
            </a:r>
            <a:br>
              <a:rPr lang="en-US" sz="4800" dirty="0">
                <a:solidFill>
                  <a:srgbClr val="FFFFFF"/>
                </a:solidFill>
              </a:rPr>
            </a:br>
            <a:r>
              <a:rPr lang="en-US" sz="4800" dirty="0">
                <a:solidFill>
                  <a:srgbClr val="FFFFFF"/>
                </a:solidFill>
              </a:rPr>
              <a:t/>
            </a:r>
            <a:br>
              <a:rPr lang="en-US" sz="4800" dirty="0">
                <a:solidFill>
                  <a:srgbClr val="FFFFFF"/>
                </a:solidFill>
              </a:rPr>
            </a:br>
            <a:r>
              <a:rPr lang="en-US" sz="4800" dirty="0">
                <a:solidFill>
                  <a:srgbClr val="FFFFFF"/>
                </a:solidFill>
              </a:rPr>
              <a:t>20 min </a:t>
            </a:r>
            <a:r>
              <a:rPr lang="en-US" sz="4800" dirty="0" err="1">
                <a:solidFill>
                  <a:srgbClr val="FFFFFF"/>
                </a:solidFill>
              </a:rPr>
              <a:t>välein</a:t>
            </a:r>
            <a:r>
              <a:rPr lang="en-US" sz="4800" dirty="0">
                <a:solidFill>
                  <a:srgbClr val="FFFFFF"/>
                </a:solidFill>
              </a:rPr>
              <a:t/>
            </a:r>
            <a:br>
              <a:rPr lang="en-US" sz="4800" dirty="0">
                <a:solidFill>
                  <a:srgbClr val="FFFFFF"/>
                </a:solidFill>
              </a:rPr>
            </a:br>
            <a:r>
              <a:rPr lang="en-US" sz="4800" dirty="0">
                <a:solidFill>
                  <a:srgbClr val="FFFFFF"/>
                </a:solidFill>
              </a:rPr>
              <a:t/>
            </a:r>
            <a:br>
              <a:rPr lang="en-US" sz="4800" dirty="0">
                <a:solidFill>
                  <a:srgbClr val="FFFFFF"/>
                </a:solidFill>
              </a:rPr>
            </a:br>
            <a:r>
              <a:rPr lang="en-US" sz="4800" dirty="0" err="1">
                <a:solidFill>
                  <a:srgbClr val="FFFFFF"/>
                </a:solidFill>
              </a:rPr>
              <a:t>oma</a:t>
            </a:r>
            <a:r>
              <a:rPr lang="en-US" sz="4800" dirty="0">
                <a:solidFill>
                  <a:srgbClr val="FFFFFF"/>
                </a:solidFill>
              </a:rPr>
              <a:t> </a:t>
            </a:r>
            <a:r>
              <a:rPr lang="en-US" sz="4800" dirty="0" err="1">
                <a:solidFill>
                  <a:srgbClr val="FFFFFF"/>
                </a:solidFill>
              </a:rPr>
              <a:t>tauko</a:t>
            </a:r>
            <a:r>
              <a:rPr lang="en-US" sz="4800" dirty="0">
                <a:solidFill>
                  <a:srgbClr val="FFFFFF"/>
                </a:solidFill>
              </a:rPr>
              <a:t>!</a:t>
            </a:r>
            <a:br>
              <a:rPr lang="en-US" sz="4800" dirty="0">
                <a:solidFill>
                  <a:srgbClr val="FFFFFF"/>
                </a:solidFill>
              </a:rPr>
            </a:br>
            <a:r>
              <a:rPr lang="en-US" sz="4800" dirty="0">
                <a:solidFill>
                  <a:srgbClr val="FFFFFF"/>
                </a:solidFill>
              </a:rPr>
              <a:t/>
            </a:r>
            <a:br>
              <a:rPr lang="en-US" sz="4800" dirty="0">
                <a:solidFill>
                  <a:srgbClr val="FFFFFF"/>
                </a:solidFill>
              </a:rPr>
            </a:br>
            <a:r>
              <a:rPr lang="en-US" sz="4800" dirty="0" err="1">
                <a:solidFill>
                  <a:srgbClr val="FFFFFF"/>
                </a:solidFill>
              </a:rPr>
              <a:t>paluu</a:t>
            </a:r>
            <a:r>
              <a:rPr lang="en-US" sz="4800" dirty="0">
                <a:solidFill>
                  <a:srgbClr val="FFFFFF"/>
                </a:solidFill>
              </a:rPr>
              <a:t> </a:t>
            </a:r>
            <a:r>
              <a:rPr lang="en-US" sz="4800" dirty="0" err="1">
                <a:solidFill>
                  <a:srgbClr val="FFFFFF"/>
                </a:solidFill>
              </a:rPr>
              <a:t>klo</a:t>
            </a:r>
            <a:r>
              <a:rPr lang="en-US" sz="4800" dirty="0">
                <a:solidFill>
                  <a:srgbClr val="FFFFFF"/>
                </a:solidFill>
              </a:rPr>
              <a:t> 10.45</a:t>
            </a:r>
            <a:br>
              <a:rPr lang="en-US" sz="4800" dirty="0">
                <a:solidFill>
                  <a:srgbClr val="FFFFFF"/>
                </a:solidFill>
              </a:rPr>
            </a:br>
            <a:endParaRPr lang="en-US" sz="4800" i="1" kern="1200" cap="all" spc="100" baseline="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1E3D8FC3-EB2D-4C91-A8EE-8BB542D13A35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1024129" y="6470704"/>
            <a:ext cx="2154143" cy="27432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457200">
              <a:spcAft>
                <a:spcPts val="600"/>
              </a:spcAft>
            </a:pPr>
            <a:fld id="{A3122C40-75AC-41EE-B4EB-95249D2FB2EE}" type="datetime1">
              <a:rPr lang="en-US" kern="1200">
                <a:solidFill>
                  <a:srgbClr val="FFFFFF"/>
                </a:solidFill>
                <a:latin typeface="+mj-lt"/>
                <a:ea typeface="+mn-ea"/>
                <a:cs typeface="+mn-cs"/>
              </a:rPr>
              <a:pPr defTabSz="457200">
                <a:spcAft>
                  <a:spcPts val="600"/>
                </a:spcAft>
              </a:pPr>
              <a:t>5/27/2021</a:t>
            </a:fld>
            <a:endParaRPr lang="en-US" kern="1200">
              <a:solidFill>
                <a:srgbClr val="FFFFFF"/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29378E98-107C-45A8-B4BA-5187CF52968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0837333" y="6470704"/>
            <a:ext cx="973667" cy="27432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457200">
              <a:spcAft>
                <a:spcPts val="600"/>
              </a:spcAft>
            </a:pPr>
            <a:fld id="{DF0DF934-E0DA-478D-945B-62B2117763CC}" type="slidenum">
              <a:rPr lang="en-US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n-ea"/>
                <a:cs typeface="+mn-cs"/>
              </a:rPr>
              <a:pPr defTabSz="457200">
                <a:spcAft>
                  <a:spcPts val="600"/>
                </a:spcAft>
              </a:pPr>
              <a:t>2</a:t>
            </a:fld>
            <a:r>
              <a:rPr lang="en-US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n-ea"/>
                <a:cs typeface="+mn-cs"/>
              </a:rPr>
              <a:t> │</a:t>
            </a:r>
          </a:p>
        </p:txBody>
      </p:sp>
      <p:graphicFrame>
        <p:nvGraphicFramePr>
          <p:cNvPr id="7" name="Tekstin paikkamerkki 2">
            <a:extLst>
              <a:ext uri="{FF2B5EF4-FFF2-40B4-BE49-F238E27FC236}">
                <a16:creationId xmlns:a16="http://schemas.microsoft.com/office/drawing/2014/main" id="{A2C13954-1AD8-44AA-B698-9DF668A082D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80124202"/>
              </p:ext>
            </p:extLst>
          </p:nvPr>
        </p:nvGraphicFramePr>
        <p:xfrm>
          <a:off x="5682191" y="472017"/>
          <a:ext cx="5641975" cy="4921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157952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2953FD7-F17A-4D8D-8237-93E8D567166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tsikko 1">
            <a:extLst>
              <a:ext uri="{FF2B5EF4-FFF2-40B4-BE49-F238E27FC236}">
                <a16:creationId xmlns:a16="http://schemas.microsoft.com/office/drawing/2014/main" id="{882345FC-7E4F-42D2-84EB-025CA7DEC9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Täsmäkysymykset</a:t>
            </a:r>
            <a:r>
              <a:rPr lang="en-US" sz="5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3 </a:t>
            </a:r>
            <a:r>
              <a:rPr lang="en-US" sz="5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kpl</a:t>
            </a:r>
            <a:r>
              <a:rPr lang="en-US" sz="5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:</a:t>
            </a:r>
            <a:endParaRPr lang="en-US" sz="5000" kern="1200" cap="all" spc="100" baseline="0" dirty="0">
              <a:solidFill>
                <a:schemeClr val="tx1">
                  <a:lumMod val="95000"/>
                  <a:lumOff val="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14B800BD-E3DD-4F11-A4E7-4B2088C106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4129" y="6470704"/>
            <a:ext cx="2154143" cy="27432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457200">
              <a:spcAft>
                <a:spcPts val="600"/>
              </a:spcAft>
            </a:pPr>
            <a:fld id="{529729B5-AD08-4C1C-BE80-C95A43A7C890}" type="datetime1">
              <a:rPr lang="en-US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n-ea"/>
                <a:cs typeface="+mn-cs"/>
              </a:rPr>
              <a:pPr defTabSz="457200">
                <a:spcAft>
                  <a:spcPts val="600"/>
                </a:spcAft>
              </a:pPr>
              <a:t>5/27/2021</a:t>
            </a:fld>
            <a:endParaRPr lang="en-US" kern="1200" dirty="0">
              <a:solidFill>
                <a:schemeClr val="tx1">
                  <a:lumMod val="95000"/>
                  <a:lumOff val="5000"/>
                </a:schemeClr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D0BB4750-EF19-4496-B2B6-11A84F43C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37333" y="6470704"/>
            <a:ext cx="973667" cy="27432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457200">
              <a:spcAft>
                <a:spcPts val="600"/>
              </a:spcAft>
            </a:pPr>
            <a:fld id="{DF0DF934-E0DA-478D-945B-62B2117763CC}" type="slidenum">
              <a:rPr lang="en-US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n-ea"/>
                <a:cs typeface="+mn-cs"/>
              </a:rPr>
              <a:pPr defTabSz="457200">
                <a:spcAft>
                  <a:spcPts val="600"/>
                </a:spcAft>
              </a:pPr>
              <a:t>3</a:t>
            </a:fld>
            <a:r>
              <a:rPr lang="en-US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n-ea"/>
                <a:cs typeface="+mn-cs"/>
              </a:rPr>
              <a:t> │</a:t>
            </a:r>
          </a:p>
        </p:txBody>
      </p:sp>
      <p:graphicFrame>
        <p:nvGraphicFramePr>
          <p:cNvPr id="7" name="Tekstin paikkamerkki 2">
            <a:extLst>
              <a:ext uri="{FF2B5EF4-FFF2-40B4-BE49-F238E27FC236}">
                <a16:creationId xmlns:a16="http://schemas.microsoft.com/office/drawing/2014/main" id="{67166690-712C-42F1-9678-F044CEA262D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57260340"/>
              </p:ext>
            </p:extLst>
          </p:nvPr>
        </p:nvGraphicFramePr>
        <p:xfrm>
          <a:off x="1024128" y="1914939"/>
          <a:ext cx="7722497" cy="4022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225939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3470700-FD97-40DF-89FC-994665702A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 dirty="0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2F30F953-97C9-4236-8A71-BEF6814799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600" y="371476"/>
            <a:ext cx="6504431" cy="6121400"/>
          </a:xfrm>
          <a:prstGeom prst="rect">
            <a:avLst/>
          </a:prstGeom>
        </p:spPr>
      </p:pic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BAD959AB-91C6-47C0-B585-A9E63E52BA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91327" y="371476"/>
            <a:ext cx="6394704" cy="6121399"/>
          </a:xfrm>
        </p:spPr>
        <p:txBody>
          <a:bodyPr/>
          <a:lstStyle/>
          <a:p>
            <a:endParaRPr lang="fi-FI" dirty="0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21443A41-2C3C-47D5-8CF4-4EAC5AB1DC7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96010" y="2615057"/>
            <a:ext cx="2641728" cy="2133600"/>
          </a:xfrm>
        </p:spPr>
        <p:txBody>
          <a:bodyPr>
            <a:normAutofit fontScale="85000" lnSpcReduction="20000"/>
          </a:bodyPr>
          <a:lstStyle/>
          <a:p>
            <a:r>
              <a:rPr lang="fi-FI" sz="4300" i="1" dirty="0"/>
              <a:t>Idea: </a:t>
            </a:r>
          </a:p>
          <a:p>
            <a:r>
              <a:rPr lang="fi-FI" i="1" dirty="0"/>
              <a:t>Keskustelu</a:t>
            </a:r>
          </a:p>
          <a:p>
            <a:r>
              <a:rPr lang="fi-FI" i="1" dirty="0"/>
              <a:t>Ajatusten vaihto</a:t>
            </a:r>
          </a:p>
          <a:p>
            <a:r>
              <a:rPr lang="fi-FI" i="1" dirty="0"/>
              <a:t>Voimaantuminen</a:t>
            </a:r>
          </a:p>
          <a:p>
            <a:r>
              <a:rPr lang="fi-FI" i="1" dirty="0"/>
              <a:t>ELO-työn ilo</a:t>
            </a:r>
          </a:p>
          <a:p>
            <a:endParaRPr lang="fi-FI" dirty="0"/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8FC381C9-5DB2-4DC7-8054-3F6840D02A97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A3122C40-75AC-41EE-B4EB-95249D2FB2EE}" type="datetime1">
              <a:rPr lang="fi-FI" smtClean="0"/>
              <a:pPr/>
              <a:t>27.5.2021</a:t>
            </a:fld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35863F49-0D00-4C3E-A253-9D2485565BD0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DF0DF934-E0DA-478D-945B-62B2117763CC}" type="slidenum">
              <a:rPr lang="fi-FI" smtClean="0"/>
              <a:pPr/>
              <a:t>4</a:t>
            </a:fld>
            <a:r>
              <a:rPr lang="fi-FI"/>
              <a:t> │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6582607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328063-84B8-492F-9C61-52153DFE4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551" y="4290876"/>
            <a:ext cx="11015472" cy="1298712"/>
          </a:xfrm>
        </p:spPr>
        <p:txBody>
          <a:bodyPr>
            <a:noAutofit/>
          </a:bodyPr>
          <a:lstStyle/>
          <a:p>
            <a:r>
              <a:rPr lang="fi-FI" sz="2000" b="1" dirty="0"/>
              <a:t>Disa Widell</a:t>
            </a:r>
            <a:br>
              <a:rPr lang="fi-FI" sz="2000" b="1" dirty="0"/>
            </a:br>
            <a:r>
              <a:rPr lang="fi-FI" sz="2000" dirty="0"/>
              <a:t>disa.widell@avi.fi</a:t>
            </a:r>
            <a:br>
              <a:rPr lang="fi-FI" sz="2000" dirty="0"/>
            </a:br>
            <a:r>
              <a:rPr lang="fi-FI" sz="2000" dirty="0"/>
              <a:t>+358 295 018 621</a:t>
            </a:r>
            <a:r>
              <a:rPr lang="fi-FI" sz="2000" b="1" dirty="0"/>
              <a:t/>
            </a:r>
            <a:br>
              <a:rPr lang="fi-FI" sz="2000" b="1" dirty="0"/>
            </a:br>
            <a:endParaRPr lang="en-FI" sz="200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A9CA0B2-4B48-4F44-A37D-DC710E87E0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3013" y="6492875"/>
            <a:ext cx="1084725" cy="365125"/>
          </a:xfrm>
        </p:spPr>
        <p:txBody>
          <a:bodyPr/>
          <a:lstStyle/>
          <a:p>
            <a:fld id="{A3122C40-75AC-41EE-B4EB-95249D2FB2EE}" type="datetime1">
              <a:rPr lang="fi-FI" smtClean="0"/>
              <a:pPr/>
              <a:t>27.5.2021</a:t>
            </a:fld>
            <a:endParaRPr lang="fi-FI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71E965-E59D-49AB-A214-0E7E84141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DF934-E0DA-478D-945B-62B2117763CC}" type="slidenum">
              <a:rPr lang="fi-FI" smtClean="0"/>
              <a:pPr/>
              <a:t>5</a:t>
            </a:fld>
            <a:r>
              <a:rPr lang="fi-FI"/>
              <a:t> │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26521420"/>
      </p:ext>
    </p:extLst>
  </p:cSld>
  <p:clrMapOvr>
    <a:masterClrMapping/>
  </p:clrMapOvr>
</p:sld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33.jpeg"/></Relationships>
</file>

<file path=ppt/theme/theme1.xml><?xml version="1.0" encoding="utf-8"?>
<a:theme xmlns:a="http://schemas.openxmlformats.org/drawingml/2006/main" name="Visuaalisetdiat 1">
  <a:themeElements>
    <a:clrScheme name="AVI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559F"/>
      </a:accent1>
      <a:accent2>
        <a:srgbClr val="FFF9E3"/>
      </a:accent2>
      <a:accent3>
        <a:srgbClr val="840084"/>
      </a:accent3>
      <a:accent4>
        <a:srgbClr val="7DB928"/>
      </a:accent4>
      <a:accent5>
        <a:srgbClr val="293542"/>
      </a:accent5>
      <a:accent6>
        <a:srgbClr val="FFFFFF"/>
      </a:accent6>
      <a:hlink>
        <a:srgbClr val="FFFFFF"/>
      </a:hlink>
      <a:folHlink>
        <a:srgbClr val="E7E6E6"/>
      </a:folHlink>
    </a:clrScheme>
    <a:fontScheme name="AVI">
      <a:majorFont>
        <a:latin typeface="Georgi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VIPPT-ruotsi2020.potx" id="{9E470C4D-A0A6-4560-9498-1A6B46C78A0C}" vid="{AFA80182-325F-4267-A1E8-93BCF3DB590B}"/>
    </a:ext>
  </a:extLst>
</a:theme>
</file>

<file path=ppt/theme/theme2.xml><?xml version="1.0" encoding="utf-8"?>
<a:theme xmlns:a="http://schemas.openxmlformats.org/drawingml/2006/main" name="Visuaalisetdiat 2">
  <a:themeElements>
    <a:clrScheme name="AVI sininen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559F"/>
      </a:accent1>
      <a:accent2>
        <a:srgbClr val="FFF9E3"/>
      </a:accent2>
      <a:accent3>
        <a:srgbClr val="840084"/>
      </a:accent3>
      <a:accent4>
        <a:srgbClr val="7DB928"/>
      </a:accent4>
      <a:accent5>
        <a:srgbClr val="293542"/>
      </a:accent5>
      <a:accent6>
        <a:srgbClr val="FFFFFF"/>
      </a:accent6>
      <a:hlink>
        <a:srgbClr val="00559F"/>
      </a:hlink>
      <a:folHlink>
        <a:srgbClr val="000000"/>
      </a:folHlink>
    </a:clrScheme>
    <a:fontScheme name="AVI">
      <a:majorFont>
        <a:latin typeface="Georgi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VIPPT-ruotsi2020.potx" id="{9E470C4D-A0A6-4560-9498-1A6B46C78A0C}" vid="{ED114AD8-5E5C-450F-B3E7-40E6DE50FC56}"/>
    </a:ext>
  </a:extLst>
</a:theme>
</file>

<file path=ppt/theme/theme3.xml><?xml version="1.0" encoding="utf-8"?>
<a:theme xmlns:a="http://schemas.openxmlformats.org/drawingml/2006/main" name="Diapohjat työkäyttöön">
  <a:themeElements>
    <a:clrScheme name="AVI sininen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559F"/>
      </a:accent1>
      <a:accent2>
        <a:srgbClr val="FFF9E3"/>
      </a:accent2>
      <a:accent3>
        <a:srgbClr val="840084"/>
      </a:accent3>
      <a:accent4>
        <a:srgbClr val="7DB928"/>
      </a:accent4>
      <a:accent5>
        <a:srgbClr val="293542"/>
      </a:accent5>
      <a:accent6>
        <a:srgbClr val="FFFFFF"/>
      </a:accent6>
      <a:hlink>
        <a:srgbClr val="00559F"/>
      </a:hlink>
      <a:folHlink>
        <a:srgbClr val="000000"/>
      </a:folHlink>
    </a:clrScheme>
    <a:fontScheme name="AVI">
      <a:majorFont>
        <a:latin typeface="Georgi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VIPPT-ruotsi2020.potx" id="{9E470C4D-A0A6-4560-9498-1A6B46C78A0C}" vid="{34EFD526-DF50-4983-A070-6F8D9356DA1A}"/>
    </a:ext>
  </a:extLst>
</a:theme>
</file>

<file path=ppt/theme/theme4.xml><?xml version="1.0" encoding="utf-8"?>
<a:theme xmlns:a="http://schemas.openxmlformats.org/drawingml/2006/main" name="Integraali">
  <a:themeElements>
    <a:clrScheme name="Integraal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ali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ali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5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DA4101C063165245953855DF193DE3D7" ma:contentTypeVersion="7" ma:contentTypeDescription="Luo uusi asiakirja." ma:contentTypeScope="" ma:versionID="bd5bf06f64c470e73a59949f51f564e5">
  <xsd:schema xmlns:xsd="http://www.w3.org/2001/XMLSchema" xmlns:xs="http://www.w3.org/2001/XMLSchema" xmlns:p="http://schemas.microsoft.com/office/2006/metadata/properties" xmlns:ns2="56f0cf09-b7d5-41c8-9000-a260a809bf67" targetNamespace="http://schemas.microsoft.com/office/2006/metadata/properties" ma:root="true" ma:fieldsID="1de6dbd7c4feded1bc9bfb7470f49e22" ns2:_="">
    <xsd:import namespace="56f0cf09-b7d5-41c8-9000-a260a809bf6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6f0cf09-b7d5-41c8-9000-a260a809bf6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CA2DA48-5BBF-434A-9A9D-59A67FC49640}">
  <ds:schemaRefs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56f0cf09-b7d5-41c8-9000-a260a809bf67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B62B53B2-8A20-4AB5-8492-C3454765A18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6f0cf09-b7d5-41c8-9000-a260a809bf6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BADAD7A-B917-4153-889A-B06766B7F25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222</TotalTime>
  <Words>113</Words>
  <Application>Microsoft Office PowerPoint</Application>
  <PresentationFormat>Widescreen</PresentationFormat>
  <Paragraphs>30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5</vt:i4>
      </vt:variant>
    </vt:vector>
  </HeadingPairs>
  <TitlesOfParts>
    <vt:vector size="17" baseType="lpstr">
      <vt:lpstr>Arial</vt:lpstr>
      <vt:lpstr>Calibri</vt:lpstr>
      <vt:lpstr>Georgia</vt:lpstr>
      <vt:lpstr>Tw Cen MT</vt:lpstr>
      <vt:lpstr>Tw Cen MT Condensed</vt:lpstr>
      <vt:lpstr>Verdana</vt:lpstr>
      <vt:lpstr>Wingdings</vt:lpstr>
      <vt:lpstr>Wingdings 3</vt:lpstr>
      <vt:lpstr>Visuaalisetdiat 1</vt:lpstr>
      <vt:lpstr>Visuaalisetdiat 2</vt:lpstr>
      <vt:lpstr>Diapohjat työkäyttöön</vt:lpstr>
      <vt:lpstr>Integraali</vt:lpstr>
      <vt:lpstr>TNO-foorumi 26.–27.5.2021  pienryhmäkeskustelut – ohjeistus </vt:lpstr>
      <vt:lpstr>Pienryhmissä ja menti.com  peda.net  20 min välein  oma tauko!  paluu klo 10.45 </vt:lpstr>
      <vt:lpstr>Täsmäkysymykset 3 kpl:</vt:lpstr>
      <vt:lpstr>PowerPoint Presentation</vt:lpstr>
      <vt:lpstr>Disa Widell disa.widell@avi.fi +358 295 018 621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Bakgrundsmaterial – intryck, tänk och termer inom RFV:s svenska enhet för bildningsväsendet</dc:title>
  <dc:creator>Widell Disa</dc:creator>
  <cp:lastModifiedBy>Vuorinen, Raimo</cp:lastModifiedBy>
  <cp:revision>13</cp:revision>
  <dcterms:created xsi:type="dcterms:W3CDTF">2021-02-12T12:03:42Z</dcterms:created>
  <dcterms:modified xsi:type="dcterms:W3CDTF">2021-05-27T06:37:39Z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0x010100DA4101C063165245953855DF193DE3D7</vt:lpwstr>
  </property>
</Properties>
</file>