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70" r:id="rId10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415CD2-31A1-4DF6-9CE5-C0A19C270579}" type="datetime1">
              <a:rPr lang="fi-FI" smtClean="0"/>
              <a:t>30.5.2021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71411C-DE2E-4313-AD9D-1237C8CD453F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2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991FC-9267-40C4-A9DD-E47D6A51D141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C6D40-B9A1-469C-96C0-C6C81759A8A6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A2245-3D01-46AB-A8D9-7875BFF51535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459C0-3B1A-4ACE-9A3C-0286D5A67835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3ED5-CF94-404B-A90F-70AB6F98D8F6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B14FD-F25D-4AF1-A7B0-47D2B889686C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sä-osan otsikk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yksy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lvi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0" name="Suorakulmio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B90C2-4F40-4B31-B1E8-02D40BB1FFF1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1" name="Suorakulmio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2" name="Suorakulmio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1438F-54F4-4308-B5E0-5DF5B6C384B7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7" name="Suorakulmio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F2731-0663-4F2B-AAF1-E1C7F85881BD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CB2CBB-07CA-4109-8A6C-CE63459E2BBE}" type="datetime1">
              <a:rPr lang="fi-FI" noProof="0" smtClean="0"/>
              <a:t>30.5.2021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sz="4000" dirty="0"/>
              <a:t>Haikuja, TNO-foorumi 27.5.2021 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A32A954-CAE6-4DA8-AB11-D02DC5F0EF85}"/>
              </a:ext>
            </a:extLst>
          </p:cNvPr>
          <p:cNvSpPr txBox="1"/>
          <p:nvPr/>
        </p:nvSpPr>
        <p:spPr>
          <a:xfrm>
            <a:off x="356616" y="539497"/>
            <a:ext cx="1058875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0" i="0" dirty="0">
                <a:effectLst/>
                <a:latin typeface="Segoe UI" panose="020B0502040204020203" pitchFamily="34" charset="0"/>
              </a:rPr>
              <a:t>Kiuru konsertoi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säestäjänä vihreys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ilo käy tanssiin.</a:t>
            </a:r>
          </a:p>
          <a:p>
            <a:pPr algn="l"/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raikas on suurempi kuin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tämä, leivänmurut ovat pieniä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metsän tuoksu on kokoisensa ja itkee.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Miksi ei Metsä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kuiskisi minulle nyt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kun alkaa Rauha.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Kaikki alkoi kun lepään</a:t>
            </a: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 sanoi: me olemme kaikki sellaisia, </a:t>
            </a: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vihreä pysyi vaiti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Tunne onni,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sateenkaarenvärinen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ihana keväänvihreä.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malttamaton yllättää minut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tuoksu välähtää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silmissäsi.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endParaRPr lang="fi-FI" b="0" i="0" dirty="0">
              <a:effectLst/>
              <a:latin typeface="Segoe UI" panose="020B0502040204020203" pitchFamily="34" charset="0"/>
            </a:endParaRPr>
          </a:p>
          <a:p>
            <a:endParaRPr lang="fi-FI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B7168609-505A-43FF-804D-D71E569F3759}"/>
              </a:ext>
            </a:extLst>
          </p:cNvPr>
          <p:cNvSpPr txBox="1"/>
          <p:nvPr/>
        </p:nvSpPr>
        <p:spPr>
          <a:xfrm>
            <a:off x="384048" y="576072"/>
            <a:ext cx="6702552" cy="6561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Tunne, miten metsä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käy taloksi rintaasi,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hämmennys on lamppu.</a:t>
            </a:r>
          </a:p>
          <a:p>
            <a:pPr algn="l"/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valo piiloutui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kodin pimeimpään nurkkaan,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järvi löysi.</a:t>
            </a:r>
          </a:p>
          <a:p>
            <a:pPr algn="l"/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Meri on opas,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rohkeus tie jolle astumme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käsi kädessä</a:t>
            </a:r>
          </a:p>
          <a:p>
            <a:pPr algn="l"/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Kuule, jo vesi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laulaa sinulle laulun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nimeltä ihana.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Talvi-iltana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onnellinen tekee tulen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ranta hytisee.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Kadonnut tyyni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tarttuu kädestä kiinni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meri värisee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F9230FA-B2A7-4D76-8261-743BF4177118}"/>
              </a:ext>
            </a:extLst>
          </p:cNvPr>
          <p:cNvSpPr txBox="1"/>
          <p:nvPr/>
        </p:nvSpPr>
        <p:spPr>
          <a:xfrm>
            <a:off x="256032" y="630936"/>
            <a:ext cx="8238744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OMENAPUU supattaa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korvaasi salaisuuden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KAIHO vaikenee.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Kirkas mänty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istuu pihapenkissä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seuranaan ilo.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Kirkas omenankukka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istuu pihapenkissä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seuranaan tuomentuoksuinen.</a:t>
            </a:r>
          </a:p>
          <a:p>
            <a:pPr algn="l"/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Oksien läpi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Nurmi ja Rakkaus yhdessä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syöksyvät yöhön.</a:t>
            </a:r>
          </a:p>
          <a:p>
            <a:pPr algn="l"/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Autiot kadut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matkan varrella Saimaa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perillä rakas.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Olla puunrunko nyt: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lämpönä, pisaroina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aavistaa halattava.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endParaRPr lang="fi-FI" b="0" i="0" dirty="0">
              <a:effectLst/>
              <a:latin typeface="Segoe UI" panose="020B0502040204020203" pitchFamily="34" charset="0"/>
            </a:endParaRPr>
          </a:p>
          <a:p>
            <a:endParaRPr lang="fi-FI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40EE090-E376-4E11-A2CC-9357A83D0B91}"/>
              </a:ext>
            </a:extLst>
          </p:cNvPr>
          <p:cNvSpPr txBox="1"/>
          <p:nvPr/>
        </p:nvSpPr>
        <p:spPr>
          <a:xfrm>
            <a:off x="210312" y="539496"/>
            <a:ext cx="588568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Tuuli haluaa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vaihtaa kuulumisia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humina vastaa.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pPr algn="l"/>
            <a:r>
              <a:rPr lang="fi-FI" sz="1600" b="0" i="0" dirty="0">
                <a:effectLst/>
                <a:latin typeface="Segoe UI" panose="020B0502040204020203" pitchFamily="34" charset="0"/>
              </a:rPr>
              <a:t>Tunne, miten Iltataivas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käy taloksi rintaasi,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rauha on lamppu.</a:t>
            </a:r>
          </a:p>
          <a:p>
            <a:pPr algn="l"/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Keväinen Metsä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puun takaa rosoinen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Rakkaus kurkistaa.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koivu kuvittaa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järven pintaan huokauksen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ilo kimaltaa.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tuoksu virittää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hiljaiset soittimensa,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malttamaton laulaa soolon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Mahtava koivu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maistaa kesän kielellään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rakkaus sulaa.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048F270F-92CF-4F8B-A7BA-A63225D1FB4B}"/>
              </a:ext>
            </a:extLst>
          </p:cNvPr>
          <p:cNvSpPr txBox="1"/>
          <p:nvPr/>
        </p:nvSpPr>
        <p:spPr>
          <a:xfrm>
            <a:off x="674370" y="663047"/>
            <a:ext cx="612190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600" b="0" i="0" dirty="0">
                <a:effectLst/>
                <a:latin typeface="Segoe UI" panose="020B0502040204020203" pitchFamily="34" charset="0"/>
              </a:rPr>
              <a:t>Tässä kulkevat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ilta-aurinko ja rakas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käsikynkässä.</a:t>
            </a:r>
          </a:p>
          <a:p>
            <a:pPr algn="l"/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Lakaisukone,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Puu ja Haltioituminen.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Kaupunki herää.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Kootaan legoilla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tummanpunainen lehti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keltainen odotus.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Autiolla rannalla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asuvat ilo ja omenapuu,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naapurukset.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Västäräkki pakeni</a:t>
            </a: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kiirettä saareen</a:t>
            </a: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jossa sydän asuu.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Hurja heleäoranssi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rakastaa uhkapelejä,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rakkaus häviää.</a:t>
            </a: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C459921-BDEE-4916-9768-8570DA516260}"/>
              </a:ext>
            </a:extLst>
          </p:cNvPr>
          <p:cNvSpPr txBox="1"/>
          <p:nvPr/>
        </p:nvSpPr>
        <p:spPr>
          <a:xfrm>
            <a:off x="228600" y="786384"/>
            <a:ext cx="447141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600" b="0" i="0" dirty="0">
                <a:effectLst/>
                <a:latin typeface="Segoe UI" panose="020B0502040204020203" pitchFamily="34" charset="0"/>
              </a:rPr>
              <a:t>Vehreys istuu kanssani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kevät sulaa.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rauhaisa on palannut.</a:t>
            </a:r>
          </a:p>
          <a:p>
            <a:pPr algn="l"/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kivi kimmeltää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hetken lepäillä näin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vahvuus peittona</a:t>
            </a:r>
          </a:p>
          <a:p>
            <a:pPr algn="l"/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Oksien läpi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koivu ja huoli yhdessä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syöksyvät yöhön.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AURAJOKI muistuttaa: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ILO on vain kolikko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sielun taskussa</a:t>
            </a:r>
          </a:p>
          <a:p>
            <a:endParaRPr lang="fi-FI" sz="1600" dirty="0"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Tunne ilo,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sateenkaarenvärinen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ihana kaarna.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r>
              <a:rPr lang="fi-FI" sz="1600" b="0" i="0" dirty="0">
                <a:effectLst/>
                <a:latin typeface="Segoe UI" panose="020B0502040204020203" pitchFamily="34" charset="0"/>
              </a:rPr>
              <a:t>Astun polulle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Kirsikkapuu tervehtii</a:t>
            </a:r>
            <a:br>
              <a:rPr lang="fi-FI" sz="1600" b="0" i="0" dirty="0">
                <a:effectLst/>
                <a:latin typeface="Segoe UI" panose="020B0502040204020203" pitchFamily="34" charset="0"/>
              </a:rPr>
            </a:br>
            <a:r>
              <a:rPr lang="fi-FI" sz="1600" b="0" i="0" dirty="0">
                <a:effectLst/>
                <a:latin typeface="Segoe UI" panose="020B0502040204020203" pitchFamily="34" charset="0"/>
              </a:rPr>
              <a:t>onni loikkii vastaan.</a:t>
            </a:r>
          </a:p>
          <a:p>
            <a:endParaRPr lang="fi-FI" sz="1600" b="0" i="0" dirty="0">
              <a:effectLst/>
              <a:latin typeface="Segoe UI" panose="020B0502040204020203" pitchFamily="34" charset="0"/>
            </a:endParaRPr>
          </a:p>
          <a:p>
            <a:endParaRPr lang="fi-FI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5AEE1E1-12ED-49CA-8122-9F6B8E54D394}"/>
              </a:ext>
            </a:extLst>
          </p:cNvPr>
          <p:cNvSpPr txBox="1"/>
          <p:nvPr/>
        </p:nvSpPr>
        <p:spPr>
          <a:xfrm>
            <a:off x="1005840" y="1289304"/>
            <a:ext cx="4480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0" i="0" dirty="0">
                <a:effectLst/>
                <a:latin typeface="Segoe UI" panose="020B0502040204020203" pitchFamily="34" charset="0"/>
              </a:rPr>
              <a:t>järvenselkä pakeni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kiirettä saareen, jossa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tyyni asuu.</a:t>
            </a:r>
          </a:p>
          <a:p>
            <a:pPr algn="l"/>
            <a:endParaRPr lang="fi-FI" dirty="0">
              <a:latin typeface="Segoe UI" panose="020B0502040204020203" pitchFamily="34" charset="0"/>
            </a:endParaRPr>
          </a:p>
          <a:p>
            <a:pPr algn="l"/>
            <a:r>
              <a:rPr lang="fi-FI" b="0" i="0" dirty="0">
                <a:effectLst/>
                <a:latin typeface="Segoe UI" panose="020B0502040204020203" pitchFamily="34" charset="0"/>
              </a:rPr>
              <a:t> Tanssiva kohtaaminen tekee piruetin ja lämpö taputtaa.</a:t>
            </a: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fi-FI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sz="3600" dirty="0"/>
              <a:t>voimia ja iloa  !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ljä vuodenaikaa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4_TF04001541" id="{6F3EEE4F-572D-46D1-B472-161895DD325E}" vid="{D454E787-E6EC-47F7-9686-0B3B1D20C2EA}"/>
    </a:ext>
  </a:extLst>
</a:theme>
</file>

<file path=ppt/theme/theme2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Vuodenaikojen juhlaesitys</Template>
  <TotalTime>381</TotalTime>
  <Words>413</Words>
  <Application>Microsoft Office PowerPoint</Application>
  <PresentationFormat>Laajakuva</PresentationFormat>
  <Paragraphs>87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Segoe UI</vt:lpstr>
      <vt:lpstr>Wingdings</vt:lpstr>
      <vt:lpstr>Neljä vuodenaikaa 16 x 9</vt:lpstr>
      <vt:lpstr>Haikuja, TNO-foorumi 27.5.2021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voimia ja iloa  !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Otsikkodian asettelu</dc:title>
  <dc:creator>Niemi-Pynttäri Merja</dc:creator>
  <cp:lastModifiedBy>Niemi-Pynttäri Merja (ELY)</cp:lastModifiedBy>
  <cp:revision>23</cp:revision>
  <dcterms:created xsi:type="dcterms:W3CDTF">2018-05-25T04:23:37Z</dcterms:created>
  <dcterms:modified xsi:type="dcterms:W3CDTF">2021-05-30T12:46:00Z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