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44" r:id="rId5"/>
  </p:sldMasterIdLst>
  <p:notesMasterIdLst>
    <p:notesMasterId r:id="rId19"/>
  </p:notesMasterIdLst>
  <p:handoutMasterIdLst>
    <p:handoutMasterId r:id="rId20"/>
  </p:handoutMasterIdLst>
  <p:sldIdLst>
    <p:sldId id="408" r:id="rId6"/>
    <p:sldId id="416" r:id="rId7"/>
    <p:sldId id="417" r:id="rId8"/>
    <p:sldId id="419" r:id="rId9"/>
    <p:sldId id="420" r:id="rId10"/>
    <p:sldId id="421" r:id="rId11"/>
    <p:sldId id="424" r:id="rId12"/>
    <p:sldId id="425" r:id="rId13"/>
    <p:sldId id="426" r:id="rId14"/>
    <p:sldId id="427" r:id="rId15"/>
    <p:sldId id="428" r:id="rId16"/>
    <p:sldId id="429" r:id="rId17"/>
    <p:sldId id="430" r:id="rId18"/>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091AD27E-5B70-4F66-A31C-8124D71AB1AA}">
          <p14:sldIdLst>
            <p14:sldId id="408"/>
            <p14:sldId id="416"/>
            <p14:sldId id="417"/>
            <p14:sldId id="419"/>
            <p14:sldId id="420"/>
            <p14:sldId id="421"/>
            <p14:sldId id="424"/>
            <p14:sldId id="425"/>
            <p14:sldId id="426"/>
            <p14:sldId id="427"/>
            <p14:sldId id="428"/>
            <p14:sldId id="429"/>
            <p14:sldId id="4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tölä Tomi" initials="K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5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7" autoAdjust="0"/>
    <p:restoredTop sz="94681"/>
  </p:normalViewPr>
  <p:slideViewPr>
    <p:cSldViewPr snapToGrid="0" snapToObjects="1">
      <p:cViewPr varScale="1">
        <p:scale>
          <a:sx n="94" d="100"/>
          <a:sy n="94" d="100"/>
        </p:scale>
        <p:origin x="14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0" d="100"/>
          <a:sy n="70" d="100"/>
        </p:scale>
        <p:origin x="-2556" y="102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1FDD901A-A62B-224F-AD50-B4F0A7A306F7}" type="datetimeFigureOut">
              <a:rPr lang="en-US" smtClean="0"/>
              <a:t>9/23/2018</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634841FA-3BE4-7945-AC33-771AEE27D426}" type="slidenum">
              <a:rPr lang="en-US" smtClean="0"/>
              <a:t>‹#›</a:t>
            </a:fld>
            <a:endParaRPr lang="en-US"/>
          </a:p>
        </p:txBody>
      </p:sp>
    </p:spTree>
    <p:extLst>
      <p:ext uri="{BB962C8B-B14F-4D97-AF65-F5344CB8AC3E}">
        <p14:creationId xmlns:p14="http://schemas.microsoft.com/office/powerpoint/2010/main" val="1590569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264F12E-95A1-D547-85B1-25053D2CA6D9}" type="datetimeFigureOut">
              <a:t>23.9.2018</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A614F9C-4342-3743-974B-08C78F85261E}" type="slidenum">
              <a:t>‹#›</a:t>
            </a:fld>
            <a:endParaRPr lang="en-US"/>
          </a:p>
        </p:txBody>
      </p:sp>
    </p:spTree>
    <p:extLst>
      <p:ext uri="{BB962C8B-B14F-4D97-AF65-F5344CB8AC3E}">
        <p14:creationId xmlns:p14="http://schemas.microsoft.com/office/powerpoint/2010/main" val="3200374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39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fi-FI"/>
              <a:t>CLICK TO EDIT MASTER TITLE STYLE</a:t>
            </a:r>
            <a:endParaRPr lang="en-US"/>
          </a:p>
        </p:txBody>
      </p:sp>
      <p:sp>
        <p:nvSpPr>
          <p:cNvPr id="3" name="Text Placeholder 2"/>
          <p:cNvSpPr>
            <a:spLocks noGrp="1"/>
          </p:cNvSpPr>
          <p:nvPr>
            <p:ph type="body" idx="1"/>
          </p:nvPr>
        </p:nvSpPr>
        <p:spPr>
          <a:xfrm>
            <a:off x="382218" y="1664578"/>
            <a:ext cx="4115169" cy="639762"/>
          </a:xfrm>
        </p:spPr>
        <p:txBody>
          <a:bodyPr anchor="b"/>
          <a:lstStyle>
            <a:lvl1pPr marL="0" indent="0">
              <a:lnSpc>
                <a:spcPct val="8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382219" y="2304340"/>
            <a:ext cx="4115169" cy="36636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5" y="1664578"/>
            <a:ext cx="4115213" cy="639762"/>
          </a:xfrm>
        </p:spPr>
        <p:txBody>
          <a:bodyPr anchor="b"/>
          <a:lstStyle>
            <a:lvl1pPr marL="0" indent="0">
              <a:lnSpc>
                <a:spcPct val="8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304340"/>
            <a:ext cx="41152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647070F5-9F18-4040-85D1-7CDAD270B5F1}" type="datetimeFigureOut">
              <a:t>23.9.2018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285532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 y="357582"/>
            <a:ext cx="8378019" cy="1183715"/>
          </a:xfrm>
        </p:spPr>
        <p:txBody>
          <a:bodyPr lIns="0" rIns="0"/>
          <a:lstStyle/>
          <a:p>
            <a:r>
              <a:rPr lang="fi-FI"/>
              <a:t>CLICK TO EDIT MASTER TITLE STYLE</a:t>
            </a:r>
            <a:endParaRPr lang="en-US"/>
          </a:p>
        </p:txBody>
      </p:sp>
      <p:sp>
        <p:nvSpPr>
          <p:cNvPr id="3" name="Date Placeholder 2"/>
          <p:cNvSpPr>
            <a:spLocks noGrp="1"/>
          </p:cNvSpPr>
          <p:nvPr>
            <p:ph type="dt" sz="half" idx="10"/>
          </p:nvPr>
        </p:nvSpPr>
        <p:spPr/>
        <p:txBody>
          <a:bodyPr/>
          <a:lstStyle/>
          <a:p>
            <a:fld id="{647070F5-9F18-4040-85D1-7CDAD270B5F1}" type="datetimeFigureOut">
              <a:t>23.9.2018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322462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070F5-9F18-4040-85D1-7CDAD270B5F1}" type="datetimeFigureOut">
              <a:t>23.9.2018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148764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220" y="339084"/>
            <a:ext cx="3083294" cy="1096015"/>
          </a:xfrm>
        </p:spPr>
        <p:txBody>
          <a:bodyPr lIns="0" rIns="0" anchor="b"/>
          <a:lstStyle>
            <a:lvl1pPr algn="l">
              <a:defRPr sz="2000" b="1" spc="0"/>
            </a:lvl1pPr>
          </a:lstStyle>
          <a:p>
            <a:r>
              <a:rPr lang="fi-FI"/>
              <a:t>Click to edit Master title style</a:t>
            </a:r>
            <a:endParaRPr lang="en-US"/>
          </a:p>
        </p:txBody>
      </p:sp>
      <p:sp>
        <p:nvSpPr>
          <p:cNvPr id="3" name="Content Placeholder 2"/>
          <p:cNvSpPr>
            <a:spLocks noGrp="1"/>
          </p:cNvSpPr>
          <p:nvPr>
            <p:ph idx="1"/>
          </p:nvPr>
        </p:nvSpPr>
        <p:spPr>
          <a:xfrm>
            <a:off x="3643420" y="339084"/>
            <a:ext cx="5116817" cy="5628873"/>
          </a:xfrm>
        </p:spPr>
        <p:txBody>
          <a:bodyPr lIns="0" tIns="0" r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382220" y="1435101"/>
            <a:ext cx="3083293" cy="4532856"/>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647070F5-9F18-4040-85D1-7CDAD270B5F1}" type="datetimeFigureOut">
              <a:t>23.9.2018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3616479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219" y="4800600"/>
            <a:ext cx="8378019" cy="566738"/>
          </a:xfrm>
        </p:spPr>
        <p:txBody>
          <a:bodyPr lIns="0" rIns="0" anchor="b"/>
          <a:lstStyle>
            <a:lvl1pPr algn="ctr">
              <a:defRPr sz="2000" b="1" spc="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Picture Placeholder 2"/>
          <p:cNvSpPr>
            <a:spLocks noGrp="1"/>
          </p:cNvSpPr>
          <p:nvPr>
            <p:ph type="pic" idx="1"/>
          </p:nvPr>
        </p:nvSpPr>
        <p:spPr>
          <a:xfrm>
            <a:off x="382219" y="363746"/>
            <a:ext cx="8378019" cy="4363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Drag picture to placeholder or click icon to add</a:t>
            </a:r>
            <a:endParaRPr lang="en-US"/>
          </a:p>
        </p:txBody>
      </p:sp>
      <p:sp>
        <p:nvSpPr>
          <p:cNvPr id="4" name="Text Placeholder 3"/>
          <p:cNvSpPr>
            <a:spLocks noGrp="1"/>
          </p:cNvSpPr>
          <p:nvPr>
            <p:ph type="body" sz="half" idx="2"/>
          </p:nvPr>
        </p:nvSpPr>
        <p:spPr>
          <a:xfrm>
            <a:off x="382219" y="5367338"/>
            <a:ext cx="8378019" cy="804862"/>
          </a:xfrm>
        </p:spPr>
        <p:txBody>
          <a:bodyPr lIns="0" rIns="0"/>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647070F5-9F18-4040-85D1-7CDAD270B5F1}" type="datetimeFigureOut">
              <a:t>23.9.2018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255347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12" name="Rectangle 11"/>
          <p:cNvSpPr/>
          <p:nvPr userDrawn="1"/>
        </p:nvSpPr>
        <p:spPr>
          <a:xfrm>
            <a:off x="-187959" y="-198120"/>
            <a:ext cx="9580880" cy="7254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15120" cy="6858000"/>
          </a:xfrm>
          <a:prstGeom prst="rect">
            <a:avLst/>
          </a:prstGeom>
        </p:spPr>
      </p:pic>
      <p:sp>
        <p:nvSpPr>
          <p:cNvPr id="9" name="Picture Placeholder 2"/>
          <p:cNvSpPr>
            <a:spLocks noGrp="1"/>
          </p:cNvSpPr>
          <p:nvPr>
            <p:ph type="pic" idx="1"/>
          </p:nvPr>
        </p:nvSpPr>
        <p:spPr>
          <a:xfrm>
            <a:off x="0" y="0"/>
            <a:ext cx="4561841" cy="6858000"/>
          </a:xfrm>
        </p:spPr>
        <p:txBody>
          <a:bodyPr/>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Drag </a:t>
            </a:r>
            <a:r>
              <a:rPr lang="fi-FI" dirty="0" err="1"/>
              <a:t>picture</a:t>
            </a:r>
            <a:r>
              <a:rPr lang="fi-FI" dirty="0"/>
              <a:t> to </a:t>
            </a:r>
            <a:r>
              <a:rPr lang="fi-FI" dirty="0" err="1"/>
              <a:t>placeholder</a:t>
            </a:r>
            <a:r>
              <a:rPr lang="fi-FI" dirty="0"/>
              <a:t> </a:t>
            </a:r>
            <a:r>
              <a:rPr lang="fi-FI" dirty="0" err="1"/>
              <a:t>or</a:t>
            </a:r>
            <a:r>
              <a:rPr lang="fi-FI" dirty="0"/>
              <a:t> </a:t>
            </a:r>
            <a:r>
              <a:rPr lang="fi-FI" dirty="0" err="1"/>
              <a:t>click</a:t>
            </a:r>
            <a:r>
              <a:rPr lang="fi-FI" dirty="0"/>
              <a:t> </a:t>
            </a:r>
            <a:r>
              <a:rPr lang="fi-FI" dirty="0" err="1"/>
              <a:t>icon</a:t>
            </a:r>
            <a:r>
              <a:rPr lang="fi-FI" dirty="0"/>
              <a:t> to </a:t>
            </a:r>
            <a:r>
              <a:rPr lang="fi-FI" dirty="0" err="1"/>
              <a:t>add</a:t>
            </a:r>
            <a:endParaRPr lang="en-US" dirty="0"/>
          </a:p>
        </p:txBody>
      </p:sp>
      <p:sp>
        <p:nvSpPr>
          <p:cNvPr id="10" name="Title 1"/>
          <p:cNvSpPr>
            <a:spLocks noGrp="1"/>
          </p:cNvSpPr>
          <p:nvPr>
            <p:ph type="title"/>
          </p:nvPr>
        </p:nvSpPr>
        <p:spPr>
          <a:xfrm>
            <a:off x="4829150" y="339084"/>
            <a:ext cx="3945940" cy="1096015"/>
          </a:xfrm>
        </p:spPr>
        <p:txBody>
          <a:bodyPr lIns="0" rIns="0" anchor="b"/>
          <a:lstStyle>
            <a:lvl1pPr algn="l">
              <a:defRPr sz="2000" b="1" spc="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11" name="Text Placeholder 3"/>
          <p:cNvSpPr>
            <a:spLocks noGrp="1"/>
          </p:cNvSpPr>
          <p:nvPr>
            <p:ph type="body" sz="half" idx="2"/>
          </p:nvPr>
        </p:nvSpPr>
        <p:spPr>
          <a:xfrm>
            <a:off x="4829150" y="1435101"/>
            <a:ext cx="3945940" cy="4532856"/>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extLst>
      <p:ext uri="{BB962C8B-B14F-4D97-AF65-F5344CB8AC3E}">
        <p14:creationId xmlns:p14="http://schemas.microsoft.com/office/powerpoint/2010/main" val="68877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11" name="Rectangle 10"/>
          <p:cNvSpPr/>
          <p:nvPr userDrawn="1"/>
        </p:nvSpPr>
        <p:spPr>
          <a:xfrm>
            <a:off x="-187959" y="-198120"/>
            <a:ext cx="9580880" cy="7254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6" name="Picture Placeholder 2"/>
          <p:cNvSpPr>
            <a:spLocks noGrp="1"/>
          </p:cNvSpPr>
          <p:nvPr>
            <p:ph type="pic" idx="1"/>
          </p:nvPr>
        </p:nvSpPr>
        <p:spPr>
          <a:xfrm>
            <a:off x="4582159" y="0"/>
            <a:ext cx="456184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Drag picture to placeholder or click icon to add</a:t>
            </a:r>
            <a:endParaRPr lang="en-US"/>
          </a:p>
        </p:txBody>
      </p:sp>
      <p:sp>
        <p:nvSpPr>
          <p:cNvPr id="7" name="Title 1"/>
          <p:cNvSpPr>
            <a:spLocks noGrp="1"/>
          </p:cNvSpPr>
          <p:nvPr>
            <p:ph type="title"/>
          </p:nvPr>
        </p:nvSpPr>
        <p:spPr>
          <a:xfrm>
            <a:off x="382220" y="339084"/>
            <a:ext cx="3945940" cy="1096015"/>
          </a:xfrm>
        </p:spPr>
        <p:txBody>
          <a:bodyPr lIns="0" rIns="0" anchor="b"/>
          <a:lstStyle>
            <a:lvl1pPr algn="l">
              <a:defRPr sz="2000" b="1" spc="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9" name="Text Placeholder 3"/>
          <p:cNvSpPr>
            <a:spLocks noGrp="1"/>
          </p:cNvSpPr>
          <p:nvPr>
            <p:ph type="body" sz="half" idx="2"/>
          </p:nvPr>
        </p:nvSpPr>
        <p:spPr>
          <a:xfrm>
            <a:off x="382220" y="1435101"/>
            <a:ext cx="3945940" cy="4532856"/>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extLst>
      <p:ext uri="{BB962C8B-B14F-4D97-AF65-F5344CB8AC3E}">
        <p14:creationId xmlns:p14="http://schemas.microsoft.com/office/powerpoint/2010/main" val="212670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10" name="Title 1"/>
          <p:cNvSpPr>
            <a:spLocks noGrp="1"/>
          </p:cNvSpPr>
          <p:nvPr>
            <p:ph type="title"/>
          </p:nvPr>
        </p:nvSpPr>
        <p:spPr>
          <a:xfrm>
            <a:off x="372059" y="3393440"/>
            <a:ext cx="4707941" cy="2407920"/>
          </a:xfrm>
        </p:spPr>
        <p:txBody>
          <a:bodyPr wrap="square" lIns="0" rIns="0" bIns="0" anchor="b" anchorCtr="0">
            <a:noAutofit/>
          </a:bodyPr>
          <a:lstStyle>
            <a:lvl1pPr algn="l"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525066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Titl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372059" y="3393440"/>
            <a:ext cx="4707941" cy="2407920"/>
          </a:xfrm>
        </p:spPr>
        <p:txBody>
          <a:bodyPr wrap="square" lIns="0" rIns="0" bIns="0" anchor="b" anchorCtr="0">
            <a:noAutofit/>
          </a:bodyPr>
          <a:lstStyle>
            <a:lvl1pPr algn="l"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84419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Titl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3" name="Title 1"/>
          <p:cNvSpPr>
            <a:spLocks noGrp="1"/>
          </p:cNvSpPr>
          <p:nvPr>
            <p:ph type="title"/>
          </p:nvPr>
        </p:nvSpPr>
        <p:spPr>
          <a:xfrm>
            <a:off x="4060139" y="339344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48900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748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Titl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277356"/>
          </a:xfrm>
          <a:prstGeom prst="rect">
            <a:avLst/>
          </a:prstGeom>
        </p:spPr>
      </p:pic>
      <p:sp>
        <p:nvSpPr>
          <p:cNvPr id="3" name="Title 1"/>
          <p:cNvSpPr>
            <a:spLocks noGrp="1"/>
          </p:cNvSpPr>
          <p:nvPr>
            <p:ph type="title"/>
          </p:nvPr>
        </p:nvSpPr>
        <p:spPr>
          <a:xfrm>
            <a:off x="4060139" y="273025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758359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10" name="Title 1"/>
          <p:cNvSpPr>
            <a:spLocks noGrp="1"/>
          </p:cNvSpPr>
          <p:nvPr>
            <p:ph type="title"/>
          </p:nvPr>
        </p:nvSpPr>
        <p:spPr>
          <a:xfrm>
            <a:off x="4059804" y="3393440"/>
            <a:ext cx="4707941" cy="2407920"/>
          </a:xfrm>
        </p:spPr>
        <p:txBody>
          <a:bodyPr wrap="square" lIns="0" rIns="0" bIns="0" anchor="b" anchorCtr="0">
            <a:noAutofit/>
          </a:bodyPr>
          <a:lstStyle>
            <a:lvl1pPr algn="r"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0474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Title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3" name="Title 1"/>
          <p:cNvSpPr>
            <a:spLocks noGrp="1"/>
          </p:cNvSpPr>
          <p:nvPr>
            <p:ph type="title"/>
          </p:nvPr>
        </p:nvSpPr>
        <p:spPr>
          <a:xfrm>
            <a:off x="372059" y="3393440"/>
            <a:ext cx="4707941" cy="2407920"/>
          </a:xfrm>
        </p:spPr>
        <p:txBody>
          <a:bodyPr wrap="square" lIns="0" rIns="0" bIns="0" anchor="b" anchorCtr="0">
            <a:noAutofit/>
          </a:bodyPr>
          <a:lstStyle>
            <a:lvl1pPr algn="l"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856568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Titl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3" name="Title 1"/>
          <p:cNvSpPr>
            <a:spLocks noGrp="1"/>
          </p:cNvSpPr>
          <p:nvPr>
            <p:ph type="title"/>
          </p:nvPr>
        </p:nvSpPr>
        <p:spPr>
          <a:xfrm>
            <a:off x="4060139" y="339344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908270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Title 9">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77356"/>
          </a:xfrm>
          <a:prstGeom prst="rect">
            <a:avLst/>
          </a:prstGeom>
        </p:spPr>
      </p:pic>
      <p:sp>
        <p:nvSpPr>
          <p:cNvPr id="6" name="Title 1"/>
          <p:cNvSpPr>
            <a:spLocks noGrp="1"/>
          </p:cNvSpPr>
          <p:nvPr>
            <p:ph type="title"/>
          </p:nvPr>
        </p:nvSpPr>
        <p:spPr>
          <a:xfrm>
            <a:off x="4060139" y="273025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886918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Title 10">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6" name="Title 1"/>
          <p:cNvSpPr>
            <a:spLocks noGrp="1"/>
          </p:cNvSpPr>
          <p:nvPr>
            <p:ph type="title"/>
          </p:nvPr>
        </p:nvSpPr>
        <p:spPr>
          <a:xfrm>
            <a:off x="4059804" y="3393440"/>
            <a:ext cx="4707941" cy="2407920"/>
          </a:xfrm>
        </p:spPr>
        <p:txBody>
          <a:bodyPr wrap="square" lIns="0" rIns="0" bIns="0" anchor="b" anchorCtr="0">
            <a:noAutofit/>
          </a:bodyPr>
          <a:lstStyle>
            <a:lvl1pPr algn="r"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76029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3769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538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2219" y="2130425"/>
            <a:ext cx="8378019" cy="1470025"/>
          </a:xfrm>
        </p:spPr>
        <p:txBody>
          <a:bodyPr lIns="0" rIns="0"/>
          <a:lstStyle>
            <a:lvl1pPr>
              <a:lnSpc>
                <a:spcPct val="80000"/>
              </a:lnSpc>
              <a:defRPr>
                <a:solidFill>
                  <a:schemeClr val="bg1"/>
                </a:solidFill>
              </a:defRPr>
            </a:lvl1pPr>
          </a:lstStyle>
          <a:p>
            <a:r>
              <a:rPr lang="fi-FI" dirty="0"/>
              <a:t>CLICK TO EDIT MASTER TITLE STYLE</a:t>
            </a:r>
            <a:endParaRPr lang="en-US" dirty="0"/>
          </a:p>
        </p:txBody>
      </p:sp>
      <p:sp>
        <p:nvSpPr>
          <p:cNvPr id="3" name="Subtitle 2"/>
          <p:cNvSpPr>
            <a:spLocks noGrp="1"/>
          </p:cNvSpPr>
          <p:nvPr>
            <p:ph type="subTitle" idx="1"/>
          </p:nvPr>
        </p:nvSpPr>
        <p:spPr>
          <a:xfrm>
            <a:off x="382219" y="3886200"/>
            <a:ext cx="8378019" cy="1752600"/>
          </a:xfrm>
        </p:spPr>
        <p:txBody>
          <a:bodyPr lIns="0" rIns="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5" name="Footer Placeholder 4"/>
          <p:cNvSpPr>
            <a:spLocks noGrp="1"/>
          </p:cNvSpPr>
          <p:nvPr>
            <p:ph type="ftr" sz="quarter" idx="11"/>
          </p:nvPr>
        </p:nvSpPr>
        <p:spPr/>
        <p:txBody>
          <a:bodyPr/>
          <a:lstStyle/>
          <a:p>
            <a:endParaRPr lang="en-US">
              <a:solidFill>
                <a:srgbClr val="1C5D99"/>
              </a:solidFill>
            </a:endParaRPr>
          </a:p>
        </p:txBody>
      </p:sp>
      <p:sp>
        <p:nvSpPr>
          <p:cNvPr id="6" name="Slide Number Placeholder 5"/>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3530591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2219" y="2130425"/>
            <a:ext cx="8378019" cy="1470025"/>
          </a:xfrm>
        </p:spPr>
        <p:txBody>
          <a:bodyPr lIns="0" rIns="0"/>
          <a:lstStyle>
            <a:lvl1pPr>
              <a:lnSpc>
                <a:spcPct val="80000"/>
              </a:lnSpc>
              <a:defRPr>
                <a:solidFill>
                  <a:schemeClr val="bg1"/>
                </a:solidFill>
              </a:defRPr>
            </a:lvl1pPr>
          </a:lstStyle>
          <a:p>
            <a:r>
              <a:rPr lang="fi-FI" dirty="0"/>
              <a:t>CLICK TO EDIT MASTER TITLE STYLE</a:t>
            </a:r>
            <a:endParaRPr lang="en-US" dirty="0"/>
          </a:p>
        </p:txBody>
      </p:sp>
      <p:sp>
        <p:nvSpPr>
          <p:cNvPr id="3" name="Subtitle 2"/>
          <p:cNvSpPr>
            <a:spLocks noGrp="1"/>
          </p:cNvSpPr>
          <p:nvPr>
            <p:ph type="subTitle" idx="1"/>
          </p:nvPr>
        </p:nvSpPr>
        <p:spPr>
          <a:xfrm>
            <a:off x="382219" y="3886200"/>
            <a:ext cx="8378019" cy="1752600"/>
          </a:xfrm>
        </p:spPr>
        <p:txBody>
          <a:bodyPr lIns="0" rIns="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5" name="Footer Placeholder 4"/>
          <p:cNvSpPr>
            <a:spLocks noGrp="1"/>
          </p:cNvSpPr>
          <p:nvPr>
            <p:ph type="ftr" sz="quarter" idx="11"/>
          </p:nvPr>
        </p:nvSpPr>
        <p:spPr/>
        <p:txBody>
          <a:bodyPr/>
          <a:lstStyle/>
          <a:p>
            <a:endParaRPr lang="en-US">
              <a:solidFill>
                <a:srgbClr val="1C5D99"/>
              </a:solidFill>
            </a:endParaRPr>
          </a:p>
        </p:txBody>
      </p:sp>
      <p:sp>
        <p:nvSpPr>
          <p:cNvPr id="6" name="Slide Number Placeholder 5"/>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149425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2219" y="2130425"/>
            <a:ext cx="8378019" cy="1470025"/>
          </a:xfrm>
        </p:spPr>
        <p:txBody>
          <a:bodyPr lIns="0" rIns="0"/>
          <a:lstStyle>
            <a:lvl1pPr>
              <a:lnSpc>
                <a:spcPct val="80000"/>
              </a:lnSpc>
              <a:defRPr>
                <a:solidFill>
                  <a:schemeClr val="bg1"/>
                </a:solidFill>
              </a:defRPr>
            </a:lvl1pPr>
          </a:lstStyle>
          <a:p>
            <a:r>
              <a:rPr lang="fi-FI" dirty="0"/>
              <a:t>CLICK TO EDIT MASTER TITLE STYLE</a:t>
            </a:r>
            <a:endParaRPr lang="en-US" dirty="0"/>
          </a:p>
        </p:txBody>
      </p:sp>
      <p:sp>
        <p:nvSpPr>
          <p:cNvPr id="3" name="Subtitle 2"/>
          <p:cNvSpPr>
            <a:spLocks noGrp="1"/>
          </p:cNvSpPr>
          <p:nvPr>
            <p:ph type="subTitle" idx="1"/>
          </p:nvPr>
        </p:nvSpPr>
        <p:spPr>
          <a:xfrm>
            <a:off x="382219" y="3886200"/>
            <a:ext cx="8378019" cy="1752600"/>
          </a:xfrm>
        </p:spPr>
        <p:txBody>
          <a:bodyPr lIns="0" rIns="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647070F5-9F18-4040-85D1-7CDAD270B5F1}" type="datetimeFigureOut">
              <a:t>23.9.2018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4096012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2219" y="2130425"/>
            <a:ext cx="8378019" cy="1470025"/>
          </a:xfrm>
        </p:spPr>
        <p:txBody>
          <a:bodyPr lIns="0" rIns="0"/>
          <a:lstStyle>
            <a:lvl1pPr>
              <a:lnSpc>
                <a:spcPct val="80000"/>
              </a:lnSpc>
              <a:defRPr>
                <a:solidFill>
                  <a:schemeClr val="bg1"/>
                </a:solidFill>
              </a:defRPr>
            </a:lvl1pPr>
          </a:lstStyle>
          <a:p>
            <a:r>
              <a:rPr lang="fi-FI" dirty="0"/>
              <a:t>CLICK TO EDIT MASTER TITLE STYLE</a:t>
            </a:r>
            <a:endParaRPr lang="en-US" dirty="0"/>
          </a:p>
        </p:txBody>
      </p:sp>
      <p:sp>
        <p:nvSpPr>
          <p:cNvPr id="3" name="Subtitle 2"/>
          <p:cNvSpPr>
            <a:spLocks noGrp="1"/>
          </p:cNvSpPr>
          <p:nvPr>
            <p:ph type="subTitle" idx="1"/>
          </p:nvPr>
        </p:nvSpPr>
        <p:spPr>
          <a:xfrm>
            <a:off x="382219" y="3886200"/>
            <a:ext cx="8378019" cy="1752600"/>
          </a:xfrm>
        </p:spPr>
        <p:txBody>
          <a:bodyPr lIns="0" rIns="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5" name="Footer Placeholder 4"/>
          <p:cNvSpPr>
            <a:spLocks noGrp="1"/>
          </p:cNvSpPr>
          <p:nvPr>
            <p:ph type="ftr" sz="quarter" idx="11"/>
          </p:nvPr>
        </p:nvSpPr>
        <p:spPr/>
        <p:txBody>
          <a:bodyPr/>
          <a:lstStyle/>
          <a:p>
            <a:endParaRPr lang="en-US">
              <a:solidFill>
                <a:srgbClr val="1C5D99"/>
              </a:solidFill>
            </a:endParaRPr>
          </a:p>
        </p:txBody>
      </p:sp>
      <p:sp>
        <p:nvSpPr>
          <p:cNvPr id="6" name="Slide Number Placeholder 5"/>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1529622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5" name="Footer Placeholder 4"/>
          <p:cNvSpPr>
            <a:spLocks noGrp="1"/>
          </p:cNvSpPr>
          <p:nvPr>
            <p:ph type="ftr" sz="quarter" idx="11"/>
          </p:nvPr>
        </p:nvSpPr>
        <p:spPr/>
        <p:txBody>
          <a:bodyPr/>
          <a:lstStyle/>
          <a:p>
            <a:endParaRPr lang="en-US">
              <a:solidFill>
                <a:srgbClr val="1C5D99"/>
              </a:solidFill>
            </a:endParaRPr>
          </a:p>
        </p:txBody>
      </p:sp>
      <p:sp>
        <p:nvSpPr>
          <p:cNvPr id="6" name="Slide Number Placeholder 5"/>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3180312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Big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Date Placeholder 3"/>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5" name="Footer Placeholder 4"/>
          <p:cNvSpPr>
            <a:spLocks noGrp="1"/>
          </p:cNvSpPr>
          <p:nvPr>
            <p:ph type="ftr" sz="quarter" idx="11"/>
          </p:nvPr>
        </p:nvSpPr>
        <p:spPr/>
        <p:txBody>
          <a:bodyPr/>
          <a:lstStyle/>
          <a:p>
            <a:endParaRPr lang="en-US">
              <a:solidFill>
                <a:srgbClr val="1C5D99"/>
              </a:solidFill>
            </a:endParaRPr>
          </a:p>
        </p:txBody>
      </p:sp>
      <p:sp>
        <p:nvSpPr>
          <p:cNvPr id="6" name="Slide Number Placeholder 5"/>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640498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219" y="4406900"/>
            <a:ext cx="8378018" cy="1362075"/>
          </a:xfrm>
        </p:spPr>
        <p:txBody>
          <a:bodyPr lIns="0" rIns="0" anchor="t"/>
          <a:lstStyle>
            <a:lvl1pPr algn="l">
              <a:defRPr sz="4000" b="1" cap="all" spc="-150"/>
            </a:lvl1pPr>
          </a:lstStyle>
          <a:p>
            <a:r>
              <a:rPr lang="fi-FI"/>
              <a:t>Click to edit Master title style</a:t>
            </a:r>
            <a:endParaRPr lang="en-US"/>
          </a:p>
        </p:txBody>
      </p:sp>
      <p:sp>
        <p:nvSpPr>
          <p:cNvPr id="3" name="Text Placeholder 2"/>
          <p:cNvSpPr>
            <a:spLocks noGrp="1"/>
          </p:cNvSpPr>
          <p:nvPr>
            <p:ph type="body" idx="1"/>
          </p:nvPr>
        </p:nvSpPr>
        <p:spPr>
          <a:xfrm>
            <a:off x="382218" y="2906713"/>
            <a:ext cx="8378019" cy="1500187"/>
          </a:xfrm>
        </p:spPr>
        <p:txBody>
          <a:bodyPr lIns="0" rIns="0"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5" name="Footer Placeholder 4"/>
          <p:cNvSpPr>
            <a:spLocks noGrp="1"/>
          </p:cNvSpPr>
          <p:nvPr>
            <p:ph type="ftr" sz="quarter" idx="11"/>
          </p:nvPr>
        </p:nvSpPr>
        <p:spPr/>
        <p:txBody>
          <a:bodyPr/>
          <a:lstStyle/>
          <a:p>
            <a:endParaRPr lang="en-US">
              <a:solidFill>
                <a:srgbClr val="1C5D99"/>
              </a:solidFill>
            </a:endParaRPr>
          </a:p>
        </p:txBody>
      </p:sp>
      <p:sp>
        <p:nvSpPr>
          <p:cNvPr id="6" name="Slide Number Placeholder 5"/>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266015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 y="357582"/>
            <a:ext cx="8378019" cy="1183715"/>
          </a:xfrm>
        </p:spPr>
        <p:txBody>
          <a:bodyPr lIns="0" rIns="0"/>
          <a:lstStyle>
            <a:lvl1pPr>
              <a:lnSpc>
                <a:spcPct val="80000"/>
              </a:lnSpc>
              <a:defRPr/>
            </a:lvl1pPr>
          </a:lstStyle>
          <a:p>
            <a:r>
              <a:rPr lang="fi-FI"/>
              <a:t>CLICK TO EDIT MASTER TITLE STYLE</a:t>
            </a:r>
            <a:endParaRPr lang="en-US"/>
          </a:p>
        </p:txBody>
      </p:sp>
      <p:sp>
        <p:nvSpPr>
          <p:cNvPr id="3" name="Content Placeholder 2"/>
          <p:cNvSpPr>
            <a:spLocks noGrp="1"/>
          </p:cNvSpPr>
          <p:nvPr>
            <p:ph sz="half" idx="1"/>
          </p:nvPr>
        </p:nvSpPr>
        <p:spPr>
          <a:xfrm>
            <a:off x="382219" y="1600200"/>
            <a:ext cx="4113581" cy="4525963"/>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600200"/>
            <a:ext cx="4112038" cy="4525963"/>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6" name="Footer Placeholder 5"/>
          <p:cNvSpPr>
            <a:spLocks noGrp="1"/>
          </p:cNvSpPr>
          <p:nvPr>
            <p:ph type="ftr" sz="quarter" idx="11"/>
          </p:nvPr>
        </p:nvSpPr>
        <p:spPr/>
        <p:txBody>
          <a:bodyPr/>
          <a:lstStyle/>
          <a:p>
            <a:endParaRPr lang="en-US">
              <a:solidFill>
                <a:srgbClr val="1C5D99"/>
              </a:solidFill>
            </a:endParaRPr>
          </a:p>
        </p:txBody>
      </p:sp>
      <p:sp>
        <p:nvSpPr>
          <p:cNvPr id="7" name="Slide Number Placeholder 6"/>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84891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a:lvl1pPr>
          </a:lstStyle>
          <a:p>
            <a:r>
              <a:rPr lang="fi-FI"/>
              <a:t>CLICK TO EDIT MASTER TITLE STYLE</a:t>
            </a:r>
            <a:endParaRPr lang="en-US"/>
          </a:p>
        </p:txBody>
      </p:sp>
      <p:sp>
        <p:nvSpPr>
          <p:cNvPr id="3" name="Text Placeholder 2"/>
          <p:cNvSpPr>
            <a:spLocks noGrp="1"/>
          </p:cNvSpPr>
          <p:nvPr>
            <p:ph type="body" idx="1"/>
          </p:nvPr>
        </p:nvSpPr>
        <p:spPr>
          <a:xfrm>
            <a:off x="382218" y="1664578"/>
            <a:ext cx="4115169" cy="639762"/>
          </a:xfrm>
        </p:spPr>
        <p:txBody>
          <a:bodyPr anchor="b"/>
          <a:lstStyle>
            <a:lvl1pPr marL="0" indent="0">
              <a:lnSpc>
                <a:spcPct val="8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382219" y="2304340"/>
            <a:ext cx="4115169" cy="36636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5" y="1664578"/>
            <a:ext cx="4115213" cy="639762"/>
          </a:xfrm>
        </p:spPr>
        <p:txBody>
          <a:bodyPr anchor="b"/>
          <a:lstStyle>
            <a:lvl1pPr marL="0" indent="0">
              <a:lnSpc>
                <a:spcPct val="8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304340"/>
            <a:ext cx="41152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8" name="Footer Placeholder 7"/>
          <p:cNvSpPr>
            <a:spLocks noGrp="1"/>
          </p:cNvSpPr>
          <p:nvPr>
            <p:ph type="ftr" sz="quarter" idx="11"/>
          </p:nvPr>
        </p:nvSpPr>
        <p:spPr/>
        <p:txBody>
          <a:bodyPr/>
          <a:lstStyle/>
          <a:p>
            <a:endParaRPr lang="en-US">
              <a:solidFill>
                <a:srgbClr val="1C5D99"/>
              </a:solidFill>
            </a:endParaRPr>
          </a:p>
        </p:txBody>
      </p:sp>
      <p:sp>
        <p:nvSpPr>
          <p:cNvPr id="9" name="Slide Number Placeholder 8"/>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2694345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 y="357582"/>
            <a:ext cx="8378019" cy="1183715"/>
          </a:xfrm>
        </p:spPr>
        <p:txBody>
          <a:bodyPr lIns="0" rIns="0"/>
          <a:lstStyle/>
          <a:p>
            <a:r>
              <a:rPr lang="fi-FI"/>
              <a:t>CLICK TO EDIT MASTER TITLE STYLE</a:t>
            </a:r>
            <a:endParaRPr lang="en-US"/>
          </a:p>
        </p:txBody>
      </p:sp>
      <p:sp>
        <p:nvSpPr>
          <p:cNvPr id="3" name="Date Placeholder 2"/>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4" name="Footer Placeholder 3"/>
          <p:cNvSpPr>
            <a:spLocks noGrp="1"/>
          </p:cNvSpPr>
          <p:nvPr>
            <p:ph type="ftr" sz="quarter" idx="11"/>
          </p:nvPr>
        </p:nvSpPr>
        <p:spPr/>
        <p:txBody>
          <a:bodyPr/>
          <a:lstStyle/>
          <a:p>
            <a:endParaRPr lang="en-US">
              <a:solidFill>
                <a:srgbClr val="1C5D99"/>
              </a:solidFill>
            </a:endParaRPr>
          </a:p>
        </p:txBody>
      </p:sp>
      <p:sp>
        <p:nvSpPr>
          <p:cNvPr id="5" name="Slide Number Placeholder 4"/>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4052354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3" name="Footer Placeholder 2"/>
          <p:cNvSpPr>
            <a:spLocks noGrp="1"/>
          </p:cNvSpPr>
          <p:nvPr>
            <p:ph type="ftr" sz="quarter" idx="11"/>
          </p:nvPr>
        </p:nvSpPr>
        <p:spPr/>
        <p:txBody>
          <a:bodyPr/>
          <a:lstStyle/>
          <a:p>
            <a:endParaRPr lang="en-US">
              <a:solidFill>
                <a:srgbClr val="1C5D99"/>
              </a:solidFill>
            </a:endParaRPr>
          </a:p>
        </p:txBody>
      </p:sp>
      <p:sp>
        <p:nvSpPr>
          <p:cNvPr id="4" name="Slide Number Placeholder 3"/>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1391891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220" y="339084"/>
            <a:ext cx="3083294" cy="1096015"/>
          </a:xfrm>
        </p:spPr>
        <p:txBody>
          <a:bodyPr lIns="0" rIns="0" anchor="b"/>
          <a:lstStyle>
            <a:lvl1pPr algn="l">
              <a:defRPr sz="2000" b="1" spc="0"/>
            </a:lvl1pPr>
          </a:lstStyle>
          <a:p>
            <a:r>
              <a:rPr lang="fi-FI"/>
              <a:t>Click to edit Master title style</a:t>
            </a:r>
            <a:endParaRPr lang="en-US"/>
          </a:p>
        </p:txBody>
      </p:sp>
      <p:sp>
        <p:nvSpPr>
          <p:cNvPr id="3" name="Content Placeholder 2"/>
          <p:cNvSpPr>
            <a:spLocks noGrp="1"/>
          </p:cNvSpPr>
          <p:nvPr>
            <p:ph idx="1"/>
          </p:nvPr>
        </p:nvSpPr>
        <p:spPr>
          <a:xfrm>
            <a:off x="3643420" y="339084"/>
            <a:ext cx="5116817" cy="5628873"/>
          </a:xfrm>
        </p:spPr>
        <p:txBody>
          <a:bodyPr lIns="0" tIns="0" r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382220" y="1435101"/>
            <a:ext cx="3083293" cy="4532856"/>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6" name="Footer Placeholder 5"/>
          <p:cNvSpPr>
            <a:spLocks noGrp="1"/>
          </p:cNvSpPr>
          <p:nvPr>
            <p:ph type="ftr" sz="quarter" idx="11"/>
          </p:nvPr>
        </p:nvSpPr>
        <p:spPr/>
        <p:txBody>
          <a:bodyPr/>
          <a:lstStyle/>
          <a:p>
            <a:endParaRPr lang="en-US">
              <a:solidFill>
                <a:srgbClr val="1C5D99"/>
              </a:solidFill>
            </a:endParaRPr>
          </a:p>
        </p:txBody>
      </p:sp>
      <p:sp>
        <p:nvSpPr>
          <p:cNvPr id="7" name="Slide Number Placeholder 6"/>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644156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219" y="4800600"/>
            <a:ext cx="8378019" cy="566738"/>
          </a:xfrm>
        </p:spPr>
        <p:txBody>
          <a:bodyPr lIns="0" rIns="0" anchor="b"/>
          <a:lstStyle>
            <a:lvl1pPr algn="ctr">
              <a:defRPr sz="2000" b="1" spc="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Picture Placeholder 2"/>
          <p:cNvSpPr>
            <a:spLocks noGrp="1"/>
          </p:cNvSpPr>
          <p:nvPr>
            <p:ph type="pic" idx="1"/>
          </p:nvPr>
        </p:nvSpPr>
        <p:spPr>
          <a:xfrm>
            <a:off x="382219" y="363746"/>
            <a:ext cx="8378019" cy="4363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Drag picture to placeholder or click icon to add</a:t>
            </a:r>
            <a:endParaRPr lang="en-US"/>
          </a:p>
        </p:txBody>
      </p:sp>
      <p:sp>
        <p:nvSpPr>
          <p:cNvPr id="4" name="Text Placeholder 3"/>
          <p:cNvSpPr>
            <a:spLocks noGrp="1"/>
          </p:cNvSpPr>
          <p:nvPr>
            <p:ph type="body" sz="half" idx="2"/>
          </p:nvPr>
        </p:nvSpPr>
        <p:spPr>
          <a:xfrm>
            <a:off x="382219" y="5367338"/>
            <a:ext cx="8378019" cy="804862"/>
          </a:xfrm>
        </p:spPr>
        <p:txBody>
          <a:bodyPr lIns="0" rIns="0"/>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647070F5-9F18-4040-85D1-7CDAD270B5F1}" type="datetimeFigureOut">
              <a:rPr lang="fi-FI">
                <a:solidFill>
                  <a:srgbClr val="1C5D99"/>
                </a:solidFill>
              </a:rPr>
              <a:pPr/>
              <a:t>23.9.2018</a:t>
            </a:fld>
            <a:endParaRPr lang="en-US">
              <a:solidFill>
                <a:srgbClr val="1C5D99"/>
              </a:solidFill>
            </a:endParaRPr>
          </a:p>
        </p:txBody>
      </p:sp>
      <p:sp>
        <p:nvSpPr>
          <p:cNvPr id="6" name="Footer Placeholder 5"/>
          <p:cNvSpPr>
            <a:spLocks noGrp="1"/>
          </p:cNvSpPr>
          <p:nvPr>
            <p:ph type="ftr" sz="quarter" idx="11"/>
          </p:nvPr>
        </p:nvSpPr>
        <p:spPr/>
        <p:txBody>
          <a:bodyPr/>
          <a:lstStyle/>
          <a:p>
            <a:endParaRPr lang="en-US">
              <a:solidFill>
                <a:srgbClr val="1C5D99"/>
              </a:solidFill>
            </a:endParaRPr>
          </a:p>
        </p:txBody>
      </p:sp>
      <p:sp>
        <p:nvSpPr>
          <p:cNvPr id="7" name="Slide Number Placeholder 6"/>
          <p:cNvSpPr>
            <a:spLocks noGrp="1"/>
          </p:cNvSpPr>
          <p:nvPr>
            <p:ph type="sldNum" sz="quarter" idx="12"/>
          </p:nvPr>
        </p:nvSpPr>
        <p:spPr/>
        <p:txBody>
          <a:bodyPr/>
          <a:lstStyle/>
          <a:p>
            <a:fld id="{07A34BA6-592F-2443-BE00-B7A4CE77BBFF}" type="slidenum">
              <a:rPr>
                <a:solidFill>
                  <a:srgbClr val="1C5D99"/>
                </a:solidFill>
              </a:rPr>
              <a:pPr/>
              <a:t>‹#›</a:t>
            </a:fld>
            <a:endParaRPr lang="en-US">
              <a:solidFill>
                <a:srgbClr val="1C5D99"/>
              </a:solidFill>
            </a:endParaRPr>
          </a:p>
        </p:txBody>
      </p:sp>
    </p:spTree>
    <p:extLst>
      <p:ext uri="{BB962C8B-B14F-4D97-AF65-F5344CB8AC3E}">
        <p14:creationId xmlns:p14="http://schemas.microsoft.com/office/powerpoint/2010/main" val="173603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2219" y="2130425"/>
            <a:ext cx="8378019" cy="1470025"/>
          </a:xfrm>
        </p:spPr>
        <p:txBody>
          <a:bodyPr lIns="0" rIns="0"/>
          <a:lstStyle>
            <a:lvl1pPr>
              <a:lnSpc>
                <a:spcPct val="80000"/>
              </a:lnSpc>
              <a:defRPr>
                <a:solidFill>
                  <a:schemeClr val="bg1"/>
                </a:solidFill>
              </a:defRPr>
            </a:lvl1pPr>
          </a:lstStyle>
          <a:p>
            <a:r>
              <a:rPr lang="fi-FI" dirty="0"/>
              <a:t>CLICK TO EDIT MASTER TITLE STYLE</a:t>
            </a:r>
            <a:endParaRPr lang="en-US" dirty="0"/>
          </a:p>
        </p:txBody>
      </p:sp>
      <p:sp>
        <p:nvSpPr>
          <p:cNvPr id="3" name="Subtitle 2"/>
          <p:cNvSpPr>
            <a:spLocks noGrp="1"/>
          </p:cNvSpPr>
          <p:nvPr>
            <p:ph type="subTitle" idx="1"/>
          </p:nvPr>
        </p:nvSpPr>
        <p:spPr>
          <a:xfrm>
            <a:off x="382219" y="3886200"/>
            <a:ext cx="8378019" cy="1752600"/>
          </a:xfrm>
        </p:spPr>
        <p:txBody>
          <a:bodyPr lIns="0" rIns="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647070F5-9F18-4040-85D1-7CDAD270B5F1}" type="datetimeFigureOut">
              <a:t>23.9.2018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20608533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12" name="Rectangle 11"/>
          <p:cNvSpPr/>
          <p:nvPr userDrawn="1"/>
        </p:nvSpPr>
        <p:spPr>
          <a:xfrm>
            <a:off x="-187959" y="-198120"/>
            <a:ext cx="9580880" cy="7254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15120" cy="6858000"/>
          </a:xfrm>
          <a:prstGeom prst="rect">
            <a:avLst/>
          </a:prstGeom>
        </p:spPr>
      </p:pic>
      <p:sp>
        <p:nvSpPr>
          <p:cNvPr id="9" name="Picture Placeholder 2"/>
          <p:cNvSpPr>
            <a:spLocks noGrp="1"/>
          </p:cNvSpPr>
          <p:nvPr>
            <p:ph type="pic" idx="1"/>
          </p:nvPr>
        </p:nvSpPr>
        <p:spPr>
          <a:xfrm>
            <a:off x="0" y="0"/>
            <a:ext cx="4561841" cy="6858000"/>
          </a:xfrm>
        </p:spPr>
        <p:txBody>
          <a:bodyPr/>
          <a:lstStyle>
            <a:lvl1pPr marL="0" indent="0" algn="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Drag </a:t>
            </a:r>
            <a:r>
              <a:rPr lang="fi-FI" dirty="0" err="1"/>
              <a:t>picture</a:t>
            </a:r>
            <a:r>
              <a:rPr lang="fi-FI" dirty="0"/>
              <a:t> to </a:t>
            </a:r>
            <a:r>
              <a:rPr lang="fi-FI" dirty="0" err="1"/>
              <a:t>placeholder</a:t>
            </a:r>
            <a:r>
              <a:rPr lang="fi-FI" dirty="0"/>
              <a:t> </a:t>
            </a:r>
            <a:r>
              <a:rPr lang="fi-FI" dirty="0" err="1"/>
              <a:t>or</a:t>
            </a:r>
            <a:r>
              <a:rPr lang="fi-FI" dirty="0"/>
              <a:t> </a:t>
            </a:r>
            <a:r>
              <a:rPr lang="fi-FI" dirty="0" err="1"/>
              <a:t>click</a:t>
            </a:r>
            <a:r>
              <a:rPr lang="fi-FI" dirty="0"/>
              <a:t> </a:t>
            </a:r>
            <a:r>
              <a:rPr lang="fi-FI" dirty="0" err="1"/>
              <a:t>icon</a:t>
            </a:r>
            <a:r>
              <a:rPr lang="fi-FI" dirty="0"/>
              <a:t> to </a:t>
            </a:r>
            <a:r>
              <a:rPr lang="fi-FI" dirty="0" err="1"/>
              <a:t>add</a:t>
            </a:r>
            <a:endParaRPr lang="en-US" dirty="0"/>
          </a:p>
        </p:txBody>
      </p:sp>
      <p:sp>
        <p:nvSpPr>
          <p:cNvPr id="10" name="Title 1"/>
          <p:cNvSpPr>
            <a:spLocks noGrp="1"/>
          </p:cNvSpPr>
          <p:nvPr>
            <p:ph type="title"/>
          </p:nvPr>
        </p:nvSpPr>
        <p:spPr>
          <a:xfrm>
            <a:off x="4829150" y="339084"/>
            <a:ext cx="3945940" cy="1096015"/>
          </a:xfrm>
        </p:spPr>
        <p:txBody>
          <a:bodyPr lIns="0" rIns="0" anchor="b"/>
          <a:lstStyle>
            <a:lvl1pPr algn="l">
              <a:defRPr sz="2000" b="1" spc="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11" name="Text Placeholder 3"/>
          <p:cNvSpPr>
            <a:spLocks noGrp="1"/>
          </p:cNvSpPr>
          <p:nvPr>
            <p:ph type="body" sz="half" idx="2"/>
          </p:nvPr>
        </p:nvSpPr>
        <p:spPr>
          <a:xfrm>
            <a:off x="4829150" y="1435101"/>
            <a:ext cx="3945940" cy="4532856"/>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extLst>
      <p:ext uri="{BB962C8B-B14F-4D97-AF65-F5344CB8AC3E}">
        <p14:creationId xmlns:p14="http://schemas.microsoft.com/office/powerpoint/2010/main" val="3646562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11" name="Rectangle 10"/>
          <p:cNvSpPr/>
          <p:nvPr userDrawn="1"/>
        </p:nvSpPr>
        <p:spPr>
          <a:xfrm>
            <a:off x="-187959" y="-198120"/>
            <a:ext cx="9580880" cy="7254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6" name="Picture Placeholder 2"/>
          <p:cNvSpPr>
            <a:spLocks noGrp="1"/>
          </p:cNvSpPr>
          <p:nvPr>
            <p:ph type="pic" idx="1"/>
          </p:nvPr>
        </p:nvSpPr>
        <p:spPr>
          <a:xfrm>
            <a:off x="4582159" y="0"/>
            <a:ext cx="456184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Drag picture to placeholder or click icon to add</a:t>
            </a:r>
            <a:endParaRPr lang="en-US"/>
          </a:p>
        </p:txBody>
      </p:sp>
      <p:sp>
        <p:nvSpPr>
          <p:cNvPr id="7" name="Title 1"/>
          <p:cNvSpPr>
            <a:spLocks noGrp="1"/>
          </p:cNvSpPr>
          <p:nvPr>
            <p:ph type="title"/>
          </p:nvPr>
        </p:nvSpPr>
        <p:spPr>
          <a:xfrm>
            <a:off x="382220" y="339084"/>
            <a:ext cx="3945940" cy="1096015"/>
          </a:xfrm>
        </p:spPr>
        <p:txBody>
          <a:bodyPr lIns="0" rIns="0" anchor="b"/>
          <a:lstStyle>
            <a:lvl1pPr algn="l">
              <a:defRPr sz="2000" b="1" spc="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9" name="Text Placeholder 3"/>
          <p:cNvSpPr>
            <a:spLocks noGrp="1"/>
          </p:cNvSpPr>
          <p:nvPr>
            <p:ph type="body" sz="half" idx="2"/>
          </p:nvPr>
        </p:nvSpPr>
        <p:spPr>
          <a:xfrm>
            <a:off x="382220" y="1435101"/>
            <a:ext cx="3945940" cy="4532856"/>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Tree>
    <p:extLst>
      <p:ext uri="{BB962C8B-B14F-4D97-AF65-F5344CB8AC3E}">
        <p14:creationId xmlns:p14="http://schemas.microsoft.com/office/powerpoint/2010/main" val="1735705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10" name="Title 1"/>
          <p:cNvSpPr>
            <a:spLocks noGrp="1"/>
          </p:cNvSpPr>
          <p:nvPr>
            <p:ph type="title"/>
          </p:nvPr>
        </p:nvSpPr>
        <p:spPr>
          <a:xfrm>
            <a:off x="372059" y="3393440"/>
            <a:ext cx="4707941" cy="2407920"/>
          </a:xfrm>
        </p:spPr>
        <p:txBody>
          <a:bodyPr wrap="square" lIns="0" rIns="0" bIns="0" anchor="b" anchorCtr="0">
            <a:noAutofit/>
          </a:bodyPr>
          <a:lstStyle>
            <a:lvl1pPr algn="l"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44193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Titl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372059" y="3393440"/>
            <a:ext cx="4707941" cy="2407920"/>
          </a:xfrm>
        </p:spPr>
        <p:txBody>
          <a:bodyPr wrap="square" lIns="0" rIns="0" bIns="0" anchor="b" anchorCtr="0">
            <a:noAutofit/>
          </a:bodyPr>
          <a:lstStyle>
            <a:lvl1pPr algn="l"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882514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Titl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3" name="Title 1"/>
          <p:cNvSpPr>
            <a:spLocks noGrp="1"/>
          </p:cNvSpPr>
          <p:nvPr>
            <p:ph type="title"/>
          </p:nvPr>
        </p:nvSpPr>
        <p:spPr>
          <a:xfrm>
            <a:off x="4060139" y="339344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4044389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Titl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277356"/>
          </a:xfrm>
          <a:prstGeom prst="rect">
            <a:avLst/>
          </a:prstGeom>
        </p:spPr>
      </p:pic>
      <p:sp>
        <p:nvSpPr>
          <p:cNvPr id="3" name="Title 1"/>
          <p:cNvSpPr>
            <a:spLocks noGrp="1"/>
          </p:cNvSpPr>
          <p:nvPr>
            <p:ph type="title"/>
          </p:nvPr>
        </p:nvSpPr>
        <p:spPr>
          <a:xfrm>
            <a:off x="4060139" y="273025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567277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10" name="Title 1"/>
          <p:cNvSpPr>
            <a:spLocks noGrp="1"/>
          </p:cNvSpPr>
          <p:nvPr>
            <p:ph type="title"/>
          </p:nvPr>
        </p:nvSpPr>
        <p:spPr>
          <a:xfrm>
            <a:off x="4059804" y="3393440"/>
            <a:ext cx="4707941" cy="2407920"/>
          </a:xfrm>
        </p:spPr>
        <p:txBody>
          <a:bodyPr wrap="square" lIns="0" rIns="0" bIns="0" anchor="b" anchorCtr="0">
            <a:noAutofit/>
          </a:bodyPr>
          <a:lstStyle>
            <a:lvl1pPr algn="r"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63933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Title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3" name="Title 1"/>
          <p:cNvSpPr>
            <a:spLocks noGrp="1"/>
          </p:cNvSpPr>
          <p:nvPr>
            <p:ph type="title"/>
          </p:nvPr>
        </p:nvSpPr>
        <p:spPr>
          <a:xfrm>
            <a:off x="372059" y="3393440"/>
            <a:ext cx="4707941" cy="2407920"/>
          </a:xfrm>
        </p:spPr>
        <p:txBody>
          <a:bodyPr wrap="square" lIns="0" rIns="0" bIns="0" anchor="b" anchorCtr="0">
            <a:noAutofit/>
          </a:bodyPr>
          <a:lstStyle>
            <a:lvl1pPr algn="l"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69004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Titl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3" name="Title 1"/>
          <p:cNvSpPr>
            <a:spLocks noGrp="1"/>
          </p:cNvSpPr>
          <p:nvPr>
            <p:ph type="title"/>
          </p:nvPr>
        </p:nvSpPr>
        <p:spPr>
          <a:xfrm>
            <a:off x="4060139" y="339344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51302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Title 9">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277356"/>
          </a:xfrm>
          <a:prstGeom prst="rect">
            <a:avLst/>
          </a:prstGeom>
        </p:spPr>
      </p:pic>
      <p:sp>
        <p:nvSpPr>
          <p:cNvPr id="6" name="Title 1"/>
          <p:cNvSpPr>
            <a:spLocks noGrp="1"/>
          </p:cNvSpPr>
          <p:nvPr>
            <p:ph type="title"/>
          </p:nvPr>
        </p:nvSpPr>
        <p:spPr>
          <a:xfrm>
            <a:off x="4060139" y="2730250"/>
            <a:ext cx="4707941" cy="2407920"/>
          </a:xfrm>
        </p:spPr>
        <p:txBody>
          <a:bodyPr wrap="square" lIns="0" rIns="0" bIns="0" anchor="b" anchorCtr="0">
            <a:noAutofit/>
          </a:bodyPr>
          <a:lstStyle>
            <a:lvl1pPr algn="r" fontAlgn="b">
              <a:defRPr sz="5000" b="1" cap="all" spc="-150" baseline="0">
                <a:solidFill>
                  <a:schemeClr val="tx2"/>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31924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82219" y="2130425"/>
            <a:ext cx="8378019" cy="1470025"/>
          </a:xfrm>
        </p:spPr>
        <p:txBody>
          <a:bodyPr lIns="0" rIns="0"/>
          <a:lstStyle>
            <a:lvl1pPr>
              <a:lnSpc>
                <a:spcPct val="80000"/>
              </a:lnSpc>
              <a:defRPr>
                <a:solidFill>
                  <a:schemeClr val="bg1"/>
                </a:solidFill>
              </a:defRPr>
            </a:lvl1pPr>
          </a:lstStyle>
          <a:p>
            <a:r>
              <a:rPr lang="fi-FI" dirty="0"/>
              <a:t>CLICK TO EDIT MASTER TITLE STYLE</a:t>
            </a:r>
            <a:endParaRPr lang="en-US" dirty="0"/>
          </a:p>
        </p:txBody>
      </p:sp>
      <p:sp>
        <p:nvSpPr>
          <p:cNvPr id="3" name="Subtitle 2"/>
          <p:cNvSpPr>
            <a:spLocks noGrp="1"/>
          </p:cNvSpPr>
          <p:nvPr>
            <p:ph type="subTitle" idx="1"/>
          </p:nvPr>
        </p:nvSpPr>
        <p:spPr>
          <a:xfrm>
            <a:off x="382219" y="3886200"/>
            <a:ext cx="8378019" cy="1752600"/>
          </a:xfrm>
        </p:spPr>
        <p:txBody>
          <a:bodyPr lIns="0" rIns="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647070F5-9F18-4040-85D1-7CDAD270B5F1}" type="datetimeFigureOut">
              <a:t>23.9.2018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908146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Title 10">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61"/>
            <a:ext cx="9144000" cy="6277356"/>
          </a:xfrm>
          <a:prstGeom prst="rect">
            <a:avLst/>
          </a:prstGeom>
        </p:spPr>
      </p:pic>
      <p:sp>
        <p:nvSpPr>
          <p:cNvPr id="6" name="Title 1"/>
          <p:cNvSpPr>
            <a:spLocks noGrp="1"/>
          </p:cNvSpPr>
          <p:nvPr>
            <p:ph type="title"/>
          </p:nvPr>
        </p:nvSpPr>
        <p:spPr>
          <a:xfrm>
            <a:off x="4059804" y="3393440"/>
            <a:ext cx="4707941" cy="2407920"/>
          </a:xfrm>
        </p:spPr>
        <p:txBody>
          <a:bodyPr wrap="square" lIns="0" rIns="0" bIns="0" anchor="b" anchorCtr="0">
            <a:noAutofit/>
          </a:bodyPr>
          <a:lstStyle>
            <a:lvl1pPr algn="r" fontAlgn="b">
              <a:defRPr sz="5000" b="1" cap="all" spc="-150" baseline="0">
                <a:solidFill>
                  <a:schemeClr val="bg1"/>
                </a:solidFill>
              </a:defRPr>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4349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647070F5-9F18-4040-85D1-7CDAD270B5F1}" type="datetimeFigureOut">
              <a:t>23.9.2018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380148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Big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Date Placeholder 3"/>
          <p:cNvSpPr>
            <a:spLocks noGrp="1"/>
          </p:cNvSpPr>
          <p:nvPr>
            <p:ph type="dt" sz="half" idx="10"/>
          </p:nvPr>
        </p:nvSpPr>
        <p:spPr/>
        <p:txBody>
          <a:bodyPr/>
          <a:lstStyle/>
          <a:p>
            <a:fld id="{647070F5-9F18-4040-85D1-7CDAD270B5F1}" type="datetimeFigureOut">
              <a:t>23.9.2018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195644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219" y="4406900"/>
            <a:ext cx="8378018" cy="1362075"/>
          </a:xfrm>
        </p:spPr>
        <p:txBody>
          <a:bodyPr lIns="0" rIns="0" anchor="t"/>
          <a:lstStyle>
            <a:lvl1pPr algn="l">
              <a:defRPr sz="4000" b="1" cap="all" spc="-150"/>
            </a:lvl1pPr>
          </a:lstStyle>
          <a:p>
            <a:r>
              <a:rPr lang="fi-FI"/>
              <a:t>Click to edit Master title style</a:t>
            </a:r>
            <a:endParaRPr lang="en-US"/>
          </a:p>
        </p:txBody>
      </p:sp>
      <p:sp>
        <p:nvSpPr>
          <p:cNvPr id="3" name="Text Placeholder 2"/>
          <p:cNvSpPr>
            <a:spLocks noGrp="1"/>
          </p:cNvSpPr>
          <p:nvPr>
            <p:ph type="body" idx="1"/>
          </p:nvPr>
        </p:nvSpPr>
        <p:spPr>
          <a:xfrm>
            <a:off x="382218" y="2906713"/>
            <a:ext cx="8378019" cy="1500187"/>
          </a:xfrm>
        </p:spPr>
        <p:txBody>
          <a:bodyPr lIns="0" rIns="0"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647070F5-9F18-4040-85D1-7CDAD270B5F1}" type="datetimeFigureOut">
              <a:t>23.9.2018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323293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 y="357582"/>
            <a:ext cx="8378019" cy="1183715"/>
          </a:xfrm>
        </p:spPr>
        <p:txBody>
          <a:bodyPr lIns="0" rIns="0"/>
          <a:lstStyle>
            <a:lvl1pPr>
              <a:lnSpc>
                <a:spcPct val="80000"/>
              </a:lnSpc>
              <a:defRPr/>
            </a:lvl1pPr>
          </a:lstStyle>
          <a:p>
            <a:r>
              <a:rPr lang="fi-FI"/>
              <a:t>CLICK TO EDIT MASTER TITLE STYLE</a:t>
            </a:r>
            <a:endParaRPr lang="en-US"/>
          </a:p>
        </p:txBody>
      </p:sp>
      <p:sp>
        <p:nvSpPr>
          <p:cNvPr id="3" name="Content Placeholder 2"/>
          <p:cNvSpPr>
            <a:spLocks noGrp="1"/>
          </p:cNvSpPr>
          <p:nvPr>
            <p:ph sz="half" idx="1"/>
          </p:nvPr>
        </p:nvSpPr>
        <p:spPr>
          <a:xfrm>
            <a:off x="382219" y="1600200"/>
            <a:ext cx="4113581" cy="4525963"/>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600200"/>
            <a:ext cx="4112038" cy="4525963"/>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647070F5-9F18-4040-85D1-7CDAD270B5F1}" type="datetimeFigureOut">
              <a:t>23.9.2018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34BA6-592F-2443-BE00-B7A4CE77BBFF}" type="slidenum">
              <a:t>‹#›</a:t>
            </a:fld>
            <a:endParaRPr lang="en-US"/>
          </a:p>
        </p:txBody>
      </p:sp>
    </p:spTree>
    <p:extLst>
      <p:ext uri="{BB962C8B-B14F-4D97-AF65-F5344CB8AC3E}">
        <p14:creationId xmlns:p14="http://schemas.microsoft.com/office/powerpoint/2010/main" val="308553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952"/>
            <a:ext cx="9141461" cy="6856096"/>
          </a:xfrm>
          <a:prstGeom prst="rect">
            <a:avLst/>
          </a:prstGeom>
        </p:spPr>
      </p:pic>
      <p:sp>
        <p:nvSpPr>
          <p:cNvPr id="2" name="Title Placeholder 1"/>
          <p:cNvSpPr>
            <a:spLocks noGrp="1"/>
          </p:cNvSpPr>
          <p:nvPr>
            <p:ph type="title"/>
          </p:nvPr>
        </p:nvSpPr>
        <p:spPr>
          <a:xfrm>
            <a:off x="382219" y="357582"/>
            <a:ext cx="8378019" cy="1183715"/>
          </a:xfrm>
          <a:prstGeom prst="rect">
            <a:avLst/>
          </a:prstGeom>
        </p:spPr>
        <p:txBody>
          <a:bodyPr vert="horz" lIns="0" tIns="45720" rIns="0" bIns="45720" rtlCol="0" anchor="b">
            <a:normAutofit/>
          </a:bodyPr>
          <a:lstStyle/>
          <a:p>
            <a:r>
              <a:rPr lang="fi-FI" dirty="0"/>
              <a:t>CLICK TO EDIT MASTER TITLE STYLE</a:t>
            </a:r>
            <a:endParaRPr lang="en-US" dirty="0"/>
          </a:p>
        </p:txBody>
      </p:sp>
      <p:sp>
        <p:nvSpPr>
          <p:cNvPr id="3" name="Text Placeholder 2"/>
          <p:cNvSpPr>
            <a:spLocks noGrp="1"/>
          </p:cNvSpPr>
          <p:nvPr>
            <p:ph type="body" idx="1"/>
          </p:nvPr>
        </p:nvSpPr>
        <p:spPr>
          <a:xfrm>
            <a:off x="382219" y="1600200"/>
            <a:ext cx="8378019" cy="4367755"/>
          </a:xfrm>
          <a:prstGeom prst="rect">
            <a:avLst/>
          </a:prstGeom>
        </p:spPr>
        <p:txBody>
          <a:bodyPr vert="horz" lIns="0" tIns="45720" rIns="0" bIns="45720" rtlCol="0">
            <a:no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Date Placeholder 3"/>
          <p:cNvSpPr>
            <a:spLocks noGrp="1"/>
          </p:cNvSpPr>
          <p:nvPr>
            <p:ph type="dt" sz="half" idx="2"/>
          </p:nvPr>
        </p:nvSpPr>
        <p:spPr>
          <a:xfrm>
            <a:off x="382219" y="5967956"/>
            <a:ext cx="2208581" cy="320536"/>
          </a:xfrm>
          <a:prstGeom prst="rect">
            <a:avLst/>
          </a:prstGeom>
        </p:spPr>
        <p:txBody>
          <a:bodyPr vert="horz" lIns="0" tIns="45720" rIns="0" bIns="45720" rtlCol="0" anchor="ctr"/>
          <a:lstStyle>
            <a:lvl1pPr algn="l">
              <a:defRPr sz="1200">
                <a:solidFill>
                  <a:schemeClr val="tx2"/>
                </a:solidFill>
              </a:defRPr>
            </a:lvl1pPr>
          </a:lstStyle>
          <a:p>
            <a:fld id="{647070F5-9F18-4040-85D1-7CDAD270B5F1}" type="datetimeFigureOut">
              <a:rPr lang="en-US" smtClean="0"/>
              <a:pPr/>
              <a:t>9/23/2018</a:t>
            </a:fld>
            <a:endParaRPr lang="en-US" dirty="0"/>
          </a:p>
        </p:txBody>
      </p:sp>
      <p:sp>
        <p:nvSpPr>
          <p:cNvPr id="5" name="Footer Placeholder 4"/>
          <p:cNvSpPr>
            <a:spLocks noGrp="1"/>
          </p:cNvSpPr>
          <p:nvPr>
            <p:ph type="ftr" sz="quarter" idx="3"/>
          </p:nvPr>
        </p:nvSpPr>
        <p:spPr>
          <a:xfrm>
            <a:off x="3124200" y="5967955"/>
            <a:ext cx="2895600" cy="320537"/>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5967955"/>
            <a:ext cx="2207038" cy="320537"/>
          </a:xfrm>
          <a:prstGeom prst="rect">
            <a:avLst/>
          </a:prstGeom>
        </p:spPr>
        <p:txBody>
          <a:bodyPr vert="horz" lIns="0" tIns="45720" rIns="0" bIns="45720" rtlCol="0" anchor="ctr"/>
          <a:lstStyle>
            <a:lvl1pPr algn="r">
              <a:defRPr sz="1200">
                <a:solidFill>
                  <a:schemeClr val="tx2"/>
                </a:solidFill>
              </a:defRPr>
            </a:lvl1pPr>
          </a:lstStyle>
          <a:p>
            <a:fld id="{07A34BA6-592F-2443-BE00-B7A4CE77BBFF}" type="slidenum">
              <a:rPr lang="uk-UA" smtClean="0"/>
              <a:pPr/>
              <a:t>‹#›</a:t>
            </a:fld>
            <a:endParaRPr lang="uk-UA" dirty="0"/>
          </a:p>
        </p:txBody>
      </p:sp>
    </p:spTree>
    <p:extLst>
      <p:ext uri="{BB962C8B-B14F-4D97-AF65-F5344CB8AC3E}">
        <p14:creationId xmlns:p14="http://schemas.microsoft.com/office/powerpoint/2010/main" val="868228602"/>
      </p:ext>
    </p:extLst>
  </p:cSld>
  <p:clrMap bg1="lt1" tx1="dk1" bg2="lt2" tx2="dk2" accent1="accent1" accent2="accent2" accent3="accent3" accent4="accent4" accent5="accent5" accent6="accent6" hlink="hlink" folHlink="folHlink"/>
  <p:sldLayoutIdLst>
    <p:sldLayoutId id="2147483717" r:id="rId1"/>
    <p:sldLayoutId id="2147483731" r:id="rId2"/>
    <p:sldLayoutId id="2147483663" r:id="rId3"/>
    <p:sldLayoutId id="2147483727" r:id="rId4"/>
    <p:sldLayoutId id="2147483728" r:id="rId5"/>
    <p:sldLayoutId id="2147483664" r:id="rId6"/>
    <p:sldLayoutId id="2147483738" r:id="rId7"/>
    <p:sldLayoutId id="2147483665" r:id="rId8"/>
    <p:sldLayoutId id="2147483666" r:id="rId9"/>
    <p:sldLayoutId id="2147483667" r:id="rId10"/>
    <p:sldLayoutId id="2147483668" r:id="rId11"/>
    <p:sldLayoutId id="2147483669" r:id="rId12"/>
    <p:sldLayoutId id="2147483670" r:id="rId13"/>
    <p:sldLayoutId id="2147483671" r:id="rId14"/>
    <p:sldLayoutId id="2147483737" r:id="rId15"/>
    <p:sldLayoutId id="2147483734" r:id="rId16"/>
    <p:sldLayoutId id="2147483732" r:id="rId17"/>
    <p:sldLayoutId id="2147483733" r:id="rId18"/>
    <p:sldLayoutId id="2147483735" r:id="rId19"/>
    <p:sldLayoutId id="2147483742" r:id="rId20"/>
    <p:sldLayoutId id="2147483739" r:id="rId21"/>
    <p:sldLayoutId id="2147483730" r:id="rId22"/>
    <p:sldLayoutId id="2147483736" r:id="rId23"/>
    <p:sldLayoutId id="2147483743" r:id="rId24"/>
    <p:sldLayoutId id="2147483741" r:id="rId25"/>
  </p:sldLayoutIdLst>
  <p:txStyles>
    <p:titleStyle>
      <a:lvl1pPr algn="ctr" defTabSz="457200" rtl="0" eaLnBrk="1" latinLnBrk="0" hangingPunct="1">
        <a:lnSpc>
          <a:spcPct val="80000"/>
        </a:lnSpc>
        <a:spcBef>
          <a:spcPct val="0"/>
        </a:spcBef>
        <a:buNone/>
        <a:defRPr sz="4400" kern="1200" spc="-150">
          <a:solidFill>
            <a:schemeClr val="tx2"/>
          </a:solidFill>
          <a:latin typeface="Arial Black"/>
          <a:ea typeface="+mj-ea"/>
          <a:cs typeface="Arial Black"/>
        </a:defRPr>
      </a:lvl1pPr>
    </p:titleStyle>
    <p:bodyStyle>
      <a:lvl1pPr marL="342900" indent="-342900" algn="l" defTabSz="457200" rtl="0" eaLnBrk="1" latinLnBrk="0" hangingPunct="1">
        <a:lnSpc>
          <a:spcPct val="90000"/>
        </a:lnSpc>
        <a:spcBef>
          <a:spcPct val="20000"/>
        </a:spcBef>
        <a:spcAft>
          <a:spcPts val="450"/>
        </a:spcAft>
        <a:buFont typeface="Arial"/>
        <a:buChar char="•"/>
        <a:defRPr sz="2000" kern="1200" baseline="0">
          <a:solidFill>
            <a:schemeClr val="tx2"/>
          </a:solidFill>
          <a:latin typeface="Arial"/>
          <a:ea typeface="+mn-ea"/>
          <a:cs typeface="Arial"/>
        </a:defRPr>
      </a:lvl1pPr>
      <a:lvl2pPr marL="742950" indent="-285750" algn="l" defTabSz="457200" rtl="0" eaLnBrk="1" latinLnBrk="0" hangingPunct="1">
        <a:lnSpc>
          <a:spcPct val="100000"/>
        </a:lnSpc>
        <a:spcBef>
          <a:spcPts val="0"/>
        </a:spcBef>
        <a:spcAft>
          <a:spcPts val="0"/>
        </a:spcAft>
        <a:buFont typeface="Arial"/>
        <a:buChar char="–"/>
        <a:defRPr sz="1800" kern="1200">
          <a:solidFill>
            <a:schemeClr val="tx2"/>
          </a:solidFill>
          <a:latin typeface="Arial"/>
          <a:ea typeface="+mn-ea"/>
          <a:cs typeface="Arial"/>
        </a:defRPr>
      </a:lvl2pPr>
      <a:lvl3pPr marL="1143000" indent="-228600" algn="l" defTabSz="457200" rtl="0" eaLnBrk="1" latinLnBrk="0" hangingPunct="1">
        <a:lnSpc>
          <a:spcPct val="100000"/>
        </a:lnSpc>
        <a:spcBef>
          <a:spcPct val="20000"/>
        </a:spcBef>
        <a:spcAft>
          <a:spcPts val="400"/>
        </a:spcAft>
        <a:buFont typeface="Arial"/>
        <a:buChar char="•"/>
        <a:defRPr sz="1600" kern="1200">
          <a:solidFill>
            <a:schemeClr val="tx2"/>
          </a:solidFill>
          <a:latin typeface="Arial"/>
          <a:ea typeface="+mn-ea"/>
          <a:cs typeface="Arial"/>
        </a:defRPr>
      </a:lvl3pPr>
      <a:lvl4pPr marL="1600200" indent="-228600" algn="l" defTabSz="457200" rtl="0" eaLnBrk="1" latinLnBrk="0" hangingPunct="1">
        <a:spcBef>
          <a:spcPct val="20000"/>
        </a:spcBef>
        <a:spcAft>
          <a:spcPts val="200"/>
        </a:spcAft>
        <a:buFont typeface="Arial"/>
        <a:buChar char="–"/>
        <a:defRPr sz="16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952"/>
            <a:ext cx="9141461" cy="6856096"/>
          </a:xfrm>
          <a:prstGeom prst="rect">
            <a:avLst/>
          </a:prstGeom>
        </p:spPr>
      </p:pic>
      <p:sp>
        <p:nvSpPr>
          <p:cNvPr id="2" name="Title Placeholder 1"/>
          <p:cNvSpPr>
            <a:spLocks noGrp="1"/>
          </p:cNvSpPr>
          <p:nvPr>
            <p:ph type="title"/>
          </p:nvPr>
        </p:nvSpPr>
        <p:spPr>
          <a:xfrm>
            <a:off x="382219" y="357582"/>
            <a:ext cx="8378019" cy="1183715"/>
          </a:xfrm>
          <a:prstGeom prst="rect">
            <a:avLst/>
          </a:prstGeom>
        </p:spPr>
        <p:txBody>
          <a:bodyPr vert="horz" lIns="0" tIns="45720" rIns="0" bIns="45720" rtlCol="0" anchor="b">
            <a:normAutofit/>
          </a:bodyPr>
          <a:lstStyle/>
          <a:p>
            <a:r>
              <a:rPr lang="fi-FI" dirty="0"/>
              <a:t>CLICK TO EDIT MASTER TITLE STYLE</a:t>
            </a:r>
            <a:endParaRPr lang="en-US" dirty="0"/>
          </a:p>
        </p:txBody>
      </p:sp>
      <p:sp>
        <p:nvSpPr>
          <p:cNvPr id="3" name="Text Placeholder 2"/>
          <p:cNvSpPr>
            <a:spLocks noGrp="1"/>
          </p:cNvSpPr>
          <p:nvPr>
            <p:ph type="body" idx="1"/>
          </p:nvPr>
        </p:nvSpPr>
        <p:spPr>
          <a:xfrm>
            <a:off x="382219" y="1600200"/>
            <a:ext cx="8378019" cy="4367755"/>
          </a:xfrm>
          <a:prstGeom prst="rect">
            <a:avLst/>
          </a:prstGeom>
        </p:spPr>
        <p:txBody>
          <a:bodyPr vert="horz" lIns="0" tIns="45720" rIns="0" bIns="45720" rtlCol="0">
            <a:no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Date Placeholder 3"/>
          <p:cNvSpPr>
            <a:spLocks noGrp="1"/>
          </p:cNvSpPr>
          <p:nvPr>
            <p:ph type="dt" sz="half" idx="2"/>
          </p:nvPr>
        </p:nvSpPr>
        <p:spPr>
          <a:xfrm>
            <a:off x="382219" y="5967956"/>
            <a:ext cx="2208581" cy="320536"/>
          </a:xfrm>
          <a:prstGeom prst="rect">
            <a:avLst/>
          </a:prstGeom>
        </p:spPr>
        <p:txBody>
          <a:bodyPr vert="horz" lIns="0" tIns="45720" rIns="0" bIns="45720" rtlCol="0" anchor="ctr"/>
          <a:lstStyle>
            <a:lvl1pPr algn="l">
              <a:defRPr sz="1200">
                <a:solidFill>
                  <a:schemeClr val="tx2"/>
                </a:solidFill>
              </a:defRPr>
            </a:lvl1pPr>
          </a:lstStyle>
          <a:p>
            <a:fld id="{647070F5-9F18-4040-85D1-7CDAD270B5F1}" type="datetimeFigureOut">
              <a:rPr lang="en-US" smtClean="0">
                <a:solidFill>
                  <a:srgbClr val="1C5D99"/>
                </a:solidFill>
              </a:rPr>
              <a:pPr/>
              <a:t>9/23/2018</a:t>
            </a:fld>
            <a:endParaRPr lang="en-US" dirty="0">
              <a:solidFill>
                <a:srgbClr val="1C5D99"/>
              </a:solidFill>
            </a:endParaRPr>
          </a:p>
        </p:txBody>
      </p:sp>
      <p:sp>
        <p:nvSpPr>
          <p:cNvPr id="5" name="Footer Placeholder 4"/>
          <p:cNvSpPr>
            <a:spLocks noGrp="1"/>
          </p:cNvSpPr>
          <p:nvPr>
            <p:ph type="ftr" sz="quarter" idx="3"/>
          </p:nvPr>
        </p:nvSpPr>
        <p:spPr>
          <a:xfrm>
            <a:off x="3124200" y="5967955"/>
            <a:ext cx="2895600" cy="320537"/>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1C5D99"/>
              </a:solidFill>
            </a:endParaRPr>
          </a:p>
        </p:txBody>
      </p:sp>
      <p:sp>
        <p:nvSpPr>
          <p:cNvPr id="6" name="Slide Number Placeholder 5"/>
          <p:cNvSpPr>
            <a:spLocks noGrp="1"/>
          </p:cNvSpPr>
          <p:nvPr>
            <p:ph type="sldNum" sz="quarter" idx="4"/>
          </p:nvPr>
        </p:nvSpPr>
        <p:spPr>
          <a:xfrm>
            <a:off x="6553200" y="5967955"/>
            <a:ext cx="2207038" cy="320537"/>
          </a:xfrm>
          <a:prstGeom prst="rect">
            <a:avLst/>
          </a:prstGeom>
        </p:spPr>
        <p:txBody>
          <a:bodyPr vert="horz" lIns="0" tIns="45720" rIns="0" bIns="45720" rtlCol="0" anchor="ctr"/>
          <a:lstStyle>
            <a:lvl1pPr algn="r">
              <a:defRPr sz="1200">
                <a:solidFill>
                  <a:schemeClr val="tx2"/>
                </a:solidFill>
              </a:defRPr>
            </a:lvl1pPr>
          </a:lstStyle>
          <a:p>
            <a:fld id="{07A34BA6-592F-2443-BE00-B7A4CE77BBFF}" type="slidenum">
              <a:rPr lang="uk-UA" smtClean="0">
                <a:solidFill>
                  <a:srgbClr val="1C5D99"/>
                </a:solidFill>
              </a:rPr>
              <a:pPr/>
              <a:t>‹#›</a:t>
            </a:fld>
            <a:endParaRPr lang="uk-UA" dirty="0">
              <a:solidFill>
                <a:srgbClr val="1C5D99"/>
              </a:solidFill>
            </a:endParaRPr>
          </a:p>
        </p:txBody>
      </p:sp>
    </p:spTree>
    <p:extLst>
      <p:ext uri="{BB962C8B-B14F-4D97-AF65-F5344CB8AC3E}">
        <p14:creationId xmlns:p14="http://schemas.microsoft.com/office/powerpoint/2010/main" val="7549223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Lst>
  <p:txStyles>
    <p:titleStyle>
      <a:lvl1pPr algn="ctr" defTabSz="457200" rtl="0" eaLnBrk="1" latinLnBrk="0" hangingPunct="1">
        <a:lnSpc>
          <a:spcPct val="80000"/>
        </a:lnSpc>
        <a:spcBef>
          <a:spcPct val="0"/>
        </a:spcBef>
        <a:buNone/>
        <a:defRPr sz="4400" kern="1200" spc="-150">
          <a:solidFill>
            <a:schemeClr val="tx2"/>
          </a:solidFill>
          <a:latin typeface="Arial Black"/>
          <a:ea typeface="+mj-ea"/>
          <a:cs typeface="Arial Black"/>
        </a:defRPr>
      </a:lvl1pPr>
    </p:titleStyle>
    <p:bodyStyle>
      <a:lvl1pPr marL="342900" indent="-342900" algn="l" defTabSz="457200" rtl="0" eaLnBrk="1" latinLnBrk="0" hangingPunct="1">
        <a:lnSpc>
          <a:spcPct val="90000"/>
        </a:lnSpc>
        <a:spcBef>
          <a:spcPct val="20000"/>
        </a:spcBef>
        <a:spcAft>
          <a:spcPts val="450"/>
        </a:spcAft>
        <a:buFont typeface="Arial"/>
        <a:buChar char="•"/>
        <a:defRPr sz="2000" kern="1200" baseline="0">
          <a:solidFill>
            <a:schemeClr val="tx2"/>
          </a:solidFill>
          <a:latin typeface="Arial"/>
          <a:ea typeface="+mn-ea"/>
          <a:cs typeface="Arial"/>
        </a:defRPr>
      </a:lvl1pPr>
      <a:lvl2pPr marL="742950" indent="-285750" algn="l" defTabSz="457200" rtl="0" eaLnBrk="1" latinLnBrk="0" hangingPunct="1">
        <a:lnSpc>
          <a:spcPct val="100000"/>
        </a:lnSpc>
        <a:spcBef>
          <a:spcPts val="0"/>
        </a:spcBef>
        <a:spcAft>
          <a:spcPts val="0"/>
        </a:spcAft>
        <a:buFont typeface="Arial"/>
        <a:buChar char="–"/>
        <a:defRPr sz="1800" kern="1200">
          <a:solidFill>
            <a:schemeClr val="tx2"/>
          </a:solidFill>
          <a:latin typeface="Arial"/>
          <a:ea typeface="+mn-ea"/>
          <a:cs typeface="Arial"/>
        </a:defRPr>
      </a:lvl2pPr>
      <a:lvl3pPr marL="1143000" indent="-228600" algn="l" defTabSz="457200" rtl="0" eaLnBrk="1" latinLnBrk="0" hangingPunct="1">
        <a:lnSpc>
          <a:spcPct val="100000"/>
        </a:lnSpc>
        <a:spcBef>
          <a:spcPct val="20000"/>
        </a:spcBef>
        <a:spcAft>
          <a:spcPts val="400"/>
        </a:spcAft>
        <a:buFont typeface="Arial"/>
        <a:buChar char="•"/>
        <a:defRPr sz="1600" kern="1200">
          <a:solidFill>
            <a:schemeClr val="tx2"/>
          </a:solidFill>
          <a:latin typeface="Arial"/>
          <a:ea typeface="+mn-ea"/>
          <a:cs typeface="Arial"/>
        </a:defRPr>
      </a:lvl3pPr>
      <a:lvl4pPr marL="1600200" indent="-228600" algn="l" defTabSz="457200" rtl="0" eaLnBrk="1" latinLnBrk="0" hangingPunct="1">
        <a:spcBef>
          <a:spcPct val="20000"/>
        </a:spcBef>
        <a:spcAft>
          <a:spcPts val="200"/>
        </a:spcAft>
        <a:buFont typeface="Arial"/>
        <a:buChar char="–"/>
        <a:defRPr sz="16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minedu.fi/strategiarahoitu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82219" y="3113313"/>
            <a:ext cx="8378019" cy="2013857"/>
          </a:xfrm>
        </p:spPr>
        <p:txBody>
          <a:bodyPr>
            <a:normAutofit fontScale="90000"/>
          </a:bodyPr>
          <a:lstStyle/>
          <a:p>
            <a:r>
              <a:rPr lang="fi-FI" dirty="0"/>
              <a:t/>
            </a:r>
            <a:br>
              <a:rPr lang="fi-FI" dirty="0"/>
            </a:br>
            <a:r>
              <a:rPr lang="fi-FI" dirty="0"/>
              <a:t> </a:t>
            </a: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Opetus- ja kulttuuriministeriön terveiset</a:t>
            </a:r>
            <a:br>
              <a:rPr lang="fi-FI" dirty="0" smtClean="0"/>
            </a:br>
            <a:r>
              <a:rPr lang="fi-FI" sz="2700" dirty="0" smtClean="0"/>
              <a:t>Synergiaseminaari </a:t>
            </a:r>
            <a:r>
              <a:rPr lang="fi-FI" dirty="0" smtClean="0"/>
              <a:t/>
            </a:r>
            <a:br>
              <a:rPr lang="fi-FI" dirty="0" smtClean="0"/>
            </a:br>
            <a:r>
              <a:rPr lang="fi-FI" sz="2700" dirty="0" smtClean="0"/>
              <a:t>10.9.2018, Helsinki</a:t>
            </a:r>
            <a:br>
              <a:rPr lang="fi-FI" sz="2700" dirty="0" smtClean="0"/>
            </a:br>
            <a:r>
              <a:rPr lang="fi-FI" dirty="0"/>
              <a:t/>
            </a:r>
            <a:br>
              <a:rPr lang="fi-FI" dirty="0"/>
            </a:br>
            <a:endParaRPr lang="fi-FI" dirty="0"/>
          </a:p>
        </p:txBody>
      </p:sp>
      <p:sp>
        <p:nvSpPr>
          <p:cNvPr id="3" name="Alaotsikko 2"/>
          <p:cNvSpPr>
            <a:spLocks noGrp="1"/>
          </p:cNvSpPr>
          <p:nvPr>
            <p:ph type="subTitle" idx="1"/>
          </p:nvPr>
        </p:nvSpPr>
        <p:spPr>
          <a:xfrm>
            <a:off x="382219" y="5236028"/>
            <a:ext cx="8378019" cy="402771"/>
          </a:xfrm>
        </p:spPr>
        <p:txBody>
          <a:bodyPr/>
          <a:lstStyle/>
          <a:p>
            <a:r>
              <a:rPr lang="fi-FI" dirty="0" smtClean="0"/>
              <a:t> </a:t>
            </a:r>
            <a:endParaRPr lang="fi-FI" altLang="fi-FI" dirty="0" smtClean="0"/>
          </a:p>
          <a:p>
            <a:r>
              <a:rPr lang="fi-FI" dirty="0" smtClean="0"/>
              <a:t>Ulla-Jill Karlsson, OKM</a:t>
            </a:r>
          </a:p>
        </p:txBody>
      </p:sp>
    </p:spTree>
    <p:extLst>
      <p:ext uri="{BB962C8B-B14F-4D97-AF65-F5344CB8AC3E}">
        <p14:creationId xmlns:p14="http://schemas.microsoft.com/office/powerpoint/2010/main" val="391295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2219" y="357582"/>
            <a:ext cx="8378019" cy="900947"/>
          </a:xfrm>
        </p:spPr>
        <p:txBody>
          <a:bodyPr/>
          <a:lstStyle/>
          <a:p>
            <a:r>
              <a:rPr lang="fi-FI" dirty="0" smtClean="0"/>
              <a:t>KOSKI-HANKKEEN 2. VAIHE</a:t>
            </a:r>
            <a:endParaRPr lang="fi-FI" dirty="0"/>
          </a:p>
        </p:txBody>
      </p:sp>
      <p:sp>
        <p:nvSpPr>
          <p:cNvPr id="3" name="Sisällön paikkamerkki 2"/>
          <p:cNvSpPr>
            <a:spLocks noGrp="1"/>
          </p:cNvSpPr>
          <p:nvPr>
            <p:ph idx="1"/>
          </p:nvPr>
        </p:nvSpPr>
        <p:spPr/>
        <p:txBody>
          <a:bodyPr/>
          <a:lstStyle/>
          <a:p>
            <a:r>
              <a:rPr lang="fi-FI" dirty="0" smtClean="0"/>
              <a:t>Lakia valtakunnallisista opinto- ja tutkintorekistereistä (884/2017) on tarkoitus muuttaa siten, että siinä säädettäisiin tietovarannosta, joka mahdollistaa ns. </a:t>
            </a:r>
            <a:r>
              <a:rPr lang="fi-FI" dirty="0" err="1" smtClean="0"/>
              <a:t>eHOKS</a:t>
            </a:r>
            <a:r>
              <a:rPr lang="fi-FI" dirty="0" smtClean="0"/>
              <a:t> –palvelun käyttöönoton</a:t>
            </a:r>
          </a:p>
          <a:p>
            <a:r>
              <a:rPr lang="fi-FI" dirty="0" smtClean="0"/>
              <a:t>Tietovaranto käsittäisi ne HOKS-tiedot, joita tarvitaan, jos opiskelija siirtyy koulutuksen järjestäjältä toiselle tai esimerkiksi jatkaa keskeytyneitä opintojaan</a:t>
            </a:r>
          </a:p>
          <a:p>
            <a:r>
              <a:rPr lang="fi-FI" dirty="0" smtClean="0"/>
              <a:t>Lakimuutos on tarkoitus saada voimaan 1.1.2019 alkaen, jolloin </a:t>
            </a:r>
            <a:r>
              <a:rPr lang="fi-FI" dirty="0" err="1" smtClean="0"/>
              <a:t>eHOKS</a:t>
            </a:r>
            <a:r>
              <a:rPr lang="fi-FI" dirty="0" smtClean="0"/>
              <a:t>-palvelu otettaisiin käyttöön</a:t>
            </a:r>
          </a:p>
          <a:p>
            <a:r>
              <a:rPr lang="fi-FI" dirty="0" smtClean="0"/>
              <a:t>Lisäksi tehtäisiin tietosuoja-asetuksen (GDPR) edellyttämät muutokset lakiin ja mahdolliset </a:t>
            </a:r>
            <a:r>
              <a:rPr lang="fi-FI" dirty="0"/>
              <a:t>tietosisältöön liittyvät laajennukset</a:t>
            </a:r>
            <a:endParaRPr lang="fi-FI" dirty="0" smtClean="0"/>
          </a:p>
          <a:p>
            <a:r>
              <a:rPr lang="fi-FI" dirty="0" smtClean="0"/>
              <a:t>Lakiluonnos </a:t>
            </a:r>
            <a:r>
              <a:rPr lang="fi-FI" dirty="0" err="1" smtClean="0"/>
              <a:t>olllut</a:t>
            </a:r>
            <a:r>
              <a:rPr lang="fi-FI" dirty="0" smtClean="0"/>
              <a:t> lausuntokierroksella, saatujen lausuntojen pohjalta </a:t>
            </a:r>
            <a:r>
              <a:rPr lang="fi-FI" dirty="0"/>
              <a:t>pohditaan jatkotoimia (tarvittavat muutokset + </a:t>
            </a:r>
            <a:r>
              <a:rPr lang="fi-FI" dirty="0" smtClean="0"/>
              <a:t>aikataulu)</a:t>
            </a:r>
          </a:p>
          <a:p>
            <a:endParaRPr lang="fi-FI" dirty="0"/>
          </a:p>
        </p:txBody>
      </p:sp>
    </p:spTree>
    <p:extLst>
      <p:ext uri="{BB962C8B-B14F-4D97-AF65-F5344CB8AC3E}">
        <p14:creationId xmlns:p14="http://schemas.microsoft.com/office/powerpoint/2010/main" val="27057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minedu.root\Verkko\Omat\raskuse1\My Pictures\OKM_AMIS_tukiohjelma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65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Näyttöleik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1680" y="3745701"/>
            <a:ext cx="19053" cy="76211"/>
          </a:xfrm>
        </p:spPr>
      </p:pic>
      <p:pic>
        <p:nvPicPr>
          <p:cNvPr id="6" name="Kuva 5" descr="Näyttölei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06" y="474306"/>
            <a:ext cx="8694647" cy="5618990"/>
          </a:xfrm>
          <a:prstGeom prst="rect">
            <a:avLst/>
          </a:prstGeom>
        </p:spPr>
      </p:pic>
    </p:spTree>
    <p:extLst>
      <p:ext uri="{BB962C8B-B14F-4D97-AF65-F5344CB8AC3E}">
        <p14:creationId xmlns:p14="http://schemas.microsoft.com/office/powerpoint/2010/main" val="1187665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KIITOS!</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54874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2219" y="357582"/>
            <a:ext cx="8378019" cy="841953"/>
          </a:xfrm>
        </p:spPr>
        <p:txBody>
          <a:bodyPr/>
          <a:lstStyle/>
          <a:p>
            <a:r>
              <a:rPr lang="fi-FI" dirty="0" smtClean="0"/>
              <a:t>Ajankohtaista</a:t>
            </a:r>
            <a:endParaRPr lang="fi-FI" dirty="0"/>
          </a:p>
        </p:txBody>
      </p:sp>
      <p:sp>
        <p:nvSpPr>
          <p:cNvPr id="3" name="Sisällön paikkamerkki 2"/>
          <p:cNvSpPr>
            <a:spLocks noGrp="1"/>
          </p:cNvSpPr>
          <p:nvPr>
            <p:ph idx="1"/>
          </p:nvPr>
        </p:nvSpPr>
        <p:spPr>
          <a:xfrm>
            <a:off x="382219" y="1608667"/>
            <a:ext cx="8378019" cy="4367755"/>
          </a:xfrm>
        </p:spPr>
        <p:txBody>
          <a:bodyPr/>
          <a:lstStyle/>
          <a:p>
            <a:r>
              <a:rPr lang="fi-FI" dirty="0" smtClean="0"/>
              <a:t>Volyymilisäykset vuodelle 2018</a:t>
            </a:r>
          </a:p>
          <a:p>
            <a:pPr lvl="1"/>
            <a:r>
              <a:rPr lang="fi-FI" dirty="0" smtClean="0"/>
              <a:t>vielä jakamattomien opiskelijavuosien kohdentaminen koulutuksen </a:t>
            </a:r>
            <a:r>
              <a:rPr lang="fi-FI" dirty="0"/>
              <a:t>järjestäjille </a:t>
            </a:r>
            <a:endParaRPr lang="fi-FI" dirty="0" smtClean="0"/>
          </a:p>
          <a:p>
            <a:pPr lvl="1"/>
            <a:r>
              <a:rPr lang="fi-FI" dirty="0" smtClean="0"/>
              <a:t>ammatillisen </a:t>
            </a:r>
            <a:r>
              <a:rPr lang="fi-FI" dirty="0"/>
              <a:t>osaamisen pilottien käynnistäminen</a:t>
            </a:r>
          </a:p>
          <a:p>
            <a:pPr lvl="1"/>
            <a:endParaRPr lang="fi-FI" dirty="0" smtClean="0"/>
          </a:p>
          <a:p>
            <a:r>
              <a:rPr lang="fi-FI" dirty="0" smtClean="0"/>
              <a:t>Strategiarahoituspäätökset</a:t>
            </a:r>
            <a:endParaRPr lang="fi-FI" dirty="0"/>
          </a:p>
          <a:p>
            <a:r>
              <a:rPr lang="fi-FI" dirty="0"/>
              <a:t>Opiskelijapalautteen </a:t>
            </a:r>
            <a:r>
              <a:rPr lang="fi-FI" dirty="0" smtClean="0"/>
              <a:t>käyttöönotto</a:t>
            </a:r>
          </a:p>
          <a:p>
            <a:r>
              <a:rPr lang="fi-FI" dirty="0" smtClean="0"/>
              <a:t>KOSKI-hankkeen 2. vaihe – </a:t>
            </a:r>
            <a:r>
              <a:rPr lang="fi-FI" dirty="0" err="1" smtClean="0"/>
              <a:t>eHOKS</a:t>
            </a:r>
            <a:endParaRPr lang="fi-FI" dirty="0" smtClean="0"/>
          </a:p>
          <a:p>
            <a:r>
              <a:rPr lang="fi-FI" dirty="0"/>
              <a:t>Ammatillisen koulutuksen reformin toimeenpanon tukiohjelma</a:t>
            </a:r>
          </a:p>
          <a:p>
            <a:pPr marL="0" indent="0">
              <a:buNone/>
            </a:pPr>
            <a:endParaRPr lang="fi-FI" dirty="0" smtClean="0"/>
          </a:p>
        </p:txBody>
      </p:sp>
    </p:spTree>
    <p:extLst>
      <p:ext uri="{BB962C8B-B14F-4D97-AF65-F5344CB8AC3E}">
        <p14:creationId xmlns:p14="http://schemas.microsoft.com/office/powerpoint/2010/main" val="122433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2219" y="137653"/>
            <a:ext cx="8378019" cy="1317522"/>
          </a:xfrm>
        </p:spPr>
        <p:txBody>
          <a:bodyPr/>
          <a:lstStyle/>
          <a:p>
            <a:r>
              <a:rPr lang="fi-FI" dirty="0" smtClean="0"/>
              <a:t>VOLYYMILISÄYKSET VUODELLE 2018</a:t>
            </a:r>
            <a:endParaRPr lang="fi-FI" dirty="0"/>
          </a:p>
        </p:txBody>
      </p:sp>
      <p:sp>
        <p:nvSpPr>
          <p:cNvPr id="3" name="Sisällön paikkamerkki 2"/>
          <p:cNvSpPr>
            <a:spLocks noGrp="1"/>
          </p:cNvSpPr>
          <p:nvPr>
            <p:ph idx="1"/>
          </p:nvPr>
        </p:nvSpPr>
        <p:spPr>
          <a:xfrm>
            <a:off x="382219" y="1386348"/>
            <a:ext cx="8378019" cy="4581607"/>
          </a:xfrm>
        </p:spPr>
        <p:txBody>
          <a:bodyPr/>
          <a:lstStyle/>
          <a:p>
            <a:r>
              <a:rPr lang="fi-FI" dirty="0" smtClean="0"/>
              <a:t>Valtion vuoden 2018 talousarviossa päätetty opiskelijavuosien enimmäismäärä vuodelle 2018 on 177 000. Tästä vähintään 5500 opiskelijavuotta on tarkoitettu työvoimakoulutukseen.</a:t>
            </a:r>
          </a:p>
          <a:p>
            <a:r>
              <a:rPr lang="fi-FI" dirty="0" smtClean="0"/>
              <a:t>OKM on jakanut </a:t>
            </a:r>
            <a:r>
              <a:rPr lang="fi-FI" dirty="0"/>
              <a:t>vuoden 2018 talousarvion määrärahasta varainhoitovuoden aikana </a:t>
            </a:r>
            <a:r>
              <a:rPr lang="fi-FI" b="1" dirty="0"/>
              <a:t>akuutteihin tarpeisiin jaettavaksi jätetyt 14,8 miljoonaa euroa.</a:t>
            </a:r>
            <a:r>
              <a:rPr lang="fi-FI" dirty="0"/>
              <a:t> Tavoitteellisia opiskelijavuosia myönnettiin 36 </a:t>
            </a:r>
            <a:r>
              <a:rPr lang="fi-FI" dirty="0" smtClean="0"/>
              <a:t>koulutuksen </a:t>
            </a:r>
            <a:r>
              <a:rPr lang="fi-FI" dirty="0"/>
              <a:t>järjestäjälle yhteensä 1 510, josta työvoimakoulutukseen kohdennettiin 300 opiskelijavuotta. Opiskelijavuodet on tarkoitettu helpottamaan </a:t>
            </a:r>
            <a:r>
              <a:rPr lang="fi-FI" b="1" dirty="0"/>
              <a:t>osaavan työvoiman alueellisia ja ammattialoittaisia saatavuusongelmia</a:t>
            </a:r>
            <a:r>
              <a:rPr lang="fi-FI" b="1" dirty="0" smtClean="0"/>
              <a:t>. </a:t>
            </a:r>
          </a:p>
          <a:p>
            <a:pPr lvl="1"/>
            <a:r>
              <a:rPr lang="fi-FI" dirty="0" smtClean="0"/>
              <a:t>opiskelijavuosia </a:t>
            </a:r>
            <a:r>
              <a:rPr lang="fi-FI" dirty="0"/>
              <a:t>myönnettiin hakemusten mukaisesti eri puolille Suomea, eniten Uudellemaalle, Pirkanmaalle, </a:t>
            </a:r>
            <a:r>
              <a:rPr lang="fi-FI" dirty="0" err="1"/>
              <a:t>Pohjois</a:t>
            </a:r>
            <a:r>
              <a:rPr lang="fi-FI" dirty="0"/>
              <a:t>-Savoon, Päijät-Hämeeseen ja Etelä-Pohjanmaalle. Koulutuksen järjestäjien esitysten perusteella koulutuksen lisäämistarvetta on erityisesti palvelualoilla sekä tekniikan ja kaupan aloilla. </a:t>
            </a:r>
            <a:endParaRPr lang="fi-FI" dirty="0" smtClean="0"/>
          </a:p>
          <a:p>
            <a:pPr lvl="1"/>
            <a:r>
              <a:rPr lang="fi-FI" dirty="0" smtClean="0"/>
              <a:t>Myönnettävästä </a:t>
            </a:r>
            <a:r>
              <a:rPr lang="fi-FI" dirty="0"/>
              <a:t>rahoituksesta noin 2,5 miljoonaa euroa myönnettiin koulutuksen järjestäjille perusrahoituksen harkinnanvaraisena korotuksena.</a:t>
            </a:r>
          </a:p>
          <a:p>
            <a:pPr lvl="1"/>
            <a:endParaRPr lang="fi-FI" dirty="0"/>
          </a:p>
          <a:p>
            <a:pPr lvl="1"/>
            <a:endParaRPr lang="fi-FI" dirty="0" smtClean="0"/>
          </a:p>
          <a:p>
            <a:pPr lvl="1"/>
            <a:endParaRPr lang="fi-FI" dirty="0"/>
          </a:p>
        </p:txBody>
      </p:sp>
    </p:spTree>
    <p:extLst>
      <p:ext uri="{BB962C8B-B14F-4D97-AF65-F5344CB8AC3E}">
        <p14:creationId xmlns:p14="http://schemas.microsoft.com/office/powerpoint/2010/main" val="1267220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2219" y="357583"/>
            <a:ext cx="8378019" cy="1085306"/>
          </a:xfrm>
        </p:spPr>
        <p:txBody>
          <a:bodyPr>
            <a:normAutofit fontScale="90000"/>
          </a:bodyPr>
          <a:lstStyle/>
          <a:p>
            <a:r>
              <a:rPr lang="fi-FI" dirty="0" smtClean="0"/>
              <a:t>AMMATILLISEN OSAAMISEN PILOTIT</a:t>
            </a:r>
            <a:endParaRPr lang="fi-FI" dirty="0"/>
          </a:p>
        </p:txBody>
      </p:sp>
      <p:sp>
        <p:nvSpPr>
          <p:cNvPr id="3" name="Sisällön paikkamerkki 2"/>
          <p:cNvSpPr>
            <a:spLocks noGrp="1"/>
          </p:cNvSpPr>
          <p:nvPr>
            <p:ph idx="1"/>
          </p:nvPr>
        </p:nvSpPr>
        <p:spPr>
          <a:xfrm>
            <a:off x="196645" y="1356852"/>
            <a:ext cx="8672052" cy="4453791"/>
          </a:xfrm>
        </p:spPr>
        <p:txBody>
          <a:bodyPr/>
          <a:lstStyle/>
          <a:p>
            <a:r>
              <a:rPr lang="fi-FI" dirty="0" smtClean="0"/>
              <a:t>Pyritään </a:t>
            </a:r>
            <a:r>
              <a:rPr lang="fi-FI" dirty="0"/>
              <a:t>ratkaisemaan </a:t>
            </a:r>
            <a:r>
              <a:rPr lang="fi-FI" b="1" dirty="0"/>
              <a:t>työmarkkinoiden </a:t>
            </a:r>
            <a:r>
              <a:rPr lang="fi-FI" b="1" dirty="0" err="1"/>
              <a:t>kohtaanto</a:t>
            </a:r>
            <a:r>
              <a:rPr lang="fi-FI" b="1" dirty="0"/>
              <a:t>-ongelmia ja tukemaan erityisesti parhaassa työiässä olevien </a:t>
            </a:r>
            <a:r>
              <a:rPr lang="fi-FI" b="1" dirty="0" smtClean="0"/>
              <a:t>työllistymistä</a:t>
            </a:r>
            <a:r>
              <a:rPr lang="fi-FI" dirty="0" smtClean="0"/>
              <a:t>.</a:t>
            </a:r>
          </a:p>
          <a:p>
            <a:r>
              <a:rPr lang="fi-FI" dirty="0" smtClean="0"/>
              <a:t>Tavoitteena </a:t>
            </a:r>
            <a:r>
              <a:rPr lang="fi-FI" dirty="0"/>
              <a:t>on kehittää malli, jolla mahdollistetaan alan vaihto </a:t>
            </a:r>
            <a:r>
              <a:rPr lang="fi-FI" dirty="0" err="1"/>
              <a:t>täsmäkoulutuksella</a:t>
            </a:r>
            <a:r>
              <a:rPr lang="fi-FI" dirty="0"/>
              <a:t> ja sujuvoitetaan työvoiman rekrytointia. </a:t>
            </a:r>
          </a:p>
          <a:p>
            <a:pPr lvl="1"/>
            <a:r>
              <a:rPr lang="fi-FI" dirty="0" smtClean="0"/>
              <a:t>tutkintojen </a:t>
            </a:r>
            <a:r>
              <a:rPr lang="fi-FI" dirty="0"/>
              <a:t>osia ja niitä </a:t>
            </a:r>
            <a:r>
              <a:rPr lang="fi-FI" dirty="0" smtClean="0"/>
              <a:t>pienempiä kokonaisuuksia </a:t>
            </a:r>
            <a:r>
              <a:rPr lang="fi-FI" dirty="0"/>
              <a:t>sekä tarpeen mukaan myös muuta ammatillista osaamista </a:t>
            </a:r>
            <a:r>
              <a:rPr lang="fi-FI" dirty="0" smtClean="0"/>
              <a:t>syventävää ja </a:t>
            </a:r>
            <a:r>
              <a:rPr lang="fi-FI" dirty="0"/>
              <a:t>täydentävää koulutusta. </a:t>
            </a:r>
            <a:endParaRPr lang="fi-FI" dirty="0" smtClean="0"/>
          </a:p>
          <a:p>
            <a:pPr>
              <a:buFont typeface="Wingdings" panose="05000000000000000000" pitchFamily="2" charset="2"/>
              <a:buChar char="Ø"/>
            </a:pPr>
            <a:r>
              <a:rPr lang="fi-FI" dirty="0" smtClean="0"/>
              <a:t>Lisätalousarvion </a:t>
            </a:r>
            <a:r>
              <a:rPr lang="fi-FI" dirty="0"/>
              <a:t>perusteella </a:t>
            </a:r>
            <a:r>
              <a:rPr lang="fi-FI" dirty="0" smtClean="0"/>
              <a:t>OKM myöntänyt lisäsuoritepäätöksessä </a:t>
            </a:r>
            <a:r>
              <a:rPr lang="fi-FI" b="1" dirty="0"/>
              <a:t>yhteensä 16 miljoonaa euroa </a:t>
            </a:r>
            <a:r>
              <a:rPr lang="fi-FI" dirty="0"/>
              <a:t>33 koulutuksen järjestäjälle </a:t>
            </a:r>
            <a:endParaRPr lang="fi-FI" dirty="0" smtClean="0"/>
          </a:p>
          <a:p>
            <a:pPr>
              <a:buFont typeface="Wingdings" panose="05000000000000000000" pitchFamily="2" charset="2"/>
              <a:buChar char="Ø"/>
            </a:pPr>
            <a:r>
              <a:rPr lang="fi-FI" dirty="0" smtClean="0"/>
              <a:t>Tavoitteellisia </a:t>
            </a:r>
            <a:r>
              <a:rPr lang="fi-FI" dirty="0"/>
              <a:t>opiskelijavuosia myönnettiin lisätalousarvion perusteella yhteensä 1 810, josta yli 1 400 pilottien järjestämiseen ja lähes 400 heikkojen perustaitojen varassa olevien osaamisen </a:t>
            </a:r>
            <a:r>
              <a:rPr lang="fi-FI" dirty="0" smtClean="0"/>
              <a:t>parantamiseen. Myönnetyistä </a:t>
            </a:r>
            <a:r>
              <a:rPr lang="fi-FI" dirty="0"/>
              <a:t>opiskelijavuosista puolet kohdennettiin hallituksen linjauksen mukaisesti työvoimakoulutukseen</a:t>
            </a:r>
            <a:r>
              <a:rPr lang="fi-FI" dirty="0" smtClean="0"/>
              <a:t>.</a:t>
            </a:r>
          </a:p>
          <a:p>
            <a:pPr>
              <a:buFont typeface="Wingdings" panose="05000000000000000000" pitchFamily="2" charset="2"/>
              <a:buChar char="Ø"/>
            </a:pPr>
            <a:r>
              <a:rPr lang="fi-FI" dirty="0" smtClean="0"/>
              <a:t>Pilotteja </a:t>
            </a:r>
            <a:r>
              <a:rPr lang="fi-FI" dirty="0"/>
              <a:t>toteutetaan erityisesti teknologia- ja rakennusalan, puhdistus- ja kiinteistöpalvelualan, </a:t>
            </a:r>
            <a:r>
              <a:rPr lang="fi-FI" dirty="0" err="1"/>
              <a:t>sosiaali</a:t>
            </a:r>
            <a:r>
              <a:rPr lang="fi-FI" dirty="0"/>
              <a:t>- ja terveysalan, matkailu- ja ravintola-alan, logistiikka- ja kuljetusalan sekä kaupan alan työnantajien kanssa.</a:t>
            </a:r>
          </a:p>
          <a:p>
            <a:pPr>
              <a:buFont typeface="Wingdings" panose="05000000000000000000" pitchFamily="2" charset="2"/>
              <a:buChar char="Ø"/>
            </a:pPr>
            <a:endParaRPr lang="fi-FI" dirty="0"/>
          </a:p>
          <a:p>
            <a:pPr>
              <a:buFont typeface="Wingdings" panose="05000000000000000000" pitchFamily="2" charset="2"/>
              <a:buChar char="Ø"/>
            </a:pPr>
            <a:endParaRPr lang="fi-FI" dirty="0" smtClean="0"/>
          </a:p>
          <a:p>
            <a:pPr>
              <a:buFont typeface="Wingdings" panose="05000000000000000000" pitchFamily="2" charset="2"/>
              <a:buChar char="Ø"/>
            </a:pPr>
            <a:endParaRPr lang="fi-FI" dirty="0" smtClean="0"/>
          </a:p>
          <a:p>
            <a:endParaRPr lang="fi-FI" dirty="0"/>
          </a:p>
          <a:p>
            <a:endParaRPr lang="fi-FI" dirty="0"/>
          </a:p>
          <a:p>
            <a:endParaRPr lang="fi-FI" dirty="0" smtClean="0"/>
          </a:p>
        </p:txBody>
      </p:sp>
    </p:spTree>
    <p:extLst>
      <p:ext uri="{BB962C8B-B14F-4D97-AF65-F5344CB8AC3E}">
        <p14:creationId xmlns:p14="http://schemas.microsoft.com/office/powerpoint/2010/main" val="1623945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2219" y="248398"/>
            <a:ext cx="8378019" cy="952603"/>
          </a:xfrm>
        </p:spPr>
        <p:txBody>
          <a:bodyPr/>
          <a:lstStyle/>
          <a:p>
            <a:r>
              <a:rPr lang="fi-FI" dirty="0" smtClean="0"/>
              <a:t>STRATEGIARAHOITUS</a:t>
            </a:r>
            <a:endParaRPr lang="fi-FI" dirty="0"/>
          </a:p>
        </p:txBody>
      </p:sp>
      <p:sp>
        <p:nvSpPr>
          <p:cNvPr id="3" name="Sisällön paikkamerkki 2"/>
          <p:cNvSpPr>
            <a:spLocks noGrp="1"/>
          </p:cNvSpPr>
          <p:nvPr>
            <p:ph idx="1"/>
          </p:nvPr>
        </p:nvSpPr>
        <p:spPr>
          <a:xfrm>
            <a:off x="382219" y="1340888"/>
            <a:ext cx="8378019" cy="4367755"/>
          </a:xfrm>
        </p:spPr>
        <p:txBody>
          <a:bodyPr/>
          <a:lstStyle/>
          <a:p>
            <a:r>
              <a:rPr lang="fi-FI" dirty="0" smtClean="0"/>
              <a:t>Ammatillisen koulutuksen strategiarahoituksen tavoite</a:t>
            </a:r>
          </a:p>
          <a:p>
            <a:pPr lvl="1"/>
            <a:r>
              <a:rPr lang="fi-FI" dirty="0"/>
              <a:t>Strategiarahoituksen tarkoituksena </a:t>
            </a:r>
            <a:r>
              <a:rPr lang="fi-FI" dirty="0" smtClean="0"/>
              <a:t>on </a:t>
            </a:r>
            <a:r>
              <a:rPr lang="fi-FI" dirty="0"/>
              <a:t>tukea ja ohjata koulutuksen järjestäjiä toimintansa kehittämisessä ja uudistamisessa koulutuspoliittisten tavoitteiden </a:t>
            </a:r>
            <a:r>
              <a:rPr lang="fi-FI" dirty="0" smtClean="0"/>
              <a:t>mukaisesti </a:t>
            </a:r>
          </a:p>
          <a:p>
            <a:pPr lvl="1"/>
            <a:r>
              <a:rPr lang="fi-FI" dirty="0" smtClean="0"/>
              <a:t>tuetaan koulutuksen järjestäjän strategialähtöistä, pitkäjänteistä toiminnan kehittämistä reformin tavoitteiden mukaisesti</a:t>
            </a:r>
          </a:p>
          <a:p>
            <a:r>
              <a:rPr lang="fi-FI" dirty="0" smtClean="0"/>
              <a:t>Vuonna </a:t>
            </a:r>
            <a:r>
              <a:rPr lang="fi-FI" dirty="0"/>
              <a:t>2018 strategiarahoituksella on tarkoitus tukea erityisesti:</a:t>
            </a:r>
          </a:p>
          <a:p>
            <a:pPr lvl="1"/>
            <a:r>
              <a:rPr lang="fi-FI" dirty="0"/>
              <a:t>ammatillisen koulutuksen reformin toimeenpanoa</a:t>
            </a:r>
          </a:p>
          <a:p>
            <a:pPr lvl="1"/>
            <a:r>
              <a:rPr lang="fi-FI" dirty="0"/>
              <a:t>koulutuksen järjestäjärakenteen uudistamiseen liittyviä fuusioita</a:t>
            </a:r>
          </a:p>
          <a:p>
            <a:pPr lvl="1"/>
            <a:r>
              <a:rPr lang="fi-FI" dirty="0"/>
              <a:t>ammatillisen huippuosaamisen kehittämistä tukevien sekä ammatillisen koulutuksen vetovoimaa ja arvostusta vahvistavien ammattitaitokilpailujen ja muiden kilpailujen </a:t>
            </a:r>
            <a:r>
              <a:rPr lang="fi-FI" dirty="0" smtClean="0"/>
              <a:t>järjestämistä.</a:t>
            </a:r>
          </a:p>
          <a:p>
            <a:pPr lvl="1"/>
            <a:endParaRPr lang="fi-FI" dirty="0"/>
          </a:p>
          <a:p>
            <a:pPr lvl="1">
              <a:buFont typeface="Wingdings" panose="05000000000000000000" pitchFamily="2" charset="2"/>
              <a:buChar char="Ø"/>
            </a:pPr>
            <a:r>
              <a:rPr lang="fi-FI" dirty="0" smtClean="0"/>
              <a:t>Myönnetty </a:t>
            </a:r>
            <a:r>
              <a:rPr lang="fi-FI" dirty="0"/>
              <a:t>yhteensä 34 milj. € 68 koulutuksen </a:t>
            </a:r>
            <a:r>
              <a:rPr lang="fi-FI" dirty="0" smtClean="0"/>
              <a:t>järjestäjälle</a:t>
            </a:r>
            <a:endParaRPr lang="fi-FI" dirty="0"/>
          </a:p>
          <a:p>
            <a:pPr lvl="1"/>
            <a:endParaRPr lang="fi-FI" dirty="0"/>
          </a:p>
          <a:p>
            <a:pPr lvl="1"/>
            <a:endParaRPr lang="fi-FI" dirty="0"/>
          </a:p>
        </p:txBody>
      </p:sp>
    </p:spTree>
    <p:extLst>
      <p:ext uri="{BB962C8B-B14F-4D97-AF65-F5344CB8AC3E}">
        <p14:creationId xmlns:p14="http://schemas.microsoft.com/office/powerpoint/2010/main" val="360751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2219" y="357583"/>
            <a:ext cx="8378019" cy="1020842"/>
          </a:xfrm>
        </p:spPr>
        <p:txBody>
          <a:bodyPr/>
          <a:lstStyle/>
          <a:p>
            <a:r>
              <a:rPr lang="fi-FI" dirty="0"/>
              <a:t>STRATEGIARAHOITUS</a:t>
            </a:r>
          </a:p>
        </p:txBody>
      </p:sp>
      <p:sp>
        <p:nvSpPr>
          <p:cNvPr id="3" name="Sisällön paikkamerkki 2"/>
          <p:cNvSpPr>
            <a:spLocks noGrp="1"/>
          </p:cNvSpPr>
          <p:nvPr>
            <p:ph idx="1"/>
          </p:nvPr>
        </p:nvSpPr>
        <p:spPr>
          <a:xfrm>
            <a:off x="514409" y="1160202"/>
            <a:ext cx="8378019" cy="4607508"/>
          </a:xfrm>
        </p:spPr>
        <p:txBody>
          <a:bodyPr/>
          <a:lstStyle/>
          <a:p>
            <a:pPr lvl="1"/>
            <a:endParaRPr lang="fi-FI" b="1" dirty="0" smtClean="0"/>
          </a:p>
          <a:p>
            <a:pPr lvl="1"/>
            <a:r>
              <a:rPr lang="fi-FI" b="1" dirty="0" smtClean="0"/>
              <a:t>Reformin </a:t>
            </a:r>
            <a:r>
              <a:rPr lang="fi-FI" b="1" dirty="0"/>
              <a:t>toimeenpanon tukeen </a:t>
            </a:r>
            <a:r>
              <a:rPr lang="fi-FI" dirty="0" smtClean="0"/>
              <a:t>myönnettiin </a:t>
            </a:r>
            <a:r>
              <a:rPr lang="fi-FI" b="1" dirty="0"/>
              <a:t>25,6 </a:t>
            </a:r>
            <a:r>
              <a:rPr lang="fi-FI" b="1" dirty="0" smtClean="0"/>
              <a:t>milj. </a:t>
            </a:r>
            <a:r>
              <a:rPr lang="fi-FI" b="1" dirty="0"/>
              <a:t>€</a:t>
            </a:r>
            <a:r>
              <a:rPr lang="fi-FI" dirty="0"/>
              <a:t> </a:t>
            </a:r>
            <a:r>
              <a:rPr lang="fi-FI" dirty="0" smtClean="0"/>
              <a:t>66 </a:t>
            </a:r>
            <a:r>
              <a:rPr lang="fi-FI" dirty="0"/>
              <a:t>koulutuksen järjestäjälle. </a:t>
            </a:r>
            <a:endParaRPr lang="fi-FI" dirty="0" smtClean="0"/>
          </a:p>
          <a:p>
            <a:pPr lvl="2"/>
            <a:r>
              <a:rPr lang="fi-FI" dirty="0" smtClean="0"/>
              <a:t>Tuettiin </a:t>
            </a:r>
            <a:r>
              <a:rPr lang="fi-FI" dirty="0"/>
              <a:t>erityisesti keskeisten toimintaprosessien, </a:t>
            </a:r>
            <a:r>
              <a:rPr lang="fi-FI" dirty="0" smtClean="0"/>
              <a:t>kuten johtamisjärjestelmien, pedagogisten </a:t>
            </a:r>
            <a:r>
              <a:rPr lang="fi-FI" dirty="0"/>
              <a:t>toimintamallien ja yksilöllisiä opintopolkuja </a:t>
            </a:r>
            <a:r>
              <a:rPr lang="fi-FI" dirty="0" smtClean="0"/>
              <a:t>tukevien oppimisympäristöjen </a:t>
            </a:r>
            <a:r>
              <a:rPr lang="fi-FI" dirty="0"/>
              <a:t>uudistamista sekä </a:t>
            </a:r>
            <a:r>
              <a:rPr lang="fi-FI" dirty="0" smtClean="0"/>
              <a:t>tiedolla johtamisen </a:t>
            </a:r>
            <a:r>
              <a:rPr lang="fi-FI" dirty="0"/>
              <a:t>ja ohjauksen kehittämistä. </a:t>
            </a:r>
            <a:r>
              <a:rPr lang="fi-FI" dirty="0" smtClean="0"/>
              <a:t>urheilijoiden </a:t>
            </a:r>
            <a:r>
              <a:rPr lang="fi-FI" dirty="0"/>
              <a:t>ja </a:t>
            </a:r>
            <a:r>
              <a:rPr lang="fi-FI" dirty="0" smtClean="0"/>
              <a:t>maahanmuuttajienammatillisen </a:t>
            </a:r>
            <a:r>
              <a:rPr lang="fi-FI" dirty="0"/>
              <a:t>koulutuksen kehittämistä sekä </a:t>
            </a:r>
            <a:r>
              <a:rPr lang="fi-FI" dirty="0" smtClean="0"/>
              <a:t>maatalous- </a:t>
            </a:r>
            <a:r>
              <a:rPr lang="fi-FI" dirty="0"/>
              <a:t>ja teknologia-alan valtakunnallista </a:t>
            </a:r>
            <a:r>
              <a:rPr lang="fi-FI" dirty="0" smtClean="0"/>
              <a:t>kehittämistä* </a:t>
            </a:r>
            <a:r>
              <a:rPr lang="fi-FI" dirty="0"/>
              <a:t>yhteistyössä työelämän kanssa</a:t>
            </a:r>
            <a:r>
              <a:rPr lang="fi-FI" dirty="0" smtClean="0"/>
              <a:t>.</a:t>
            </a:r>
          </a:p>
          <a:p>
            <a:pPr lvl="4"/>
            <a:r>
              <a:rPr lang="fi-FI" b="1" dirty="0"/>
              <a:t>velvoitetaan toteuttamaan kehittämistoimintaa yhteistyössä muiden koulutuksen järjestäjien kanssa </a:t>
            </a:r>
            <a:r>
              <a:rPr lang="fi-FI" dirty="0"/>
              <a:t>tiedolla johtamisen, urheilijoiden ammatillisen koulutuksen, maahanmuuttajien ammatillisen koulutuksen, maatalous- ja teknologia-alan valtakunnalliseen kehittämiseen tai ammatillisen koulutuksen toimintakulttuurin laaja-alaiseen uudistamiseen </a:t>
            </a:r>
            <a:r>
              <a:rPr lang="fi-FI" dirty="0" smtClean="0"/>
              <a:t>liikunnan koulutuskeskuksissa </a:t>
            </a:r>
            <a:r>
              <a:rPr lang="fi-FI" dirty="0"/>
              <a:t>(Lisätietoa: </a:t>
            </a:r>
            <a:r>
              <a:rPr lang="fi-FI" dirty="0">
                <a:hlinkClick r:id="rId2"/>
              </a:rPr>
              <a:t>https://</a:t>
            </a:r>
            <a:r>
              <a:rPr lang="fi-FI" dirty="0" smtClean="0">
                <a:hlinkClick r:id="rId2"/>
              </a:rPr>
              <a:t>minedu.fi/strategiarahoitus</a:t>
            </a:r>
            <a:r>
              <a:rPr lang="fi-FI" dirty="0" smtClean="0"/>
              <a:t>)</a:t>
            </a:r>
          </a:p>
          <a:p>
            <a:pPr lvl="1"/>
            <a:r>
              <a:rPr lang="fi-FI" b="1" dirty="0" smtClean="0"/>
              <a:t>Fuusiohakemukset</a:t>
            </a:r>
            <a:r>
              <a:rPr lang="fi-FI" dirty="0"/>
              <a:t>: </a:t>
            </a:r>
            <a:r>
              <a:rPr lang="fi-FI" dirty="0" smtClean="0"/>
              <a:t>myönnetty yht</a:t>
            </a:r>
            <a:r>
              <a:rPr lang="fi-FI" dirty="0"/>
              <a:t>. </a:t>
            </a:r>
            <a:r>
              <a:rPr lang="fi-FI" b="1" dirty="0" smtClean="0"/>
              <a:t>4 milj. € </a:t>
            </a:r>
            <a:r>
              <a:rPr lang="fi-FI" dirty="0"/>
              <a:t>9 koulutuksen järjestäjälle </a:t>
            </a:r>
            <a:endParaRPr lang="fi-FI" dirty="0" smtClean="0"/>
          </a:p>
          <a:p>
            <a:pPr lvl="1"/>
            <a:r>
              <a:rPr lang="fi-FI" b="1" dirty="0" smtClean="0"/>
              <a:t>Ammattitaitokilpailut</a:t>
            </a:r>
            <a:r>
              <a:rPr lang="fi-FI" dirty="0"/>
              <a:t>: myönnetty yht</a:t>
            </a:r>
            <a:r>
              <a:rPr lang="fi-FI" dirty="0" smtClean="0"/>
              <a:t>. </a:t>
            </a:r>
            <a:r>
              <a:rPr lang="fi-FI" b="1" dirty="0" smtClean="0"/>
              <a:t>4.3 milj. € </a:t>
            </a:r>
            <a:r>
              <a:rPr lang="fi-FI" dirty="0"/>
              <a:t>9 koulutuksen järjestäjälle </a:t>
            </a:r>
            <a:endParaRPr lang="fi-FI" dirty="0" smtClean="0"/>
          </a:p>
          <a:p>
            <a:pPr lvl="2"/>
            <a:endParaRPr lang="fi-FI" dirty="0" smtClean="0"/>
          </a:p>
          <a:p>
            <a:endParaRPr lang="fi-FI" dirty="0"/>
          </a:p>
        </p:txBody>
      </p:sp>
    </p:spTree>
    <p:extLst>
      <p:ext uri="{BB962C8B-B14F-4D97-AF65-F5344CB8AC3E}">
        <p14:creationId xmlns:p14="http://schemas.microsoft.com/office/powerpoint/2010/main" val="213148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0696" y="100584"/>
            <a:ext cx="8854722" cy="1003765"/>
          </a:xfrm>
        </p:spPr>
        <p:txBody>
          <a:bodyPr>
            <a:normAutofit fontScale="90000"/>
          </a:bodyPr>
          <a:lstStyle/>
          <a:p>
            <a:r>
              <a:rPr lang="fi-FI" sz="4000" b="1" dirty="0"/>
              <a:t>Opiskelijapalaute </a:t>
            </a:r>
            <a:r>
              <a:rPr lang="fi-FI" sz="4000" b="1" dirty="0" smtClean="0"/>
              <a:t>osana vaikuttavuusrahoitusta</a:t>
            </a:r>
            <a:endParaRPr lang="fi-FI" sz="1846" b="1" dirty="0"/>
          </a:p>
        </p:txBody>
      </p:sp>
      <p:sp>
        <p:nvSpPr>
          <p:cNvPr id="3" name="Sisällön paikkamerkki 2"/>
          <p:cNvSpPr>
            <a:spLocks noGrp="1"/>
          </p:cNvSpPr>
          <p:nvPr>
            <p:ph idx="1"/>
          </p:nvPr>
        </p:nvSpPr>
        <p:spPr>
          <a:xfrm>
            <a:off x="156568" y="1095609"/>
            <a:ext cx="8987432" cy="5202550"/>
          </a:xfrm>
        </p:spPr>
        <p:txBody>
          <a:bodyPr/>
          <a:lstStyle/>
          <a:p>
            <a:r>
              <a:rPr lang="fi-FI" dirty="0" smtClean="0"/>
              <a:t>Opiskelijapalaute otetaan käyttöön 1.7.2018 lukien</a:t>
            </a:r>
          </a:p>
          <a:p>
            <a:r>
              <a:rPr lang="fi-FI" dirty="0" smtClean="0"/>
              <a:t>Palaute vaikuttaa ensimmäisen kerran vuoden 2020 rahoituksessa</a:t>
            </a:r>
          </a:p>
          <a:p>
            <a:r>
              <a:rPr lang="fi-FI" dirty="0" smtClean="0"/>
              <a:t>Palautteen osuus 2,5 % laskennallisesta rahoituksesta</a:t>
            </a:r>
          </a:p>
          <a:p>
            <a:r>
              <a:rPr lang="fi-FI" dirty="0" smtClean="0"/>
              <a:t>Opiskelijapalaute kerätään ARVO-järjestelmään</a:t>
            </a:r>
          </a:p>
          <a:p>
            <a:r>
              <a:rPr lang="fi-FI" dirty="0"/>
              <a:t>Koulutuksen järjestäjä vastaa palautteen </a:t>
            </a:r>
            <a:r>
              <a:rPr lang="fi-FI" dirty="0" smtClean="0"/>
              <a:t>keräämisestä</a:t>
            </a:r>
          </a:p>
          <a:p>
            <a:r>
              <a:rPr lang="fi-FI" dirty="0" smtClean="0"/>
              <a:t>Palautetta kerätään kaikilta ammatillista tutkintoa tai sen osaa suorittavilta</a:t>
            </a:r>
          </a:p>
          <a:p>
            <a:pPr lvl="1"/>
            <a:r>
              <a:rPr lang="fi-FI" sz="1600" dirty="0"/>
              <a:t>Tutkintokoulutuksen aloittaneilta opiskelijapalaute kerätään 30 vuorokauden kuluessa siitä, kun opiskelijan henkilökohtainen osaamisen kehittämissuunnitelma on hyväksytty.</a:t>
            </a:r>
          </a:p>
          <a:p>
            <a:pPr lvl="1"/>
            <a:r>
              <a:rPr lang="fi-FI" sz="1600" dirty="0"/>
              <a:t>Tutkinnon ja tutkinnon osan tai osia suorittaneilta opiskelijapalaute kerätään 30 vuorokauden kuluessa siitä, kun opiskelija on osoittanut henkilökohtaisessa osaamisen kehittämissuunnitelmassa tavoitteena olevan tutkinnon taikka tutkinnon osan tai osien suorittamiseksi tarvittavan osaamisen.</a:t>
            </a:r>
            <a:r>
              <a:rPr lang="fi-FI" dirty="0"/>
              <a:t> </a:t>
            </a:r>
            <a:endParaRPr lang="fi-FI" dirty="0" smtClean="0"/>
          </a:p>
          <a:p>
            <a:r>
              <a:rPr lang="fi-FI" dirty="0" smtClean="0"/>
              <a:t>Suoraan näyttöön meneviltä tutkintokoulutukseen osallistumatta ei kerätä rahoitukseen oikeuttavaa palautetta </a:t>
            </a:r>
          </a:p>
          <a:p>
            <a:r>
              <a:rPr lang="fi-FI" dirty="0" smtClean="0"/>
              <a:t>Sama henkilö voi olla palautteen antajana vain yhteen kertaan yhtä kyselyä kohden yhdellä järjestäjällä </a:t>
            </a:r>
            <a:r>
              <a:rPr lang="fi-FI" i="1" dirty="0" smtClean="0"/>
              <a:t>																</a:t>
            </a:r>
            <a:r>
              <a:rPr lang="fi-FI" sz="1477" i="1" dirty="0" smtClean="0"/>
              <a:t>			</a:t>
            </a:r>
          </a:p>
          <a:p>
            <a:pPr marL="0" indent="0">
              <a:buNone/>
            </a:pPr>
            <a:endParaRPr lang="fi-FI" sz="1477" i="1" dirty="0"/>
          </a:p>
          <a:p>
            <a:pPr marL="0" indent="0">
              <a:buNone/>
            </a:pPr>
            <a:endParaRPr lang="fi-FI" sz="1477" i="1" dirty="0"/>
          </a:p>
          <a:p>
            <a:pPr marL="0" indent="0">
              <a:buNone/>
            </a:pPr>
            <a:endParaRPr lang="fi-FI" sz="1477" i="1" dirty="0"/>
          </a:p>
        </p:txBody>
      </p:sp>
    </p:spTree>
    <p:extLst>
      <p:ext uri="{BB962C8B-B14F-4D97-AF65-F5344CB8AC3E}">
        <p14:creationId xmlns:p14="http://schemas.microsoft.com/office/powerpoint/2010/main" val="2626781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0696" y="371430"/>
            <a:ext cx="8854722" cy="985422"/>
          </a:xfrm>
        </p:spPr>
        <p:txBody>
          <a:bodyPr>
            <a:normAutofit/>
          </a:bodyPr>
          <a:lstStyle/>
          <a:p>
            <a:r>
              <a:rPr lang="fi-FI" sz="3600" b="1" dirty="0"/>
              <a:t>Opiskelijapalaute osana vaikuttavuusrahoitusta</a:t>
            </a:r>
          </a:p>
        </p:txBody>
      </p:sp>
      <p:sp>
        <p:nvSpPr>
          <p:cNvPr id="3" name="Sisällön paikkamerkki 2"/>
          <p:cNvSpPr>
            <a:spLocks noGrp="1"/>
          </p:cNvSpPr>
          <p:nvPr>
            <p:ph idx="1"/>
          </p:nvPr>
        </p:nvSpPr>
        <p:spPr>
          <a:xfrm>
            <a:off x="156568" y="1641986"/>
            <a:ext cx="8987432" cy="4379301"/>
          </a:xfrm>
        </p:spPr>
        <p:txBody>
          <a:bodyPr/>
          <a:lstStyle/>
          <a:p>
            <a:r>
              <a:rPr lang="fi-FI" sz="2400" dirty="0" smtClean="0"/>
              <a:t> </a:t>
            </a:r>
            <a:r>
              <a:rPr lang="fi-FI" sz="2400" dirty="0"/>
              <a:t>Tutkintokoulutuksen aloittaneiden opiskelijapalautekyselyn väittämät ovat: </a:t>
            </a:r>
            <a:endParaRPr lang="fi-FI" sz="2400" dirty="0" smtClean="0"/>
          </a:p>
          <a:p>
            <a:pPr lvl="1"/>
            <a:r>
              <a:rPr lang="fi-FI" sz="2400" dirty="0" smtClean="0"/>
              <a:t>Pääsin </a:t>
            </a:r>
            <a:r>
              <a:rPr lang="fi-FI" sz="2400" dirty="0"/>
              <a:t>aloittamaan opintoni sopivassa aikataulussa; </a:t>
            </a:r>
            <a:endParaRPr lang="fi-FI" sz="2400" dirty="0" smtClean="0"/>
          </a:p>
          <a:p>
            <a:pPr lvl="1"/>
            <a:r>
              <a:rPr lang="fi-FI" sz="2400" dirty="0" smtClean="0"/>
              <a:t>Aikaisemmat </a:t>
            </a:r>
            <a:r>
              <a:rPr lang="fi-FI" sz="2400" dirty="0"/>
              <a:t>opintoni, työkokemukseni ja muu osaamiseni selvitettiin monipuolisesti; </a:t>
            </a:r>
            <a:endParaRPr lang="fi-FI" sz="2400" dirty="0" smtClean="0"/>
          </a:p>
          <a:p>
            <a:pPr lvl="1"/>
            <a:r>
              <a:rPr lang="fi-FI" sz="2400" dirty="0" smtClean="0"/>
              <a:t>Sain </a:t>
            </a:r>
            <a:r>
              <a:rPr lang="fi-FI" sz="2400" dirty="0"/>
              <a:t>vaikuttaa tutkinnon osien valintaan; </a:t>
            </a:r>
            <a:endParaRPr lang="fi-FI" sz="2400" dirty="0" smtClean="0"/>
          </a:p>
          <a:p>
            <a:pPr lvl="1"/>
            <a:r>
              <a:rPr lang="fi-FI" sz="2400" dirty="0" smtClean="0"/>
              <a:t>Kanssani </a:t>
            </a:r>
            <a:r>
              <a:rPr lang="fi-FI" sz="2400" dirty="0"/>
              <a:t>selvitettiin, tarvitsenko tukea opinnoissani. </a:t>
            </a:r>
            <a:endParaRPr lang="fi-FI" sz="2400" dirty="0">
              <a:latin typeface="Calibri"/>
              <a:ea typeface="Calibri"/>
              <a:cs typeface="Times New Roman"/>
            </a:endParaRPr>
          </a:p>
        </p:txBody>
      </p:sp>
    </p:spTree>
    <p:extLst>
      <p:ext uri="{BB962C8B-B14F-4D97-AF65-F5344CB8AC3E}">
        <p14:creationId xmlns:p14="http://schemas.microsoft.com/office/powerpoint/2010/main" val="2405806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82219" y="540772"/>
            <a:ext cx="8378019" cy="695723"/>
          </a:xfrm>
        </p:spPr>
        <p:txBody>
          <a:bodyPr>
            <a:normAutofit fontScale="90000"/>
          </a:bodyPr>
          <a:lstStyle/>
          <a:p>
            <a:r>
              <a:rPr lang="fi-FI" b="1" dirty="0"/>
              <a:t>Opiskelijapalaute osana vaikuttavuusrahoitusta</a:t>
            </a:r>
            <a:endParaRPr lang="fi-FI" dirty="0"/>
          </a:p>
        </p:txBody>
      </p:sp>
      <p:sp>
        <p:nvSpPr>
          <p:cNvPr id="3" name="Sisällön paikkamerkki 2"/>
          <p:cNvSpPr>
            <a:spLocks noGrp="1"/>
          </p:cNvSpPr>
          <p:nvPr>
            <p:ph idx="1"/>
          </p:nvPr>
        </p:nvSpPr>
        <p:spPr>
          <a:xfrm>
            <a:off x="147484" y="1187239"/>
            <a:ext cx="8829367" cy="4367755"/>
          </a:xfrm>
        </p:spPr>
        <p:txBody>
          <a:bodyPr/>
          <a:lstStyle/>
          <a:p>
            <a:r>
              <a:rPr lang="fi-FI" dirty="0"/>
              <a:t>Tutkinnon ja tutkinnon osan tai osia suorittaneiden opiskelijapalautekyselyjen väittämät ovat: </a:t>
            </a:r>
            <a:endParaRPr lang="fi-FI" dirty="0" smtClean="0"/>
          </a:p>
          <a:p>
            <a:pPr lvl="1"/>
            <a:r>
              <a:rPr lang="fi-FI" dirty="0" smtClean="0"/>
              <a:t>Minulle </a:t>
            </a:r>
            <a:r>
              <a:rPr lang="fi-FI" dirty="0"/>
              <a:t>laadittu henkilökohtainen osaamisen kehittämissuunnitelma mahdollisti opintojeni joustavan etenemisen; </a:t>
            </a:r>
            <a:endParaRPr lang="fi-FI" dirty="0" smtClean="0"/>
          </a:p>
          <a:p>
            <a:pPr lvl="1"/>
            <a:r>
              <a:rPr lang="fi-FI" dirty="0" smtClean="0"/>
              <a:t>Opetustilat</a:t>
            </a:r>
            <a:r>
              <a:rPr lang="fi-FI" dirty="0"/>
              <a:t>, välineet, työpaikat, digitaaliset ja muut oppimisympäristöni edistivät </a:t>
            </a:r>
            <a:r>
              <a:rPr lang="fi-FI" dirty="0" smtClean="0"/>
              <a:t>oppimistani</a:t>
            </a:r>
            <a:r>
              <a:rPr lang="fi-FI" dirty="0"/>
              <a:t>; </a:t>
            </a:r>
            <a:endParaRPr lang="fi-FI" dirty="0" smtClean="0"/>
          </a:p>
          <a:p>
            <a:pPr lvl="1"/>
            <a:r>
              <a:rPr lang="fi-FI" dirty="0" smtClean="0"/>
              <a:t>Olen </a:t>
            </a:r>
            <a:r>
              <a:rPr lang="fi-FI" dirty="0"/>
              <a:t>tyytyväinen minulle tarjottuihin mahdollisuuksiin opiskella työpaikalla; </a:t>
            </a:r>
            <a:endParaRPr lang="fi-FI" dirty="0" smtClean="0"/>
          </a:p>
          <a:p>
            <a:pPr lvl="1"/>
            <a:r>
              <a:rPr lang="fi-FI" dirty="0" smtClean="0"/>
              <a:t>Sain </a:t>
            </a:r>
            <a:r>
              <a:rPr lang="fi-FI" dirty="0"/>
              <a:t>riittävästi opetusta ja ohjausta, jotta opintoni etenivät suunnitellusti; </a:t>
            </a:r>
            <a:endParaRPr lang="fi-FI" dirty="0" smtClean="0"/>
          </a:p>
          <a:p>
            <a:pPr lvl="1"/>
            <a:r>
              <a:rPr lang="fi-FI" dirty="0" smtClean="0"/>
              <a:t>Opintojeni </a:t>
            </a:r>
            <a:r>
              <a:rPr lang="fi-FI" dirty="0"/>
              <a:t>aikana varmistettiin, että sain tukea opintojen etenemiseen, jos sitä tarvitsin; </a:t>
            </a:r>
            <a:endParaRPr lang="fi-FI" dirty="0" smtClean="0"/>
          </a:p>
          <a:p>
            <a:pPr lvl="1"/>
            <a:r>
              <a:rPr lang="fi-FI" dirty="0" smtClean="0"/>
              <a:t>Saamani </a:t>
            </a:r>
            <a:r>
              <a:rPr lang="fi-FI" dirty="0"/>
              <a:t>opetus ja ohjaus oli laadukasta; </a:t>
            </a:r>
            <a:endParaRPr lang="fi-FI" dirty="0" smtClean="0"/>
          </a:p>
          <a:p>
            <a:pPr lvl="1"/>
            <a:r>
              <a:rPr lang="fi-FI" dirty="0" smtClean="0"/>
              <a:t>Työtehtävät</a:t>
            </a:r>
            <a:r>
              <a:rPr lang="fi-FI" dirty="0"/>
              <a:t>, joissa suoritin näyttöni, vastasivat todellisia työelämän tehtäviä; </a:t>
            </a:r>
            <a:endParaRPr lang="fi-FI" dirty="0" smtClean="0"/>
          </a:p>
          <a:p>
            <a:pPr lvl="1"/>
            <a:r>
              <a:rPr lang="fi-FI" dirty="0" smtClean="0"/>
              <a:t>Arvioijani </a:t>
            </a:r>
            <a:r>
              <a:rPr lang="fi-FI" dirty="0"/>
              <a:t>olivat ammattitaitoisia ja asiantuntevia; </a:t>
            </a:r>
            <a:endParaRPr lang="fi-FI" dirty="0" smtClean="0"/>
          </a:p>
          <a:p>
            <a:pPr lvl="1"/>
            <a:r>
              <a:rPr lang="fi-FI" dirty="0" smtClean="0"/>
              <a:t>Opiskelijoita </a:t>
            </a:r>
            <a:r>
              <a:rPr lang="fi-FI" dirty="0"/>
              <a:t>kohdeltiin yhdenvertaisesti ja tasa-arvoisesti; </a:t>
            </a:r>
            <a:endParaRPr lang="fi-FI" dirty="0" smtClean="0"/>
          </a:p>
          <a:p>
            <a:pPr lvl="1"/>
            <a:r>
              <a:rPr lang="fi-FI" dirty="0" smtClean="0"/>
              <a:t>Koulutus </a:t>
            </a:r>
            <a:r>
              <a:rPr lang="fi-FI" dirty="0"/>
              <a:t>paransi valmiuksiani työelämään siirtymiseen, siellä toimimiseen tai </a:t>
            </a:r>
            <a:r>
              <a:rPr lang="fi-FI" dirty="0" smtClean="0"/>
              <a:t>jatko-opintoihin</a:t>
            </a:r>
            <a:r>
              <a:rPr lang="fi-FI" dirty="0"/>
              <a:t>; </a:t>
            </a:r>
            <a:endParaRPr lang="fi-FI" dirty="0" smtClean="0"/>
          </a:p>
          <a:p>
            <a:pPr lvl="1"/>
            <a:r>
              <a:rPr lang="fi-FI" dirty="0" smtClean="0"/>
              <a:t>Koulutus </a:t>
            </a:r>
            <a:r>
              <a:rPr lang="fi-FI" dirty="0"/>
              <a:t>antoi valmiuksia yrittäjyyteen; </a:t>
            </a:r>
            <a:endParaRPr lang="fi-FI" dirty="0" smtClean="0"/>
          </a:p>
          <a:p>
            <a:pPr lvl="1"/>
            <a:r>
              <a:rPr lang="fi-FI" dirty="0" smtClean="0"/>
              <a:t>Koulutuksen </a:t>
            </a:r>
            <a:r>
              <a:rPr lang="fi-FI" dirty="0"/>
              <a:t>aikana sain osaamista ja ammattitaitoa, jota pystyn hyödyntämään </a:t>
            </a:r>
          </a:p>
        </p:txBody>
      </p:sp>
    </p:spTree>
    <p:extLst>
      <p:ext uri="{BB962C8B-B14F-4D97-AF65-F5344CB8AC3E}">
        <p14:creationId xmlns:p14="http://schemas.microsoft.com/office/powerpoint/2010/main" val="409530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AKR">
  <a:themeElements>
    <a:clrScheme name="OKM">
      <a:dk1>
        <a:srgbClr val="000000"/>
      </a:dk1>
      <a:lt1>
        <a:srgbClr val="FFFFFF"/>
      </a:lt1>
      <a:dk2>
        <a:srgbClr val="1C5D99"/>
      </a:dk2>
      <a:lt2>
        <a:srgbClr val="93C7F6"/>
      </a:lt2>
      <a:accent1>
        <a:srgbClr val="93C37D"/>
      </a:accent1>
      <a:accent2>
        <a:srgbClr val="69A84F"/>
      </a:accent2>
      <a:accent3>
        <a:srgbClr val="E19E33"/>
      </a:accent3>
      <a:accent4>
        <a:srgbClr val="EBB867"/>
      </a:accent4>
      <a:accent5>
        <a:srgbClr val="FA8163"/>
      </a:accent5>
      <a:accent6>
        <a:srgbClr val="FF0CBF"/>
      </a:accent6>
      <a:hlink>
        <a:srgbClr val="FF0000"/>
      </a:hlink>
      <a:folHlink>
        <a:srgbClr val="80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KR">
  <a:themeElements>
    <a:clrScheme name="OKM">
      <a:dk1>
        <a:srgbClr val="000000"/>
      </a:dk1>
      <a:lt1>
        <a:srgbClr val="FFFFFF"/>
      </a:lt1>
      <a:dk2>
        <a:srgbClr val="1C5D99"/>
      </a:dk2>
      <a:lt2>
        <a:srgbClr val="93C7F6"/>
      </a:lt2>
      <a:accent1>
        <a:srgbClr val="93C37D"/>
      </a:accent1>
      <a:accent2>
        <a:srgbClr val="69A84F"/>
      </a:accent2>
      <a:accent3>
        <a:srgbClr val="E19E33"/>
      </a:accent3>
      <a:accent4>
        <a:srgbClr val="EBB867"/>
      </a:accent4>
      <a:accent5>
        <a:srgbClr val="FA8163"/>
      </a:accent5>
      <a:accent6>
        <a:srgbClr val="FF0CBF"/>
      </a:accent6>
      <a:hlink>
        <a:srgbClr val="FF0000"/>
      </a:hlink>
      <a:folHlink>
        <a:srgbClr val="8000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B77B6B7BF24754D8E63BDC40754AC7F" ma:contentTypeVersion="0" ma:contentTypeDescription="Luo uusi asiakirja." ma:contentTypeScope="" ma:versionID="374116e4dc1e031248c0d80e22bd74fe">
  <xsd:schema xmlns:xsd="http://www.w3.org/2001/XMLSchema" xmlns:xs="http://www.w3.org/2001/XMLSchema" xmlns:p="http://schemas.microsoft.com/office/2006/metadata/properties" targetNamespace="http://schemas.microsoft.com/office/2006/metadata/properties" ma:root="true" ma:fieldsID="b4abf2a10b083844fea3f2ad2ecd5cc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1310E2-5E10-4E61-9847-EA36AD88A22B}">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575F00B-B6A4-49CA-934A-856DE7B1CE63}">
  <ds:schemaRefs>
    <ds:schemaRef ds:uri="http://schemas.microsoft.com/sharepoint/v3/contenttype/forms"/>
  </ds:schemaRefs>
</ds:datastoreItem>
</file>

<file path=customXml/itemProps3.xml><?xml version="1.0" encoding="utf-8"?>
<ds:datastoreItem xmlns:ds="http://schemas.openxmlformats.org/officeDocument/2006/customXml" ds:itemID="{29123227-C7A8-4C27-A4C2-6C36D0F489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KH-1</Template>
  <TotalTime>4310</TotalTime>
  <Words>828</Words>
  <Application>Microsoft Office PowerPoint</Application>
  <PresentationFormat>Näytössä katseltava diaesitys (4:3)</PresentationFormat>
  <Paragraphs>85</Paragraphs>
  <Slides>13</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13</vt:i4>
      </vt:variant>
    </vt:vector>
  </HeadingPairs>
  <TitlesOfParts>
    <vt:vector size="20" baseType="lpstr">
      <vt:lpstr>Arial</vt:lpstr>
      <vt:lpstr>Arial Black</vt:lpstr>
      <vt:lpstr>Calibri</vt:lpstr>
      <vt:lpstr>Times New Roman</vt:lpstr>
      <vt:lpstr>Wingdings</vt:lpstr>
      <vt:lpstr>AKR</vt:lpstr>
      <vt:lpstr>1_AKR</vt:lpstr>
      <vt:lpstr>          Opetus- ja kulttuuriministeriön terveiset Synergiaseminaari  10.9.2018, Helsinki  </vt:lpstr>
      <vt:lpstr>Ajankohtaista</vt:lpstr>
      <vt:lpstr>VOLYYMILISÄYKSET VUODELLE 2018</vt:lpstr>
      <vt:lpstr>AMMATILLISEN OSAAMISEN PILOTIT</vt:lpstr>
      <vt:lpstr>STRATEGIARAHOITUS</vt:lpstr>
      <vt:lpstr>STRATEGIARAHOITUS</vt:lpstr>
      <vt:lpstr>Opiskelijapalaute osana vaikuttavuusrahoitusta</vt:lpstr>
      <vt:lpstr>Opiskelijapalaute osana vaikuttavuusrahoitusta</vt:lpstr>
      <vt:lpstr>Opiskelijapalaute osana vaikuttavuusrahoitusta</vt:lpstr>
      <vt:lpstr>KOSKI-HANKKEEN 2. VAIHE</vt:lpstr>
      <vt:lpstr>PowerPoint-esitys</vt:lpstr>
      <vt:lpstr>PowerPoint-esitys</vt:lpstr>
      <vt:lpstr>KIITOS!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Merivirta Marjo</dc:creator>
  <cp:lastModifiedBy>Niemi-Pynttäri Merja</cp:lastModifiedBy>
  <cp:revision>375</cp:revision>
  <cp:lastPrinted>2017-09-11T08:38:11Z</cp:lastPrinted>
  <dcterms:created xsi:type="dcterms:W3CDTF">2016-07-05T06:19:22Z</dcterms:created>
  <dcterms:modified xsi:type="dcterms:W3CDTF">2018-09-23T07:17:09Z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0x0101004B77B6B7BF24754D8E63BDC40754AC7F</vt:lpwstr>
  </property>
</Properties>
</file>