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7"/>
  </p:notesMasterIdLst>
  <p:handoutMasterIdLst>
    <p:handoutMasterId r:id="rId8"/>
  </p:handoutMasterIdLst>
  <p:sldIdLst>
    <p:sldId id="258" r:id="rId5"/>
    <p:sldId id="260" r:id="rId6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EC"/>
    <a:srgbClr val="CCCCCC"/>
    <a:srgbClr val="A6CAE8"/>
    <a:srgbClr val="BECA90"/>
    <a:srgbClr val="EBEBEC"/>
    <a:srgbClr val="D6C128"/>
    <a:srgbClr val="F5F0C9"/>
    <a:srgbClr val="99F9A2"/>
    <a:srgbClr val="84B6E0"/>
    <a:srgbClr val="F6FA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343" autoAdjust="0"/>
  </p:normalViewPr>
  <p:slideViewPr>
    <p:cSldViewPr snapToGrid="0">
      <p:cViewPr>
        <p:scale>
          <a:sx n="66" d="100"/>
          <a:sy n="66" d="100"/>
        </p:scale>
        <p:origin x="-744" y="-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713C-CEE0-4EE4-90B2-A30F73A0FD7C}" type="datetimeFigureOut">
              <a:rPr lang="fi-FI" smtClean="0"/>
              <a:t>20.2.2018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58329-A6B6-4997-9225-3F60CBEF13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8AC4C-4B26-4A04-9713-95C8550DB26A}" type="datetimeFigureOut">
              <a:rPr lang="fi-FI" smtClean="0"/>
              <a:t>20.2.2018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1008B-D0D2-4A5D-9C7A-9C8DDBCE5E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08B-D0D2-4A5D-9C7A-9C8DDBCE5EFE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31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61D33-B765-41D3-A35B-E722B0F7BC87}" type="datetime1">
              <a:rPr lang="fi-FI" smtClean="0"/>
              <a:t>20.2.2018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58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C7CDC-CBE2-42D9-AD9F-D22FEE75CA46}" type="datetime1">
              <a:rPr lang="fi-FI" smtClean="0"/>
              <a:t>20.2.2018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887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AB2FB-DF91-4AA2-A8B7-E7C04DA476C0}" type="datetime1">
              <a:rPr lang="fi-FI" smtClean="0"/>
              <a:t>20.2.2018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78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Kuva 4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77506" cy="443981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4747098"/>
            <a:ext cx="9144000" cy="1194780"/>
          </a:xfrm>
        </p:spPr>
        <p:txBody>
          <a:bodyPr anchor="ctr" anchorCtr="0"/>
          <a:lstStyle>
            <a:lvl1pPr algn="ctr">
              <a:defRPr sz="3400" b="0"/>
            </a:lvl1pPr>
          </a:lstStyle>
          <a:p>
            <a:r>
              <a:rPr lang="fi-FI"/>
              <a:t>Muokkaa perustyyl. napsautt.</a:t>
            </a:r>
          </a:p>
        </p:txBody>
      </p:sp>
      <p:grpSp>
        <p:nvGrpSpPr>
          <p:cNvPr id="44" name="Ryhmä 43"/>
          <p:cNvGrpSpPr/>
          <p:nvPr userDrawn="1"/>
        </p:nvGrpSpPr>
        <p:grpSpPr bwMode="black">
          <a:xfrm>
            <a:off x="4369421" y="1387768"/>
            <a:ext cx="3480291" cy="2270595"/>
            <a:chOff x="4369421" y="1387768"/>
            <a:chExt cx="3480291" cy="2270595"/>
          </a:xfrm>
        </p:grpSpPr>
        <p:sp>
          <p:nvSpPr>
            <p:cNvPr id="11" name="Freeform 5"/>
            <p:cNvSpPr>
              <a:spLocks noEditPoints="1"/>
            </p:cNvSpPr>
            <p:nvPr userDrawn="1"/>
          </p:nvSpPr>
          <p:spPr bwMode="black">
            <a:xfrm>
              <a:off x="4369421" y="1387768"/>
              <a:ext cx="3480291" cy="2270595"/>
            </a:xfrm>
            <a:custGeom>
              <a:avLst/>
              <a:gdLst>
                <a:gd name="T0" fmla="*/ 61 w 60305"/>
                <a:gd name="T1" fmla="*/ 11329 h 39342"/>
                <a:gd name="T2" fmla="*/ 59 w 60305"/>
                <a:gd name="T3" fmla="*/ 349 h 39342"/>
                <a:gd name="T4" fmla="*/ 15836 w 60305"/>
                <a:gd name="T5" fmla="*/ 191 h 39342"/>
                <a:gd name="T6" fmla="*/ 18219 w 60305"/>
                <a:gd name="T7" fmla="*/ 47 h 39342"/>
                <a:gd name="T8" fmla="*/ 53397 w 60305"/>
                <a:gd name="T9" fmla="*/ 48 h 39342"/>
                <a:gd name="T10" fmla="*/ 60277 w 60305"/>
                <a:gd name="T11" fmla="*/ 377 h 39342"/>
                <a:gd name="T12" fmla="*/ 60277 w 60305"/>
                <a:gd name="T13" fmla="*/ 38919 h 39342"/>
                <a:gd name="T14" fmla="*/ 49152 w 60305"/>
                <a:gd name="T15" fmla="*/ 39245 h 39342"/>
                <a:gd name="T16" fmla="*/ 35970 w 60305"/>
                <a:gd name="T17" fmla="*/ 39278 h 39342"/>
                <a:gd name="T18" fmla="*/ 32226 w 60305"/>
                <a:gd name="T19" fmla="*/ 39278 h 39342"/>
                <a:gd name="T20" fmla="*/ 25206 w 60305"/>
                <a:gd name="T21" fmla="*/ 39148 h 39342"/>
                <a:gd name="T22" fmla="*/ 370 w 60305"/>
                <a:gd name="T23" fmla="*/ 39278 h 39342"/>
                <a:gd name="T24" fmla="*/ 213 w 60305"/>
                <a:gd name="T25" fmla="*/ 14684 h 39342"/>
                <a:gd name="T26" fmla="*/ 345 w 60305"/>
                <a:gd name="T27" fmla="*/ 1981 h 39342"/>
                <a:gd name="T28" fmla="*/ 380 w 60305"/>
                <a:gd name="T29" fmla="*/ 1985 h 39342"/>
                <a:gd name="T30" fmla="*/ 473 w 60305"/>
                <a:gd name="T31" fmla="*/ 465 h 39342"/>
                <a:gd name="T32" fmla="*/ 435 w 60305"/>
                <a:gd name="T33" fmla="*/ 11737 h 39342"/>
                <a:gd name="T34" fmla="*/ 591 w 60305"/>
                <a:gd name="T35" fmla="*/ 23239 h 39342"/>
                <a:gd name="T36" fmla="*/ 542 w 60305"/>
                <a:gd name="T37" fmla="*/ 27856 h 39342"/>
                <a:gd name="T38" fmla="*/ 543 w 60305"/>
                <a:gd name="T39" fmla="*/ 35877 h 39342"/>
                <a:gd name="T40" fmla="*/ 14339 w 60305"/>
                <a:gd name="T41" fmla="*/ 38732 h 39342"/>
                <a:gd name="T42" fmla="*/ 14673 w 60305"/>
                <a:gd name="T43" fmla="*/ 38793 h 39342"/>
                <a:gd name="T44" fmla="*/ 17573 w 60305"/>
                <a:gd name="T45" fmla="*/ 38726 h 39342"/>
                <a:gd name="T46" fmla="*/ 32632 w 60305"/>
                <a:gd name="T47" fmla="*/ 38728 h 39342"/>
                <a:gd name="T48" fmla="*/ 37207 w 60305"/>
                <a:gd name="T49" fmla="*/ 38745 h 39342"/>
                <a:gd name="T50" fmla="*/ 50694 w 60305"/>
                <a:gd name="T51" fmla="*/ 38770 h 39342"/>
                <a:gd name="T52" fmla="*/ 59706 w 60305"/>
                <a:gd name="T53" fmla="*/ 38312 h 39342"/>
                <a:gd name="T54" fmla="*/ 51212 w 60305"/>
                <a:gd name="T55" fmla="*/ 547 h 39342"/>
                <a:gd name="T56" fmla="*/ 17921 w 60305"/>
                <a:gd name="T57" fmla="*/ 517 h 39342"/>
                <a:gd name="T58" fmla="*/ 15548 w 60305"/>
                <a:gd name="T59" fmla="*/ 595 h 39342"/>
                <a:gd name="T60" fmla="*/ 863 w 60305"/>
                <a:gd name="T61" fmla="*/ 592 h 39342"/>
                <a:gd name="T62" fmla="*/ 627 w 60305"/>
                <a:gd name="T63" fmla="*/ 10679 h 39342"/>
                <a:gd name="T64" fmla="*/ 40149 w 60305"/>
                <a:gd name="T65" fmla="*/ 38903 h 39342"/>
                <a:gd name="T66" fmla="*/ 48428 w 60305"/>
                <a:gd name="T67" fmla="*/ 38794 h 39342"/>
                <a:gd name="T68" fmla="*/ 45654 w 60305"/>
                <a:gd name="T69" fmla="*/ 38979 h 39342"/>
                <a:gd name="T70" fmla="*/ 25195 w 60305"/>
                <a:gd name="T71" fmla="*/ 38866 h 39342"/>
                <a:gd name="T72" fmla="*/ 14887 w 60305"/>
                <a:gd name="T73" fmla="*/ 38919 h 39342"/>
                <a:gd name="T74" fmla="*/ 48676 w 60305"/>
                <a:gd name="T75" fmla="*/ 38995 h 39342"/>
                <a:gd name="T76" fmla="*/ 48958 w 60305"/>
                <a:gd name="T77" fmla="*/ 39051 h 39342"/>
                <a:gd name="T78" fmla="*/ 35999 w 60305"/>
                <a:gd name="T79" fmla="*/ 38735 h 39342"/>
                <a:gd name="T80" fmla="*/ 348 w 60305"/>
                <a:gd name="T81" fmla="*/ 13838 h 39342"/>
                <a:gd name="T82" fmla="*/ 32063 w 60305"/>
                <a:gd name="T83" fmla="*/ 38840 h 39342"/>
                <a:gd name="T84" fmla="*/ 32630 w 60305"/>
                <a:gd name="T85" fmla="*/ 38877 h 39342"/>
                <a:gd name="T86" fmla="*/ 48552 w 60305"/>
                <a:gd name="T87" fmla="*/ 38855 h 39342"/>
                <a:gd name="T88" fmla="*/ 41100 w 60305"/>
                <a:gd name="T89" fmla="*/ 38895 h 39342"/>
                <a:gd name="T90" fmla="*/ 291 w 60305"/>
                <a:gd name="T91" fmla="*/ 12207 h 39342"/>
                <a:gd name="T92" fmla="*/ 50581 w 60305"/>
                <a:gd name="T93" fmla="*/ 38729 h 39342"/>
                <a:gd name="T94" fmla="*/ 16173 w 60305"/>
                <a:gd name="T95" fmla="*/ 38781 h 39342"/>
                <a:gd name="T96" fmla="*/ 54355 w 60305"/>
                <a:gd name="T97" fmla="*/ 38785 h 39342"/>
                <a:gd name="T98" fmla="*/ 23668 w 60305"/>
                <a:gd name="T99" fmla="*/ 38874 h 39342"/>
                <a:gd name="T100" fmla="*/ 22029 w 60305"/>
                <a:gd name="T101" fmla="*/ 38894 h 39342"/>
                <a:gd name="T102" fmla="*/ 24921 w 60305"/>
                <a:gd name="T103" fmla="*/ 38983 h 39342"/>
                <a:gd name="T104" fmla="*/ 29778 w 60305"/>
                <a:gd name="T105" fmla="*/ 39000 h 39342"/>
                <a:gd name="T106" fmla="*/ 25090 w 60305"/>
                <a:gd name="T107" fmla="*/ 39039 h 39342"/>
                <a:gd name="T108" fmla="*/ 60043 w 60305"/>
                <a:gd name="T109" fmla="*/ 34764 h 39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0305" h="39342">
                  <a:moveTo>
                    <a:pt x="206" y="14690"/>
                  </a:moveTo>
                  <a:cubicBezTo>
                    <a:pt x="93" y="14632"/>
                    <a:pt x="30" y="14551"/>
                    <a:pt x="57" y="14413"/>
                  </a:cubicBezTo>
                  <a:cubicBezTo>
                    <a:pt x="94" y="14225"/>
                    <a:pt x="0" y="14027"/>
                    <a:pt x="109" y="13834"/>
                  </a:cubicBezTo>
                  <a:cubicBezTo>
                    <a:pt x="125" y="13805"/>
                    <a:pt x="59" y="13651"/>
                    <a:pt x="59" y="13549"/>
                  </a:cubicBezTo>
                  <a:cubicBezTo>
                    <a:pt x="58" y="12809"/>
                    <a:pt x="57" y="12069"/>
                    <a:pt x="61" y="11329"/>
                  </a:cubicBezTo>
                  <a:cubicBezTo>
                    <a:pt x="61" y="11236"/>
                    <a:pt x="16" y="11128"/>
                    <a:pt x="117" y="11052"/>
                  </a:cubicBezTo>
                  <a:cubicBezTo>
                    <a:pt x="149" y="11028"/>
                    <a:pt x="127" y="11001"/>
                    <a:pt x="106" y="10984"/>
                  </a:cubicBezTo>
                  <a:cubicBezTo>
                    <a:pt x="23" y="10917"/>
                    <a:pt x="60" y="10825"/>
                    <a:pt x="60" y="10745"/>
                  </a:cubicBezTo>
                  <a:cubicBezTo>
                    <a:pt x="58" y="7849"/>
                    <a:pt x="59" y="4952"/>
                    <a:pt x="59" y="2056"/>
                  </a:cubicBezTo>
                  <a:cubicBezTo>
                    <a:pt x="59" y="1487"/>
                    <a:pt x="58" y="918"/>
                    <a:pt x="59" y="349"/>
                  </a:cubicBezTo>
                  <a:cubicBezTo>
                    <a:pt x="59" y="112"/>
                    <a:pt x="120" y="52"/>
                    <a:pt x="356" y="45"/>
                  </a:cubicBezTo>
                  <a:cubicBezTo>
                    <a:pt x="384" y="44"/>
                    <a:pt x="412" y="45"/>
                    <a:pt x="441" y="45"/>
                  </a:cubicBezTo>
                  <a:cubicBezTo>
                    <a:pt x="5474" y="45"/>
                    <a:pt x="10384" y="45"/>
                    <a:pt x="15417" y="45"/>
                  </a:cubicBezTo>
                  <a:cubicBezTo>
                    <a:pt x="15553" y="45"/>
                    <a:pt x="15703" y="10"/>
                    <a:pt x="15754" y="210"/>
                  </a:cubicBezTo>
                  <a:cubicBezTo>
                    <a:pt x="15769" y="269"/>
                    <a:pt x="15816" y="242"/>
                    <a:pt x="15836" y="191"/>
                  </a:cubicBezTo>
                  <a:cubicBezTo>
                    <a:pt x="15887" y="64"/>
                    <a:pt x="15987" y="60"/>
                    <a:pt x="16096" y="89"/>
                  </a:cubicBezTo>
                  <a:cubicBezTo>
                    <a:pt x="16289" y="140"/>
                    <a:pt x="16479" y="133"/>
                    <a:pt x="16672" y="86"/>
                  </a:cubicBezTo>
                  <a:cubicBezTo>
                    <a:pt x="16898" y="31"/>
                    <a:pt x="17127" y="12"/>
                    <a:pt x="17351" y="97"/>
                  </a:cubicBezTo>
                  <a:cubicBezTo>
                    <a:pt x="17392" y="112"/>
                    <a:pt x="17435" y="131"/>
                    <a:pt x="17473" y="113"/>
                  </a:cubicBezTo>
                  <a:cubicBezTo>
                    <a:pt x="17714" y="0"/>
                    <a:pt x="17970" y="47"/>
                    <a:pt x="18219" y="47"/>
                  </a:cubicBezTo>
                  <a:cubicBezTo>
                    <a:pt x="28425" y="45"/>
                    <a:pt x="38631" y="45"/>
                    <a:pt x="48838" y="45"/>
                  </a:cubicBezTo>
                  <a:cubicBezTo>
                    <a:pt x="48956" y="45"/>
                    <a:pt x="49072" y="49"/>
                    <a:pt x="49190" y="76"/>
                  </a:cubicBezTo>
                  <a:cubicBezTo>
                    <a:pt x="49400" y="123"/>
                    <a:pt x="49614" y="160"/>
                    <a:pt x="49824" y="53"/>
                  </a:cubicBezTo>
                  <a:cubicBezTo>
                    <a:pt x="49869" y="30"/>
                    <a:pt x="49934" y="45"/>
                    <a:pt x="49990" y="45"/>
                  </a:cubicBezTo>
                  <a:cubicBezTo>
                    <a:pt x="51126" y="45"/>
                    <a:pt x="52261" y="40"/>
                    <a:pt x="53397" y="48"/>
                  </a:cubicBezTo>
                  <a:cubicBezTo>
                    <a:pt x="53737" y="50"/>
                    <a:pt x="54072" y="134"/>
                    <a:pt x="54415" y="122"/>
                  </a:cubicBezTo>
                  <a:cubicBezTo>
                    <a:pt x="54687" y="113"/>
                    <a:pt x="54956" y="6"/>
                    <a:pt x="55223" y="51"/>
                  </a:cubicBezTo>
                  <a:cubicBezTo>
                    <a:pt x="55640" y="123"/>
                    <a:pt x="56301" y="60"/>
                    <a:pt x="56715" y="52"/>
                  </a:cubicBezTo>
                  <a:cubicBezTo>
                    <a:pt x="57794" y="31"/>
                    <a:pt x="58874" y="45"/>
                    <a:pt x="59953" y="45"/>
                  </a:cubicBezTo>
                  <a:cubicBezTo>
                    <a:pt x="60243" y="45"/>
                    <a:pt x="60277" y="80"/>
                    <a:pt x="60277" y="377"/>
                  </a:cubicBezTo>
                  <a:cubicBezTo>
                    <a:pt x="60277" y="10952"/>
                    <a:pt x="60279" y="21528"/>
                    <a:pt x="60270" y="32103"/>
                  </a:cubicBezTo>
                  <a:cubicBezTo>
                    <a:pt x="60270" y="32398"/>
                    <a:pt x="60305" y="32699"/>
                    <a:pt x="60220" y="33000"/>
                  </a:cubicBezTo>
                  <a:cubicBezTo>
                    <a:pt x="60183" y="33130"/>
                    <a:pt x="60221" y="33308"/>
                    <a:pt x="60248" y="33458"/>
                  </a:cubicBezTo>
                  <a:cubicBezTo>
                    <a:pt x="60282" y="33643"/>
                    <a:pt x="60276" y="33825"/>
                    <a:pt x="60276" y="34009"/>
                  </a:cubicBezTo>
                  <a:cubicBezTo>
                    <a:pt x="60278" y="35646"/>
                    <a:pt x="60277" y="37283"/>
                    <a:pt x="60277" y="38919"/>
                  </a:cubicBezTo>
                  <a:cubicBezTo>
                    <a:pt x="60277" y="39248"/>
                    <a:pt x="60247" y="39278"/>
                    <a:pt x="59915" y="39278"/>
                  </a:cubicBezTo>
                  <a:cubicBezTo>
                    <a:pt x="57006" y="39278"/>
                    <a:pt x="53845" y="39278"/>
                    <a:pt x="50936" y="39278"/>
                  </a:cubicBezTo>
                  <a:cubicBezTo>
                    <a:pt x="50832" y="39278"/>
                    <a:pt x="50726" y="39293"/>
                    <a:pt x="50632" y="39226"/>
                  </a:cubicBezTo>
                  <a:cubicBezTo>
                    <a:pt x="50604" y="39207"/>
                    <a:pt x="50573" y="39197"/>
                    <a:pt x="50534" y="39207"/>
                  </a:cubicBezTo>
                  <a:cubicBezTo>
                    <a:pt x="50077" y="39332"/>
                    <a:pt x="49615" y="39283"/>
                    <a:pt x="49152" y="39245"/>
                  </a:cubicBezTo>
                  <a:cubicBezTo>
                    <a:pt x="49054" y="39237"/>
                    <a:pt x="48952" y="39280"/>
                    <a:pt x="48847" y="39280"/>
                  </a:cubicBezTo>
                  <a:cubicBezTo>
                    <a:pt x="48181" y="39276"/>
                    <a:pt x="47515" y="39278"/>
                    <a:pt x="46849" y="39278"/>
                  </a:cubicBezTo>
                  <a:cubicBezTo>
                    <a:pt x="43706" y="39278"/>
                    <a:pt x="40564" y="39277"/>
                    <a:pt x="37421" y="39279"/>
                  </a:cubicBezTo>
                  <a:cubicBezTo>
                    <a:pt x="37183" y="39279"/>
                    <a:pt x="36948" y="39234"/>
                    <a:pt x="36705" y="39270"/>
                  </a:cubicBezTo>
                  <a:cubicBezTo>
                    <a:pt x="36464" y="39306"/>
                    <a:pt x="36215" y="39278"/>
                    <a:pt x="35970" y="39278"/>
                  </a:cubicBezTo>
                  <a:lnTo>
                    <a:pt x="35213" y="39278"/>
                  </a:lnTo>
                  <a:lnTo>
                    <a:pt x="34477" y="39278"/>
                  </a:lnTo>
                  <a:lnTo>
                    <a:pt x="33719" y="39278"/>
                  </a:lnTo>
                  <a:lnTo>
                    <a:pt x="32983" y="39278"/>
                  </a:lnTo>
                  <a:lnTo>
                    <a:pt x="32226" y="39278"/>
                  </a:lnTo>
                  <a:lnTo>
                    <a:pt x="31490" y="39278"/>
                  </a:lnTo>
                  <a:lnTo>
                    <a:pt x="30733" y="39278"/>
                  </a:lnTo>
                  <a:cubicBezTo>
                    <a:pt x="28972" y="39278"/>
                    <a:pt x="27210" y="39279"/>
                    <a:pt x="25448" y="39275"/>
                  </a:cubicBezTo>
                  <a:cubicBezTo>
                    <a:pt x="25371" y="39275"/>
                    <a:pt x="25233" y="39342"/>
                    <a:pt x="25253" y="39156"/>
                  </a:cubicBezTo>
                  <a:cubicBezTo>
                    <a:pt x="25255" y="39138"/>
                    <a:pt x="25215" y="39096"/>
                    <a:pt x="25206" y="39148"/>
                  </a:cubicBezTo>
                  <a:cubicBezTo>
                    <a:pt x="25175" y="39339"/>
                    <a:pt x="25026" y="39292"/>
                    <a:pt x="24928" y="39272"/>
                  </a:cubicBezTo>
                  <a:cubicBezTo>
                    <a:pt x="24709" y="39226"/>
                    <a:pt x="24497" y="39279"/>
                    <a:pt x="24281" y="39278"/>
                  </a:cubicBezTo>
                  <a:cubicBezTo>
                    <a:pt x="23293" y="39277"/>
                    <a:pt x="22305" y="39279"/>
                    <a:pt x="21316" y="39278"/>
                  </a:cubicBezTo>
                  <a:cubicBezTo>
                    <a:pt x="19186" y="39275"/>
                    <a:pt x="17055" y="39267"/>
                    <a:pt x="14924" y="39268"/>
                  </a:cubicBezTo>
                  <a:cubicBezTo>
                    <a:pt x="10032" y="39269"/>
                    <a:pt x="5262" y="39274"/>
                    <a:pt x="370" y="39278"/>
                  </a:cubicBezTo>
                  <a:cubicBezTo>
                    <a:pt x="59" y="39278"/>
                    <a:pt x="59" y="39278"/>
                    <a:pt x="59" y="38957"/>
                  </a:cubicBezTo>
                  <a:cubicBezTo>
                    <a:pt x="58" y="31513"/>
                    <a:pt x="57" y="24069"/>
                    <a:pt x="66" y="16625"/>
                  </a:cubicBezTo>
                  <a:cubicBezTo>
                    <a:pt x="66" y="16334"/>
                    <a:pt x="46" y="16043"/>
                    <a:pt x="56" y="15752"/>
                  </a:cubicBezTo>
                  <a:cubicBezTo>
                    <a:pt x="67" y="15454"/>
                    <a:pt x="62" y="15155"/>
                    <a:pt x="57" y="14856"/>
                  </a:cubicBezTo>
                  <a:cubicBezTo>
                    <a:pt x="54" y="14738"/>
                    <a:pt x="70" y="14657"/>
                    <a:pt x="213" y="14684"/>
                  </a:cubicBezTo>
                  <a:cubicBezTo>
                    <a:pt x="226" y="14694"/>
                    <a:pt x="239" y="14704"/>
                    <a:pt x="253" y="14715"/>
                  </a:cubicBezTo>
                  <a:cubicBezTo>
                    <a:pt x="255" y="14709"/>
                    <a:pt x="258" y="14704"/>
                    <a:pt x="260" y="14699"/>
                  </a:cubicBezTo>
                  <a:cubicBezTo>
                    <a:pt x="242" y="14696"/>
                    <a:pt x="224" y="14693"/>
                    <a:pt x="206" y="14690"/>
                  </a:cubicBezTo>
                  <a:close/>
                  <a:moveTo>
                    <a:pt x="380" y="1985"/>
                  </a:moveTo>
                  <a:cubicBezTo>
                    <a:pt x="368" y="1983"/>
                    <a:pt x="357" y="1981"/>
                    <a:pt x="345" y="1981"/>
                  </a:cubicBezTo>
                  <a:cubicBezTo>
                    <a:pt x="333" y="1981"/>
                    <a:pt x="313" y="1945"/>
                    <a:pt x="311" y="1988"/>
                  </a:cubicBezTo>
                  <a:cubicBezTo>
                    <a:pt x="334" y="1987"/>
                    <a:pt x="358" y="1987"/>
                    <a:pt x="382" y="1986"/>
                  </a:cubicBezTo>
                  <a:cubicBezTo>
                    <a:pt x="387" y="1988"/>
                    <a:pt x="397" y="1991"/>
                    <a:pt x="397" y="1992"/>
                  </a:cubicBezTo>
                  <a:cubicBezTo>
                    <a:pt x="396" y="2009"/>
                    <a:pt x="388" y="2012"/>
                    <a:pt x="375" y="2000"/>
                  </a:cubicBezTo>
                  <a:cubicBezTo>
                    <a:pt x="374" y="1998"/>
                    <a:pt x="378" y="1990"/>
                    <a:pt x="380" y="1985"/>
                  </a:cubicBezTo>
                  <a:close/>
                  <a:moveTo>
                    <a:pt x="443" y="428"/>
                  </a:moveTo>
                  <a:cubicBezTo>
                    <a:pt x="437" y="404"/>
                    <a:pt x="422" y="392"/>
                    <a:pt x="398" y="398"/>
                  </a:cubicBezTo>
                  <a:cubicBezTo>
                    <a:pt x="393" y="399"/>
                    <a:pt x="392" y="415"/>
                    <a:pt x="389" y="424"/>
                  </a:cubicBezTo>
                  <a:cubicBezTo>
                    <a:pt x="408" y="423"/>
                    <a:pt x="428" y="423"/>
                    <a:pt x="448" y="423"/>
                  </a:cubicBezTo>
                  <a:cubicBezTo>
                    <a:pt x="442" y="446"/>
                    <a:pt x="448" y="463"/>
                    <a:pt x="473" y="465"/>
                  </a:cubicBezTo>
                  <a:cubicBezTo>
                    <a:pt x="481" y="466"/>
                    <a:pt x="489" y="454"/>
                    <a:pt x="498" y="448"/>
                  </a:cubicBezTo>
                  <a:cubicBezTo>
                    <a:pt x="479" y="441"/>
                    <a:pt x="461" y="434"/>
                    <a:pt x="443" y="428"/>
                  </a:cubicBezTo>
                  <a:close/>
                  <a:moveTo>
                    <a:pt x="554" y="11744"/>
                  </a:moveTo>
                  <a:cubicBezTo>
                    <a:pt x="540" y="11701"/>
                    <a:pt x="517" y="11669"/>
                    <a:pt x="468" y="11696"/>
                  </a:cubicBezTo>
                  <a:cubicBezTo>
                    <a:pt x="453" y="11704"/>
                    <a:pt x="432" y="11733"/>
                    <a:pt x="435" y="11737"/>
                  </a:cubicBezTo>
                  <a:cubicBezTo>
                    <a:pt x="463" y="11776"/>
                    <a:pt x="505" y="11754"/>
                    <a:pt x="542" y="11755"/>
                  </a:cubicBezTo>
                  <a:cubicBezTo>
                    <a:pt x="626" y="11898"/>
                    <a:pt x="547" y="12052"/>
                    <a:pt x="569" y="12197"/>
                  </a:cubicBezTo>
                  <a:cubicBezTo>
                    <a:pt x="617" y="12512"/>
                    <a:pt x="629" y="12829"/>
                    <a:pt x="629" y="13146"/>
                  </a:cubicBezTo>
                  <a:cubicBezTo>
                    <a:pt x="630" y="16321"/>
                    <a:pt x="630" y="19495"/>
                    <a:pt x="630" y="22669"/>
                  </a:cubicBezTo>
                  <a:cubicBezTo>
                    <a:pt x="630" y="22860"/>
                    <a:pt x="613" y="23048"/>
                    <a:pt x="591" y="23239"/>
                  </a:cubicBezTo>
                  <a:cubicBezTo>
                    <a:pt x="563" y="23494"/>
                    <a:pt x="574" y="23756"/>
                    <a:pt x="589" y="24014"/>
                  </a:cubicBezTo>
                  <a:cubicBezTo>
                    <a:pt x="595" y="24117"/>
                    <a:pt x="661" y="24232"/>
                    <a:pt x="623" y="24325"/>
                  </a:cubicBezTo>
                  <a:cubicBezTo>
                    <a:pt x="500" y="24630"/>
                    <a:pt x="589" y="24938"/>
                    <a:pt x="583" y="25245"/>
                  </a:cubicBezTo>
                  <a:cubicBezTo>
                    <a:pt x="572" y="25759"/>
                    <a:pt x="607" y="26273"/>
                    <a:pt x="585" y="26788"/>
                  </a:cubicBezTo>
                  <a:cubicBezTo>
                    <a:pt x="569" y="27144"/>
                    <a:pt x="584" y="27501"/>
                    <a:pt x="542" y="27856"/>
                  </a:cubicBezTo>
                  <a:cubicBezTo>
                    <a:pt x="532" y="27933"/>
                    <a:pt x="512" y="28024"/>
                    <a:pt x="563" y="28083"/>
                  </a:cubicBezTo>
                  <a:cubicBezTo>
                    <a:pt x="643" y="28177"/>
                    <a:pt x="631" y="28280"/>
                    <a:pt x="629" y="28384"/>
                  </a:cubicBezTo>
                  <a:cubicBezTo>
                    <a:pt x="615" y="29440"/>
                    <a:pt x="666" y="30496"/>
                    <a:pt x="585" y="31551"/>
                  </a:cubicBezTo>
                  <a:cubicBezTo>
                    <a:pt x="564" y="31836"/>
                    <a:pt x="606" y="32121"/>
                    <a:pt x="594" y="32411"/>
                  </a:cubicBezTo>
                  <a:cubicBezTo>
                    <a:pt x="546" y="33565"/>
                    <a:pt x="630" y="34722"/>
                    <a:pt x="543" y="35877"/>
                  </a:cubicBezTo>
                  <a:cubicBezTo>
                    <a:pt x="508" y="36354"/>
                    <a:pt x="637" y="36817"/>
                    <a:pt x="631" y="37291"/>
                  </a:cubicBezTo>
                  <a:cubicBezTo>
                    <a:pt x="626" y="37703"/>
                    <a:pt x="633" y="38115"/>
                    <a:pt x="628" y="38527"/>
                  </a:cubicBezTo>
                  <a:cubicBezTo>
                    <a:pt x="627" y="38671"/>
                    <a:pt x="682" y="38740"/>
                    <a:pt x="826" y="38731"/>
                  </a:cubicBezTo>
                  <a:cubicBezTo>
                    <a:pt x="882" y="38728"/>
                    <a:pt x="938" y="38731"/>
                    <a:pt x="994" y="38731"/>
                  </a:cubicBezTo>
                  <a:cubicBezTo>
                    <a:pt x="5482" y="38731"/>
                    <a:pt x="9850" y="38731"/>
                    <a:pt x="14339" y="38732"/>
                  </a:cubicBezTo>
                  <a:cubicBezTo>
                    <a:pt x="14421" y="38732"/>
                    <a:pt x="14506" y="38710"/>
                    <a:pt x="14586" y="38752"/>
                  </a:cubicBezTo>
                  <a:cubicBezTo>
                    <a:pt x="14583" y="38775"/>
                    <a:pt x="14580" y="38799"/>
                    <a:pt x="14577" y="38822"/>
                  </a:cubicBezTo>
                  <a:cubicBezTo>
                    <a:pt x="14584" y="38823"/>
                    <a:pt x="14590" y="38823"/>
                    <a:pt x="14596" y="38823"/>
                  </a:cubicBezTo>
                  <a:cubicBezTo>
                    <a:pt x="14592" y="38799"/>
                    <a:pt x="14588" y="38774"/>
                    <a:pt x="14584" y="38750"/>
                  </a:cubicBezTo>
                  <a:cubicBezTo>
                    <a:pt x="14614" y="38764"/>
                    <a:pt x="14644" y="38778"/>
                    <a:pt x="14673" y="38793"/>
                  </a:cubicBezTo>
                  <a:cubicBezTo>
                    <a:pt x="14675" y="38775"/>
                    <a:pt x="14688" y="38778"/>
                    <a:pt x="14683" y="38789"/>
                  </a:cubicBezTo>
                  <a:cubicBezTo>
                    <a:pt x="14672" y="38814"/>
                    <a:pt x="14697" y="38790"/>
                    <a:pt x="14669" y="38789"/>
                  </a:cubicBezTo>
                  <a:cubicBezTo>
                    <a:pt x="14734" y="38714"/>
                    <a:pt x="14821" y="38732"/>
                    <a:pt x="14904" y="38731"/>
                  </a:cubicBezTo>
                  <a:cubicBezTo>
                    <a:pt x="15600" y="38727"/>
                    <a:pt x="16297" y="38723"/>
                    <a:pt x="16992" y="38775"/>
                  </a:cubicBezTo>
                  <a:cubicBezTo>
                    <a:pt x="17189" y="38789"/>
                    <a:pt x="17375" y="38723"/>
                    <a:pt x="17573" y="38726"/>
                  </a:cubicBezTo>
                  <a:cubicBezTo>
                    <a:pt x="18276" y="38738"/>
                    <a:pt x="18980" y="38731"/>
                    <a:pt x="19683" y="38731"/>
                  </a:cubicBezTo>
                  <a:lnTo>
                    <a:pt x="22966" y="38731"/>
                  </a:lnTo>
                  <a:cubicBezTo>
                    <a:pt x="25126" y="38731"/>
                    <a:pt x="27287" y="38732"/>
                    <a:pt x="29447" y="38730"/>
                  </a:cubicBezTo>
                  <a:cubicBezTo>
                    <a:pt x="29784" y="38729"/>
                    <a:pt x="30114" y="38792"/>
                    <a:pt x="30457" y="38781"/>
                  </a:cubicBezTo>
                  <a:cubicBezTo>
                    <a:pt x="31181" y="38757"/>
                    <a:pt x="31906" y="38713"/>
                    <a:pt x="32632" y="38728"/>
                  </a:cubicBezTo>
                  <a:cubicBezTo>
                    <a:pt x="33341" y="38742"/>
                    <a:pt x="34050" y="38731"/>
                    <a:pt x="34759" y="38731"/>
                  </a:cubicBezTo>
                  <a:cubicBezTo>
                    <a:pt x="35185" y="38731"/>
                    <a:pt x="35612" y="38730"/>
                    <a:pt x="36039" y="38731"/>
                  </a:cubicBezTo>
                  <a:cubicBezTo>
                    <a:pt x="36372" y="38732"/>
                    <a:pt x="36713" y="38706"/>
                    <a:pt x="36961" y="39007"/>
                  </a:cubicBezTo>
                  <a:cubicBezTo>
                    <a:pt x="36999" y="39053"/>
                    <a:pt x="37048" y="39037"/>
                    <a:pt x="37024" y="38971"/>
                  </a:cubicBezTo>
                  <a:cubicBezTo>
                    <a:pt x="36959" y="38786"/>
                    <a:pt x="37108" y="38736"/>
                    <a:pt x="37207" y="38745"/>
                  </a:cubicBezTo>
                  <a:cubicBezTo>
                    <a:pt x="37347" y="38759"/>
                    <a:pt x="37480" y="38727"/>
                    <a:pt x="37616" y="38727"/>
                  </a:cubicBezTo>
                  <a:cubicBezTo>
                    <a:pt x="41043" y="38732"/>
                    <a:pt x="44469" y="38731"/>
                    <a:pt x="47896" y="38731"/>
                  </a:cubicBezTo>
                  <a:cubicBezTo>
                    <a:pt x="47992" y="38731"/>
                    <a:pt x="48087" y="38737"/>
                    <a:pt x="48183" y="38737"/>
                  </a:cubicBezTo>
                  <a:cubicBezTo>
                    <a:pt x="48924" y="38736"/>
                    <a:pt x="49665" y="38734"/>
                    <a:pt x="50407" y="38730"/>
                  </a:cubicBezTo>
                  <a:cubicBezTo>
                    <a:pt x="50504" y="38730"/>
                    <a:pt x="50593" y="38778"/>
                    <a:pt x="50694" y="38770"/>
                  </a:cubicBezTo>
                  <a:cubicBezTo>
                    <a:pt x="50918" y="38751"/>
                    <a:pt x="51143" y="38733"/>
                    <a:pt x="51368" y="38733"/>
                  </a:cubicBezTo>
                  <a:cubicBezTo>
                    <a:pt x="52366" y="38729"/>
                    <a:pt x="53365" y="38729"/>
                    <a:pt x="54364" y="38731"/>
                  </a:cubicBezTo>
                  <a:cubicBezTo>
                    <a:pt x="55972" y="38734"/>
                    <a:pt x="57832" y="38739"/>
                    <a:pt x="59440" y="38742"/>
                  </a:cubicBezTo>
                  <a:cubicBezTo>
                    <a:pt x="59693" y="38742"/>
                    <a:pt x="59705" y="38729"/>
                    <a:pt x="59706" y="38461"/>
                  </a:cubicBezTo>
                  <a:cubicBezTo>
                    <a:pt x="59706" y="38412"/>
                    <a:pt x="59706" y="38362"/>
                    <a:pt x="59706" y="38312"/>
                  </a:cubicBezTo>
                  <a:lnTo>
                    <a:pt x="59706" y="25337"/>
                  </a:lnTo>
                  <a:cubicBezTo>
                    <a:pt x="59706" y="17205"/>
                    <a:pt x="59706" y="9074"/>
                    <a:pt x="59706" y="942"/>
                  </a:cubicBezTo>
                  <a:cubicBezTo>
                    <a:pt x="59706" y="604"/>
                    <a:pt x="59695" y="592"/>
                    <a:pt x="59367" y="592"/>
                  </a:cubicBezTo>
                  <a:cubicBezTo>
                    <a:pt x="56885" y="592"/>
                    <a:pt x="54150" y="592"/>
                    <a:pt x="51667" y="591"/>
                  </a:cubicBezTo>
                  <a:cubicBezTo>
                    <a:pt x="51514" y="591"/>
                    <a:pt x="51362" y="595"/>
                    <a:pt x="51212" y="547"/>
                  </a:cubicBezTo>
                  <a:cubicBezTo>
                    <a:pt x="51030" y="487"/>
                    <a:pt x="50842" y="488"/>
                    <a:pt x="50660" y="547"/>
                  </a:cubicBezTo>
                  <a:cubicBezTo>
                    <a:pt x="50517" y="593"/>
                    <a:pt x="50372" y="591"/>
                    <a:pt x="50225" y="591"/>
                  </a:cubicBezTo>
                  <a:cubicBezTo>
                    <a:pt x="39610" y="592"/>
                    <a:pt x="28995" y="592"/>
                    <a:pt x="18380" y="591"/>
                  </a:cubicBezTo>
                  <a:cubicBezTo>
                    <a:pt x="18275" y="591"/>
                    <a:pt x="18171" y="583"/>
                    <a:pt x="18066" y="582"/>
                  </a:cubicBezTo>
                  <a:cubicBezTo>
                    <a:pt x="18007" y="582"/>
                    <a:pt x="17955" y="570"/>
                    <a:pt x="17921" y="517"/>
                  </a:cubicBezTo>
                  <a:cubicBezTo>
                    <a:pt x="17806" y="338"/>
                    <a:pt x="17608" y="374"/>
                    <a:pt x="17490" y="435"/>
                  </a:cubicBezTo>
                  <a:cubicBezTo>
                    <a:pt x="17326" y="521"/>
                    <a:pt x="17130" y="436"/>
                    <a:pt x="16986" y="575"/>
                  </a:cubicBezTo>
                  <a:cubicBezTo>
                    <a:pt x="16958" y="602"/>
                    <a:pt x="16882" y="583"/>
                    <a:pt x="16826" y="562"/>
                  </a:cubicBezTo>
                  <a:cubicBezTo>
                    <a:pt x="16776" y="543"/>
                    <a:pt x="16711" y="531"/>
                    <a:pt x="16662" y="547"/>
                  </a:cubicBezTo>
                  <a:cubicBezTo>
                    <a:pt x="16294" y="665"/>
                    <a:pt x="15921" y="596"/>
                    <a:pt x="15548" y="595"/>
                  </a:cubicBezTo>
                  <a:cubicBezTo>
                    <a:pt x="11065" y="589"/>
                    <a:pt x="6704" y="592"/>
                    <a:pt x="2221" y="591"/>
                  </a:cubicBezTo>
                  <a:cubicBezTo>
                    <a:pt x="2082" y="591"/>
                    <a:pt x="1939" y="607"/>
                    <a:pt x="1803" y="583"/>
                  </a:cubicBezTo>
                  <a:cubicBezTo>
                    <a:pt x="1672" y="561"/>
                    <a:pt x="1540" y="621"/>
                    <a:pt x="1403" y="535"/>
                  </a:cubicBezTo>
                  <a:cubicBezTo>
                    <a:pt x="1339" y="495"/>
                    <a:pt x="1212" y="618"/>
                    <a:pt x="1094" y="594"/>
                  </a:cubicBezTo>
                  <a:cubicBezTo>
                    <a:pt x="1019" y="580"/>
                    <a:pt x="940" y="590"/>
                    <a:pt x="863" y="592"/>
                  </a:cubicBezTo>
                  <a:cubicBezTo>
                    <a:pt x="665" y="596"/>
                    <a:pt x="640" y="627"/>
                    <a:pt x="629" y="828"/>
                  </a:cubicBezTo>
                  <a:cubicBezTo>
                    <a:pt x="612" y="1101"/>
                    <a:pt x="675" y="1376"/>
                    <a:pt x="561" y="1647"/>
                  </a:cubicBezTo>
                  <a:cubicBezTo>
                    <a:pt x="529" y="1723"/>
                    <a:pt x="539" y="1846"/>
                    <a:pt x="564" y="1953"/>
                  </a:cubicBezTo>
                  <a:cubicBezTo>
                    <a:pt x="611" y="2151"/>
                    <a:pt x="631" y="2355"/>
                    <a:pt x="631" y="2561"/>
                  </a:cubicBezTo>
                  <a:cubicBezTo>
                    <a:pt x="629" y="5267"/>
                    <a:pt x="632" y="7973"/>
                    <a:pt x="627" y="10679"/>
                  </a:cubicBezTo>
                  <a:cubicBezTo>
                    <a:pt x="627" y="11034"/>
                    <a:pt x="637" y="11393"/>
                    <a:pt x="554" y="11744"/>
                  </a:cubicBezTo>
                  <a:close/>
                  <a:moveTo>
                    <a:pt x="40173" y="38876"/>
                  </a:moveTo>
                  <a:cubicBezTo>
                    <a:pt x="40121" y="38802"/>
                    <a:pt x="40086" y="38722"/>
                    <a:pt x="40004" y="38697"/>
                  </a:cubicBezTo>
                  <a:cubicBezTo>
                    <a:pt x="39964" y="38685"/>
                    <a:pt x="39963" y="38736"/>
                    <a:pt x="39970" y="38752"/>
                  </a:cubicBezTo>
                  <a:cubicBezTo>
                    <a:pt x="40006" y="38829"/>
                    <a:pt x="40084" y="38860"/>
                    <a:pt x="40149" y="38903"/>
                  </a:cubicBezTo>
                  <a:cubicBezTo>
                    <a:pt x="40166" y="38914"/>
                    <a:pt x="40175" y="38885"/>
                    <a:pt x="40173" y="38876"/>
                  </a:cubicBezTo>
                  <a:close/>
                  <a:moveTo>
                    <a:pt x="48469" y="38766"/>
                  </a:moveTo>
                  <a:cubicBezTo>
                    <a:pt x="48442" y="38744"/>
                    <a:pt x="48416" y="38714"/>
                    <a:pt x="48383" y="38697"/>
                  </a:cubicBezTo>
                  <a:cubicBezTo>
                    <a:pt x="48362" y="38686"/>
                    <a:pt x="48344" y="38716"/>
                    <a:pt x="48356" y="38732"/>
                  </a:cubicBezTo>
                  <a:cubicBezTo>
                    <a:pt x="48374" y="38757"/>
                    <a:pt x="48401" y="38778"/>
                    <a:pt x="48428" y="38794"/>
                  </a:cubicBezTo>
                  <a:cubicBezTo>
                    <a:pt x="48443" y="38803"/>
                    <a:pt x="48464" y="38798"/>
                    <a:pt x="48469" y="38766"/>
                  </a:cubicBezTo>
                  <a:close/>
                  <a:moveTo>
                    <a:pt x="45703" y="39025"/>
                  </a:moveTo>
                  <a:cubicBezTo>
                    <a:pt x="45732" y="39029"/>
                    <a:pt x="45743" y="39010"/>
                    <a:pt x="45736" y="38989"/>
                  </a:cubicBezTo>
                  <a:cubicBezTo>
                    <a:pt x="45731" y="38972"/>
                    <a:pt x="45713" y="38951"/>
                    <a:pt x="45698" y="38948"/>
                  </a:cubicBezTo>
                  <a:cubicBezTo>
                    <a:pt x="45684" y="38946"/>
                    <a:pt x="45658" y="38965"/>
                    <a:pt x="45654" y="38979"/>
                  </a:cubicBezTo>
                  <a:cubicBezTo>
                    <a:pt x="45643" y="39018"/>
                    <a:pt x="45680" y="39016"/>
                    <a:pt x="45703" y="39025"/>
                  </a:cubicBezTo>
                  <a:close/>
                  <a:moveTo>
                    <a:pt x="25147" y="38883"/>
                  </a:moveTo>
                  <a:cubicBezTo>
                    <a:pt x="25147" y="38922"/>
                    <a:pt x="25177" y="38923"/>
                    <a:pt x="25204" y="38926"/>
                  </a:cubicBezTo>
                  <a:cubicBezTo>
                    <a:pt x="25223" y="38927"/>
                    <a:pt x="25259" y="38926"/>
                    <a:pt x="25260" y="38920"/>
                  </a:cubicBezTo>
                  <a:cubicBezTo>
                    <a:pt x="25269" y="38870"/>
                    <a:pt x="25218" y="38883"/>
                    <a:pt x="25195" y="38866"/>
                  </a:cubicBezTo>
                  <a:cubicBezTo>
                    <a:pt x="25179" y="38854"/>
                    <a:pt x="25157" y="38857"/>
                    <a:pt x="25147" y="38883"/>
                  </a:cubicBezTo>
                  <a:close/>
                  <a:moveTo>
                    <a:pt x="14920" y="38879"/>
                  </a:moveTo>
                  <a:cubicBezTo>
                    <a:pt x="14912" y="38845"/>
                    <a:pt x="14886" y="38841"/>
                    <a:pt x="14859" y="38843"/>
                  </a:cubicBezTo>
                  <a:cubicBezTo>
                    <a:pt x="14843" y="38845"/>
                    <a:pt x="14814" y="38844"/>
                    <a:pt x="14826" y="38874"/>
                  </a:cubicBezTo>
                  <a:cubicBezTo>
                    <a:pt x="14836" y="38900"/>
                    <a:pt x="14858" y="38919"/>
                    <a:pt x="14887" y="38919"/>
                  </a:cubicBezTo>
                  <a:cubicBezTo>
                    <a:pt x="14912" y="38919"/>
                    <a:pt x="14921" y="38902"/>
                    <a:pt x="14920" y="38879"/>
                  </a:cubicBezTo>
                  <a:close/>
                  <a:moveTo>
                    <a:pt x="48720" y="38970"/>
                  </a:moveTo>
                  <a:cubicBezTo>
                    <a:pt x="48710" y="38959"/>
                    <a:pt x="48700" y="38942"/>
                    <a:pt x="48684" y="38933"/>
                  </a:cubicBezTo>
                  <a:cubicBezTo>
                    <a:pt x="48667" y="38924"/>
                    <a:pt x="48642" y="38928"/>
                    <a:pt x="48642" y="38951"/>
                  </a:cubicBezTo>
                  <a:cubicBezTo>
                    <a:pt x="48642" y="38966"/>
                    <a:pt x="48661" y="38985"/>
                    <a:pt x="48676" y="38995"/>
                  </a:cubicBezTo>
                  <a:cubicBezTo>
                    <a:pt x="48694" y="39007"/>
                    <a:pt x="48712" y="39001"/>
                    <a:pt x="48720" y="38970"/>
                  </a:cubicBezTo>
                  <a:close/>
                  <a:moveTo>
                    <a:pt x="48992" y="39029"/>
                  </a:moveTo>
                  <a:cubicBezTo>
                    <a:pt x="48977" y="39015"/>
                    <a:pt x="48964" y="39001"/>
                    <a:pt x="48949" y="38989"/>
                  </a:cubicBezTo>
                  <a:cubicBezTo>
                    <a:pt x="48947" y="38988"/>
                    <a:pt x="48929" y="39003"/>
                    <a:pt x="48926" y="39013"/>
                  </a:cubicBezTo>
                  <a:cubicBezTo>
                    <a:pt x="48917" y="39041"/>
                    <a:pt x="48936" y="39051"/>
                    <a:pt x="48958" y="39051"/>
                  </a:cubicBezTo>
                  <a:cubicBezTo>
                    <a:pt x="48968" y="39051"/>
                    <a:pt x="48977" y="39038"/>
                    <a:pt x="48992" y="39029"/>
                  </a:cubicBezTo>
                  <a:close/>
                  <a:moveTo>
                    <a:pt x="36024" y="38721"/>
                  </a:moveTo>
                  <a:cubicBezTo>
                    <a:pt x="36019" y="38709"/>
                    <a:pt x="36017" y="38692"/>
                    <a:pt x="36008" y="38687"/>
                  </a:cubicBezTo>
                  <a:cubicBezTo>
                    <a:pt x="35999" y="38682"/>
                    <a:pt x="35983" y="38689"/>
                    <a:pt x="35971" y="38691"/>
                  </a:cubicBezTo>
                  <a:cubicBezTo>
                    <a:pt x="35980" y="38706"/>
                    <a:pt x="35987" y="38722"/>
                    <a:pt x="35999" y="38735"/>
                  </a:cubicBezTo>
                  <a:cubicBezTo>
                    <a:pt x="36009" y="38747"/>
                    <a:pt x="36020" y="38741"/>
                    <a:pt x="36024" y="38721"/>
                  </a:cubicBezTo>
                  <a:close/>
                  <a:moveTo>
                    <a:pt x="331" y="13863"/>
                  </a:moveTo>
                  <a:cubicBezTo>
                    <a:pt x="347" y="13876"/>
                    <a:pt x="362" y="13888"/>
                    <a:pt x="376" y="13899"/>
                  </a:cubicBezTo>
                  <a:cubicBezTo>
                    <a:pt x="381" y="13888"/>
                    <a:pt x="390" y="13876"/>
                    <a:pt x="388" y="13865"/>
                  </a:cubicBezTo>
                  <a:cubicBezTo>
                    <a:pt x="386" y="13844"/>
                    <a:pt x="369" y="13833"/>
                    <a:pt x="348" y="13838"/>
                  </a:cubicBezTo>
                  <a:cubicBezTo>
                    <a:pt x="342" y="13839"/>
                    <a:pt x="338" y="13853"/>
                    <a:pt x="331" y="13863"/>
                  </a:cubicBezTo>
                  <a:close/>
                  <a:moveTo>
                    <a:pt x="32083" y="38819"/>
                  </a:moveTo>
                  <a:cubicBezTo>
                    <a:pt x="32074" y="38815"/>
                    <a:pt x="32063" y="38809"/>
                    <a:pt x="32052" y="38808"/>
                  </a:cubicBezTo>
                  <a:cubicBezTo>
                    <a:pt x="32047" y="38807"/>
                    <a:pt x="32041" y="38815"/>
                    <a:pt x="32036" y="38820"/>
                  </a:cubicBezTo>
                  <a:cubicBezTo>
                    <a:pt x="32045" y="38827"/>
                    <a:pt x="32053" y="38838"/>
                    <a:pt x="32063" y="38840"/>
                  </a:cubicBezTo>
                  <a:cubicBezTo>
                    <a:pt x="32068" y="38841"/>
                    <a:pt x="32077" y="38826"/>
                    <a:pt x="32083" y="38819"/>
                  </a:cubicBezTo>
                  <a:close/>
                  <a:moveTo>
                    <a:pt x="32664" y="38867"/>
                  </a:moveTo>
                  <a:cubicBezTo>
                    <a:pt x="32660" y="38862"/>
                    <a:pt x="32655" y="38853"/>
                    <a:pt x="32652" y="38853"/>
                  </a:cubicBezTo>
                  <a:cubicBezTo>
                    <a:pt x="32640" y="38855"/>
                    <a:pt x="32629" y="38860"/>
                    <a:pt x="32618" y="38864"/>
                  </a:cubicBezTo>
                  <a:cubicBezTo>
                    <a:pt x="32622" y="38869"/>
                    <a:pt x="32627" y="38878"/>
                    <a:pt x="32630" y="38877"/>
                  </a:cubicBezTo>
                  <a:cubicBezTo>
                    <a:pt x="32642" y="38876"/>
                    <a:pt x="32653" y="38871"/>
                    <a:pt x="32664" y="38867"/>
                  </a:cubicBezTo>
                  <a:close/>
                  <a:moveTo>
                    <a:pt x="48537" y="38860"/>
                  </a:moveTo>
                  <a:cubicBezTo>
                    <a:pt x="48538" y="38864"/>
                    <a:pt x="48538" y="38871"/>
                    <a:pt x="48540" y="38872"/>
                  </a:cubicBezTo>
                  <a:cubicBezTo>
                    <a:pt x="48545" y="38875"/>
                    <a:pt x="48552" y="38877"/>
                    <a:pt x="48556" y="38875"/>
                  </a:cubicBezTo>
                  <a:cubicBezTo>
                    <a:pt x="48571" y="38867"/>
                    <a:pt x="48569" y="38859"/>
                    <a:pt x="48552" y="38855"/>
                  </a:cubicBezTo>
                  <a:cubicBezTo>
                    <a:pt x="48548" y="38854"/>
                    <a:pt x="48542" y="38858"/>
                    <a:pt x="48537" y="38860"/>
                  </a:cubicBezTo>
                  <a:close/>
                  <a:moveTo>
                    <a:pt x="41063" y="38906"/>
                  </a:moveTo>
                  <a:cubicBezTo>
                    <a:pt x="41066" y="38912"/>
                    <a:pt x="41071" y="38924"/>
                    <a:pt x="41073" y="38923"/>
                  </a:cubicBezTo>
                  <a:cubicBezTo>
                    <a:pt x="41085" y="38921"/>
                    <a:pt x="41097" y="38916"/>
                    <a:pt x="41109" y="38911"/>
                  </a:cubicBezTo>
                  <a:cubicBezTo>
                    <a:pt x="41105" y="38906"/>
                    <a:pt x="41100" y="38895"/>
                    <a:pt x="41100" y="38895"/>
                  </a:cubicBezTo>
                  <a:cubicBezTo>
                    <a:pt x="41085" y="38897"/>
                    <a:pt x="41074" y="38902"/>
                    <a:pt x="41063" y="38906"/>
                  </a:cubicBezTo>
                  <a:close/>
                  <a:moveTo>
                    <a:pt x="291" y="12207"/>
                  </a:moveTo>
                  <a:lnTo>
                    <a:pt x="299" y="12194"/>
                  </a:lnTo>
                  <a:lnTo>
                    <a:pt x="285" y="12192"/>
                  </a:lnTo>
                  <a:lnTo>
                    <a:pt x="291" y="12207"/>
                  </a:lnTo>
                  <a:close/>
                  <a:moveTo>
                    <a:pt x="22438" y="38739"/>
                  </a:moveTo>
                  <a:lnTo>
                    <a:pt x="22449" y="38746"/>
                  </a:lnTo>
                  <a:lnTo>
                    <a:pt x="22450" y="38734"/>
                  </a:lnTo>
                  <a:lnTo>
                    <a:pt x="22438" y="38739"/>
                  </a:lnTo>
                  <a:close/>
                  <a:moveTo>
                    <a:pt x="50581" y="38729"/>
                  </a:moveTo>
                  <a:lnTo>
                    <a:pt x="50573" y="38742"/>
                  </a:lnTo>
                  <a:lnTo>
                    <a:pt x="50586" y="38744"/>
                  </a:lnTo>
                  <a:lnTo>
                    <a:pt x="50581" y="38729"/>
                  </a:lnTo>
                  <a:close/>
                  <a:moveTo>
                    <a:pt x="16165" y="38794"/>
                  </a:moveTo>
                  <a:lnTo>
                    <a:pt x="16173" y="38781"/>
                  </a:lnTo>
                  <a:lnTo>
                    <a:pt x="16159" y="38779"/>
                  </a:lnTo>
                  <a:lnTo>
                    <a:pt x="16165" y="38794"/>
                  </a:lnTo>
                  <a:close/>
                  <a:moveTo>
                    <a:pt x="54350" y="38770"/>
                  </a:moveTo>
                  <a:lnTo>
                    <a:pt x="54341" y="38783"/>
                  </a:lnTo>
                  <a:lnTo>
                    <a:pt x="54355" y="38785"/>
                  </a:lnTo>
                  <a:lnTo>
                    <a:pt x="54350" y="38770"/>
                  </a:lnTo>
                  <a:close/>
                  <a:moveTo>
                    <a:pt x="23675" y="38862"/>
                  </a:moveTo>
                  <a:cubicBezTo>
                    <a:pt x="23671" y="38858"/>
                    <a:pt x="23667" y="38850"/>
                    <a:pt x="23663" y="38850"/>
                  </a:cubicBezTo>
                  <a:cubicBezTo>
                    <a:pt x="23659" y="38850"/>
                    <a:pt x="23655" y="38857"/>
                    <a:pt x="23650" y="38861"/>
                  </a:cubicBezTo>
                  <a:cubicBezTo>
                    <a:pt x="23656" y="38865"/>
                    <a:pt x="23662" y="38869"/>
                    <a:pt x="23668" y="38874"/>
                  </a:cubicBezTo>
                  <a:cubicBezTo>
                    <a:pt x="23670" y="38870"/>
                    <a:pt x="23673" y="38866"/>
                    <a:pt x="23675" y="38862"/>
                  </a:cubicBezTo>
                  <a:close/>
                  <a:moveTo>
                    <a:pt x="22029" y="38894"/>
                  </a:moveTo>
                  <a:lnTo>
                    <a:pt x="22021" y="38908"/>
                  </a:lnTo>
                  <a:lnTo>
                    <a:pt x="22034" y="38909"/>
                  </a:lnTo>
                  <a:lnTo>
                    <a:pt x="22029" y="38894"/>
                  </a:lnTo>
                  <a:close/>
                  <a:moveTo>
                    <a:pt x="30443" y="38940"/>
                  </a:moveTo>
                  <a:lnTo>
                    <a:pt x="30435" y="38953"/>
                  </a:lnTo>
                  <a:lnTo>
                    <a:pt x="30449" y="38954"/>
                  </a:lnTo>
                  <a:lnTo>
                    <a:pt x="30443" y="38940"/>
                  </a:lnTo>
                  <a:close/>
                  <a:moveTo>
                    <a:pt x="24921" y="38983"/>
                  </a:moveTo>
                  <a:lnTo>
                    <a:pt x="24912" y="38995"/>
                  </a:lnTo>
                  <a:lnTo>
                    <a:pt x="24926" y="38997"/>
                  </a:lnTo>
                  <a:lnTo>
                    <a:pt x="24921" y="38983"/>
                  </a:lnTo>
                  <a:close/>
                  <a:moveTo>
                    <a:pt x="29765" y="38992"/>
                  </a:moveTo>
                  <a:lnTo>
                    <a:pt x="29778" y="39000"/>
                  </a:lnTo>
                  <a:lnTo>
                    <a:pt x="29780" y="38987"/>
                  </a:lnTo>
                  <a:lnTo>
                    <a:pt x="29765" y="38992"/>
                  </a:lnTo>
                  <a:close/>
                  <a:moveTo>
                    <a:pt x="25085" y="39025"/>
                  </a:moveTo>
                  <a:lnTo>
                    <a:pt x="25077" y="39037"/>
                  </a:lnTo>
                  <a:lnTo>
                    <a:pt x="25090" y="39039"/>
                  </a:lnTo>
                  <a:lnTo>
                    <a:pt x="25085" y="39025"/>
                  </a:lnTo>
                  <a:close/>
                  <a:moveTo>
                    <a:pt x="60056" y="34754"/>
                  </a:moveTo>
                  <a:cubicBezTo>
                    <a:pt x="60053" y="34750"/>
                    <a:pt x="60049" y="34743"/>
                    <a:pt x="60045" y="34742"/>
                  </a:cubicBezTo>
                  <a:cubicBezTo>
                    <a:pt x="60041" y="34742"/>
                    <a:pt x="60036" y="34749"/>
                    <a:pt x="60032" y="34752"/>
                  </a:cubicBezTo>
                  <a:cubicBezTo>
                    <a:pt x="60036" y="34757"/>
                    <a:pt x="60039" y="34764"/>
                    <a:pt x="60043" y="34764"/>
                  </a:cubicBezTo>
                  <a:cubicBezTo>
                    <a:pt x="60047" y="34765"/>
                    <a:pt x="60052" y="34758"/>
                    <a:pt x="60056" y="347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black">
            <a:xfrm>
              <a:off x="4709235" y="2902431"/>
              <a:ext cx="2808803" cy="37390"/>
            </a:xfrm>
            <a:custGeom>
              <a:avLst/>
              <a:gdLst>
                <a:gd name="T0" fmla="*/ 7097 w 48674"/>
                <a:gd name="T1" fmla="*/ 479 h 647"/>
                <a:gd name="T2" fmla="*/ 1868 w 48674"/>
                <a:gd name="T3" fmla="*/ 73 h 647"/>
                <a:gd name="T4" fmla="*/ 23907 w 48674"/>
                <a:gd name="T5" fmla="*/ 301 h 647"/>
                <a:gd name="T6" fmla="*/ 27876 w 48674"/>
                <a:gd name="T7" fmla="*/ 89 h 647"/>
                <a:gd name="T8" fmla="*/ 32701 w 48674"/>
                <a:gd name="T9" fmla="*/ 76 h 647"/>
                <a:gd name="T10" fmla="*/ 33813 w 48674"/>
                <a:gd name="T11" fmla="*/ 89 h 647"/>
                <a:gd name="T12" fmla="*/ 34895 w 48674"/>
                <a:gd name="T13" fmla="*/ 162 h 647"/>
                <a:gd name="T14" fmla="*/ 36319 w 48674"/>
                <a:gd name="T15" fmla="*/ 72 h 647"/>
                <a:gd name="T16" fmla="*/ 37085 w 48674"/>
                <a:gd name="T17" fmla="*/ 84 h 647"/>
                <a:gd name="T18" fmla="*/ 43575 w 48674"/>
                <a:gd name="T19" fmla="*/ 80 h 647"/>
                <a:gd name="T20" fmla="*/ 48025 w 48674"/>
                <a:gd name="T21" fmla="*/ 153 h 647"/>
                <a:gd name="T22" fmla="*/ 47161 w 48674"/>
                <a:gd name="T23" fmla="*/ 405 h 647"/>
                <a:gd name="T24" fmla="*/ 44306 w 48674"/>
                <a:gd name="T25" fmla="*/ 266 h 647"/>
                <a:gd name="T26" fmla="*/ 41848 w 48674"/>
                <a:gd name="T27" fmla="*/ 400 h 647"/>
                <a:gd name="T28" fmla="*/ 41895 w 48674"/>
                <a:gd name="T29" fmla="*/ 477 h 647"/>
                <a:gd name="T30" fmla="*/ 39241 w 48674"/>
                <a:gd name="T31" fmla="*/ 321 h 647"/>
                <a:gd name="T32" fmla="*/ 35626 w 48674"/>
                <a:gd name="T33" fmla="*/ 430 h 647"/>
                <a:gd name="T34" fmla="*/ 27229 w 48674"/>
                <a:gd name="T35" fmla="*/ 438 h 647"/>
                <a:gd name="T36" fmla="*/ 23542 w 48674"/>
                <a:gd name="T37" fmla="*/ 332 h 647"/>
                <a:gd name="T38" fmla="*/ 22293 w 48674"/>
                <a:gd name="T39" fmla="*/ 358 h 647"/>
                <a:gd name="T40" fmla="*/ 21082 w 48674"/>
                <a:gd name="T41" fmla="*/ 433 h 647"/>
                <a:gd name="T42" fmla="*/ 19039 w 48674"/>
                <a:gd name="T43" fmla="*/ 477 h 647"/>
                <a:gd name="T44" fmla="*/ 16182 w 48674"/>
                <a:gd name="T45" fmla="*/ 387 h 647"/>
                <a:gd name="T46" fmla="*/ 14410 w 48674"/>
                <a:gd name="T47" fmla="*/ 341 h 647"/>
                <a:gd name="T48" fmla="*/ 12835 w 48674"/>
                <a:gd name="T49" fmla="*/ 481 h 647"/>
                <a:gd name="T50" fmla="*/ 12358 w 48674"/>
                <a:gd name="T51" fmla="*/ 404 h 647"/>
                <a:gd name="T52" fmla="*/ 9681 w 48674"/>
                <a:gd name="T53" fmla="*/ 478 h 647"/>
                <a:gd name="T54" fmla="*/ 34599 w 48674"/>
                <a:gd name="T55" fmla="*/ 271 h 647"/>
                <a:gd name="T56" fmla="*/ 34548 w 48674"/>
                <a:gd name="T57" fmla="*/ 312 h 647"/>
                <a:gd name="T58" fmla="*/ 39712 w 48674"/>
                <a:gd name="T59" fmla="*/ 209 h 647"/>
                <a:gd name="T60" fmla="*/ 41579 w 48674"/>
                <a:gd name="T61" fmla="*/ 388 h 647"/>
                <a:gd name="T62" fmla="*/ 27578 w 48674"/>
                <a:gd name="T63" fmla="*/ 319 h 647"/>
                <a:gd name="T64" fmla="*/ 19695 w 48674"/>
                <a:gd name="T65" fmla="*/ 385 h 647"/>
                <a:gd name="T66" fmla="*/ 34078 w 48674"/>
                <a:gd name="T67" fmla="*/ 319 h 647"/>
                <a:gd name="T68" fmla="*/ 9545 w 48674"/>
                <a:gd name="T69" fmla="*/ 275 h 647"/>
                <a:gd name="T70" fmla="*/ 36443 w 48674"/>
                <a:gd name="T71" fmla="*/ 261 h 647"/>
                <a:gd name="T72" fmla="*/ 27959 w 48674"/>
                <a:gd name="T73" fmla="*/ 222 h 647"/>
                <a:gd name="T74" fmla="*/ 40834 w 48674"/>
                <a:gd name="T75" fmla="*/ 323 h 647"/>
                <a:gd name="T76" fmla="*/ 8951 w 48674"/>
                <a:gd name="T77" fmla="*/ 343 h 647"/>
                <a:gd name="T78" fmla="*/ 41549 w 48674"/>
                <a:gd name="T79" fmla="*/ 266 h 647"/>
                <a:gd name="T80" fmla="*/ 44836 w 48674"/>
                <a:gd name="T81" fmla="*/ 195 h 647"/>
                <a:gd name="T82" fmla="*/ 33330 w 48674"/>
                <a:gd name="T83" fmla="*/ 313 h 647"/>
                <a:gd name="T84" fmla="*/ 48162 w 48674"/>
                <a:gd name="T85" fmla="*/ 285 h 647"/>
                <a:gd name="T86" fmla="*/ 40039 w 48674"/>
                <a:gd name="T87" fmla="*/ 317 h 647"/>
                <a:gd name="T88" fmla="*/ 30846 w 48674"/>
                <a:gd name="T89" fmla="*/ 128 h 647"/>
                <a:gd name="T90" fmla="*/ 38849 w 48674"/>
                <a:gd name="T91" fmla="*/ 151 h 647"/>
                <a:gd name="T92" fmla="*/ 16645 w 48674"/>
                <a:gd name="T93" fmla="*/ 184 h 647"/>
                <a:gd name="T94" fmla="*/ 30194 w 48674"/>
                <a:gd name="T95" fmla="*/ 228 h 647"/>
                <a:gd name="T96" fmla="*/ 37391 w 48674"/>
                <a:gd name="T97" fmla="*/ 206 h 647"/>
                <a:gd name="T98" fmla="*/ 7555 w 48674"/>
                <a:gd name="T99" fmla="*/ 229 h 647"/>
                <a:gd name="T100" fmla="*/ 39867 w 48674"/>
                <a:gd name="T101" fmla="*/ 222 h 647"/>
                <a:gd name="T102" fmla="*/ 39943 w 48674"/>
                <a:gd name="T103" fmla="*/ 227 h 647"/>
                <a:gd name="T104" fmla="*/ 40069 w 48674"/>
                <a:gd name="T105" fmla="*/ 211 h 647"/>
                <a:gd name="T106" fmla="*/ 42085 w 48674"/>
                <a:gd name="T107" fmla="*/ 225 h 647"/>
                <a:gd name="T108" fmla="*/ 37844 w 48674"/>
                <a:gd name="T109" fmla="*/ 267 h 647"/>
                <a:gd name="T110" fmla="*/ 46754 w 48674"/>
                <a:gd name="T111" fmla="*/ 272 h 647"/>
                <a:gd name="T112" fmla="*/ 27100 w 48674"/>
                <a:gd name="T113" fmla="*/ 330 h 647"/>
                <a:gd name="T114" fmla="*/ 27430 w 48674"/>
                <a:gd name="T115" fmla="*/ 328 h 647"/>
                <a:gd name="T116" fmla="*/ 33500 w 48674"/>
                <a:gd name="T117" fmla="*/ 335 h 647"/>
                <a:gd name="T118" fmla="*/ 8811 w 48674"/>
                <a:gd name="T119" fmla="*/ 382 h 647"/>
                <a:gd name="T120" fmla="*/ 16161 w 48674"/>
                <a:gd name="T121" fmla="*/ 143 h 647"/>
                <a:gd name="T122" fmla="*/ 30360 w 48674"/>
                <a:gd name="T123" fmla="*/ 149 h 647"/>
                <a:gd name="T124" fmla="*/ 27543 w 48674"/>
                <a:gd name="T125" fmla="*/ 180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674" h="647">
                  <a:moveTo>
                    <a:pt x="9401" y="327"/>
                  </a:moveTo>
                  <a:cubicBezTo>
                    <a:pt x="9264" y="479"/>
                    <a:pt x="8953" y="543"/>
                    <a:pt x="8736" y="449"/>
                  </a:cubicBezTo>
                  <a:cubicBezTo>
                    <a:pt x="8654" y="414"/>
                    <a:pt x="8588" y="420"/>
                    <a:pt x="8503" y="435"/>
                  </a:cubicBezTo>
                  <a:cubicBezTo>
                    <a:pt x="8206" y="486"/>
                    <a:pt x="7907" y="509"/>
                    <a:pt x="7607" y="446"/>
                  </a:cubicBezTo>
                  <a:cubicBezTo>
                    <a:pt x="7436" y="410"/>
                    <a:pt x="7268" y="479"/>
                    <a:pt x="7097" y="479"/>
                  </a:cubicBezTo>
                  <a:cubicBezTo>
                    <a:pt x="4826" y="478"/>
                    <a:pt x="2555" y="479"/>
                    <a:pt x="285" y="478"/>
                  </a:cubicBezTo>
                  <a:cubicBezTo>
                    <a:pt x="218" y="478"/>
                    <a:pt x="144" y="500"/>
                    <a:pt x="87" y="448"/>
                  </a:cubicBezTo>
                  <a:cubicBezTo>
                    <a:pt x="29" y="395"/>
                    <a:pt x="0" y="330"/>
                    <a:pt x="21" y="249"/>
                  </a:cubicBezTo>
                  <a:cubicBezTo>
                    <a:pt x="48" y="141"/>
                    <a:pt x="130" y="130"/>
                    <a:pt x="223" y="120"/>
                  </a:cubicBezTo>
                  <a:cubicBezTo>
                    <a:pt x="771" y="62"/>
                    <a:pt x="1320" y="89"/>
                    <a:pt x="1868" y="73"/>
                  </a:cubicBezTo>
                  <a:cubicBezTo>
                    <a:pt x="2418" y="56"/>
                    <a:pt x="2965" y="135"/>
                    <a:pt x="3514" y="121"/>
                  </a:cubicBezTo>
                  <a:cubicBezTo>
                    <a:pt x="7471" y="19"/>
                    <a:pt x="11429" y="97"/>
                    <a:pt x="15387" y="78"/>
                  </a:cubicBezTo>
                  <a:cubicBezTo>
                    <a:pt x="18112" y="66"/>
                    <a:pt x="20837" y="76"/>
                    <a:pt x="23563" y="75"/>
                  </a:cubicBezTo>
                  <a:cubicBezTo>
                    <a:pt x="23708" y="74"/>
                    <a:pt x="23842" y="73"/>
                    <a:pt x="23868" y="259"/>
                  </a:cubicBezTo>
                  <a:cubicBezTo>
                    <a:pt x="23871" y="275"/>
                    <a:pt x="23894" y="302"/>
                    <a:pt x="23907" y="301"/>
                  </a:cubicBezTo>
                  <a:cubicBezTo>
                    <a:pt x="23939" y="299"/>
                    <a:pt x="23952" y="263"/>
                    <a:pt x="23947" y="241"/>
                  </a:cubicBezTo>
                  <a:cubicBezTo>
                    <a:pt x="23911" y="74"/>
                    <a:pt x="24012" y="70"/>
                    <a:pt x="24135" y="75"/>
                  </a:cubicBezTo>
                  <a:cubicBezTo>
                    <a:pt x="24649" y="94"/>
                    <a:pt x="25167" y="26"/>
                    <a:pt x="25676" y="125"/>
                  </a:cubicBezTo>
                  <a:cubicBezTo>
                    <a:pt x="26008" y="189"/>
                    <a:pt x="26323" y="65"/>
                    <a:pt x="26649" y="79"/>
                  </a:cubicBezTo>
                  <a:cubicBezTo>
                    <a:pt x="27057" y="95"/>
                    <a:pt x="27467" y="79"/>
                    <a:pt x="27876" y="89"/>
                  </a:cubicBezTo>
                  <a:cubicBezTo>
                    <a:pt x="28044" y="93"/>
                    <a:pt x="28212" y="130"/>
                    <a:pt x="28381" y="147"/>
                  </a:cubicBezTo>
                  <a:cubicBezTo>
                    <a:pt x="28469" y="155"/>
                    <a:pt x="28564" y="172"/>
                    <a:pt x="28647" y="151"/>
                  </a:cubicBezTo>
                  <a:cubicBezTo>
                    <a:pt x="29237" y="0"/>
                    <a:pt x="29836" y="106"/>
                    <a:pt x="30430" y="80"/>
                  </a:cubicBezTo>
                  <a:cubicBezTo>
                    <a:pt x="30657" y="70"/>
                    <a:pt x="30885" y="77"/>
                    <a:pt x="31112" y="77"/>
                  </a:cubicBezTo>
                  <a:cubicBezTo>
                    <a:pt x="31642" y="76"/>
                    <a:pt x="32171" y="76"/>
                    <a:pt x="32701" y="76"/>
                  </a:cubicBezTo>
                  <a:cubicBezTo>
                    <a:pt x="32917" y="76"/>
                    <a:pt x="33129" y="143"/>
                    <a:pt x="33349" y="90"/>
                  </a:cubicBezTo>
                  <a:cubicBezTo>
                    <a:pt x="33465" y="61"/>
                    <a:pt x="33559" y="132"/>
                    <a:pt x="33628" y="226"/>
                  </a:cubicBezTo>
                  <a:cubicBezTo>
                    <a:pt x="33649" y="255"/>
                    <a:pt x="33639" y="323"/>
                    <a:pt x="33696" y="307"/>
                  </a:cubicBezTo>
                  <a:cubicBezTo>
                    <a:pt x="33745" y="292"/>
                    <a:pt x="33728" y="238"/>
                    <a:pt x="33711" y="203"/>
                  </a:cubicBezTo>
                  <a:cubicBezTo>
                    <a:pt x="33654" y="83"/>
                    <a:pt x="33726" y="75"/>
                    <a:pt x="33813" y="89"/>
                  </a:cubicBezTo>
                  <a:cubicBezTo>
                    <a:pt x="34106" y="134"/>
                    <a:pt x="34398" y="180"/>
                    <a:pt x="34689" y="231"/>
                  </a:cubicBezTo>
                  <a:cubicBezTo>
                    <a:pt x="34753" y="243"/>
                    <a:pt x="34746" y="227"/>
                    <a:pt x="34750" y="174"/>
                  </a:cubicBezTo>
                  <a:cubicBezTo>
                    <a:pt x="34757" y="58"/>
                    <a:pt x="34853" y="90"/>
                    <a:pt x="34925" y="92"/>
                  </a:cubicBezTo>
                  <a:cubicBezTo>
                    <a:pt x="34933" y="92"/>
                    <a:pt x="34946" y="110"/>
                    <a:pt x="34948" y="122"/>
                  </a:cubicBezTo>
                  <a:cubicBezTo>
                    <a:pt x="34955" y="164"/>
                    <a:pt x="34919" y="157"/>
                    <a:pt x="34895" y="162"/>
                  </a:cubicBezTo>
                  <a:cubicBezTo>
                    <a:pt x="34871" y="167"/>
                    <a:pt x="34833" y="159"/>
                    <a:pt x="34833" y="190"/>
                  </a:cubicBezTo>
                  <a:cubicBezTo>
                    <a:pt x="34833" y="205"/>
                    <a:pt x="34870" y="231"/>
                    <a:pt x="34893" y="234"/>
                  </a:cubicBezTo>
                  <a:cubicBezTo>
                    <a:pt x="35029" y="255"/>
                    <a:pt x="35156" y="213"/>
                    <a:pt x="35270" y="151"/>
                  </a:cubicBezTo>
                  <a:cubicBezTo>
                    <a:pt x="35356" y="104"/>
                    <a:pt x="35442" y="78"/>
                    <a:pt x="35536" y="77"/>
                  </a:cubicBezTo>
                  <a:cubicBezTo>
                    <a:pt x="35797" y="75"/>
                    <a:pt x="36059" y="89"/>
                    <a:pt x="36319" y="72"/>
                  </a:cubicBezTo>
                  <a:cubicBezTo>
                    <a:pt x="36519" y="58"/>
                    <a:pt x="36689" y="115"/>
                    <a:pt x="36856" y="207"/>
                  </a:cubicBezTo>
                  <a:cubicBezTo>
                    <a:pt x="36870" y="228"/>
                    <a:pt x="36884" y="249"/>
                    <a:pt x="36914" y="230"/>
                  </a:cubicBezTo>
                  <a:cubicBezTo>
                    <a:pt x="36918" y="227"/>
                    <a:pt x="36919" y="220"/>
                    <a:pt x="36922" y="214"/>
                  </a:cubicBezTo>
                  <a:cubicBezTo>
                    <a:pt x="36898" y="214"/>
                    <a:pt x="36874" y="213"/>
                    <a:pt x="36850" y="213"/>
                  </a:cubicBezTo>
                  <a:cubicBezTo>
                    <a:pt x="36899" y="117"/>
                    <a:pt x="36978" y="83"/>
                    <a:pt x="37085" y="84"/>
                  </a:cubicBezTo>
                  <a:cubicBezTo>
                    <a:pt x="37257" y="87"/>
                    <a:pt x="37436" y="48"/>
                    <a:pt x="37599" y="84"/>
                  </a:cubicBezTo>
                  <a:cubicBezTo>
                    <a:pt x="37820" y="132"/>
                    <a:pt x="38028" y="43"/>
                    <a:pt x="38245" y="79"/>
                  </a:cubicBezTo>
                  <a:cubicBezTo>
                    <a:pt x="38477" y="117"/>
                    <a:pt x="38713" y="94"/>
                    <a:pt x="38949" y="87"/>
                  </a:cubicBezTo>
                  <a:cubicBezTo>
                    <a:pt x="39705" y="67"/>
                    <a:pt x="40462" y="77"/>
                    <a:pt x="41219" y="76"/>
                  </a:cubicBezTo>
                  <a:cubicBezTo>
                    <a:pt x="42004" y="75"/>
                    <a:pt x="42790" y="67"/>
                    <a:pt x="43575" y="80"/>
                  </a:cubicBezTo>
                  <a:cubicBezTo>
                    <a:pt x="44003" y="86"/>
                    <a:pt x="44430" y="103"/>
                    <a:pt x="44858" y="91"/>
                  </a:cubicBezTo>
                  <a:cubicBezTo>
                    <a:pt x="45046" y="87"/>
                    <a:pt x="45255" y="146"/>
                    <a:pt x="45436" y="113"/>
                  </a:cubicBezTo>
                  <a:cubicBezTo>
                    <a:pt x="45852" y="39"/>
                    <a:pt x="46265" y="108"/>
                    <a:pt x="46678" y="87"/>
                  </a:cubicBezTo>
                  <a:cubicBezTo>
                    <a:pt x="47004" y="71"/>
                    <a:pt x="47333" y="46"/>
                    <a:pt x="47656" y="148"/>
                  </a:cubicBezTo>
                  <a:cubicBezTo>
                    <a:pt x="47769" y="183"/>
                    <a:pt x="47905" y="174"/>
                    <a:pt x="48025" y="153"/>
                  </a:cubicBezTo>
                  <a:cubicBezTo>
                    <a:pt x="48206" y="122"/>
                    <a:pt x="48374" y="252"/>
                    <a:pt x="48559" y="173"/>
                  </a:cubicBezTo>
                  <a:cubicBezTo>
                    <a:pt x="48621" y="146"/>
                    <a:pt x="48672" y="208"/>
                    <a:pt x="48673" y="281"/>
                  </a:cubicBezTo>
                  <a:cubicBezTo>
                    <a:pt x="48674" y="371"/>
                    <a:pt x="48643" y="440"/>
                    <a:pt x="48537" y="440"/>
                  </a:cubicBezTo>
                  <a:cubicBezTo>
                    <a:pt x="48317" y="442"/>
                    <a:pt x="48093" y="465"/>
                    <a:pt x="47877" y="436"/>
                  </a:cubicBezTo>
                  <a:cubicBezTo>
                    <a:pt x="47637" y="403"/>
                    <a:pt x="47401" y="405"/>
                    <a:pt x="47161" y="405"/>
                  </a:cubicBezTo>
                  <a:cubicBezTo>
                    <a:pt x="46445" y="407"/>
                    <a:pt x="45730" y="399"/>
                    <a:pt x="45015" y="398"/>
                  </a:cubicBezTo>
                  <a:cubicBezTo>
                    <a:pt x="44873" y="398"/>
                    <a:pt x="44738" y="269"/>
                    <a:pt x="44588" y="379"/>
                  </a:cubicBezTo>
                  <a:cubicBezTo>
                    <a:pt x="44561" y="398"/>
                    <a:pt x="44542" y="352"/>
                    <a:pt x="44563" y="331"/>
                  </a:cubicBezTo>
                  <a:cubicBezTo>
                    <a:pt x="44665" y="227"/>
                    <a:pt x="44580" y="231"/>
                    <a:pt x="44507" y="236"/>
                  </a:cubicBezTo>
                  <a:cubicBezTo>
                    <a:pt x="44439" y="240"/>
                    <a:pt x="44356" y="232"/>
                    <a:pt x="44306" y="266"/>
                  </a:cubicBezTo>
                  <a:cubicBezTo>
                    <a:pt x="44064" y="434"/>
                    <a:pt x="43783" y="410"/>
                    <a:pt x="43513" y="437"/>
                  </a:cubicBezTo>
                  <a:cubicBezTo>
                    <a:pt x="43487" y="439"/>
                    <a:pt x="43452" y="439"/>
                    <a:pt x="43436" y="425"/>
                  </a:cubicBezTo>
                  <a:cubicBezTo>
                    <a:pt x="43292" y="298"/>
                    <a:pt x="43161" y="355"/>
                    <a:pt x="43011" y="424"/>
                  </a:cubicBezTo>
                  <a:cubicBezTo>
                    <a:pt x="42821" y="511"/>
                    <a:pt x="42608" y="499"/>
                    <a:pt x="42406" y="464"/>
                  </a:cubicBezTo>
                  <a:cubicBezTo>
                    <a:pt x="42220" y="431"/>
                    <a:pt x="42034" y="421"/>
                    <a:pt x="41848" y="400"/>
                  </a:cubicBezTo>
                  <a:cubicBezTo>
                    <a:pt x="41812" y="396"/>
                    <a:pt x="41746" y="381"/>
                    <a:pt x="41747" y="426"/>
                  </a:cubicBezTo>
                  <a:cubicBezTo>
                    <a:pt x="41749" y="468"/>
                    <a:pt x="41816" y="447"/>
                    <a:pt x="41854" y="452"/>
                  </a:cubicBezTo>
                  <a:cubicBezTo>
                    <a:pt x="41868" y="453"/>
                    <a:pt x="41882" y="450"/>
                    <a:pt x="41896" y="451"/>
                  </a:cubicBezTo>
                  <a:cubicBezTo>
                    <a:pt x="41915" y="453"/>
                    <a:pt x="41934" y="457"/>
                    <a:pt x="41954" y="460"/>
                  </a:cubicBezTo>
                  <a:cubicBezTo>
                    <a:pt x="41944" y="497"/>
                    <a:pt x="41914" y="477"/>
                    <a:pt x="41895" y="477"/>
                  </a:cubicBezTo>
                  <a:cubicBezTo>
                    <a:pt x="41627" y="479"/>
                    <a:pt x="41359" y="475"/>
                    <a:pt x="41090" y="480"/>
                  </a:cubicBezTo>
                  <a:cubicBezTo>
                    <a:pt x="40850" y="484"/>
                    <a:pt x="40611" y="480"/>
                    <a:pt x="40381" y="399"/>
                  </a:cubicBezTo>
                  <a:cubicBezTo>
                    <a:pt x="40137" y="313"/>
                    <a:pt x="39895" y="395"/>
                    <a:pt x="39651" y="398"/>
                  </a:cubicBezTo>
                  <a:cubicBezTo>
                    <a:pt x="39536" y="399"/>
                    <a:pt x="39403" y="458"/>
                    <a:pt x="39331" y="297"/>
                  </a:cubicBezTo>
                  <a:cubicBezTo>
                    <a:pt x="39305" y="237"/>
                    <a:pt x="39265" y="299"/>
                    <a:pt x="39241" y="321"/>
                  </a:cubicBezTo>
                  <a:cubicBezTo>
                    <a:pt x="39177" y="382"/>
                    <a:pt x="39097" y="419"/>
                    <a:pt x="39016" y="394"/>
                  </a:cubicBezTo>
                  <a:cubicBezTo>
                    <a:pt x="38723" y="304"/>
                    <a:pt x="38450" y="430"/>
                    <a:pt x="38169" y="461"/>
                  </a:cubicBezTo>
                  <a:cubicBezTo>
                    <a:pt x="38102" y="468"/>
                    <a:pt x="38034" y="478"/>
                    <a:pt x="37966" y="478"/>
                  </a:cubicBezTo>
                  <a:cubicBezTo>
                    <a:pt x="37264" y="479"/>
                    <a:pt x="36562" y="479"/>
                    <a:pt x="35861" y="478"/>
                  </a:cubicBezTo>
                  <a:cubicBezTo>
                    <a:pt x="35780" y="478"/>
                    <a:pt x="35696" y="494"/>
                    <a:pt x="35626" y="430"/>
                  </a:cubicBezTo>
                  <a:cubicBezTo>
                    <a:pt x="35608" y="414"/>
                    <a:pt x="35571" y="399"/>
                    <a:pt x="35552" y="406"/>
                  </a:cubicBezTo>
                  <a:cubicBezTo>
                    <a:pt x="35260" y="527"/>
                    <a:pt x="34952" y="475"/>
                    <a:pt x="34652" y="476"/>
                  </a:cubicBezTo>
                  <a:cubicBezTo>
                    <a:pt x="32574" y="481"/>
                    <a:pt x="30497" y="476"/>
                    <a:pt x="28419" y="482"/>
                  </a:cubicBezTo>
                  <a:cubicBezTo>
                    <a:pt x="28178" y="482"/>
                    <a:pt x="27942" y="445"/>
                    <a:pt x="27702" y="436"/>
                  </a:cubicBezTo>
                  <a:cubicBezTo>
                    <a:pt x="27544" y="430"/>
                    <a:pt x="27385" y="560"/>
                    <a:pt x="27229" y="438"/>
                  </a:cubicBezTo>
                  <a:cubicBezTo>
                    <a:pt x="27032" y="647"/>
                    <a:pt x="26855" y="450"/>
                    <a:pt x="26670" y="411"/>
                  </a:cubicBezTo>
                  <a:cubicBezTo>
                    <a:pt x="26581" y="392"/>
                    <a:pt x="26492" y="390"/>
                    <a:pt x="26404" y="410"/>
                  </a:cubicBezTo>
                  <a:cubicBezTo>
                    <a:pt x="25930" y="521"/>
                    <a:pt x="25458" y="511"/>
                    <a:pt x="24982" y="418"/>
                  </a:cubicBezTo>
                  <a:cubicBezTo>
                    <a:pt x="24856" y="393"/>
                    <a:pt x="24720" y="393"/>
                    <a:pt x="24592" y="410"/>
                  </a:cubicBezTo>
                  <a:cubicBezTo>
                    <a:pt x="24235" y="458"/>
                    <a:pt x="23888" y="412"/>
                    <a:pt x="23542" y="332"/>
                  </a:cubicBezTo>
                  <a:cubicBezTo>
                    <a:pt x="23441" y="309"/>
                    <a:pt x="23358" y="347"/>
                    <a:pt x="23281" y="417"/>
                  </a:cubicBezTo>
                  <a:cubicBezTo>
                    <a:pt x="23201" y="490"/>
                    <a:pt x="23111" y="551"/>
                    <a:pt x="23072" y="373"/>
                  </a:cubicBezTo>
                  <a:cubicBezTo>
                    <a:pt x="23048" y="267"/>
                    <a:pt x="22950" y="310"/>
                    <a:pt x="22905" y="333"/>
                  </a:cubicBezTo>
                  <a:cubicBezTo>
                    <a:pt x="22729" y="427"/>
                    <a:pt x="22572" y="438"/>
                    <a:pt x="22411" y="302"/>
                  </a:cubicBezTo>
                  <a:cubicBezTo>
                    <a:pt x="22368" y="265"/>
                    <a:pt x="22280" y="250"/>
                    <a:pt x="22293" y="358"/>
                  </a:cubicBezTo>
                  <a:cubicBezTo>
                    <a:pt x="22309" y="489"/>
                    <a:pt x="22225" y="483"/>
                    <a:pt x="22139" y="483"/>
                  </a:cubicBezTo>
                  <a:cubicBezTo>
                    <a:pt x="21999" y="484"/>
                    <a:pt x="21864" y="403"/>
                    <a:pt x="21716" y="466"/>
                  </a:cubicBezTo>
                  <a:cubicBezTo>
                    <a:pt x="21675" y="484"/>
                    <a:pt x="21645" y="423"/>
                    <a:pt x="21668" y="384"/>
                  </a:cubicBezTo>
                  <a:cubicBezTo>
                    <a:pt x="21761" y="227"/>
                    <a:pt x="21446" y="414"/>
                    <a:pt x="21405" y="423"/>
                  </a:cubicBezTo>
                  <a:cubicBezTo>
                    <a:pt x="21240" y="462"/>
                    <a:pt x="21232" y="359"/>
                    <a:pt x="21082" y="433"/>
                  </a:cubicBezTo>
                  <a:cubicBezTo>
                    <a:pt x="20976" y="486"/>
                    <a:pt x="20910" y="479"/>
                    <a:pt x="20824" y="416"/>
                  </a:cubicBezTo>
                  <a:cubicBezTo>
                    <a:pt x="20713" y="335"/>
                    <a:pt x="20777" y="367"/>
                    <a:pt x="20633" y="373"/>
                  </a:cubicBezTo>
                  <a:cubicBezTo>
                    <a:pt x="20582" y="375"/>
                    <a:pt x="20362" y="365"/>
                    <a:pt x="20352" y="455"/>
                  </a:cubicBezTo>
                  <a:cubicBezTo>
                    <a:pt x="20337" y="584"/>
                    <a:pt x="20193" y="476"/>
                    <a:pt x="20091" y="477"/>
                  </a:cubicBezTo>
                  <a:cubicBezTo>
                    <a:pt x="19740" y="481"/>
                    <a:pt x="19389" y="482"/>
                    <a:pt x="19039" y="477"/>
                  </a:cubicBezTo>
                  <a:cubicBezTo>
                    <a:pt x="18772" y="474"/>
                    <a:pt x="18502" y="508"/>
                    <a:pt x="18239" y="440"/>
                  </a:cubicBezTo>
                  <a:cubicBezTo>
                    <a:pt x="18102" y="404"/>
                    <a:pt x="17973" y="414"/>
                    <a:pt x="17833" y="380"/>
                  </a:cubicBezTo>
                  <a:cubicBezTo>
                    <a:pt x="17522" y="304"/>
                    <a:pt x="17220" y="380"/>
                    <a:pt x="16914" y="365"/>
                  </a:cubicBezTo>
                  <a:cubicBezTo>
                    <a:pt x="16740" y="357"/>
                    <a:pt x="16569" y="312"/>
                    <a:pt x="16388" y="379"/>
                  </a:cubicBezTo>
                  <a:cubicBezTo>
                    <a:pt x="16320" y="404"/>
                    <a:pt x="16242" y="345"/>
                    <a:pt x="16182" y="387"/>
                  </a:cubicBezTo>
                  <a:cubicBezTo>
                    <a:pt x="16023" y="499"/>
                    <a:pt x="15843" y="479"/>
                    <a:pt x="15665" y="477"/>
                  </a:cubicBezTo>
                  <a:cubicBezTo>
                    <a:pt x="15652" y="477"/>
                    <a:pt x="15630" y="478"/>
                    <a:pt x="15626" y="471"/>
                  </a:cubicBezTo>
                  <a:cubicBezTo>
                    <a:pt x="15503" y="263"/>
                    <a:pt x="15398" y="411"/>
                    <a:pt x="15252" y="455"/>
                  </a:cubicBezTo>
                  <a:cubicBezTo>
                    <a:pt x="15066" y="512"/>
                    <a:pt x="14831" y="549"/>
                    <a:pt x="14659" y="357"/>
                  </a:cubicBezTo>
                  <a:cubicBezTo>
                    <a:pt x="14588" y="277"/>
                    <a:pt x="14496" y="259"/>
                    <a:pt x="14410" y="341"/>
                  </a:cubicBezTo>
                  <a:cubicBezTo>
                    <a:pt x="14350" y="399"/>
                    <a:pt x="14271" y="432"/>
                    <a:pt x="14204" y="402"/>
                  </a:cubicBezTo>
                  <a:cubicBezTo>
                    <a:pt x="14067" y="339"/>
                    <a:pt x="13955" y="395"/>
                    <a:pt x="13837" y="442"/>
                  </a:cubicBezTo>
                  <a:cubicBezTo>
                    <a:pt x="13793" y="460"/>
                    <a:pt x="13745" y="470"/>
                    <a:pt x="13699" y="478"/>
                  </a:cubicBezTo>
                  <a:cubicBezTo>
                    <a:pt x="13531" y="505"/>
                    <a:pt x="13364" y="330"/>
                    <a:pt x="13270" y="364"/>
                  </a:cubicBezTo>
                  <a:cubicBezTo>
                    <a:pt x="13126" y="415"/>
                    <a:pt x="13001" y="500"/>
                    <a:pt x="12835" y="481"/>
                  </a:cubicBezTo>
                  <a:cubicBezTo>
                    <a:pt x="12747" y="472"/>
                    <a:pt x="12666" y="474"/>
                    <a:pt x="12666" y="355"/>
                  </a:cubicBezTo>
                  <a:cubicBezTo>
                    <a:pt x="12666" y="320"/>
                    <a:pt x="12645" y="287"/>
                    <a:pt x="12604" y="288"/>
                  </a:cubicBezTo>
                  <a:cubicBezTo>
                    <a:pt x="12560" y="289"/>
                    <a:pt x="12552" y="326"/>
                    <a:pt x="12553" y="361"/>
                  </a:cubicBezTo>
                  <a:cubicBezTo>
                    <a:pt x="12556" y="470"/>
                    <a:pt x="12514" y="472"/>
                    <a:pt x="12436" y="416"/>
                  </a:cubicBezTo>
                  <a:cubicBezTo>
                    <a:pt x="12417" y="402"/>
                    <a:pt x="12379" y="396"/>
                    <a:pt x="12358" y="404"/>
                  </a:cubicBezTo>
                  <a:cubicBezTo>
                    <a:pt x="11970" y="557"/>
                    <a:pt x="11574" y="468"/>
                    <a:pt x="11181" y="444"/>
                  </a:cubicBezTo>
                  <a:cubicBezTo>
                    <a:pt x="10995" y="432"/>
                    <a:pt x="10816" y="503"/>
                    <a:pt x="10630" y="479"/>
                  </a:cubicBezTo>
                  <a:cubicBezTo>
                    <a:pt x="10551" y="470"/>
                    <a:pt x="10465" y="498"/>
                    <a:pt x="10400" y="423"/>
                  </a:cubicBezTo>
                  <a:cubicBezTo>
                    <a:pt x="10370" y="389"/>
                    <a:pt x="10325" y="395"/>
                    <a:pt x="10286" y="417"/>
                  </a:cubicBezTo>
                  <a:cubicBezTo>
                    <a:pt x="10093" y="525"/>
                    <a:pt x="9883" y="463"/>
                    <a:pt x="9681" y="478"/>
                  </a:cubicBezTo>
                  <a:cubicBezTo>
                    <a:pt x="9556" y="488"/>
                    <a:pt x="9500" y="363"/>
                    <a:pt x="9394" y="334"/>
                  </a:cubicBezTo>
                  <a:cubicBezTo>
                    <a:pt x="9399" y="299"/>
                    <a:pt x="9422" y="250"/>
                    <a:pt x="9353" y="262"/>
                  </a:cubicBezTo>
                  <a:cubicBezTo>
                    <a:pt x="9325" y="266"/>
                    <a:pt x="9300" y="292"/>
                    <a:pt x="9274" y="307"/>
                  </a:cubicBezTo>
                  <a:cubicBezTo>
                    <a:pt x="9316" y="314"/>
                    <a:pt x="9359" y="320"/>
                    <a:pt x="9401" y="327"/>
                  </a:cubicBezTo>
                  <a:close/>
                  <a:moveTo>
                    <a:pt x="34599" y="271"/>
                  </a:moveTo>
                  <a:cubicBezTo>
                    <a:pt x="34589" y="247"/>
                    <a:pt x="34568" y="252"/>
                    <a:pt x="34549" y="249"/>
                  </a:cubicBezTo>
                  <a:cubicBezTo>
                    <a:pt x="34458" y="237"/>
                    <a:pt x="34377" y="278"/>
                    <a:pt x="34293" y="297"/>
                  </a:cubicBezTo>
                  <a:cubicBezTo>
                    <a:pt x="34252" y="307"/>
                    <a:pt x="34177" y="367"/>
                    <a:pt x="34195" y="388"/>
                  </a:cubicBezTo>
                  <a:cubicBezTo>
                    <a:pt x="34238" y="440"/>
                    <a:pt x="34268" y="357"/>
                    <a:pt x="34308" y="347"/>
                  </a:cubicBezTo>
                  <a:cubicBezTo>
                    <a:pt x="34387" y="329"/>
                    <a:pt x="34468" y="320"/>
                    <a:pt x="34548" y="312"/>
                  </a:cubicBezTo>
                  <a:cubicBezTo>
                    <a:pt x="34578" y="309"/>
                    <a:pt x="34601" y="307"/>
                    <a:pt x="34599" y="271"/>
                  </a:cubicBezTo>
                  <a:close/>
                  <a:moveTo>
                    <a:pt x="39586" y="162"/>
                  </a:moveTo>
                  <a:cubicBezTo>
                    <a:pt x="39552" y="174"/>
                    <a:pt x="39510" y="141"/>
                    <a:pt x="39484" y="183"/>
                  </a:cubicBezTo>
                  <a:cubicBezTo>
                    <a:pt x="39531" y="204"/>
                    <a:pt x="39571" y="244"/>
                    <a:pt x="39628" y="239"/>
                  </a:cubicBezTo>
                  <a:cubicBezTo>
                    <a:pt x="39660" y="236"/>
                    <a:pt x="39716" y="242"/>
                    <a:pt x="39712" y="209"/>
                  </a:cubicBezTo>
                  <a:cubicBezTo>
                    <a:pt x="39704" y="129"/>
                    <a:pt x="39629" y="178"/>
                    <a:pt x="39586" y="162"/>
                  </a:cubicBezTo>
                  <a:close/>
                  <a:moveTo>
                    <a:pt x="41456" y="361"/>
                  </a:moveTo>
                  <a:cubicBezTo>
                    <a:pt x="41418" y="385"/>
                    <a:pt x="41354" y="300"/>
                    <a:pt x="41344" y="369"/>
                  </a:cubicBezTo>
                  <a:cubicBezTo>
                    <a:pt x="41336" y="423"/>
                    <a:pt x="41418" y="398"/>
                    <a:pt x="41459" y="406"/>
                  </a:cubicBezTo>
                  <a:cubicBezTo>
                    <a:pt x="41500" y="415"/>
                    <a:pt x="41581" y="425"/>
                    <a:pt x="41579" y="388"/>
                  </a:cubicBezTo>
                  <a:cubicBezTo>
                    <a:pt x="41576" y="341"/>
                    <a:pt x="41501" y="370"/>
                    <a:pt x="41456" y="361"/>
                  </a:cubicBezTo>
                  <a:close/>
                  <a:moveTo>
                    <a:pt x="27727" y="270"/>
                  </a:moveTo>
                  <a:cubicBezTo>
                    <a:pt x="27729" y="239"/>
                    <a:pt x="27705" y="248"/>
                    <a:pt x="27691" y="245"/>
                  </a:cubicBezTo>
                  <a:cubicBezTo>
                    <a:pt x="27638" y="236"/>
                    <a:pt x="27605" y="276"/>
                    <a:pt x="27564" y="295"/>
                  </a:cubicBezTo>
                  <a:cubicBezTo>
                    <a:pt x="27569" y="303"/>
                    <a:pt x="27572" y="317"/>
                    <a:pt x="27578" y="319"/>
                  </a:cubicBezTo>
                  <a:cubicBezTo>
                    <a:pt x="27637" y="329"/>
                    <a:pt x="27674" y="276"/>
                    <a:pt x="27727" y="270"/>
                  </a:cubicBezTo>
                  <a:close/>
                  <a:moveTo>
                    <a:pt x="19725" y="335"/>
                  </a:moveTo>
                  <a:cubicBezTo>
                    <a:pt x="19701" y="321"/>
                    <a:pt x="19688" y="278"/>
                    <a:pt x="19639" y="286"/>
                  </a:cubicBezTo>
                  <a:cubicBezTo>
                    <a:pt x="19619" y="289"/>
                    <a:pt x="19604" y="300"/>
                    <a:pt x="19607" y="325"/>
                  </a:cubicBezTo>
                  <a:cubicBezTo>
                    <a:pt x="19614" y="376"/>
                    <a:pt x="19659" y="377"/>
                    <a:pt x="19695" y="385"/>
                  </a:cubicBezTo>
                  <a:cubicBezTo>
                    <a:pt x="19716" y="390"/>
                    <a:pt x="19726" y="369"/>
                    <a:pt x="19725" y="335"/>
                  </a:cubicBezTo>
                  <a:close/>
                  <a:moveTo>
                    <a:pt x="34200" y="275"/>
                  </a:moveTo>
                  <a:cubicBezTo>
                    <a:pt x="34206" y="240"/>
                    <a:pt x="34185" y="240"/>
                    <a:pt x="34168" y="239"/>
                  </a:cubicBezTo>
                  <a:cubicBezTo>
                    <a:pt x="34118" y="235"/>
                    <a:pt x="34083" y="271"/>
                    <a:pt x="34049" y="297"/>
                  </a:cubicBezTo>
                  <a:cubicBezTo>
                    <a:pt x="34030" y="312"/>
                    <a:pt x="34064" y="323"/>
                    <a:pt x="34078" y="319"/>
                  </a:cubicBezTo>
                  <a:cubicBezTo>
                    <a:pt x="34121" y="306"/>
                    <a:pt x="34162" y="289"/>
                    <a:pt x="34200" y="275"/>
                  </a:cubicBezTo>
                  <a:close/>
                  <a:moveTo>
                    <a:pt x="9585" y="255"/>
                  </a:moveTo>
                  <a:cubicBezTo>
                    <a:pt x="9576" y="210"/>
                    <a:pt x="9558" y="203"/>
                    <a:pt x="9538" y="205"/>
                  </a:cubicBezTo>
                  <a:cubicBezTo>
                    <a:pt x="9515" y="207"/>
                    <a:pt x="9500" y="221"/>
                    <a:pt x="9503" y="244"/>
                  </a:cubicBezTo>
                  <a:cubicBezTo>
                    <a:pt x="9506" y="266"/>
                    <a:pt x="9524" y="279"/>
                    <a:pt x="9545" y="275"/>
                  </a:cubicBezTo>
                  <a:cubicBezTo>
                    <a:pt x="9563" y="271"/>
                    <a:pt x="9579" y="258"/>
                    <a:pt x="9585" y="255"/>
                  </a:cubicBezTo>
                  <a:close/>
                  <a:moveTo>
                    <a:pt x="36502" y="286"/>
                  </a:moveTo>
                  <a:cubicBezTo>
                    <a:pt x="36526" y="264"/>
                    <a:pt x="36550" y="242"/>
                    <a:pt x="36574" y="220"/>
                  </a:cubicBezTo>
                  <a:cubicBezTo>
                    <a:pt x="36556" y="214"/>
                    <a:pt x="36534" y="198"/>
                    <a:pt x="36522" y="204"/>
                  </a:cubicBezTo>
                  <a:cubicBezTo>
                    <a:pt x="36493" y="218"/>
                    <a:pt x="36469" y="242"/>
                    <a:pt x="36443" y="261"/>
                  </a:cubicBezTo>
                  <a:cubicBezTo>
                    <a:pt x="36460" y="269"/>
                    <a:pt x="36477" y="275"/>
                    <a:pt x="36502" y="286"/>
                  </a:cubicBezTo>
                  <a:close/>
                  <a:moveTo>
                    <a:pt x="27996" y="190"/>
                  </a:moveTo>
                  <a:cubicBezTo>
                    <a:pt x="27982" y="152"/>
                    <a:pt x="27955" y="153"/>
                    <a:pt x="27930" y="155"/>
                  </a:cubicBezTo>
                  <a:cubicBezTo>
                    <a:pt x="27913" y="157"/>
                    <a:pt x="27882" y="161"/>
                    <a:pt x="27895" y="183"/>
                  </a:cubicBezTo>
                  <a:cubicBezTo>
                    <a:pt x="27905" y="203"/>
                    <a:pt x="27935" y="216"/>
                    <a:pt x="27959" y="222"/>
                  </a:cubicBezTo>
                  <a:cubicBezTo>
                    <a:pt x="27968" y="224"/>
                    <a:pt x="27984" y="200"/>
                    <a:pt x="27996" y="190"/>
                  </a:cubicBezTo>
                  <a:close/>
                  <a:moveTo>
                    <a:pt x="40853" y="300"/>
                  </a:moveTo>
                  <a:cubicBezTo>
                    <a:pt x="40833" y="273"/>
                    <a:pt x="40805" y="282"/>
                    <a:pt x="40781" y="286"/>
                  </a:cubicBezTo>
                  <a:cubicBezTo>
                    <a:pt x="40771" y="287"/>
                    <a:pt x="40731" y="286"/>
                    <a:pt x="40760" y="312"/>
                  </a:cubicBezTo>
                  <a:cubicBezTo>
                    <a:pt x="40776" y="326"/>
                    <a:pt x="40809" y="323"/>
                    <a:pt x="40834" y="323"/>
                  </a:cubicBezTo>
                  <a:cubicBezTo>
                    <a:pt x="40840" y="324"/>
                    <a:pt x="40847" y="308"/>
                    <a:pt x="40853" y="300"/>
                  </a:cubicBezTo>
                  <a:close/>
                  <a:moveTo>
                    <a:pt x="8982" y="359"/>
                  </a:moveTo>
                  <a:cubicBezTo>
                    <a:pt x="8992" y="354"/>
                    <a:pt x="9003" y="349"/>
                    <a:pt x="9013" y="344"/>
                  </a:cubicBezTo>
                  <a:cubicBezTo>
                    <a:pt x="9003" y="339"/>
                    <a:pt x="8993" y="329"/>
                    <a:pt x="8983" y="329"/>
                  </a:cubicBezTo>
                  <a:cubicBezTo>
                    <a:pt x="8972" y="329"/>
                    <a:pt x="8962" y="338"/>
                    <a:pt x="8951" y="343"/>
                  </a:cubicBezTo>
                  <a:cubicBezTo>
                    <a:pt x="8961" y="348"/>
                    <a:pt x="8971" y="354"/>
                    <a:pt x="8982" y="359"/>
                  </a:cubicBezTo>
                  <a:close/>
                  <a:moveTo>
                    <a:pt x="41567" y="237"/>
                  </a:moveTo>
                  <a:cubicBezTo>
                    <a:pt x="41571" y="212"/>
                    <a:pt x="41555" y="203"/>
                    <a:pt x="41535" y="204"/>
                  </a:cubicBezTo>
                  <a:cubicBezTo>
                    <a:pt x="41520" y="205"/>
                    <a:pt x="41490" y="204"/>
                    <a:pt x="41507" y="233"/>
                  </a:cubicBezTo>
                  <a:cubicBezTo>
                    <a:pt x="41515" y="247"/>
                    <a:pt x="41535" y="255"/>
                    <a:pt x="41549" y="266"/>
                  </a:cubicBezTo>
                  <a:cubicBezTo>
                    <a:pt x="41555" y="256"/>
                    <a:pt x="41562" y="247"/>
                    <a:pt x="41567" y="237"/>
                  </a:cubicBezTo>
                  <a:close/>
                  <a:moveTo>
                    <a:pt x="44869" y="181"/>
                  </a:moveTo>
                  <a:cubicBezTo>
                    <a:pt x="44866" y="168"/>
                    <a:pt x="44863" y="156"/>
                    <a:pt x="44859" y="143"/>
                  </a:cubicBezTo>
                  <a:cubicBezTo>
                    <a:pt x="44848" y="148"/>
                    <a:pt x="44834" y="151"/>
                    <a:pt x="44825" y="159"/>
                  </a:cubicBezTo>
                  <a:cubicBezTo>
                    <a:pt x="44806" y="176"/>
                    <a:pt x="44810" y="192"/>
                    <a:pt x="44836" y="195"/>
                  </a:cubicBezTo>
                  <a:cubicBezTo>
                    <a:pt x="44846" y="196"/>
                    <a:pt x="44858" y="186"/>
                    <a:pt x="44869" y="181"/>
                  </a:cubicBezTo>
                  <a:close/>
                  <a:moveTo>
                    <a:pt x="33351" y="295"/>
                  </a:moveTo>
                  <a:cubicBezTo>
                    <a:pt x="33343" y="284"/>
                    <a:pt x="33337" y="276"/>
                    <a:pt x="33331" y="267"/>
                  </a:cubicBezTo>
                  <a:cubicBezTo>
                    <a:pt x="33327" y="272"/>
                    <a:pt x="33319" y="277"/>
                    <a:pt x="33319" y="282"/>
                  </a:cubicBezTo>
                  <a:cubicBezTo>
                    <a:pt x="33321" y="292"/>
                    <a:pt x="33326" y="303"/>
                    <a:pt x="33330" y="313"/>
                  </a:cubicBezTo>
                  <a:cubicBezTo>
                    <a:pt x="33337" y="307"/>
                    <a:pt x="33344" y="301"/>
                    <a:pt x="33351" y="295"/>
                  </a:cubicBezTo>
                  <a:close/>
                  <a:moveTo>
                    <a:pt x="48170" y="269"/>
                  </a:moveTo>
                  <a:cubicBezTo>
                    <a:pt x="48167" y="264"/>
                    <a:pt x="48164" y="255"/>
                    <a:pt x="48164" y="255"/>
                  </a:cubicBezTo>
                  <a:cubicBezTo>
                    <a:pt x="48145" y="255"/>
                    <a:pt x="48141" y="265"/>
                    <a:pt x="48150" y="280"/>
                  </a:cubicBezTo>
                  <a:cubicBezTo>
                    <a:pt x="48152" y="283"/>
                    <a:pt x="48161" y="286"/>
                    <a:pt x="48162" y="285"/>
                  </a:cubicBezTo>
                  <a:cubicBezTo>
                    <a:pt x="48166" y="281"/>
                    <a:pt x="48168" y="275"/>
                    <a:pt x="48170" y="269"/>
                  </a:cubicBezTo>
                  <a:close/>
                  <a:moveTo>
                    <a:pt x="40057" y="297"/>
                  </a:moveTo>
                  <a:cubicBezTo>
                    <a:pt x="40044" y="294"/>
                    <a:pt x="40034" y="289"/>
                    <a:pt x="40023" y="289"/>
                  </a:cubicBezTo>
                  <a:cubicBezTo>
                    <a:pt x="40019" y="289"/>
                    <a:pt x="40015" y="297"/>
                    <a:pt x="40011" y="302"/>
                  </a:cubicBezTo>
                  <a:cubicBezTo>
                    <a:pt x="40020" y="307"/>
                    <a:pt x="40029" y="316"/>
                    <a:pt x="40039" y="317"/>
                  </a:cubicBezTo>
                  <a:cubicBezTo>
                    <a:pt x="40044" y="317"/>
                    <a:pt x="40051" y="304"/>
                    <a:pt x="40057" y="297"/>
                  </a:cubicBezTo>
                  <a:close/>
                  <a:moveTo>
                    <a:pt x="30813" y="139"/>
                  </a:moveTo>
                  <a:cubicBezTo>
                    <a:pt x="30817" y="143"/>
                    <a:pt x="30822" y="152"/>
                    <a:pt x="30825" y="151"/>
                  </a:cubicBezTo>
                  <a:cubicBezTo>
                    <a:pt x="30836" y="150"/>
                    <a:pt x="30847" y="145"/>
                    <a:pt x="30858" y="141"/>
                  </a:cubicBezTo>
                  <a:cubicBezTo>
                    <a:pt x="30854" y="136"/>
                    <a:pt x="30849" y="127"/>
                    <a:pt x="30846" y="128"/>
                  </a:cubicBezTo>
                  <a:cubicBezTo>
                    <a:pt x="30834" y="130"/>
                    <a:pt x="30824" y="135"/>
                    <a:pt x="30813" y="139"/>
                  </a:cubicBezTo>
                  <a:close/>
                  <a:moveTo>
                    <a:pt x="38867" y="132"/>
                  </a:moveTo>
                  <a:cubicBezTo>
                    <a:pt x="38854" y="129"/>
                    <a:pt x="38843" y="122"/>
                    <a:pt x="38834" y="124"/>
                  </a:cubicBezTo>
                  <a:cubicBezTo>
                    <a:pt x="38816" y="129"/>
                    <a:pt x="38816" y="140"/>
                    <a:pt x="38832" y="149"/>
                  </a:cubicBezTo>
                  <a:cubicBezTo>
                    <a:pt x="38837" y="151"/>
                    <a:pt x="38845" y="154"/>
                    <a:pt x="38849" y="151"/>
                  </a:cubicBezTo>
                  <a:cubicBezTo>
                    <a:pt x="38856" y="147"/>
                    <a:pt x="38860" y="140"/>
                    <a:pt x="38867" y="132"/>
                  </a:cubicBezTo>
                  <a:close/>
                  <a:moveTo>
                    <a:pt x="16623" y="162"/>
                  </a:moveTo>
                  <a:cubicBezTo>
                    <a:pt x="16615" y="169"/>
                    <a:pt x="16606" y="175"/>
                    <a:pt x="16598" y="181"/>
                  </a:cubicBezTo>
                  <a:cubicBezTo>
                    <a:pt x="16609" y="186"/>
                    <a:pt x="16619" y="192"/>
                    <a:pt x="16630" y="195"/>
                  </a:cubicBezTo>
                  <a:cubicBezTo>
                    <a:pt x="16634" y="196"/>
                    <a:pt x="16640" y="188"/>
                    <a:pt x="16645" y="184"/>
                  </a:cubicBezTo>
                  <a:cubicBezTo>
                    <a:pt x="16638" y="177"/>
                    <a:pt x="16631" y="170"/>
                    <a:pt x="16623" y="162"/>
                  </a:cubicBezTo>
                  <a:close/>
                  <a:moveTo>
                    <a:pt x="30208" y="215"/>
                  </a:moveTo>
                  <a:cubicBezTo>
                    <a:pt x="30203" y="203"/>
                    <a:pt x="30198" y="192"/>
                    <a:pt x="30193" y="181"/>
                  </a:cubicBezTo>
                  <a:cubicBezTo>
                    <a:pt x="30189" y="186"/>
                    <a:pt x="30180" y="192"/>
                    <a:pt x="30181" y="195"/>
                  </a:cubicBezTo>
                  <a:cubicBezTo>
                    <a:pt x="30183" y="207"/>
                    <a:pt x="30189" y="217"/>
                    <a:pt x="30194" y="228"/>
                  </a:cubicBezTo>
                  <a:cubicBezTo>
                    <a:pt x="30199" y="224"/>
                    <a:pt x="30204" y="219"/>
                    <a:pt x="30208" y="215"/>
                  </a:cubicBezTo>
                  <a:close/>
                  <a:moveTo>
                    <a:pt x="37381" y="173"/>
                  </a:moveTo>
                  <a:cubicBezTo>
                    <a:pt x="37375" y="177"/>
                    <a:pt x="37366" y="181"/>
                    <a:pt x="37366" y="184"/>
                  </a:cubicBezTo>
                  <a:cubicBezTo>
                    <a:pt x="37368" y="195"/>
                    <a:pt x="37373" y="207"/>
                    <a:pt x="37377" y="218"/>
                  </a:cubicBezTo>
                  <a:cubicBezTo>
                    <a:pt x="37382" y="214"/>
                    <a:pt x="37391" y="209"/>
                    <a:pt x="37391" y="206"/>
                  </a:cubicBezTo>
                  <a:cubicBezTo>
                    <a:pt x="37389" y="195"/>
                    <a:pt x="37384" y="184"/>
                    <a:pt x="37381" y="173"/>
                  </a:cubicBezTo>
                  <a:close/>
                  <a:moveTo>
                    <a:pt x="7555" y="229"/>
                  </a:moveTo>
                  <a:cubicBezTo>
                    <a:pt x="7560" y="226"/>
                    <a:pt x="7564" y="224"/>
                    <a:pt x="7568" y="222"/>
                  </a:cubicBezTo>
                  <a:cubicBezTo>
                    <a:pt x="7560" y="221"/>
                    <a:pt x="7551" y="221"/>
                    <a:pt x="7543" y="220"/>
                  </a:cubicBezTo>
                  <a:cubicBezTo>
                    <a:pt x="7547" y="223"/>
                    <a:pt x="7551" y="226"/>
                    <a:pt x="7555" y="229"/>
                  </a:cubicBezTo>
                  <a:close/>
                  <a:moveTo>
                    <a:pt x="17559" y="230"/>
                  </a:moveTo>
                  <a:lnTo>
                    <a:pt x="17566" y="219"/>
                  </a:lnTo>
                  <a:lnTo>
                    <a:pt x="17554" y="217"/>
                  </a:lnTo>
                  <a:lnTo>
                    <a:pt x="17559" y="230"/>
                  </a:lnTo>
                  <a:close/>
                  <a:moveTo>
                    <a:pt x="39867" y="222"/>
                  </a:moveTo>
                  <a:lnTo>
                    <a:pt x="39854" y="214"/>
                  </a:lnTo>
                  <a:lnTo>
                    <a:pt x="39852" y="227"/>
                  </a:lnTo>
                  <a:lnTo>
                    <a:pt x="39867" y="222"/>
                  </a:lnTo>
                  <a:close/>
                  <a:moveTo>
                    <a:pt x="39933" y="220"/>
                  </a:moveTo>
                  <a:lnTo>
                    <a:pt x="39943" y="227"/>
                  </a:lnTo>
                  <a:lnTo>
                    <a:pt x="39944" y="217"/>
                  </a:lnTo>
                  <a:lnTo>
                    <a:pt x="39933" y="220"/>
                  </a:lnTo>
                  <a:close/>
                  <a:moveTo>
                    <a:pt x="40068" y="235"/>
                  </a:moveTo>
                  <a:cubicBezTo>
                    <a:pt x="40072" y="231"/>
                    <a:pt x="40077" y="228"/>
                    <a:pt x="40081" y="224"/>
                  </a:cubicBezTo>
                  <a:cubicBezTo>
                    <a:pt x="40077" y="219"/>
                    <a:pt x="40073" y="215"/>
                    <a:pt x="40069" y="211"/>
                  </a:cubicBezTo>
                  <a:cubicBezTo>
                    <a:pt x="40065" y="217"/>
                    <a:pt x="40060" y="223"/>
                    <a:pt x="40056" y="229"/>
                  </a:cubicBezTo>
                  <a:cubicBezTo>
                    <a:pt x="40060" y="231"/>
                    <a:pt x="40064" y="233"/>
                    <a:pt x="40068" y="235"/>
                  </a:cubicBezTo>
                  <a:close/>
                  <a:moveTo>
                    <a:pt x="42095" y="222"/>
                  </a:moveTo>
                  <a:lnTo>
                    <a:pt x="42086" y="216"/>
                  </a:lnTo>
                  <a:lnTo>
                    <a:pt x="42085" y="225"/>
                  </a:lnTo>
                  <a:lnTo>
                    <a:pt x="42095" y="222"/>
                  </a:lnTo>
                  <a:close/>
                  <a:moveTo>
                    <a:pt x="37845" y="256"/>
                  </a:moveTo>
                  <a:cubicBezTo>
                    <a:pt x="37841" y="253"/>
                    <a:pt x="37836" y="248"/>
                    <a:pt x="37834" y="249"/>
                  </a:cubicBezTo>
                  <a:cubicBezTo>
                    <a:pt x="37817" y="255"/>
                    <a:pt x="37817" y="264"/>
                    <a:pt x="37832" y="272"/>
                  </a:cubicBezTo>
                  <a:cubicBezTo>
                    <a:pt x="37835" y="273"/>
                    <a:pt x="37841" y="270"/>
                    <a:pt x="37844" y="267"/>
                  </a:cubicBezTo>
                  <a:cubicBezTo>
                    <a:pt x="37846" y="265"/>
                    <a:pt x="37844" y="260"/>
                    <a:pt x="37845" y="256"/>
                  </a:cubicBezTo>
                  <a:close/>
                  <a:moveTo>
                    <a:pt x="46754" y="272"/>
                  </a:moveTo>
                  <a:lnTo>
                    <a:pt x="46762" y="260"/>
                  </a:lnTo>
                  <a:lnTo>
                    <a:pt x="46748" y="258"/>
                  </a:lnTo>
                  <a:lnTo>
                    <a:pt x="46754" y="272"/>
                  </a:lnTo>
                  <a:close/>
                  <a:moveTo>
                    <a:pt x="26065" y="311"/>
                  </a:moveTo>
                  <a:lnTo>
                    <a:pt x="26074" y="299"/>
                  </a:lnTo>
                  <a:lnTo>
                    <a:pt x="26061" y="297"/>
                  </a:lnTo>
                  <a:lnTo>
                    <a:pt x="26065" y="311"/>
                  </a:lnTo>
                  <a:close/>
                  <a:moveTo>
                    <a:pt x="27100" y="330"/>
                  </a:moveTo>
                  <a:cubicBezTo>
                    <a:pt x="27095" y="334"/>
                    <a:pt x="27087" y="338"/>
                    <a:pt x="27087" y="342"/>
                  </a:cubicBezTo>
                  <a:cubicBezTo>
                    <a:pt x="27086" y="347"/>
                    <a:pt x="27094" y="351"/>
                    <a:pt x="27098" y="356"/>
                  </a:cubicBezTo>
                  <a:cubicBezTo>
                    <a:pt x="27102" y="352"/>
                    <a:pt x="27110" y="348"/>
                    <a:pt x="27110" y="344"/>
                  </a:cubicBezTo>
                  <a:cubicBezTo>
                    <a:pt x="27111" y="340"/>
                    <a:pt x="27104" y="335"/>
                    <a:pt x="27100" y="330"/>
                  </a:cubicBezTo>
                  <a:close/>
                  <a:moveTo>
                    <a:pt x="27430" y="328"/>
                  </a:moveTo>
                  <a:cubicBezTo>
                    <a:pt x="27425" y="332"/>
                    <a:pt x="27416" y="336"/>
                    <a:pt x="27416" y="341"/>
                  </a:cubicBezTo>
                  <a:cubicBezTo>
                    <a:pt x="27416" y="346"/>
                    <a:pt x="27424" y="351"/>
                    <a:pt x="27428" y="357"/>
                  </a:cubicBezTo>
                  <a:cubicBezTo>
                    <a:pt x="27433" y="352"/>
                    <a:pt x="27442" y="348"/>
                    <a:pt x="27442" y="343"/>
                  </a:cubicBezTo>
                  <a:cubicBezTo>
                    <a:pt x="27443" y="338"/>
                    <a:pt x="27435" y="333"/>
                    <a:pt x="27430" y="328"/>
                  </a:cubicBezTo>
                  <a:close/>
                  <a:moveTo>
                    <a:pt x="33500" y="335"/>
                  </a:moveTo>
                  <a:lnTo>
                    <a:pt x="33493" y="346"/>
                  </a:lnTo>
                  <a:lnTo>
                    <a:pt x="33504" y="347"/>
                  </a:lnTo>
                  <a:lnTo>
                    <a:pt x="33500" y="335"/>
                  </a:lnTo>
                  <a:close/>
                  <a:moveTo>
                    <a:pt x="8804" y="392"/>
                  </a:moveTo>
                  <a:lnTo>
                    <a:pt x="8811" y="382"/>
                  </a:lnTo>
                  <a:lnTo>
                    <a:pt x="8801" y="381"/>
                  </a:lnTo>
                  <a:lnTo>
                    <a:pt x="8804" y="392"/>
                  </a:lnTo>
                  <a:close/>
                  <a:moveTo>
                    <a:pt x="16157" y="131"/>
                  </a:moveTo>
                  <a:lnTo>
                    <a:pt x="16149" y="142"/>
                  </a:lnTo>
                  <a:lnTo>
                    <a:pt x="16161" y="143"/>
                  </a:lnTo>
                  <a:lnTo>
                    <a:pt x="16157" y="131"/>
                  </a:lnTo>
                  <a:close/>
                  <a:moveTo>
                    <a:pt x="30360" y="149"/>
                  </a:moveTo>
                  <a:lnTo>
                    <a:pt x="30367" y="137"/>
                  </a:lnTo>
                  <a:lnTo>
                    <a:pt x="30355" y="136"/>
                  </a:lnTo>
                  <a:lnTo>
                    <a:pt x="30360" y="149"/>
                  </a:lnTo>
                  <a:close/>
                  <a:moveTo>
                    <a:pt x="21197" y="171"/>
                  </a:moveTo>
                  <a:lnTo>
                    <a:pt x="21188" y="183"/>
                  </a:lnTo>
                  <a:lnTo>
                    <a:pt x="21202" y="185"/>
                  </a:lnTo>
                  <a:lnTo>
                    <a:pt x="21197" y="171"/>
                  </a:lnTo>
                  <a:close/>
                  <a:moveTo>
                    <a:pt x="27543" y="180"/>
                  </a:moveTo>
                  <a:lnTo>
                    <a:pt x="27555" y="187"/>
                  </a:lnTo>
                  <a:lnTo>
                    <a:pt x="27556" y="174"/>
                  </a:lnTo>
                  <a:lnTo>
                    <a:pt x="27543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/>
            <p:cNvSpPr>
              <a:spLocks/>
            </p:cNvSpPr>
            <p:nvPr userDrawn="1"/>
          </p:nvSpPr>
          <p:spPr bwMode="black">
            <a:xfrm>
              <a:off x="6730566" y="2909552"/>
              <a:ext cx="2798" cy="1780"/>
            </a:xfrm>
            <a:custGeom>
              <a:avLst/>
              <a:gdLst>
                <a:gd name="T0" fmla="*/ 0 w 48"/>
                <a:gd name="T1" fmla="*/ 14 h 29"/>
                <a:gd name="T2" fmla="*/ 15 w 48"/>
                <a:gd name="T3" fmla="*/ 1 h 29"/>
                <a:gd name="T4" fmla="*/ 48 w 48"/>
                <a:gd name="T5" fmla="*/ 15 h 29"/>
                <a:gd name="T6" fmla="*/ 35 w 48"/>
                <a:gd name="T7" fmla="*/ 29 h 29"/>
                <a:gd name="T8" fmla="*/ 0 w 48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9">
                  <a:moveTo>
                    <a:pt x="0" y="14"/>
                  </a:moveTo>
                  <a:cubicBezTo>
                    <a:pt x="5" y="9"/>
                    <a:pt x="11" y="0"/>
                    <a:pt x="15" y="1"/>
                  </a:cubicBezTo>
                  <a:cubicBezTo>
                    <a:pt x="26" y="4"/>
                    <a:pt x="37" y="10"/>
                    <a:pt x="48" y="15"/>
                  </a:cubicBezTo>
                  <a:cubicBezTo>
                    <a:pt x="44" y="20"/>
                    <a:pt x="38" y="29"/>
                    <a:pt x="35" y="29"/>
                  </a:cubicBezTo>
                  <a:cubicBezTo>
                    <a:pt x="23" y="25"/>
                    <a:pt x="12" y="19"/>
                    <a:pt x="0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black">
            <a:xfrm>
              <a:off x="7261397" y="2924305"/>
              <a:ext cx="763" cy="509"/>
            </a:xfrm>
            <a:custGeom>
              <a:avLst/>
              <a:gdLst>
                <a:gd name="T0" fmla="*/ 0 w 11"/>
                <a:gd name="T1" fmla="*/ 3 h 10"/>
                <a:gd name="T2" fmla="*/ 9 w 11"/>
                <a:gd name="T3" fmla="*/ 10 h 10"/>
                <a:gd name="T4" fmla="*/ 11 w 11"/>
                <a:gd name="T5" fmla="*/ 0 h 10"/>
                <a:gd name="T6" fmla="*/ 0 w 11"/>
                <a:gd name="T7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0">
                  <a:moveTo>
                    <a:pt x="0" y="3"/>
                  </a:moveTo>
                  <a:lnTo>
                    <a:pt x="9" y="10"/>
                  </a:lnTo>
                  <a:lnTo>
                    <a:pt x="1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black">
            <a:xfrm>
              <a:off x="5720536" y="2359645"/>
              <a:ext cx="370336" cy="320991"/>
            </a:xfrm>
            <a:custGeom>
              <a:avLst/>
              <a:gdLst>
                <a:gd name="T0" fmla="*/ 4555 w 6416"/>
                <a:gd name="T1" fmla="*/ 4190 h 5566"/>
                <a:gd name="T2" fmla="*/ 6403 w 6416"/>
                <a:gd name="T3" fmla="*/ 5440 h 5566"/>
                <a:gd name="T4" fmla="*/ 3912 w 6416"/>
                <a:gd name="T5" fmla="*/ 5526 h 5566"/>
                <a:gd name="T6" fmla="*/ 4137 w 6416"/>
                <a:gd name="T7" fmla="*/ 5279 h 5566"/>
                <a:gd name="T8" fmla="*/ 3723 w 6416"/>
                <a:gd name="T9" fmla="*/ 4428 h 5566"/>
                <a:gd name="T10" fmla="*/ 2015 w 6416"/>
                <a:gd name="T11" fmla="*/ 2992 h 5566"/>
                <a:gd name="T12" fmla="*/ 1515 w 6416"/>
                <a:gd name="T13" fmla="*/ 3635 h 5566"/>
                <a:gd name="T14" fmla="*/ 2286 w 6416"/>
                <a:gd name="T15" fmla="*/ 5292 h 5566"/>
                <a:gd name="T16" fmla="*/ 2200 w 6416"/>
                <a:gd name="T17" fmla="*/ 5532 h 5566"/>
                <a:gd name="T18" fmla="*/ 190 w 6416"/>
                <a:gd name="T19" fmla="*/ 5292 h 5566"/>
                <a:gd name="T20" fmla="*/ 863 w 6416"/>
                <a:gd name="T21" fmla="*/ 858 h 5566"/>
                <a:gd name="T22" fmla="*/ 2 w 6416"/>
                <a:gd name="T23" fmla="*/ 161 h 5566"/>
                <a:gd name="T24" fmla="*/ 2085 w 6416"/>
                <a:gd name="T25" fmla="*/ 12 h 5566"/>
                <a:gd name="T26" fmla="*/ 2259 w 6416"/>
                <a:gd name="T27" fmla="*/ 285 h 5566"/>
                <a:gd name="T28" fmla="*/ 1560 w 6416"/>
                <a:gd name="T29" fmla="*/ 2330 h 5566"/>
                <a:gd name="T30" fmla="*/ 1957 w 6416"/>
                <a:gd name="T31" fmla="*/ 2261 h 5566"/>
                <a:gd name="T32" fmla="*/ 3730 w 6416"/>
                <a:gd name="T33" fmla="*/ 297 h 5566"/>
                <a:gd name="T34" fmla="*/ 5531 w 6416"/>
                <a:gd name="T35" fmla="*/ 48 h 5566"/>
                <a:gd name="T36" fmla="*/ 5052 w 6416"/>
                <a:gd name="T37" fmla="*/ 368 h 5566"/>
                <a:gd name="T38" fmla="*/ 2624 w 6416"/>
                <a:gd name="T39" fmla="*/ 2532 h 5566"/>
                <a:gd name="T40" fmla="*/ 2779 w 6416"/>
                <a:gd name="T41" fmla="*/ 2932 h 5566"/>
                <a:gd name="T42" fmla="*/ 2776 w 6416"/>
                <a:gd name="T43" fmla="*/ 2928 h 5566"/>
                <a:gd name="T44" fmla="*/ 2463 w 6416"/>
                <a:gd name="T45" fmla="*/ 3066 h 5566"/>
                <a:gd name="T46" fmla="*/ 2499 w 6416"/>
                <a:gd name="T47" fmla="*/ 3021 h 5566"/>
                <a:gd name="T48" fmla="*/ 1972 w 6416"/>
                <a:gd name="T49" fmla="*/ 2399 h 5566"/>
                <a:gd name="T50" fmla="*/ 1401 w 6416"/>
                <a:gd name="T51" fmla="*/ 3246 h 5566"/>
                <a:gd name="T52" fmla="*/ 1370 w 6416"/>
                <a:gd name="T53" fmla="*/ 3230 h 5566"/>
                <a:gd name="T54" fmla="*/ 1174 w 6416"/>
                <a:gd name="T55" fmla="*/ 2665 h 5566"/>
                <a:gd name="T56" fmla="*/ 1185 w 6416"/>
                <a:gd name="T57" fmla="*/ 2695 h 5566"/>
                <a:gd name="T58" fmla="*/ 1461 w 6416"/>
                <a:gd name="T59" fmla="*/ 2582 h 5566"/>
                <a:gd name="T60" fmla="*/ 2520 w 6416"/>
                <a:gd name="T61" fmla="*/ 2175 h 5566"/>
                <a:gd name="T62" fmla="*/ 2498 w 6416"/>
                <a:gd name="T63" fmla="*/ 2192 h 5566"/>
                <a:gd name="T64" fmla="*/ 1580 w 6416"/>
                <a:gd name="T65" fmla="*/ 2934 h 5566"/>
                <a:gd name="T66" fmla="*/ 1591 w 6416"/>
                <a:gd name="T67" fmla="*/ 2946 h 5566"/>
                <a:gd name="T68" fmla="*/ 2581 w 6416"/>
                <a:gd name="T69" fmla="*/ 2991 h 5566"/>
                <a:gd name="T70" fmla="*/ 3051 w 6416"/>
                <a:gd name="T71" fmla="*/ 3398 h 5566"/>
                <a:gd name="T72" fmla="*/ 3051 w 6416"/>
                <a:gd name="T73" fmla="*/ 3398 h 5566"/>
                <a:gd name="T74" fmla="*/ 2313 w 6416"/>
                <a:gd name="T75" fmla="*/ 2262 h 5566"/>
                <a:gd name="T76" fmla="*/ 2181 w 6416"/>
                <a:gd name="T77" fmla="*/ 2303 h 5566"/>
                <a:gd name="T78" fmla="*/ 1713 w 6416"/>
                <a:gd name="T79" fmla="*/ 2504 h 5566"/>
                <a:gd name="T80" fmla="*/ 1700 w 6416"/>
                <a:gd name="T81" fmla="*/ 2516 h 5566"/>
                <a:gd name="T82" fmla="*/ 2184 w 6416"/>
                <a:gd name="T83" fmla="*/ 5348 h 5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416" h="5566">
                  <a:moveTo>
                    <a:pt x="2776" y="2928"/>
                  </a:moveTo>
                  <a:cubicBezTo>
                    <a:pt x="3026" y="2831"/>
                    <a:pt x="3176" y="3019"/>
                    <a:pt x="3330" y="3145"/>
                  </a:cubicBezTo>
                  <a:cubicBezTo>
                    <a:pt x="3746" y="3485"/>
                    <a:pt x="4141" y="3849"/>
                    <a:pt x="4555" y="4190"/>
                  </a:cubicBezTo>
                  <a:cubicBezTo>
                    <a:pt x="4850" y="4432"/>
                    <a:pt x="5107" y="4720"/>
                    <a:pt x="5428" y="4932"/>
                  </a:cubicBezTo>
                  <a:cubicBezTo>
                    <a:pt x="5678" y="5097"/>
                    <a:pt x="5958" y="5189"/>
                    <a:pt x="6238" y="5279"/>
                  </a:cubicBezTo>
                  <a:cubicBezTo>
                    <a:pt x="6327" y="5308"/>
                    <a:pt x="6416" y="5321"/>
                    <a:pt x="6403" y="5440"/>
                  </a:cubicBezTo>
                  <a:cubicBezTo>
                    <a:pt x="6389" y="5563"/>
                    <a:pt x="6286" y="5532"/>
                    <a:pt x="6212" y="5530"/>
                  </a:cubicBezTo>
                  <a:cubicBezTo>
                    <a:pt x="5524" y="5519"/>
                    <a:pt x="4836" y="5557"/>
                    <a:pt x="4149" y="5514"/>
                  </a:cubicBezTo>
                  <a:cubicBezTo>
                    <a:pt x="4073" y="5509"/>
                    <a:pt x="3992" y="5536"/>
                    <a:pt x="3912" y="5526"/>
                  </a:cubicBezTo>
                  <a:cubicBezTo>
                    <a:pt x="3839" y="5517"/>
                    <a:pt x="3799" y="5475"/>
                    <a:pt x="3801" y="5407"/>
                  </a:cubicBezTo>
                  <a:cubicBezTo>
                    <a:pt x="3803" y="5331"/>
                    <a:pt x="3859" y="5301"/>
                    <a:pt x="3926" y="5324"/>
                  </a:cubicBezTo>
                  <a:cubicBezTo>
                    <a:pt x="4008" y="5351"/>
                    <a:pt x="4067" y="5292"/>
                    <a:pt x="4137" y="5279"/>
                  </a:cubicBezTo>
                  <a:cubicBezTo>
                    <a:pt x="4345" y="5239"/>
                    <a:pt x="4382" y="5085"/>
                    <a:pt x="4242" y="4928"/>
                  </a:cubicBezTo>
                  <a:cubicBezTo>
                    <a:pt x="4081" y="4749"/>
                    <a:pt x="3859" y="4635"/>
                    <a:pt x="3723" y="4432"/>
                  </a:cubicBezTo>
                  <a:cubicBezTo>
                    <a:pt x="3710" y="4424"/>
                    <a:pt x="3719" y="4419"/>
                    <a:pt x="3723" y="4428"/>
                  </a:cubicBezTo>
                  <a:cubicBezTo>
                    <a:pt x="3735" y="4451"/>
                    <a:pt x="3737" y="4416"/>
                    <a:pt x="3717" y="4434"/>
                  </a:cubicBezTo>
                  <a:cubicBezTo>
                    <a:pt x="3370" y="4181"/>
                    <a:pt x="3056" y="3889"/>
                    <a:pt x="2735" y="3605"/>
                  </a:cubicBezTo>
                  <a:cubicBezTo>
                    <a:pt x="2499" y="3396"/>
                    <a:pt x="2252" y="3200"/>
                    <a:pt x="2015" y="2992"/>
                  </a:cubicBezTo>
                  <a:cubicBezTo>
                    <a:pt x="1933" y="2919"/>
                    <a:pt x="1844" y="2900"/>
                    <a:pt x="1754" y="2940"/>
                  </a:cubicBezTo>
                  <a:cubicBezTo>
                    <a:pt x="1668" y="2979"/>
                    <a:pt x="1567" y="3076"/>
                    <a:pt x="1557" y="3156"/>
                  </a:cubicBezTo>
                  <a:cubicBezTo>
                    <a:pt x="1538" y="3315"/>
                    <a:pt x="1518" y="3473"/>
                    <a:pt x="1515" y="3635"/>
                  </a:cubicBezTo>
                  <a:cubicBezTo>
                    <a:pt x="1508" y="4039"/>
                    <a:pt x="1587" y="4438"/>
                    <a:pt x="1580" y="4842"/>
                  </a:cubicBezTo>
                  <a:cubicBezTo>
                    <a:pt x="1575" y="5078"/>
                    <a:pt x="1806" y="5275"/>
                    <a:pt x="2043" y="5284"/>
                  </a:cubicBezTo>
                  <a:cubicBezTo>
                    <a:pt x="2124" y="5287"/>
                    <a:pt x="2205" y="5293"/>
                    <a:pt x="2286" y="5292"/>
                  </a:cubicBezTo>
                  <a:cubicBezTo>
                    <a:pt x="2364" y="5291"/>
                    <a:pt x="2401" y="5338"/>
                    <a:pt x="2404" y="5402"/>
                  </a:cubicBezTo>
                  <a:cubicBezTo>
                    <a:pt x="2407" y="5477"/>
                    <a:pt x="2367" y="5531"/>
                    <a:pt x="2282" y="5531"/>
                  </a:cubicBezTo>
                  <a:cubicBezTo>
                    <a:pt x="2255" y="5531"/>
                    <a:pt x="2227" y="5532"/>
                    <a:pt x="2200" y="5532"/>
                  </a:cubicBezTo>
                  <a:cubicBezTo>
                    <a:pt x="1490" y="5532"/>
                    <a:pt x="899" y="5533"/>
                    <a:pt x="189" y="5530"/>
                  </a:cubicBezTo>
                  <a:cubicBezTo>
                    <a:pt x="124" y="5530"/>
                    <a:pt x="24" y="5566"/>
                    <a:pt x="20" y="5446"/>
                  </a:cubicBezTo>
                  <a:cubicBezTo>
                    <a:pt x="17" y="5335"/>
                    <a:pt x="87" y="5299"/>
                    <a:pt x="190" y="5292"/>
                  </a:cubicBezTo>
                  <a:cubicBezTo>
                    <a:pt x="699" y="5254"/>
                    <a:pt x="854" y="5088"/>
                    <a:pt x="869" y="4550"/>
                  </a:cubicBezTo>
                  <a:cubicBezTo>
                    <a:pt x="901" y="3427"/>
                    <a:pt x="885" y="2304"/>
                    <a:pt x="886" y="1181"/>
                  </a:cubicBezTo>
                  <a:cubicBezTo>
                    <a:pt x="886" y="1073"/>
                    <a:pt x="878" y="965"/>
                    <a:pt x="863" y="858"/>
                  </a:cubicBezTo>
                  <a:cubicBezTo>
                    <a:pt x="812" y="496"/>
                    <a:pt x="614" y="292"/>
                    <a:pt x="235" y="290"/>
                  </a:cubicBezTo>
                  <a:cubicBezTo>
                    <a:pt x="201" y="290"/>
                    <a:pt x="167" y="288"/>
                    <a:pt x="133" y="286"/>
                  </a:cubicBezTo>
                  <a:cubicBezTo>
                    <a:pt x="56" y="279"/>
                    <a:pt x="0" y="241"/>
                    <a:pt x="2" y="161"/>
                  </a:cubicBezTo>
                  <a:cubicBezTo>
                    <a:pt x="3" y="78"/>
                    <a:pt x="61" y="46"/>
                    <a:pt x="139" y="48"/>
                  </a:cubicBezTo>
                  <a:cubicBezTo>
                    <a:pt x="423" y="58"/>
                    <a:pt x="702" y="0"/>
                    <a:pt x="987" y="9"/>
                  </a:cubicBezTo>
                  <a:cubicBezTo>
                    <a:pt x="1392" y="22"/>
                    <a:pt x="1679" y="12"/>
                    <a:pt x="2085" y="12"/>
                  </a:cubicBezTo>
                  <a:cubicBezTo>
                    <a:pt x="2139" y="12"/>
                    <a:pt x="2195" y="7"/>
                    <a:pt x="2247" y="18"/>
                  </a:cubicBezTo>
                  <a:cubicBezTo>
                    <a:pt x="2320" y="33"/>
                    <a:pt x="2397" y="62"/>
                    <a:pt x="2405" y="149"/>
                  </a:cubicBezTo>
                  <a:cubicBezTo>
                    <a:pt x="2414" y="245"/>
                    <a:pt x="2332" y="268"/>
                    <a:pt x="2259" y="285"/>
                  </a:cubicBezTo>
                  <a:cubicBezTo>
                    <a:pt x="2154" y="308"/>
                    <a:pt x="2047" y="319"/>
                    <a:pt x="1944" y="345"/>
                  </a:cubicBezTo>
                  <a:cubicBezTo>
                    <a:pt x="1697" y="405"/>
                    <a:pt x="1595" y="516"/>
                    <a:pt x="1577" y="768"/>
                  </a:cubicBezTo>
                  <a:cubicBezTo>
                    <a:pt x="1540" y="1288"/>
                    <a:pt x="1563" y="1809"/>
                    <a:pt x="1560" y="2330"/>
                  </a:cubicBezTo>
                  <a:cubicBezTo>
                    <a:pt x="1559" y="2372"/>
                    <a:pt x="1664" y="2444"/>
                    <a:pt x="1739" y="2425"/>
                  </a:cubicBezTo>
                  <a:cubicBezTo>
                    <a:pt x="1772" y="2417"/>
                    <a:pt x="1852" y="2481"/>
                    <a:pt x="1852" y="2374"/>
                  </a:cubicBezTo>
                  <a:cubicBezTo>
                    <a:pt x="1851" y="2314"/>
                    <a:pt x="1917" y="2296"/>
                    <a:pt x="1957" y="2261"/>
                  </a:cubicBezTo>
                  <a:cubicBezTo>
                    <a:pt x="2546" y="1749"/>
                    <a:pt x="3133" y="1235"/>
                    <a:pt x="3719" y="721"/>
                  </a:cubicBezTo>
                  <a:cubicBezTo>
                    <a:pt x="3764" y="681"/>
                    <a:pt x="3807" y="635"/>
                    <a:pt x="3841" y="585"/>
                  </a:cubicBezTo>
                  <a:cubicBezTo>
                    <a:pt x="3944" y="433"/>
                    <a:pt x="3908" y="335"/>
                    <a:pt x="3730" y="297"/>
                  </a:cubicBezTo>
                  <a:cubicBezTo>
                    <a:pt x="3654" y="280"/>
                    <a:pt x="3620" y="254"/>
                    <a:pt x="3585" y="178"/>
                  </a:cubicBezTo>
                  <a:cubicBezTo>
                    <a:pt x="3534" y="69"/>
                    <a:pt x="3565" y="48"/>
                    <a:pt x="3663" y="48"/>
                  </a:cubicBezTo>
                  <a:cubicBezTo>
                    <a:pt x="4285" y="48"/>
                    <a:pt x="4908" y="49"/>
                    <a:pt x="5531" y="48"/>
                  </a:cubicBezTo>
                  <a:cubicBezTo>
                    <a:pt x="5612" y="48"/>
                    <a:pt x="5661" y="76"/>
                    <a:pt x="5658" y="165"/>
                  </a:cubicBezTo>
                  <a:cubicBezTo>
                    <a:pt x="5654" y="250"/>
                    <a:pt x="5602" y="284"/>
                    <a:pt x="5525" y="286"/>
                  </a:cubicBezTo>
                  <a:cubicBezTo>
                    <a:pt x="5363" y="290"/>
                    <a:pt x="5206" y="320"/>
                    <a:pt x="5052" y="368"/>
                  </a:cubicBezTo>
                  <a:cubicBezTo>
                    <a:pt x="4549" y="523"/>
                    <a:pt x="4168" y="865"/>
                    <a:pt x="3782" y="1200"/>
                  </a:cubicBezTo>
                  <a:cubicBezTo>
                    <a:pt x="3413" y="1521"/>
                    <a:pt x="3041" y="1837"/>
                    <a:pt x="2664" y="2147"/>
                  </a:cubicBezTo>
                  <a:cubicBezTo>
                    <a:pt x="2472" y="2305"/>
                    <a:pt x="2469" y="2351"/>
                    <a:pt x="2624" y="2532"/>
                  </a:cubicBezTo>
                  <a:cubicBezTo>
                    <a:pt x="2707" y="2629"/>
                    <a:pt x="2864" y="2664"/>
                    <a:pt x="2877" y="2821"/>
                  </a:cubicBezTo>
                  <a:lnTo>
                    <a:pt x="2880" y="2823"/>
                  </a:lnTo>
                  <a:cubicBezTo>
                    <a:pt x="2811" y="2827"/>
                    <a:pt x="2813" y="2896"/>
                    <a:pt x="2779" y="2932"/>
                  </a:cubicBezTo>
                  <a:cubicBezTo>
                    <a:pt x="2754" y="2926"/>
                    <a:pt x="2728" y="2919"/>
                    <a:pt x="2709" y="2942"/>
                  </a:cubicBezTo>
                  <a:cubicBezTo>
                    <a:pt x="2707" y="2944"/>
                    <a:pt x="2718" y="2964"/>
                    <a:pt x="2726" y="2966"/>
                  </a:cubicBezTo>
                  <a:cubicBezTo>
                    <a:pt x="2755" y="2972"/>
                    <a:pt x="2774" y="2960"/>
                    <a:pt x="2776" y="2928"/>
                  </a:cubicBezTo>
                  <a:close/>
                  <a:moveTo>
                    <a:pt x="2499" y="3021"/>
                  </a:moveTo>
                  <a:cubicBezTo>
                    <a:pt x="2481" y="3011"/>
                    <a:pt x="2463" y="3011"/>
                    <a:pt x="2455" y="3032"/>
                  </a:cubicBezTo>
                  <a:cubicBezTo>
                    <a:pt x="2451" y="3041"/>
                    <a:pt x="2458" y="3064"/>
                    <a:pt x="2463" y="3066"/>
                  </a:cubicBezTo>
                  <a:cubicBezTo>
                    <a:pt x="2499" y="3073"/>
                    <a:pt x="2495" y="3039"/>
                    <a:pt x="2505" y="3020"/>
                  </a:cubicBezTo>
                  <a:cubicBezTo>
                    <a:pt x="2500" y="3004"/>
                    <a:pt x="2502" y="3002"/>
                    <a:pt x="2512" y="3015"/>
                  </a:cubicBezTo>
                  <a:cubicBezTo>
                    <a:pt x="2508" y="3017"/>
                    <a:pt x="2504" y="3019"/>
                    <a:pt x="2499" y="3021"/>
                  </a:cubicBezTo>
                  <a:close/>
                  <a:moveTo>
                    <a:pt x="1976" y="2356"/>
                  </a:moveTo>
                  <a:cubicBezTo>
                    <a:pt x="1965" y="2364"/>
                    <a:pt x="1952" y="2374"/>
                    <a:pt x="1939" y="2384"/>
                  </a:cubicBezTo>
                  <a:cubicBezTo>
                    <a:pt x="1950" y="2389"/>
                    <a:pt x="1962" y="2401"/>
                    <a:pt x="1972" y="2399"/>
                  </a:cubicBezTo>
                  <a:cubicBezTo>
                    <a:pt x="1986" y="2396"/>
                    <a:pt x="2000" y="2384"/>
                    <a:pt x="2014" y="2376"/>
                  </a:cubicBezTo>
                  <a:cubicBezTo>
                    <a:pt x="2003" y="2370"/>
                    <a:pt x="1992" y="2364"/>
                    <a:pt x="1976" y="2356"/>
                  </a:cubicBezTo>
                  <a:close/>
                  <a:moveTo>
                    <a:pt x="1401" y="3246"/>
                  </a:moveTo>
                  <a:cubicBezTo>
                    <a:pt x="1406" y="3242"/>
                    <a:pt x="1411" y="3238"/>
                    <a:pt x="1416" y="3234"/>
                  </a:cubicBezTo>
                  <a:cubicBezTo>
                    <a:pt x="1405" y="3228"/>
                    <a:pt x="1395" y="3221"/>
                    <a:pt x="1383" y="3217"/>
                  </a:cubicBezTo>
                  <a:cubicBezTo>
                    <a:pt x="1380" y="3216"/>
                    <a:pt x="1374" y="3226"/>
                    <a:pt x="1370" y="3230"/>
                  </a:cubicBezTo>
                  <a:cubicBezTo>
                    <a:pt x="1380" y="3236"/>
                    <a:pt x="1391" y="3241"/>
                    <a:pt x="1401" y="3246"/>
                  </a:cubicBezTo>
                  <a:close/>
                  <a:moveTo>
                    <a:pt x="1185" y="2695"/>
                  </a:moveTo>
                  <a:cubicBezTo>
                    <a:pt x="1181" y="2685"/>
                    <a:pt x="1177" y="2675"/>
                    <a:pt x="1174" y="2665"/>
                  </a:cubicBezTo>
                  <a:cubicBezTo>
                    <a:pt x="1170" y="2669"/>
                    <a:pt x="1161" y="2673"/>
                    <a:pt x="1162" y="2677"/>
                  </a:cubicBezTo>
                  <a:cubicBezTo>
                    <a:pt x="1163" y="2687"/>
                    <a:pt x="1168" y="2697"/>
                    <a:pt x="1172" y="2707"/>
                  </a:cubicBezTo>
                  <a:cubicBezTo>
                    <a:pt x="1176" y="2703"/>
                    <a:pt x="1180" y="2699"/>
                    <a:pt x="1185" y="2695"/>
                  </a:cubicBezTo>
                  <a:close/>
                  <a:moveTo>
                    <a:pt x="1505" y="2581"/>
                  </a:moveTo>
                  <a:cubicBezTo>
                    <a:pt x="1497" y="2578"/>
                    <a:pt x="1487" y="2572"/>
                    <a:pt x="1476" y="2571"/>
                  </a:cubicBezTo>
                  <a:cubicBezTo>
                    <a:pt x="1472" y="2570"/>
                    <a:pt x="1466" y="2578"/>
                    <a:pt x="1461" y="2582"/>
                  </a:cubicBezTo>
                  <a:cubicBezTo>
                    <a:pt x="1470" y="2589"/>
                    <a:pt x="1477" y="2599"/>
                    <a:pt x="1486" y="2601"/>
                  </a:cubicBezTo>
                  <a:cubicBezTo>
                    <a:pt x="1491" y="2602"/>
                    <a:pt x="1499" y="2588"/>
                    <a:pt x="1505" y="2581"/>
                  </a:cubicBezTo>
                  <a:close/>
                  <a:moveTo>
                    <a:pt x="2520" y="2175"/>
                  </a:moveTo>
                  <a:cubicBezTo>
                    <a:pt x="2509" y="2171"/>
                    <a:pt x="2499" y="2166"/>
                    <a:pt x="2488" y="2164"/>
                  </a:cubicBezTo>
                  <a:cubicBezTo>
                    <a:pt x="2484" y="2164"/>
                    <a:pt x="2479" y="2171"/>
                    <a:pt x="2474" y="2175"/>
                  </a:cubicBezTo>
                  <a:cubicBezTo>
                    <a:pt x="2482" y="2181"/>
                    <a:pt x="2490" y="2191"/>
                    <a:pt x="2498" y="2192"/>
                  </a:cubicBezTo>
                  <a:cubicBezTo>
                    <a:pt x="2505" y="2193"/>
                    <a:pt x="2512" y="2182"/>
                    <a:pt x="2520" y="2175"/>
                  </a:cubicBezTo>
                  <a:close/>
                  <a:moveTo>
                    <a:pt x="1591" y="2946"/>
                  </a:moveTo>
                  <a:cubicBezTo>
                    <a:pt x="1588" y="2942"/>
                    <a:pt x="1584" y="2938"/>
                    <a:pt x="1580" y="2934"/>
                  </a:cubicBezTo>
                  <a:cubicBezTo>
                    <a:pt x="1576" y="2938"/>
                    <a:pt x="1572" y="2942"/>
                    <a:pt x="1568" y="2945"/>
                  </a:cubicBezTo>
                  <a:cubicBezTo>
                    <a:pt x="1574" y="2950"/>
                    <a:pt x="1579" y="2954"/>
                    <a:pt x="1585" y="2958"/>
                  </a:cubicBezTo>
                  <a:cubicBezTo>
                    <a:pt x="1587" y="2954"/>
                    <a:pt x="1589" y="2950"/>
                    <a:pt x="1591" y="2946"/>
                  </a:cubicBezTo>
                  <a:close/>
                  <a:moveTo>
                    <a:pt x="2608" y="2992"/>
                  </a:moveTo>
                  <a:cubicBezTo>
                    <a:pt x="2604" y="2987"/>
                    <a:pt x="2599" y="2982"/>
                    <a:pt x="2595" y="2977"/>
                  </a:cubicBezTo>
                  <a:cubicBezTo>
                    <a:pt x="2590" y="2982"/>
                    <a:pt x="2581" y="2986"/>
                    <a:pt x="2581" y="2991"/>
                  </a:cubicBezTo>
                  <a:cubicBezTo>
                    <a:pt x="2581" y="2996"/>
                    <a:pt x="2589" y="3001"/>
                    <a:pt x="2594" y="3006"/>
                  </a:cubicBezTo>
                  <a:cubicBezTo>
                    <a:pt x="2599" y="3002"/>
                    <a:pt x="2603" y="2997"/>
                    <a:pt x="2608" y="2992"/>
                  </a:cubicBezTo>
                  <a:close/>
                  <a:moveTo>
                    <a:pt x="3051" y="3398"/>
                  </a:moveTo>
                  <a:lnTo>
                    <a:pt x="3039" y="3390"/>
                  </a:lnTo>
                  <a:lnTo>
                    <a:pt x="3037" y="3402"/>
                  </a:lnTo>
                  <a:lnTo>
                    <a:pt x="3051" y="3398"/>
                  </a:lnTo>
                  <a:close/>
                  <a:moveTo>
                    <a:pt x="2308" y="2250"/>
                  </a:moveTo>
                  <a:lnTo>
                    <a:pt x="2301" y="2262"/>
                  </a:lnTo>
                  <a:lnTo>
                    <a:pt x="2313" y="2262"/>
                  </a:lnTo>
                  <a:lnTo>
                    <a:pt x="2308" y="2250"/>
                  </a:lnTo>
                  <a:close/>
                  <a:moveTo>
                    <a:pt x="2189" y="2290"/>
                  </a:moveTo>
                  <a:lnTo>
                    <a:pt x="2181" y="2303"/>
                  </a:lnTo>
                  <a:lnTo>
                    <a:pt x="2194" y="2304"/>
                  </a:lnTo>
                  <a:lnTo>
                    <a:pt x="2189" y="2290"/>
                  </a:lnTo>
                  <a:close/>
                  <a:moveTo>
                    <a:pt x="1713" y="2504"/>
                  </a:moveTo>
                  <a:cubicBezTo>
                    <a:pt x="1709" y="2500"/>
                    <a:pt x="1705" y="2495"/>
                    <a:pt x="1702" y="2491"/>
                  </a:cubicBezTo>
                  <a:cubicBezTo>
                    <a:pt x="1697" y="2495"/>
                    <a:pt x="1689" y="2498"/>
                    <a:pt x="1689" y="2502"/>
                  </a:cubicBezTo>
                  <a:cubicBezTo>
                    <a:pt x="1689" y="2507"/>
                    <a:pt x="1696" y="2511"/>
                    <a:pt x="1700" y="2516"/>
                  </a:cubicBezTo>
                  <a:cubicBezTo>
                    <a:pt x="1704" y="2512"/>
                    <a:pt x="1709" y="2508"/>
                    <a:pt x="1713" y="2504"/>
                  </a:cubicBezTo>
                  <a:close/>
                  <a:moveTo>
                    <a:pt x="2192" y="5336"/>
                  </a:moveTo>
                  <a:lnTo>
                    <a:pt x="2184" y="5348"/>
                  </a:lnTo>
                  <a:lnTo>
                    <a:pt x="2197" y="5349"/>
                  </a:lnTo>
                  <a:lnTo>
                    <a:pt x="2192" y="53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0"/>
            <p:cNvSpPr>
              <a:spLocks noEditPoints="1"/>
            </p:cNvSpPr>
            <p:nvPr userDrawn="1"/>
          </p:nvSpPr>
          <p:spPr bwMode="black">
            <a:xfrm>
              <a:off x="4731109" y="2359136"/>
              <a:ext cx="326079" cy="320737"/>
            </a:xfrm>
            <a:custGeom>
              <a:avLst/>
              <a:gdLst>
                <a:gd name="T0" fmla="*/ 630 w 5649"/>
                <a:gd name="T1" fmla="*/ 5542 h 5559"/>
                <a:gd name="T2" fmla="*/ 23 w 5649"/>
                <a:gd name="T3" fmla="*/ 5440 h 5559"/>
                <a:gd name="T4" fmla="*/ 433 w 5649"/>
                <a:gd name="T5" fmla="*/ 5270 h 5559"/>
                <a:gd name="T6" fmla="*/ 869 w 5649"/>
                <a:gd name="T7" fmla="*/ 992 h 5559"/>
                <a:gd name="T8" fmla="*/ 495 w 5649"/>
                <a:gd name="T9" fmla="*/ 347 h 5559"/>
                <a:gd name="T10" fmla="*/ 14 w 5649"/>
                <a:gd name="T11" fmla="*/ 184 h 5559"/>
                <a:gd name="T12" fmla="*/ 242 w 5649"/>
                <a:gd name="T13" fmla="*/ 21 h 5559"/>
                <a:gd name="T14" fmla="*/ 4057 w 5649"/>
                <a:gd name="T15" fmla="*/ 305 h 5559"/>
                <a:gd name="T16" fmla="*/ 5331 w 5649"/>
                <a:gd name="T17" fmla="*/ 4030 h 5559"/>
                <a:gd name="T18" fmla="*/ 3226 w 5649"/>
                <a:gd name="T19" fmla="*/ 5511 h 5559"/>
                <a:gd name="T20" fmla="*/ 1808 w 5649"/>
                <a:gd name="T21" fmla="*/ 5541 h 5559"/>
                <a:gd name="T22" fmla="*/ 1511 w 5649"/>
                <a:gd name="T23" fmla="*/ 2649 h 5559"/>
                <a:gd name="T24" fmla="*/ 1512 w 5649"/>
                <a:gd name="T25" fmla="*/ 4631 h 5559"/>
                <a:gd name="T26" fmla="*/ 2781 w 5649"/>
                <a:gd name="T27" fmla="*/ 5127 h 5559"/>
                <a:gd name="T28" fmla="*/ 4672 w 5649"/>
                <a:gd name="T29" fmla="*/ 3164 h 5559"/>
                <a:gd name="T30" fmla="*/ 3387 w 5649"/>
                <a:gd name="T31" fmla="*/ 603 h 5559"/>
                <a:gd name="T32" fmla="*/ 1664 w 5649"/>
                <a:gd name="T33" fmla="*/ 457 h 5559"/>
                <a:gd name="T34" fmla="*/ 1500 w 5649"/>
                <a:gd name="T35" fmla="*/ 2649 h 5559"/>
                <a:gd name="T36" fmla="*/ 2387 w 5649"/>
                <a:gd name="T37" fmla="*/ 114 h 5559"/>
                <a:gd name="T38" fmla="*/ 2435 w 5649"/>
                <a:gd name="T39" fmla="*/ 199 h 5559"/>
                <a:gd name="T40" fmla="*/ 1494 w 5649"/>
                <a:gd name="T41" fmla="*/ 2274 h 5559"/>
                <a:gd name="T42" fmla="*/ 1405 w 5649"/>
                <a:gd name="T43" fmla="*/ 2266 h 5559"/>
                <a:gd name="T44" fmla="*/ 1494 w 5649"/>
                <a:gd name="T45" fmla="*/ 2274 h 5559"/>
                <a:gd name="T46" fmla="*/ 1248 w 5649"/>
                <a:gd name="T47" fmla="*/ 2284 h 5559"/>
                <a:gd name="T48" fmla="*/ 1220 w 5649"/>
                <a:gd name="T49" fmla="*/ 2223 h 5559"/>
                <a:gd name="T50" fmla="*/ 1458 w 5649"/>
                <a:gd name="T51" fmla="*/ 707 h 5559"/>
                <a:gd name="T52" fmla="*/ 1427 w 5649"/>
                <a:gd name="T53" fmla="*/ 779 h 5559"/>
                <a:gd name="T54" fmla="*/ 1458 w 5649"/>
                <a:gd name="T55" fmla="*/ 707 h 5559"/>
                <a:gd name="T56" fmla="*/ 4389 w 5649"/>
                <a:gd name="T57" fmla="*/ 605 h 5559"/>
                <a:gd name="T58" fmla="*/ 4321 w 5649"/>
                <a:gd name="T59" fmla="*/ 607 h 5559"/>
                <a:gd name="T60" fmla="*/ 5167 w 5649"/>
                <a:gd name="T61" fmla="*/ 3050 h 5559"/>
                <a:gd name="T62" fmla="*/ 5241 w 5649"/>
                <a:gd name="T63" fmla="*/ 3032 h 5559"/>
                <a:gd name="T64" fmla="*/ 5167 w 5649"/>
                <a:gd name="T65" fmla="*/ 3050 h 5559"/>
                <a:gd name="T66" fmla="*/ 4578 w 5649"/>
                <a:gd name="T67" fmla="*/ 4861 h 5559"/>
                <a:gd name="T68" fmla="*/ 4566 w 5649"/>
                <a:gd name="T69" fmla="*/ 4878 h 5559"/>
                <a:gd name="T70" fmla="*/ 3320 w 5649"/>
                <a:gd name="T71" fmla="*/ 358 h 5559"/>
                <a:gd name="T72" fmla="*/ 3276 w 5649"/>
                <a:gd name="T73" fmla="*/ 357 h 5559"/>
                <a:gd name="T74" fmla="*/ 3320 w 5649"/>
                <a:gd name="T75" fmla="*/ 358 h 5559"/>
                <a:gd name="T76" fmla="*/ 964 w 5649"/>
                <a:gd name="T77" fmla="*/ 1506 h 5559"/>
                <a:gd name="T78" fmla="*/ 983 w 5649"/>
                <a:gd name="T79" fmla="*/ 1494 h 5559"/>
                <a:gd name="T80" fmla="*/ 1105 w 5649"/>
                <a:gd name="T81" fmla="*/ 1083 h 5559"/>
                <a:gd name="T82" fmla="*/ 1071 w 5649"/>
                <a:gd name="T83" fmla="*/ 1100 h 5559"/>
                <a:gd name="T84" fmla="*/ 1105 w 5649"/>
                <a:gd name="T85" fmla="*/ 1083 h 5559"/>
                <a:gd name="T86" fmla="*/ 1495 w 5649"/>
                <a:gd name="T87" fmla="*/ 551 h 5559"/>
                <a:gd name="T88" fmla="*/ 1507 w 5649"/>
                <a:gd name="T89" fmla="*/ 570 h 5559"/>
                <a:gd name="T90" fmla="*/ 970 w 5649"/>
                <a:gd name="T91" fmla="*/ 1013 h 5559"/>
                <a:gd name="T92" fmla="*/ 972 w 5649"/>
                <a:gd name="T93" fmla="*/ 1063 h 5559"/>
                <a:gd name="T94" fmla="*/ 970 w 5649"/>
                <a:gd name="T95" fmla="*/ 1013 h 5559"/>
                <a:gd name="T96" fmla="*/ 4339 w 5649"/>
                <a:gd name="T97" fmla="*/ 961 h 5559"/>
                <a:gd name="T98" fmla="*/ 4338 w 5649"/>
                <a:gd name="T99" fmla="*/ 976 h 5559"/>
                <a:gd name="T100" fmla="*/ 4790 w 5649"/>
                <a:gd name="T101" fmla="*/ 2992 h 5559"/>
                <a:gd name="T102" fmla="*/ 4803 w 5649"/>
                <a:gd name="T103" fmla="*/ 3000 h 5559"/>
                <a:gd name="T104" fmla="*/ 1054 w 5649"/>
                <a:gd name="T105" fmla="*/ 2181 h 5559"/>
                <a:gd name="T106" fmla="*/ 1064 w 5649"/>
                <a:gd name="T107" fmla="*/ 2188 h 5559"/>
                <a:gd name="T108" fmla="*/ 600 w 5649"/>
                <a:gd name="T109" fmla="*/ 5396 h 5559"/>
                <a:gd name="T110" fmla="*/ 623 w 5649"/>
                <a:gd name="T111" fmla="*/ 5397 h 5559"/>
                <a:gd name="T112" fmla="*/ 2366 w 5649"/>
                <a:gd name="T113" fmla="*/ 5392 h 5559"/>
                <a:gd name="T114" fmla="*/ 2342 w 5649"/>
                <a:gd name="T115" fmla="*/ 5391 h 5559"/>
                <a:gd name="T116" fmla="*/ 2366 w 5649"/>
                <a:gd name="T117" fmla="*/ 5392 h 5559"/>
                <a:gd name="T118" fmla="*/ 4629 w 5649"/>
                <a:gd name="T119" fmla="*/ 4740 h 5559"/>
                <a:gd name="T120" fmla="*/ 4639 w 5649"/>
                <a:gd name="T121" fmla="*/ 4747 h 5559"/>
                <a:gd name="T122" fmla="*/ 982 w 5649"/>
                <a:gd name="T123" fmla="*/ 233 h 5559"/>
                <a:gd name="T124" fmla="*/ 974 w 5649"/>
                <a:gd name="T125" fmla="*/ 246 h 5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649" h="5559">
                  <a:moveTo>
                    <a:pt x="1808" y="5541"/>
                  </a:moveTo>
                  <a:cubicBezTo>
                    <a:pt x="1415" y="5541"/>
                    <a:pt x="1023" y="5539"/>
                    <a:pt x="630" y="5542"/>
                  </a:cubicBezTo>
                  <a:cubicBezTo>
                    <a:pt x="472" y="5543"/>
                    <a:pt x="318" y="5478"/>
                    <a:pt x="156" y="5537"/>
                  </a:cubicBezTo>
                  <a:cubicBezTo>
                    <a:pt x="95" y="5559"/>
                    <a:pt x="19" y="5545"/>
                    <a:pt x="23" y="5440"/>
                  </a:cubicBezTo>
                  <a:cubicBezTo>
                    <a:pt x="26" y="5352"/>
                    <a:pt x="55" y="5301"/>
                    <a:pt x="153" y="5301"/>
                  </a:cubicBezTo>
                  <a:cubicBezTo>
                    <a:pt x="247" y="5301"/>
                    <a:pt x="341" y="5303"/>
                    <a:pt x="433" y="5270"/>
                  </a:cubicBezTo>
                  <a:cubicBezTo>
                    <a:pt x="766" y="5151"/>
                    <a:pt x="866" y="5019"/>
                    <a:pt x="870" y="4566"/>
                  </a:cubicBezTo>
                  <a:cubicBezTo>
                    <a:pt x="879" y="3375"/>
                    <a:pt x="876" y="2184"/>
                    <a:pt x="869" y="992"/>
                  </a:cubicBezTo>
                  <a:cubicBezTo>
                    <a:pt x="868" y="841"/>
                    <a:pt x="822" y="688"/>
                    <a:pt x="781" y="540"/>
                  </a:cubicBezTo>
                  <a:cubicBezTo>
                    <a:pt x="744" y="403"/>
                    <a:pt x="614" y="364"/>
                    <a:pt x="495" y="347"/>
                  </a:cubicBezTo>
                  <a:cubicBezTo>
                    <a:pt x="383" y="331"/>
                    <a:pt x="275" y="281"/>
                    <a:pt x="157" y="295"/>
                  </a:cubicBezTo>
                  <a:cubicBezTo>
                    <a:pt x="76" y="304"/>
                    <a:pt x="27" y="259"/>
                    <a:pt x="14" y="184"/>
                  </a:cubicBezTo>
                  <a:cubicBezTo>
                    <a:pt x="0" y="100"/>
                    <a:pt x="57" y="72"/>
                    <a:pt x="126" y="47"/>
                  </a:cubicBezTo>
                  <a:cubicBezTo>
                    <a:pt x="165" y="32"/>
                    <a:pt x="202" y="21"/>
                    <a:pt x="242" y="21"/>
                  </a:cubicBezTo>
                  <a:cubicBezTo>
                    <a:pt x="949" y="21"/>
                    <a:pt x="1655" y="0"/>
                    <a:pt x="2360" y="28"/>
                  </a:cubicBezTo>
                  <a:cubicBezTo>
                    <a:pt x="2934" y="50"/>
                    <a:pt x="3518" y="54"/>
                    <a:pt x="4057" y="305"/>
                  </a:cubicBezTo>
                  <a:cubicBezTo>
                    <a:pt x="4886" y="691"/>
                    <a:pt x="5381" y="1338"/>
                    <a:pt x="5540" y="2236"/>
                  </a:cubicBezTo>
                  <a:cubicBezTo>
                    <a:pt x="5649" y="2852"/>
                    <a:pt x="5577" y="3460"/>
                    <a:pt x="5331" y="4030"/>
                  </a:cubicBezTo>
                  <a:cubicBezTo>
                    <a:pt x="5120" y="4520"/>
                    <a:pt x="4777" y="4895"/>
                    <a:pt x="4283" y="5151"/>
                  </a:cubicBezTo>
                  <a:cubicBezTo>
                    <a:pt x="3941" y="5328"/>
                    <a:pt x="3594" y="5435"/>
                    <a:pt x="3226" y="5511"/>
                  </a:cubicBezTo>
                  <a:cubicBezTo>
                    <a:pt x="3092" y="5539"/>
                    <a:pt x="2958" y="5539"/>
                    <a:pt x="2823" y="5540"/>
                  </a:cubicBezTo>
                  <a:cubicBezTo>
                    <a:pt x="2485" y="5543"/>
                    <a:pt x="2146" y="5541"/>
                    <a:pt x="1808" y="5541"/>
                  </a:cubicBezTo>
                  <a:close/>
                  <a:moveTo>
                    <a:pt x="1500" y="2649"/>
                  </a:moveTo>
                  <a:cubicBezTo>
                    <a:pt x="1504" y="2649"/>
                    <a:pt x="1507" y="2649"/>
                    <a:pt x="1511" y="2649"/>
                  </a:cubicBezTo>
                  <a:lnTo>
                    <a:pt x="1511" y="3332"/>
                  </a:lnTo>
                  <a:cubicBezTo>
                    <a:pt x="1511" y="3765"/>
                    <a:pt x="1507" y="4198"/>
                    <a:pt x="1512" y="4631"/>
                  </a:cubicBezTo>
                  <a:cubicBezTo>
                    <a:pt x="1516" y="4949"/>
                    <a:pt x="1718" y="5128"/>
                    <a:pt x="2058" y="5129"/>
                  </a:cubicBezTo>
                  <a:cubicBezTo>
                    <a:pt x="2299" y="5130"/>
                    <a:pt x="2541" y="5141"/>
                    <a:pt x="2781" y="5127"/>
                  </a:cubicBezTo>
                  <a:cubicBezTo>
                    <a:pt x="3276" y="5098"/>
                    <a:pt x="3719" y="4940"/>
                    <a:pt x="4059" y="4598"/>
                  </a:cubicBezTo>
                  <a:cubicBezTo>
                    <a:pt x="4459" y="4195"/>
                    <a:pt x="4629" y="3698"/>
                    <a:pt x="4672" y="3164"/>
                  </a:cubicBezTo>
                  <a:cubicBezTo>
                    <a:pt x="4719" y="2589"/>
                    <a:pt x="4678" y="2020"/>
                    <a:pt x="4407" y="1488"/>
                  </a:cubicBezTo>
                  <a:cubicBezTo>
                    <a:pt x="4194" y="1072"/>
                    <a:pt x="3867" y="759"/>
                    <a:pt x="3387" y="603"/>
                  </a:cubicBezTo>
                  <a:cubicBezTo>
                    <a:pt x="3199" y="541"/>
                    <a:pt x="2994" y="436"/>
                    <a:pt x="2822" y="442"/>
                  </a:cubicBezTo>
                  <a:cubicBezTo>
                    <a:pt x="2435" y="458"/>
                    <a:pt x="2050" y="445"/>
                    <a:pt x="1664" y="457"/>
                  </a:cubicBezTo>
                  <a:cubicBezTo>
                    <a:pt x="1539" y="461"/>
                    <a:pt x="1499" y="511"/>
                    <a:pt x="1499" y="619"/>
                  </a:cubicBezTo>
                  <a:cubicBezTo>
                    <a:pt x="1501" y="1296"/>
                    <a:pt x="1500" y="1972"/>
                    <a:pt x="1500" y="2649"/>
                  </a:cubicBezTo>
                  <a:close/>
                  <a:moveTo>
                    <a:pt x="2442" y="157"/>
                  </a:moveTo>
                  <a:cubicBezTo>
                    <a:pt x="2426" y="144"/>
                    <a:pt x="2406" y="129"/>
                    <a:pt x="2387" y="114"/>
                  </a:cubicBezTo>
                  <a:cubicBezTo>
                    <a:pt x="2385" y="125"/>
                    <a:pt x="2376" y="142"/>
                    <a:pt x="2380" y="148"/>
                  </a:cubicBezTo>
                  <a:cubicBezTo>
                    <a:pt x="2396" y="167"/>
                    <a:pt x="2416" y="182"/>
                    <a:pt x="2435" y="199"/>
                  </a:cubicBezTo>
                  <a:cubicBezTo>
                    <a:pt x="2437" y="187"/>
                    <a:pt x="2439" y="175"/>
                    <a:pt x="2442" y="157"/>
                  </a:cubicBezTo>
                  <a:close/>
                  <a:moveTo>
                    <a:pt x="1494" y="2274"/>
                  </a:moveTo>
                  <a:cubicBezTo>
                    <a:pt x="1478" y="2264"/>
                    <a:pt x="1468" y="2253"/>
                    <a:pt x="1458" y="2253"/>
                  </a:cubicBezTo>
                  <a:cubicBezTo>
                    <a:pt x="1440" y="2254"/>
                    <a:pt x="1422" y="2261"/>
                    <a:pt x="1405" y="2266"/>
                  </a:cubicBezTo>
                  <a:cubicBezTo>
                    <a:pt x="1415" y="2272"/>
                    <a:pt x="1425" y="2283"/>
                    <a:pt x="1436" y="2283"/>
                  </a:cubicBezTo>
                  <a:cubicBezTo>
                    <a:pt x="1453" y="2284"/>
                    <a:pt x="1471" y="2278"/>
                    <a:pt x="1494" y="2274"/>
                  </a:cubicBezTo>
                  <a:close/>
                  <a:moveTo>
                    <a:pt x="1205" y="2260"/>
                  </a:moveTo>
                  <a:cubicBezTo>
                    <a:pt x="1219" y="2268"/>
                    <a:pt x="1234" y="2276"/>
                    <a:pt x="1248" y="2284"/>
                  </a:cubicBezTo>
                  <a:cubicBezTo>
                    <a:pt x="1252" y="2275"/>
                    <a:pt x="1262" y="2263"/>
                    <a:pt x="1260" y="2260"/>
                  </a:cubicBezTo>
                  <a:cubicBezTo>
                    <a:pt x="1248" y="2246"/>
                    <a:pt x="1234" y="2235"/>
                    <a:pt x="1220" y="2223"/>
                  </a:cubicBezTo>
                  <a:cubicBezTo>
                    <a:pt x="1216" y="2233"/>
                    <a:pt x="1212" y="2244"/>
                    <a:pt x="1205" y="2260"/>
                  </a:cubicBezTo>
                  <a:close/>
                  <a:moveTo>
                    <a:pt x="1458" y="707"/>
                  </a:moveTo>
                  <a:cubicBezTo>
                    <a:pt x="1442" y="722"/>
                    <a:pt x="1426" y="733"/>
                    <a:pt x="1416" y="749"/>
                  </a:cubicBezTo>
                  <a:cubicBezTo>
                    <a:pt x="1412" y="754"/>
                    <a:pt x="1423" y="769"/>
                    <a:pt x="1427" y="779"/>
                  </a:cubicBezTo>
                  <a:cubicBezTo>
                    <a:pt x="1442" y="768"/>
                    <a:pt x="1459" y="758"/>
                    <a:pt x="1471" y="743"/>
                  </a:cubicBezTo>
                  <a:cubicBezTo>
                    <a:pt x="1474" y="739"/>
                    <a:pt x="1464" y="722"/>
                    <a:pt x="1458" y="707"/>
                  </a:cubicBezTo>
                  <a:close/>
                  <a:moveTo>
                    <a:pt x="4355" y="620"/>
                  </a:moveTo>
                  <a:cubicBezTo>
                    <a:pt x="4367" y="615"/>
                    <a:pt x="4378" y="610"/>
                    <a:pt x="4389" y="605"/>
                  </a:cubicBezTo>
                  <a:cubicBezTo>
                    <a:pt x="4380" y="599"/>
                    <a:pt x="4370" y="586"/>
                    <a:pt x="4363" y="587"/>
                  </a:cubicBezTo>
                  <a:cubicBezTo>
                    <a:pt x="4348" y="590"/>
                    <a:pt x="4335" y="600"/>
                    <a:pt x="4321" y="607"/>
                  </a:cubicBezTo>
                  <a:cubicBezTo>
                    <a:pt x="4333" y="611"/>
                    <a:pt x="4344" y="616"/>
                    <a:pt x="4355" y="620"/>
                  </a:cubicBezTo>
                  <a:close/>
                  <a:moveTo>
                    <a:pt x="5167" y="3050"/>
                  </a:moveTo>
                  <a:cubicBezTo>
                    <a:pt x="5190" y="3053"/>
                    <a:pt x="5208" y="3057"/>
                    <a:pt x="5226" y="3056"/>
                  </a:cubicBezTo>
                  <a:cubicBezTo>
                    <a:pt x="5232" y="3055"/>
                    <a:pt x="5236" y="3040"/>
                    <a:pt x="5241" y="3032"/>
                  </a:cubicBezTo>
                  <a:cubicBezTo>
                    <a:pt x="5223" y="3028"/>
                    <a:pt x="5206" y="3023"/>
                    <a:pt x="5188" y="3023"/>
                  </a:cubicBezTo>
                  <a:cubicBezTo>
                    <a:pt x="5182" y="3023"/>
                    <a:pt x="5176" y="3037"/>
                    <a:pt x="5167" y="3050"/>
                  </a:cubicBezTo>
                  <a:close/>
                  <a:moveTo>
                    <a:pt x="4581" y="4873"/>
                  </a:moveTo>
                  <a:cubicBezTo>
                    <a:pt x="4580" y="4869"/>
                    <a:pt x="4580" y="4863"/>
                    <a:pt x="4578" y="4861"/>
                  </a:cubicBezTo>
                  <a:cubicBezTo>
                    <a:pt x="4574" y="4859"/>
                    <a:pt x="4566" y="4857"/>
                    <a:pt x="4562" y="4859"/>
                  </a:cubicBezTo>
                  <a:cubicBezTo>
                    <a:pt x="4549" y="4866"/>
                    <a:pt x="4550" y="4874"/>
                    <a:pt x="4566" y="4878"/>
                  </a:cubicBezTo>
                  <a:cubicBezTo>
                    <a:pt x="4571" y="4879"/>
                    <a:pt x="4576" y="4875"/>
                    <a:pt x="4581" y="4873"/>
                  </a:cubicBezTo>
                  <a:close/>
                  <a:moveTo>
                    <a:pt x="3320" y="358"/>
                  </a:moveTo>
                  <a:cubicBezTo>
                    <a:pt x="3315" y="353"/>
                    <a:pt x="3312" y="346"/>
                    <a:pt x="3307" y="343"/>
                  </a:cubicBezTo>
                  <a:cubicBezTo>
                    <a:pt x="3291" y="335"/>
                    <a:pt x="3277" y="340"/>
                    <a:pt x="3276" y="357"/>
                  </a:cubicBezTo>
                  <a:cubicBezTo>
                    <a:pt x="3276" y="374"/>
                    <a:pt x="3290" y="380"/>
                    <a:pt x="3306" y="372"/>
                  </a:cubicBezTo>
                  <a:cubicBezTo>
                    <a:pt x="3312" y="369"/>
                    <a:pt x="3315" y="363"/>
                    <a:pt x="3320" y="358"/>
                  </a:cubicBezTo>
                  <a:close/>
                  <a:moveTo>
                    <a:pt x="969" y="1491"/>
                  </a:moveTo>
                  <a:cubicBezTo>
                    <a:pt x="967" y="1496"/>
                    <a:pt x="963" y="1501"/>
                    <a:pt x="964" y="1506"/>
                  </a:cubicBezTo>
                  <a:cubicBezTo>
                    <a:pt x="967" y="1524"/>
                    <a:pt x="975" y="1526"/>
                    <a:pt x="985" y="1509"/>
                  </a:cubicBezTo>
                  <a:cubicBezTo>
                    <a:pt x="987" y="1506"/>
                    <a:pt x="985" y="1498"/>
                    <a:pt x="983" y="1494"/>
                  </a:cubicBezTo>
                  <a:cubicBezTo>
                    <a:pt x="981" y="1491"/>
                    <a:pt x="974" y="1492"/>
                    <a:pt x="969" y="1491"/>
                  </a:cubicBezTo>
                  <a:close/>
                  <a:moveTo>
                    <a:pt x="1105" y="1083"/>
                  </a:moveTo>
                  <a:cubicBezTo>
                    <a:pt x="1094" y="1080"/>
                    <a:pt x="1083" y="1074"/>
                    <a:pt x="1073" y="1076"/>
                  </a:cubicBezTo>
                  <a:cubicBezTo>
                    <a:pt x="1055" y="1080"/>
                    <a:pt x="1054" y="1091"/>
                    <a:pt x="1071" y="1100"/>
                  </a:cubicBezTo>
                  <a:cubicBezTo>
                    <a:pt x="1076" y="1103"/>
                    <a:pt x="1084" y="1106"/>
                    <a:pt x="1087" y="1104"/>
                  </a:cubicBezTo>
                  <a:cubicBezTo>
                    <a:pt x="1094" y="1099"/>
                    <a:pt x="1099" y="1090"/>
                    <a:pt x="1105" y="1083"/>
                  </a:cubicBezTo>
                  <a:close/>
                  <a:moveTo>
                    <a:pt x="1510" y="557"/>
                  </a:moveTo>
                  <a:cubicBezTo>
                    <a:pt x="1505" y="555"/>
                    <a:pt x="1500" y="550"/>
                    <a:pt x="1495" y="551"/>
                  </a:cubicBezTo>
                  <a:cubicBezTo>
                    <a:pt x="1476" y="554"/>
                    <a:pt x="1475" y="563"/>
                    <a:pt x="1491" y="572"/>
                  </a:cubicBezTo>
                  <a:cubicBezTo>
                    <a:pt x="1495" y="574"/>
                    <a:pt x="1503" y="573"/>
                    <a:pt x="1507" y="570"/>
                  </a:cubicBezTo>
                  <a:cubicBezTo>
                    <a:pt x="1510" y="568"/>
                    <a:pt x="1509" y="561"/>
                    <a:pt x="1510" y="557"/>
                  </a:cubicBezTo>
                  <a:close/>
                  <a:moveTo>
                    <a:pt x="970" y="1013"/>
                  </a:moveTo>
                  <a:cubicBezTo>
                    <a:pt x="965" y="1026"/>
                    <a:pt x="959" y="1038"/>
                    <a:pt x="957" y="1050"/>
                  </a:cubicBezTo>
                  <a:cubicBezTo>
                    <a:pt x="957" y="1054"/>
                    <a:pt x="967" y="1059"/>
                    <a:pt x="972" y="1063"/>
                  </a:cubicBezTo>
                  <a:cubicBezTo>
                    <a:pt x="978" y="1054"/>
                    <a:pt x="989" y="1046"/>
                    <a:pt x="989" y="1037"/>
                  </a:cubicBezTo>
                  <a:cubicBezTo>
                    <a:pt x="990" y="1029"/>
                    <a:pt x="977" y="1021"/>
                    <a:pt x="970" y="1013"/>
                  </a:cubicBezTo>
                  <a:close/>
                  <a:moveTo>
                    <a:pt x="4338" y="976"/>
                  </a:moveTo>
                  <a:lnTo>
                    <a:pt x="4339" y="961"/>
                  </a:lnTo>
                  <a:lnTo>
                    <a:pt x="4321" y="968"/>
                  </a:lnTo>
                  <a:lnTo>
                    <a:pt x="4338" y="976"/>
                  </a:lnTo>
                  <a:close/>
                  <a:moveTo>
                    <a:pt x="4803" y="3000"/>
                  </a:moveTo>
                  <a:lnTo>
                    <a:pt x="4790" y="2992"/>
                  </a:lnTo>
                  <a:lnTo>
                    <a:pt x="4789" y="3005"/>
                  </a:lnTo>
                  <a:lnTo>
                    <a:pt x="4803" y="3000"/>
                  </a:lnTo>
                  <a:close/>
                  <a:moveTo>
                    <a:pt x="1064" y="2188"/>
                  </a:moveTo>
                  <a:lnTo>
                    <a:pt x="1054" y="2181"/>
                  </a:lnTo>
                  <a:lnTo>
                    <a:pt x="1053" y="2193"/>
                  </a:lnTo>
                  <a:lnTo>
                    <a:pt x="1064" y="2188"/>
                  </a:lnTo>
                  <a:close/>
                  <a:moveTo>
                    <a:pt x="612" y="5386"/>
                  </a:moveTo>
                  <a:cubicBezTo>
                    <a:pt x="608" y="5389"/>
                    <a:pt x="604" y="5393"/>
                    <a:pt x="600" y="5396"/>
                  </a:cubicBezTo>
                  <a:cubicBezTo>
                    <a:pt x="603" y="5400"/>
                    <a:pt x="607" y="5407"/>
                    <a:pt x="611" y="5407"/>
                  </a:cubicBezTo>
                  <a:cubicBezTo>
                    <a:pt x="614" y="5407"/>
                    <a:pt x="619" y="5401"/>
                    <a:pt x="623" y="5397"/>
                  </a:cubicBezTo>
                  <a:cubicBezTo>
                    <a:pt x="619" y="5394"/>
                    <a:pt x="616" y="5390"/>
                    <a:pt x="612" y="5386"/>
                  </a:cubicBezTo>
                  <a:close/>
                  <a:moveTo>
                    <a:pt x="2366" y="5392"/>
                  </a:moveTo>
                  <a:cubicBezTo>
                    <a:pt x="2362" y="5388"/>
                    <a:pt x="2358" y="5380"/>
                    <a:pt x="2354" y="5380"/>
                  </a:cubicBezTo>
                  <a:cubicBezTo>
                    <a:pt x="2350" y="5380"/>
                    <a:pt x="2346" y="5387"/>
                    <a:pt x="2342" y="5391"/>
                  </a:cubicBezTo>
                  <a:cubicBezTo>
                    <a:pt x="2348" y="5395"/>
                    <a:pt x="2354" y="5399"/>
                    <a:pt x="2360" y="5403"/>
                  </a:cubicBezTo>
                  <a:cubicBezTo>
                    <a:pt x="2362" y="5399"/>
                    <a:pt x="2364" y="5396"/>
                    <a:pt x="2366" y="5392"/>
                  </a:cubicBezTo>
                  <a:close/>
                  <a:moveTo>
                    <a:pt x="4639" y="4747"/>
                  </a:moveTo>
                  <a:lnTo>
                    <a:pt x="4629" y="4740"/>
                  </a:lnTo>
                  <a:lnTo>
                    <a:pt x="4628" y="4750"/>
                  </a:lnTo>
                  <a:lnTo>
                    <a:pt x="4639" y="4747"/>
                  </a:lnTo>
                  <a:close/>
                  <a:moveTo>
                    <a:pt x="974" y="246"/>
                  </a:moveTo>
                  <a:lnTo>
                    <a:pt x="982" y="233"/>
                  </a:lnTo>
                  <a:lnTo>
                    <a:pt x="969" y="232"/>
                  </a:lnTo>
                  <a:lnTo>
                    <a:pt x="974" y="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black">
            <a:xfrm>
              <a:off x="6110966" y="2352269"/>
              <a:ext cx="359399" cy="337524"/>
            </a:xfrm>
            <a:custGeom>
              <a:avLst/>
              <a:gdLst>
                <a:gd name="T0" fmla="*/ 5480 w 6224"/>
                <a:gd name="T1" fmla="*/ 1140 h 5848"/>
                <a:gd name="T2" fmla="*/ 6039 w 6224"/>
                <a:gd name="T3" fmla="*/ 2160 h 5848"/>
                <a:gd name="T4" fmla="*/ 2709 w 6224"/>
                <a:gd name="T5" fmla="*/ 5805 h 5848"/>
                <a:gd name="T6" fmla="*/ 36 w 6224"/>
                <a:gd name="T7" fmla="*/ 3225 h 5848"/>
                <a:gd name="T8" fmla="*/ 628 w 6224"/>
                <a:gd name="T9" fmla="*/ 1183 h 5848"/>
                <a:gd name="T10" fmla="*/ 1538 w 6224"/>
                <a:gd name="T11" fmla="*/ 414 h 5848"/>
                <a:gd name="T12" fmla="*/ 1753 w 6224"/>
                <a:gd name="T13" fmla="*/ 426 h 5848"/>
                <a:gd name="T14" fmla="*/ 1918 w 6224"/>
                <a:gd name="T15" fmla="*/ 364 h 5848"/>
                <a:gd name="T16" fmla="*/ 3925 w 6224"/>
                <a:gd name="T17" fmla="*/ 134 h 5848"/>
                <a:gd name="T18" fmla="*/ 5191 w 6224"/>
                <a:gd name="T19" fmla="*/ 849 h 5848"/>
                <a:gd name="T20" fmla="*/ 5372 w 6224"/>
                <a:gd name="T21" fmla="*/ 2095 h 5848"/>
                <a:gd name="T22" fmla="*/ 5316 w 6224"/>
                <a:gd name="T23" fmla="*/ 2151 h 5848"/>
                <a:gd name="T24" fmla="*/ 713 w 6224"/>
                <a:gd name="T25" fmla="*/ 2980 h 5848"/>
                <a:gd name="T26" fmla="*/ 707 w 6224"/>
                <a:gd name="T27" fmla="*/ 3307 h 5848"/>
                <a:gd name="T28" fmla="*/ 916 w 6224"/>
                <a:gd name="T29" fmla="*/ 3861 h 5848"/>
                <a:gd name="T30" fmla="*/ 4789 w 6224"/>
                <a:gd name="T31" fmla="*/ 4625 h 5848"/>
                <a:gd name="T32" fmla="*/ 5545 w 6224"/>
                <a:gd name="T33" fmla="*/ 1961 h 5848"/>
                <a:gd name="T34" fmla="*/ 5498 w 6224"/>
                <a:gd name="T35" fmla="*/ 1888 h 5848"/>
                <a:gd name="T36" fmla="*/ 5276 w 6224"/>
                <a:gd name="T37" fmla="*/ 1966 h 5848"/>
                <a:gd name="T38" fmla="*/ 4622 w 6224"/>
                <a:gd name="T39" fmla="*/ 1027 h 5848"/>
                <a:gd name="T40" fmla="*/ 882 w 6224"/>
                <a:gd name="T41" fmla="*/ 2130 h 5848"/>
                <a:gd name="T42" fmla="*/ 641 w 6224"/>
                <a:gd name="T43" fmla="*/ 2903 h 5848"/>
                <a:gd name="T44" fmla="*/ 4733 w 6224"/>
                <a:gd name="T45" fmla="*/ 1141 h 5848"/>
                <a:gd name="T46" fmla="*/ 4669 w 6224"/>
                <a:gd name="T47" fmla="*/ 1107 h 5848"/>
                <a:gd name="T48" fmla="*/ 5425 w 6224"/>
                <a:gd name="T49" fmla="*/ 2415 h 5848"/>
                <a:gd name="T50" fmla="*/ 5642 w 6224"/>
                <a:gd name="T51" fmla="*/ 3180 h 5848"/>
                <a:gd name="T52" fmla="*/ 5626 w 6224"/>
                <a:gd name="T53" fmla="*/ 3207 h 5848"/>
                <a:gd name="T54" fmla="*/ 5162 w 6224"/>
                <a:gd name="T55" fmla="*/ 1154 h 5848"/>
                <a:gd name="T56" fmla="*/ 5174 w 6224"/>
                <a:gd name="T57" fmla="*/ 1167 h 5848"/>
                <a:gd name="T58" fmla="*/ 5126 w 6224"/>
                <a:gd name="T59" fmla="*/ 1365 h 5848"/>
                <a:gd name="T60" fmla="*/ 833 w 6224"/>
                <a:gd name="T61" fmla="*/ 3316 h 5848"/>
                <a:gd name="T62" fmla="*/ 5214 w 6224"/>
                <a:gd name="T63" fmla="*/ 1238 h 5848"/>
                <a:gd name="T64" fmla="*/ 5214 w 6224"/>
                <a:gd name="T65" fmla="*/ 1238 h 5848"/>
                <a:gd name="T66" fmla="*/ 5118 w 6224"/>
                <a:gd name="T67" fmla="*/ 1247 h 5848"/>
                <a:gd name="T68" fmla="*/ 504 w 6224"/>
                <a:gd name="T69" fmla="*/ 3431 h 5848"/>
                <a:gd name="T70" fmla="*/ 504 w 6224"/>
                <a:gd name="T71" fmla="*/ 3431 h 5848"/>
                <a:gd name="T72" fmla="*/ 4892 w 6224"/>
                <a:gd name="T73" fmla="*/ 1250 h 5848"/>
                <a:gd name="T74" fmla="*/ 5199 w 6224"/>
                <a:gd name="T75" fmla="*/ 2181 h 5848"/>
                <a:gd name="T76" fmla="*/ 5206 w 6224"/>
                <a:gd name="T77" fmla="*/ 2170 h 5848"/>
                <a:gd name="T78" fmla="*/ 5620 w 6224"/>
                <a:gd name="T79" fmla="*/ 2378 h 5848"/>
                <a:gd name="T80" fmla="*/ 5937 w 6224"/>
                <a:gd name="T81" fmla="*/ 2021 h 5848"/>
                <a:gd name="T82" fmla="*/ 5541 w 6224"/>
                <a:gd name="T83" fmla="*/ 2010 h 5848"/>
                <a:gd name="T84" fmla="*/ 5541 w 6224"/>
                <a:gd name="T85" fmla="*/ 2010 h 5848"/>
                <a:gd name="T86" fmla="*/ 5658 w 6224"/>
                <a:gd name="T87" fmla="*/ 1994 h 5848"/>
                <a:gd name="T88" fmla="*/ 825 w 6224"/>
                <a:gd name="T89" fmla="*/ 2557 h 5848"/>
                <a:gd name="T90" fmla="*/ 825 w 6224"/>
                <a:gd name="T91" fmla="*/ 2557 h 5848"/>
                <a:gd name="T92" fmla="*/ 5484 w 6224"/>
                <a:gd name="T93" fmla="*/ 2547 h 5848"/>
                <a:gd name="T94" fmla="*/ 5552 w 6224"/>
                <a:gd name="T95" fmla="*/ 1816 h 5848"/>
                <a:gd name="T96" fmla="*/ 5545 w 6224"/>
                <a:gd name="T97" fmla="*/ 1827 h 5848"/>
                <a:gd name="T98" fmla="*/ 5666 w 6224"/>
                <a:gd name="T99" fmla="*/ 1775 h 5848"/>
                <a:gd name="T100" fmla="*/ 96 w 6224"/>
                <a:gd name="T101" fmla="*/ 2801 h 5848"/>
                <a:gd name="T102" fmla="*/ 96 w 6224"/>
                <a:gd name="T103" fmla="*/ 2801 h 5848"/>
                <a:gd name="T104" fmla="*/ 494 w 6224"/>
                <a:gd name="T105" fmla="*/ 1771 h 5848"/>
                <a:gd name="T106" fmla="*/ 5777 w 6224"/>
                <a:gd name="T107" fmla="*/ 1737 h 5848"/>
                <a:gd name="T108" fmla="*/ 741 w 6224"/>
                <a:gd name="T109" fmla="*/ 3027 h 5848"/>
                <a:gd name="T110" fmla="*/ 753 w 6224"/>
                <a:gd name="T111" fmla="*/ 3027 h 5848"/>
                <a:gd name="T112" fmla="*/ 2131 w 6224"/>
                <a:gd name="T113" fmla="*/ 310 h 5848"/>
                <a:gd name="T114" fmla="*/ 1872 w 6224"/>
                <a:gd name="T115" fmla="*/ 515 h 5848"/>
                <a:gd name="T116" fmla="*/ 1872 w 6224"/>
                <a:gd name="T117" fmla="*/ 515 h 5848"/>
                <a:gd name="T118" fmla="*/ 1586 w 6224"/>
                <a:gd name="T119" fmla="*/ 474 h 5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24" h="5848">
                  <a:moveTo>
                    <a:pt x="5191" y="849"/>
                  </a:moveTo>
                  <a:cubicBezTo>
                    <a:pt x="5277" y="910"/>
                    <a:pt x="5405" y="931"/>
                    <a:pt x="5386" y="1084"/>
                  </a:cubicBezTo>
                  <a:cubicBezTo>
                    <a:pt x="5383" y="1107"/>
                    <a:pt x="5464" y="1091"/>
                    <a:pt x="5480" y="1140"/>
                  </a:cubicBezTo>
                  <a:cubicBezTo>
                    <a:pt x="5477" y="1143"/>
                    <a:pt x="5474" y="1146"/>
                    <a:pt x="5471" y="1149"/>
                  </a:cubicBezTo>
                  <a:cubicBezTo>
                    <a:pt x="5473" y="1145"/>
                    <a:pt x="5474" y="1140"/>
                    <a:pt x="5475" y="1135"/>
                  </a:cubicBezTo>
                  <a:cubicBezTo>
                    <a:pt x="5786" y="1409"/>
                    <a:pt x="5939" y="1775"/>
                    <a:pt x="6039" y="2160"/>
                  </a:cubicBezTo>
                  <a:cubicBezTo>
                    <a:pt x="6224" y="2866"/>
                    <a:pt x="6187" y="3557"/>
                    <a:pt x="5830" y="4214"/>
                  </a:cubicBezTo>
                  <a:cubicBezTo>
                    <a:pt x="5559" y="4712"/>
                    <a:pt x="5164" y="5089"/>
                    <a:pt x="4687" y="5380"/>
                  </a:cubicBezTo>
                  <a:cubicBezTo>
                    <a:pt x="4079" y="5752"/>
                    <a:pt x="3400" y="5848"/>
                    <a:pt x="2709" y="5805"/>
                  </a:cubicBezTo>
                  <a:cubicBezTo>
                    <a:pt x="2091" y="5766"/>
                    <a:pt x="1541" y="5523"/>
                    <a:pt x="1074" y="5100"/>
                  </a:cubicBezTo>
                  <a:cubicBezTo>
                    <a:pt x="668" y="4733"/>
                    <a:pt x="375" y="4291"/>
                    <a:pt x="161" y="3793"/>
                  </a:cubicBezTo>
                  <a:cubicBezTo>
                    <a:pt x="84" y="3613"/>
                    <a:pt x="41" y="3422"/>
                    <a:pt x="36" y="3225"/>
                  </a:cubicBezTo>
                  <a:cubicBezTo>
                    <a:pt x="32" y="3027"/>
                    <a:pt x="0" y="2829"/>
                    <a:pt x="37" y="2632"/>
                  </a:cubicBezTo>
                  <a:cubicBezTo>
                    <a:pt x="84" y="2384"/>
                    <a:pt x="101" y="2130"/>
                    <a:pt x="206" y="1892"/>
                  </a:cubicBezTo>
                  <a:cubicBezTo>
                    <a:pt x="318" y="1637"/>
                    <a:pt x="449" y="1396"/>
                    <a:pt x="628" y="1183"/>
                  </a:cubicBezTo>
                  <a:cubicBezTo>
                    <a:pt x="787" y="994"/>
                    <a:pt x="959" y="818"/>
                    <a:pt x="1165" y="676"/>
                  </a:cubicBezTo>
                  <a:cubicBezTo>
                    <a:pt x="1245" y="621"/>
                    <a:pt x="1311" y="542"/>
                    <a:pt x="1426" y="551"/>
                  </a:cubicBezTo>
                  <a:cubicBezTo>
                    <a:pt x="1511" y="558"/>
                    <a:pt x="1463" y="444"/>
                    <a:pt x="1538" y="414"/>
                  </a:cubicBezTo>
                  <a:cubicBezTo>
                    <a:pt x="1656" y="367"/>
                    <a:pt x="1766" y="302"/>
                    <a:pt x="1891" y="271"/>
                  </a:cubicBezTo>
                  <a:cubicBezTo>
                    <a:pt x="1852" y="291"/>
                    <a:pt x="1849" y="353"/>
                    <a:pt x="1794" y="354"/>
                  </a:cubicBezTo>
                  <a:cubicBezTo>
                    <a:pt x="1778" y="376"/>
                    <a:pt x="1734" y="384"/>
                    <a:pt x="1753" y="426"/>
                  </a:cubicBezTo>
                  <a:cubicBezTo>
                    <a:pt x="1763" y="447"/>
                    <a:pt x="1783" y="449"/>
                    <a:pt x="1799" y="436"/>
                  </a:cubicBezTo>
                  <a:cubicBezTo>
                    <a:pt x="1831" y="408"/>
                    <a:pt x="1804" y="381"/>
                    <a:pt x="1793" y="354"/>
                  </a:cubicBezTo>
                  <a:cubicBezTo>
                    <a:pt x="1836" y="359"/>
                    <a:pt x="1893" y="383"/>
                    <a:pt x="1918" y="364"/>
                  </a:cubicBezTo>
                  <a:cubicBezTo>
                    <a:pt x="1958" y="335"/>
                    <a:pt x="1893" y="306"/>
                    <a:pt x="1888" y="272"/>
                  </a:cubicBezTo>
                  <a:cubicBezTo>
                    <a:pt x="2211" y="94"/>
                    <a:pt x="2569" y="43"/>
                    <a:pt x="2927" y="21"/>
                  </a:cubicBezTo>
                  <a:cubicBezTo>
                    <a:pt x="3263" y="0"/>
                    <a:pt x="3601" y="29"/>
                    <a:pt x="3925" y="134"/>
                  </a:cubicBezTo>
                  <a:cubicBezTo>
                    <a:pt x="4396" y="288"/>
                    <a:pt x="4850" y="477"/>
                    <a:pt x="5196" y="854"/>
                  </a:cubicBezTo>
                  <a:cubicBezTo>
                    <a:pt x="5193" y="857"/>
                    <a:pt x="5190" y="860"/>
                    <a:pt x="5187" y="862"/>
                  </a:cubicBezTo>
                  <a:cubicBezTo>
                    <a:pt x="5188" y="858"/>
                    <a:pt x="5190" y="854"/>
                    <a:pt x="5191" y="849"/>
                  </a:cubicBezTo>
                  <a:close/>
                  <a:moveTo>
                    <a:pt x="5374" y="2141"/>
                  </a:moveTo>
                  <a:cubicBezTo>
                    <a:pt x="5383" y="2127"/>
                    <a:pt x="5391" y="2112"/>
                    <a:pt x="5399" y="2097"/>
                  </a:cubicBezTo>
                  <a:cubicBezTo>
                    <a:pt x="5390" y="2097"/>
                    <a:pt x="5381" y="2096"/>
                    <a:pt x="5372" y="2095"/>
                  </a:cubicBezTo>
                  <a:cubicBezTo>
                    <a:pt x="5373" y="2111"/>
                    <a:pt x="5374" y="2127"/>
                    <a:pt x="5374" y="2142"/>
                  </a:cubicBezTo>
                  <a:cubicBezTo>
                    <a:pt x="5356" y="2137"/>
                    <a:pt x="5338" y="2131"/>
                    <a:pt x="5320" y="2125"/>
                  </a:cubicBezTo>
                  <a:cubicBezTo>
                    <a:pt x="5319" y="2134"/>
                    <a:pt x="5318" y="2142"/>
                    <a:pt x="5316" y="2151"/>
                  </a:cubicBezTo>
                  <a:cubicBezTo>
                    <a:pt x="5336" y="2148"/>
                    <a:pt x="5355" y="2145"/>
                    <a:pt x="5374" y="2141"/>
                  </a:cubicBezTo>
                  <a:close/>
                  <a:moveTo>
                    <a:pt x="633" y="2872"/>
                  </a:moveTo>
                  <a:cubicBezTo>
                    <a:pt x="660" y="2908"/>
                    <a:pt x="790" y="2880"/>
                    <a:pt x="713" y="2980"/>
                  </a:cubicBezTo>
                  <a:cubicBezTo>
                    <a:pt x="681" y="3023"/>
                    <a:pt x="669" y="3061"/>
                    <a:pt x="728" y="3094"/>
                  </a:cubicBezTo>
                  <a:cubicBezTo>
                    <a:pt x="837" y="3154"/>
                    <a:pt x="765" y="3227"/>
                    <a:pt x="744" y="3297"/>
                  </a:cubicBezTo>
                  <a:cubicBezTo>
                    <a:pt x="731" y="3300"/>
                    <a:pt x="719" y="3303"/>
                    <a:pt x="707" y="3307"/>
                  </a:cubicBezTo>
                  <a:cubicBezTo>
                    <a:pt x="713" y="3313"/>
                    <a:pt x="719" y="3319"/>
                    <a:pt x="726" y="3325"/>
                  </a:cubicBezTo>
                  <a:cubicBezTo>
                    <a:pt x="731" y="3315"/>
                    <a:pt x="736" y="3304"/>
                    <a:pt x="741" y="3294"/>
                  </a:cubicBezTo>
                  <a:cubicBezTo>
                    <a:pt x="885" y="3460"/>
                    <a:pt x="844" y="3674"/>
                    <a:pt x="916" y="3861"/>
                  </a:cubicBezTo>
                  <a:cubicBezTo>
                    <a:pt x="1138" y="4437"/>
                    <a:pt x="1487" y="4914"/>
                    <a:pt x="2109" y="5173"/>
                  </a:cubicBezTo>
                  <a:cubicBezTo>
                    <a:pt x="2511" y="5341"/>
                    <a:pt x="2941" y="5346"/>
                    <a:pt x="3384" y="5327"/>
                  </a:cubicBezTo>
                  <a:cubicBezTo>
                    <a:pt x="3991" y="5300"/>
                    <a:pt x="4426" y="5029"/>
                    <a:pt x="4789" y="4625"/>
                  </a:cubicBezTo>
                  <a:cubicBezTo>
                    <a:pt x="5107" y="4271"/>
                    <a:pt x="5246" y="3843"/>
                    <a:pt x="5346" y="3404"/>
                  </a:cubicBezTo>
                  <a:cubicBezTo>
                    <a:pt x="5427" y="3052"/>
                    <a:pt x="5410" y="2697"/>
                    <a:pt x="5327" y="2349"/>
                  </a:cubicBezTo>
                  <a:cubicBezTo>
                    <a:pt x="5259" y="2062"/>
                    <a:pt x="5247" y="2067"/>
                    <a:pt x="5545" y="1961"/>
                  </a:cubicBezTo>
                  <a:cubicBezTo>
                    <a:pt x="5590" y="1945"/>
                    <a:pt x="5667" y="1936"/>
                    <a:pt x="5661" y="1866"/>
                  </a:cubicBezTo>
                  <a:cubicBezTo>
                    <a:pt x="5660" y="1846"/>
                    <a:pt x="5630" y="1821"/>
                    <a:pt x="5607" y="1810"/>
                  </a:cubicBezTo>
                  <a:cubicBezTo>
                    <a:pt x="5518" y="1771"/>
                    <a:pt x="5579" y="1912"/>
                    <a:pt x="5498" y="1888"/>
                  </a:cubicBezTo>
                  <a:cubicBezTo>
                    <a:pt x="5495" y="1885"/>
                    <a:pt x="5491" y="1882"/>
                    <a:pt x="5487" y="1879"/>
                  </a:cubicBezTo>
                  <a:cubicBezTo>
                    <a:pt x="5493" y="1880"/>
                    <a:pt x="5498" y="1882"/>
                    <a:pt x="5504" y="1883"/>
                  </a:cubicBezTo>
                  <a:cubicBezTo>
                    <a:pt x="5445" y="1945"/>
                    <a:pt x="5325" y="1851"/>
                    <a:pt x="5276" y="1966"/>
                  </a:cubicBezTo>
                  <a:cubicBezTo>
                    <a:pt x="5259" y="2006"/>
                    <a:pt x="5187" y="1959"/>
                    <a:pt x="5193" y="1921"/>
                  </a:cubicBezTo>
                  <a:cubicBezTo>
                    <a:pt x="5222" y="1737"/>
                    <a:pt x="5049" y="1635"/>
                    <a:pt x="4993" y="1486"/>
                  </a:cubicBezTo>
                  <a:cubicBezTo>
                    <a:pt x="4923" y="1300"/>
                    <a:pt x="4774" y="1156"/>
                    <a:pt x="4622" y="1027"/>
                  </a:cubicBezTo>
                  <a:cubicBezTo>
                    <a:pt x="4169" y="644"/>
                    <a:pt x="3626" y="476"/>
                    <a:pt x="3008" y="473"/>
                  </a:cubicBezTo>
                  <a:cubicBezTo>
                    <a:pt x="2111" y="469"/>
                    <a:pt x="1514" y="877"/>
                    <a:pt x="1107" y="1573"/>
                  </a:cubicBezTo>
                  <a:cubicBezTo>
                    <a:pt x="1004" y="1750"/>
                    <a:pt x="900" y="1936"/>
                    <a:pt x="882" y="2130"/>
                  </a:cubicBezTo>
                  <a:cubicBezTo>
                    <a:pt x="866" y="2305"/>
                    <a:pt x="699" y="2442"/>
                    <a:pt x="772" y="2639"/>
                  </a:cubicBezTo>
                  <a:cubicBezTo>
                    <a:pt x="793" y="2696"/>
                    <a:pt x="684" y="2794"/>
                    <a:pt x="634" y="2874"/>
                  </a:cubicBezTo>
                  <a:cubicBezTo>
                    <a:pt x="637" y="2883"/>
                    <a:pt x="639" y="2893"/>
                    <a:pt x="641" y="2903"/>
                  </a:cubicBezTo>
                  <a:cubicBezTo>
                    <a:pt x="639" y="2893"/>
                    <a:pt x="636" y="2882"/>
                    <a:pt x="633" y="2872"/>
                  </a:cubicBezTo>
                  <a:close/>
                  <a:moveTo>
                    <a:pt x="4669" y="1107"/>
                  </a:moveTo>
                  <a:cubicBezTo>
                    <a:pt x="4681" y="1135"/>
                    <a:pt x="4704" y="1145"/>
                    <a:pt x="4733" y="1141"/>
                  </a:cubicBezTo>
                  <a:cubicBezTo>
                    <a:pt x="4750" y="1138"/>
                    <a:pt x="4756" y="1123"/>
                    <a:pt x="4744" y="1114"/>
                  </a:cubicBezTo>
                  <a:cubicBezTo>
                    <a:pt x="4724" y="1098"/>
                    <a:pt x="4701" y="1086"/>
                    <a:pt x="4680" y="1072"/>
                  </a:cubicBezTo>
                  <a:cubicBezTo>
                    <a:pt x="4676" y="1084"/>
                    <a:pt x="4672" y="1095"/>
                    <a:pt x="4669" y="1107"/>
                  </a:cubicBezTo>
                  <a:close/>
                  <a:moveTo>
                    <a:pt x="5387" y="2483"/>
                  </a:moveTo>
                  <a:cubicBezTo>
                    <a:pt x="5418" y="2485"/>
                    <a:pt x="5435" y="2464"/>
                    <a:pt x="5449" y="2443"/>
                  </a:cubicBezTo>
                  <a:cubicBezTo>
                    <a:pt x="5469" y="2411"/>
                    <a:pt x="5436" y="2410"/>
                    <a:pt x="5425" y="2415"/>
                  </a:cubicBezTo>
                  <a:cubicBezTo>
                    <a:pt x="5404" y="2425"/>
                    <a:pt x="5386" y="2445"/>
                    <a:pt x="5367" y="2460"/>
                  </a:cubicBezTo>
                  <a:cubicBezTo>
                    <a:pt x="5374" y="2468"/>
                    <a:pt x="5381" y="2476"/>
                    <a:pt x="5387" y="2483"/>
                  </a:cubicBezTo>
                  <a:close/>
                  <a:moveTo>
                    <a:pt x="5642" y="3180"/>
                  </a:moveTo>
                  <a:cubicBezTo>
                    <a:pt x="5635" y="3171"/>
                    <a:pt x="5628" y="3161"/>
                    <a:pt x="5622" y="3152"/>
                  </a:cubicBezTo>
                  <a:cubicBezTo>
                    <a:pt x="5614" y="3161"/>
                    <a:pt x="5603" y="3168"/>
                    <a:pt x="5600" y="3178"/>
                  </a:cubicBezTo>
                  <a:cubicBezTo>
                    <a:pt x="5592" y="3201"/>
                    <a:pt x="5607" y="3210"/>
                    <a:pt x="5626" y="3207"/>
                  </a:cubicBezTo>
                  <a:cubicBezTo>
                    <a:pt x="5633" y="3206"/>
                    <a:pt x="5636" y="3189"/>
                    <a:pt x="5642" y="3180"/>
                  </a:cubicBezTo>
                  <a:close/>
                  <a:moveTo>
                    <a:pt x="5174" y="1167"/>
                  </a:moveTo>
                  <a:cubicBezTo>
                    <a:pt x="5170" y="1162"/>
                    <a:pt x="5166" y="1154"/>
                    <a:pt x="5162" y="1154"/>
                  </a:cubicBezTo>
                  <a:cubicBezTo>
                    <a:pt x="5152" y="1156"/>
                    <a:pt x="5142" y="1161"/>
                    <a:pt x="5131" y="1165"/>
                  </a:cubicBezTo>
                  <a:cubicBezTo>
                    <a:pt x="5135" y="1169"/>
                    <a:pt x="5140" y="1177"/>
                    <a:pt x="5143" y="1177"/>
                  </a:cubicBezTo>
                  <a:cubicBezTo>
                    <a:pt x="5154" y="1175"/>
                    <a:pt x="5164" y="1171"/>
                    <a:pt x="5174" y="1167"/>
                  </a:cubicBezTo>
                  <a:close/>
                  <a:moveTo>
                    <a:pt x="5130" y="1378"/>
                  </a:moveTo>
                  <a:lnTo>
                    <a:pt x="5138" y="1366"/>
                  </a:lnTo>
                  <a:lnTo>
                    <a:pt x="5126" y="1365"/>
                  </a:lnTo>
                  <a:lnTo>
                    <a:pt x="5130" y="1378"/>
                  </a:lnTo>
                  <a:close/>
                  <a:moveTo>
                    <a:pt x="825" y="3329"/>
                  </a:moveTo>
                  <a:lnTo>
                    <a:pt x="833" y="3316"/>
                  </a:lnTo>
                  <a:lnTo>
                    <a:pt x="819" y="3315"/>
                  </a:lnTo>
                  <a:lnTo>
                    <a:pt x="825" y="3329"/>
                  </a:lnTo>
                  <a:close/>
                  <a:moveTo>
                    <a:pt x="5214" y="1238"/>
                  </a:moveTo>
                  <a:lnTo>
                    <a:pt x="5206" y="1249"/>
                  </a:lnTo>
                  <a:lnTo>
                    <a:pt x="5218" y="1251"/>
                  </a:lnTo>
                  <a:lnTo>
                    <a:pt x="5214" y="1238"/>
                  </a:lnTo>
                  <a:close/>
                  <a:moveTo>
                    <a:pt x="5145" y="1249"/>
                  </a:moveTo>
                  <a:cubicBezTo>
                    <a:pt x="5140" y="1244"/>
                    <a:pt x="5136" y="1239"/>
                    <a:pt x="5131" y="1234"/>
                  </a:cubicBezTo>
                  <a:cubicBezTo>
                    <a:pt x="5126" y="1238"/>
                    <a:pt x="5118" y="1243"/>
                    <a:pt x="5118" y="1247"/>
                  </a:cubicBezTo>
                  <a:cubicBezTo>
                    <a:pt x="5117" y="1252"/>
                    <a:pt x="5125" y="1257"/>
                    <a:pt x="5130" y="1263"/>
                  </a:cubicBezTo>
                  <a:cubicBezTo>
                    <a:pt x="5135" y="1258"/>
                    <a:pt x="5140" y="1253"/>
                    <a:pt x="5145" y="1249"/>
                  </a:cubicBezTo>
                  <a:close/>
                  <a:moveTo>
                    <a:pt x="504" y="3431"/>
                  </a:moveTo>
                  <a:lnTo>
                    <a:pt x="496" y="3443"/>
                  </a:lnTo>
                  <a:lnTo>
                    <a:pt x="509" y="3445"/>
                  </a:lnTo>
                  <a:lnTo>
                    <a:pt x="504" y="3431"/>
                  </a:lnTo>
                  <a:close/>
                  <a:moveTo>
                    <a:pt x="4886" y="1237"/>
                  </a:moveTo>
                  <a:lnTo>
                    <a:pt x="4878" y="1249"/>
                  </a:lnTo>
                  <a:lnTo>
                    <a:pt x="4892" y="1250"/>
                  </a:lnTo>
                  <a:lnTo>
                    <a:pt x="4886" y="1237"/>
                  </a:lnTo>
                  <a:close/>
                  <a:moveTo>
                    <a:pt x="5206" y="2170"/>
                  </a:moveTo>
                  <a:cubicBezTo>
                    <a:pt x="5203" y="2174"/>
                    <a:pt x="5198" y="2179"/>
                    <a:pt x="5199" y="2181"/>
                  </a:cubicBezTo>
                  <a:cubicBezTo>
                    <a:pt x="5205" y="2198"/>
                    <a:pt x="5214" y="2199"/>
                    <a:pt x="5222" y="2183"/>
                  </a:cubicBezTo>
                  <a:cubicBezTo>
                    <a:pt x="5224" y="2181"/>
                    <a:pt x="5220" y="2174"/>
                    <a:pt x="5217" y="2171"/>
                  </a:cubicBezTo>
                  <a:cubicBezTo>
                    <a:pt x="5215" y="2169"/>
                    <a:pt x="5210" y="2170"/>
                    <a:pt x="5206" y="2170"/>
                  </a:cubicBezTo>
                  <a:close/>
                  <a:moveTo>
                    <a:pt x="5606" y="2383"/>
                  </a:moveTo>
                  <a:lnTo>
                    <a:pt x="5619" y="2391"/>
                  </a:lnTo>
                  <a:lnTo>
                    <a:pt x="5620" y="2378"/>
                  </a:lnTo>
                  <a:lnTo>
                    <a:pt x="5606" y="2383"/>
                  </a:lnTo>
                  <a:close/>
                  <a:moveTo>
                    <a:pt x="5945" y="2010"/>
                  </a:moveTo>
                  <a:lnTo>
                    <a:pt x="5937" y="2021"/>
                  </a:lnTo>
                  <a:lnTo>
                    <a:pt x="5950" y="2023"/>
                  </a:lnTo>
                  <a:lnTo>
                    <a:pt x="5945" y="2010"/>
                  </a:lnTo>
                  <a:close/>
                  <a:moveTo>
                    <a:pt x="5541" y="2010"/>
                  </a:moveTo>
                  <a:lnTo>
                    <a:pt x="5533" y="2021"/>
                  </a:lnTo>
                  <a:lnTo>
                    <a:pt x="5546" y="2023"/>
                  </a:lnTo>
                  <a:lnTo>
                    <a:pt x="5541" y="2010"/>
                  </a:lnTo>
                  <a:close/>
                  <a:moveTo>
                    <a:pt x="5660" y="1965"/>
                  </a:moveTo>
                  <a:cubicBezTo>
                    <a:pt x="5655" y="1969"/>
                    <a:pt x="5646" y="1974"/>
                    <a:pt x="5646" y="1979"/>
                  </a:cubicBezTo>
                  <a:cubicBezTo>
                    <a:pt x="5646" y="1983"/>
                    <a:pt x="5654" y="1989"/>
                    <a:pt x="5658" y="1994"/>
                  </a:cubicBezTo>
                  <a:cubicBezTo>
                    <a:pt x="5663" y="1989"/>
                    <a:pt x="5672" y="1985"/>
                    <a:pt x="5672" y="1980"/>
                  </a:cubicBezTo>
                  <a:cubicBezTo>
                    <a:pt x="5672" y="1975"/>
                    <a:pt x="5664" y="1970"/>
                    <a:pt x="5660" y="1965"/>
                  </a:cubicBezTo>
                  <a:close/>
                  <a:moveTo>
                    <a:pt x="825" y="2557"/>
                  </a:moveTo>
                  <a:lnTo>
                    <a:pt x="833" y="2544"/>
                  </a:lnTo>
                  <a:lnTo>
                    <a:pt x="820" y="2543"/>
                  </a:lnTo>
                  <a:lnTo>
                    <a:pt x="825" y="2557"/>
                  </a:lnTo>
                  <a:close/>
                  <a:moveTo>
                    <a:pt x="5511" y="2549"/>
                  </a:moveTo>
                  <a:cubicBezTo>
                    <a:pt x="5506" y="2544"/>
                    <a:pt x="5502" y="2539"/>
                    <a:pt x="5497" y="2534"/>
                  </a:cubicBezTo>
                  <a:cubicBezTo>
                    <a:pt x="5492" y="2538"/>
                    <a:pt x="5484" y="2542"/>
                    <a:pt x="5484" y="2547"/>
                  </a:cubicBezTo>
                  <a:cubicBezTo>
                    <a:pt x="5483" y="2552"/>
                    <a:pt x="5491" y="2557"/>
                    <a:pt x="5496" y="2562"/>
                  </a:cubicBezTo>
                  <a:cubicBezTo>
                    <a:pt x="5501" y="2558"/>
                    <a:pt x="5506" y="2553"/>
                    <a:pt x="5511" y="2549"/>
                  </a:cubicBezTo>
                  <a:close/>
                  <a:moveTo>
                    <a:pt x="5552" y="1816"/>
                  </a:moveTo>
                  <a:cubicBezTo>
                    <a:pt x="5548" y="1811"/>
                    <a:pt x="5545" y="1804"/>
                    <a:pt x="5541" y="1804"/>
                  </a:cubicBezTo>
                  <a:cubicBezTo>
                    <a:pt x="5537" y="1804"/>
                    <a:pt x="5532" y="1810"/>
                    <a:pt x="5528" y="1814"/>
                  </a:cubicBezTo>
                  <a:cubicBezTo>
                    <a:pt x="5534" y="1818"/>
                    <a:pt x="5539" y="1822"/>
                    <a:pt x="5545" y="1827"/>
                  </a:cubicBezTo>
                  <a:cubicBezTo>
                    <a:pt x="5547" y="1823"/>
                    <a:pt x="5550" y="1819"/>
                    <a:pt x="5552" y="1816"/>
                  </a:cubicBezTo>
                  <a:close/>
                  <a:moveTo>
                    <a:pt x="5658" y="1787"/>
                  </a:moveTo>
                  <a:lnTo>
                    <a:pt x="5666" y="1775"/>
                  </a:lnTo>
                  <a:lnTo>
                    <a:pt x="5653" y="1773"/>
                  </a:lnTo>
                  <a:lnTo>
                    <a:pt x="5658" y="1787"/>
                  </a:lnTo>
                  <a:close/>
                  <a:moveTo>
                    <a:pt x="96" y="2801"/>
                  </a:moveTo>
                  <a:lnTo>
                    <a:pt x="104" y="2788"/>
                  </a:lnTo>
                  <a:lnTo>
                    <a:pt x="90" y="2787"/>
                  </a:lnTo>
                  <a:lnTo>
                    <a:pt x="96" y="2801"/>
                  </a:lnTo>
                  <a:close/>
                  <a:moveTo>
                    <a:pt x="500" y="1785"/>
                  </a:moveTo>
                  <a:lnTo>
                    <a:pt x="508" y="1772"/>
                  </a:lnTo>
                  <a:lnTo>
                    <a:pt x="494" y="1771"/>
                  </a:lnTo>
                  <a:lnTo>
                    <a:pt x="500" y="1785"/>
                  </a:lnTo>
                  <a:close/>
                  <a:moveTo>
                    <a:pt x="5784" y="1726"/>
                  </a:moveTo>
                  <a:lnTo>
                    <a:pt x="5777" y="1737"/>
                  </a:lnTo>
                  <a:lnTo>
                    <a:pt x="5789" y="1739"/>
                  </a:lnTo>
                  <a:lnTo>
                    <a:pt x="5784" y="1726"/>
                  </a:lnTo>
                  <a:close/>
                  <a:moveTo>
                    <a:pt x="741" y="3027"/>
                  </a:moveTo>
                  <a:cubicBezTo>
                    <a:pt x="739" y="3031"/>
                    <a:pt x="734" y="3036"/>
                    <a:pt x="735" y="3038"/>
                  </a:cubicBezTo>
                  <a:cubicBezTo>
                    <a:pt x="742" y="3055"/>
                    <a:pt x="751" y="3055"/>
                    <a:pt x="758" y="3039"/>
                  </a:cubicBezTo>
                  <a:cubicBezTo>
                    <a:pt x="759" y="3036"/>
                    <a:pt x="756" y="3030"/>
                    <a:pt x="753" y="3027"/>
                  </a:cubicBezTo>
                  <a:cubicBezTo>
                    <a:pt x="750" y="3025"/>
                    <a:pt x="745" y="3027"/>
                    <a:pt x="741" y="3027"/>
                  </a:cubicBezTo>
                  <a:close/>
                  <a:moveTo>
                    <a:pt x="2122" y="322"/>
                  </a:moveTo>
                  <a:lnTo>
                    <a:pt x="2131" y="310"/>
                  </a:lnTo>
                  <a:lnTo>
                    <a:pt x="2117" y="308"/>
                  </a:lnTo>
                  <a:lnTo>
                    <a:pt x="2122" y="322"/>
                  </a:lnTo>
                  <a:close/>
                  <a:moveTo>
                    <a:pt x="1872" y="515"/>
                  </a:moveTo>
                  <a:lnTo>
                    <a:pt x="1884" y="523"/>
                  </a:lnTo>
                  <a:lnTo>
                    <a:pt x="1886" y="510"/>
                  </a:lnTo>
                  <a:lnTo>
                    <a:pt x="1872" y="515"/>
                  </a:lnTo>
                  <a:close/>
                  <a:moveTo>
                    <a:pt x="1610" y="476"/>
                  </a:moveTo>
                  <a:cubicBezTo>
                    <a:pt x="1606" y="471"/>
                    <a:pt x="1602" y="467"/>
                    <a:pt x="1598" y="462"/>
                  </a:cubicBezTo>
                  <a:cubicBezTo>
                    <a:pt x="1594" y="466"/>
                    <a:pt x="1586" y="470"/>
                    <a:pt x="1586" y="474"/>
                  </a:cubicBezTo>
                  <a:cubicBezTo>
                    <a:pt x="1586" y="478"/>
                    <a:pt x="1593" y="483"/>
                    <a:pt x="1597" y="488"/>
                  </a:cubicBezTo>
                  <a:cubicBezTo>
                    <a:pt x="1601" y="484"/>
                    <a:pt x="1606" y="480"/>
                    <a:pt x="1610" y="4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2"/>
            <p:cNvSpPr>
              <a:spLocks noEditPoints="1"/>
            </p:cNvSpPr>
            <p:nvPr userDrawn="1"/>
          </p:nvSpPr>
          <p:spPr bwMode="black">
            <a:xfrm>
              <a:off x="6522506" y="2358373"/>
              <a:ext cx="347444" cy="331166"/>
            </a:xfrm>
            <a:custGeom>
              <a:avLst/>
              <a:gdLst>
                <a:gd name="T0" fmla="*/ 4636 w 6019"/>
                <a:gd name="T1" fmla="*/ 4169 h 5737"/>
                <a:gd name="T2" fmla="*/ 4785 w 6019"/>
                <a:gd name="T3" fmla="*/ 3321 h 5737"/>
                <a:gd name="T4" fmla="*/ 4769 w 6019"/>
                <a:gd name="T5" fmla="*/ 2348 h 5737"/>
                <a:gd name="T6" fmla="*/ 4282 w 6019"/>
                <a:gd name="T7" fmla="*/ 344 h 5737"/>
                <a:gd name="T8" fmla="*/ 4019 w 6019"/>
                <a:gd name="T9" fmla="*/ 70 h 5737"/>
                <a:gd name="T10" fmla="*/ 5930 w 6019"/>
                <a:gd name="T11" fmla="*/ 72 h 5737"/>
                <a:gd name="T12" fmla="*/ 5614 w 6019"/>
                <a:gd name="T13" fmla="*/ 350 h 5737"/>
                <a:gd name="T14" fmla="*/ 5166 w 6019"/>
                <a:gd name="T15" fmla="*/ 2385 h 5737"/>
                <a:gd name="T16" fmla="*/ 5150 w 6019"/>
                <a:gd name="T17" fmla="*/ 5559 h 5737"/>
                <a:gd name="T18" fmla="*/ 4516 w 6019"/>
                <a:gd name="T19" fmla="*/ 5222 h 5737"/>
                <a:gd name="T20" fmla="*/ 4098 w 6019"/>
                <a:gd name="T21" fmla="*/ 4676 h 5737"/>
                <a:gd name="T22" fmla="*/ 2752 w 6019"/>
                <a:gd name="T23" fmla="*/ 3013 h 5737"/>
                <a:gd name="T24" fmla="*/ 1331 w 6019"/>
                <a:gd name="T25" fmla="*/ 1314 h 5737"/>
                <a:gd name="T26" fmla="*/ 1230 w 6019"/>
                <a:gd name="T27" fmla="*/ 1633 h 5737"/>
                <a:gd name="T28" fmla="*/ 1030 w 6019"/>
                <a:gd name="T29" fmla="*/ 4375 h 5737"/>
                <a:gd name="T30" fmla="*/ 823 w 6019"/>
                <a:gd name="T31" fmla="*/ 2030 h 5737"/>
                <a:gd name="T32" fmla="*/ 827 w 6019"/>
                <a:gd name="T33" fmla="*/ 970 h 5737"/>
                <a:gd name="T34" fmla="*/ 134 w 6019"/>
                <a:gd name="T35" fmla="*/ 309 h 5737"/>
                <a:gd name="T36" fmla="*/ 273 w 6019"/>
                <a:gd name="T37" fmla="*/ 55 h 5737"/>
                <a:gd name="T38" fmla="*/ 2860 w 6019"/>
                <a:gd name="T39" fmla="*/ 1960 h 5737"/>
                <a:gd name="T40" fmla="*/ 3929 w 6019"/>
                <a:gd name="T41" fmla="*/ 3454 h 5737"/>
                <a:gd name="T42" fmla="*/ 4669 w 6019"/>
                <a:gd name="T43" fmla="*/ 4432 h 5737"/>
                <a:gd name="T44" fmla="*/ 4866 w 6019"/>
                <a:gd name="T45" fmla="*/ 4343 h 5737"/>
                <a:gd name="T46" fmla="*/ 4607 w 6019"/>
                <a:gd name="T47" fmla="*/ 4336 h 5737"/>
                <a:gd name="T48" fmla="*/ 2709 w 6019"/>
                <a:gd name="T49" fmla="*/ 2767 h 5737"/>
                <a:gd name="T50" fmla="*/ 2774 w 6019"/>
                <a:gd name="T51" fmla="*/ 2741 h 5737"/>
                <a:gd name="T52" fmla="*/ 4445 w 6019"/>
                <a:gd name="T53" fmla="*/ 4423 h 5737"/>
                <a:gd name="T54" fmla="*/ 4480 w 6019"/>
                <a:gd name="T55" fmla="*/ 4384 h 5737"/>
                <a:gd name="T56" fmla="*/ 2945 w 6019"/>
                <a:gd name="T57" fmla="*/ 2260 h 5737"/>
                <a:gd name="T58" fmla="*/ 1063 w 6019"/>
                <a:gd name="T59" fmla="*/ 2369 h 5737"/>
                <a:gd name="T60" fmla="*/ 971 w 6019"/>
                <a:gd name="T61" fmla="*/ 2386 h 5737"/>
                <a:gd name="T62" fmla="*/ 2050 w 6019"/>
                <a:gd name="T63" fmla="*/ 1738 h 5737"/>
                <a:gd name="T64" fmla="*/ 2084 w 6019"/>
                <a:gd name="T65" fmla="*/ 1775 h 5737"/>
                <a:gd name="T66" fmla="*/ 3493 w 6019"/>
                <a:gd name="T67" fmla="*/ 3585 h 5737"/>
                <a:gd name="T68" fmla="*/ 4978 w 6019"/>
                <a:gd name="T69" fmla="*/ 5543 h 5737"/>
                <a:gd name="T70" fmla="*/ 4946 w 6019"/>
                <a:gd name="T71" fmla="*/ 5527 h 5737"/>
                <a:gd name="T72" fmla="*/ 970 w 6019"/>
                <a:gd name="T73" fmla="*/ 1686 h 5737"/>
                <a:gd name="T74" fmla="*/ 933 w 6019"/>
                <a:gd name="T75" fmla="*/ 1674 h 5737"/>
                <a:gd name="T76" fmla="*/ 1181 w 6019"/>
                <a:gd name="T77" fmla="*/ 1553 h 5737"/>
                <a:gd name="T78" fmla="*/ 4862 w 6019"/>
                <a:gd name="T79" fmla="*/ 3004 h 5737"/>
                <a:gd name="T80" fmla="*/ 4873 w 6019"/>
                <a:gd name="T81" fmla="*/ 3004 h 5737"/>
                <a:gd name="T82" fmla="*/ 1123 w 6019"/>
                <a:gd name="T83" fmla="*/ 3177 h 5737"/>
                <a:gd name="T84" fmla="*/ 3661 w 6019"/>
                <a:gd name="T85" fmla="*/ 3419 h 5737"/>
                <a:gd name="T86" fmla="*/ 3648 w 6019"/>
                <a:gd name="T87" fmla="*/ 3431 h 5737"/>
                <a:gd name="T88" fmla="*/ 3812 w 6019"/>
                <a:gd name="T89" fmla="*/ 3443 h 5737"/>
                <a:gd name="T90" fmla="*/ 3823 w 6019"/>
                <a:gd name="T91" fmla="*/ 3455 h 5737"/>
                <a:gd name="T92" fmla="*/ 3238 w 6019"/>
                <a:gd name="T93" fmla="*/ 3586 h 5737"/>
                <a:gd name="T94" fmla="*/ 2755 w 6019"/>
                <a:gd name="T95" fmla="*/ 1942 h 5737"/>
                <a:gd name="T96" fmla="*/ 2769 w 6019"/>
                <a:gd name="T97" fmla="*/ 1958 h 5737"/>
                <a:gd name="T98" fmla="*/ 1046 w 6019"/>
                <a:gd name="T99" fmla="*/ 1756 h 5737"/>
                <a:gd name="T100" fmla="*/ 1164 w 6019"/>
                <a:gd name="T101" fmla="*/ 1673 h 5737"/>
                <a:gd name="T102" fmla="*/ 4747 w 6019"/>
                <a:gd name="T103" fmla="*/ 5398 h 5737"/>
                <a:gd name="T104" fmla="*/ 4747 w 6019"/>
                <a:gd name="T105" fmla="*/ 5398 h 5737"/>
                <a:gd name="T106" fmla="*/ 5078 w 6019"/>
                <a:gd name="T107" fmla="*/ 5444 h 5737"/>
                <a:gd name="T108" fmla="*/ 5148 w 6019"/>
                <a:gd name="T109" fmla="*/ 130 h 5737"/>
                <a:gd name="T110" fmla="*/ 4744 w 6019"/>
                <a:gd name="T111" fmla="*/ 257 h 5737"/>
                <a:gd name="T112" fmla="*/ 4744 w 6019"/>
                <a:gd name="T113" fmla="*/ 257 h 5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019" h="5737">
                  <a:moveTo>
                    <a:pt x="3966" y="3451"/>
                  </a:moveTo>
                  <a:cubicBezTo>
                    <a:pt x="4064" y="3421"/>
                    <a:pt x="4097" y="3510"/>
                    <a:pt x="4140" y="3560"/>
                  </a:cubicBezTo>
                  <a:cubicBezTo>
                    <a:pt x="4310" y="3759"/>
                    <a:pt x="4474" y="3963"/>
                    <a:pt x="4636" y="4169"/>
                  </a:cubicBezTo>
                  <a:cubicBezTo>
                    <a:pt x="4666" y="4206"/>
                    <a:pt x="4692" y="4261"/>
                    <a:pt x="4741" y="4247"/>
                  </a:cubicBezTo>
                  <a:cubicBezTo>
                    <a:pt x="4822" y="4225"/>
                    <a:pt x="4768" y="4157"/>
                    <a:pt x="4768" y="4110"/>
                  </a:cubicBezTo>
                  <a:cubicBezTo>
                    <a:pt x="4768" y="3846"/>
                    <a:pt x="4780" y="3583"/>
                    <a:pt x="4785" y="3321"/>
                  </a:cubicBezTo>
                  <a:cubicBezTo>
                    <a:pt x="4787" y="3229"/>
                    <a:pt x="4891" y="3164"/>
                    <a:pt x="4819" y="3048"/>
                  </a:cubicBezTo>
                  <a:cubicBezTo>
                    <a:pt x="4766" y="2961"/>
                    <a:pt x="4799" y="2824"/>
                    <a:pt x="4780" y="2712"/>
                  </a:cubicBezTo>
                  <a:cubicBezTo>
                    <a:pt x="4760" y="2590"/>
                    <a:pt x="4772" y="2469"/>
                    <a:pt x="4769" y="2348"/>
                  </a:cubicBezTo>
                  <a:cubicBezTo>
                    <a:pt x="4765" y="2233"/>
                    <a:pt x="4784" y="2115"/>
                    <a:pt x="4765" y="2003"/>
                  </a:cubicBezTo>
                  <a:cubicBezTo>
                    <a:pt x="4697" y="1613"/>
                    <a:pt x="4741" y="1222"/>
                    <a:pt x="4729" y="831"/>
                  </a:cubicBezTo>
                  <a:cubicBezTo>
                    <a:pt x="4720" y="526"/>
                    <a:pt x="4583" y="375"/>
                    <a:pt x="4282" y="344"/>
                  </a:cubicBezTo>
                  <a:cubicBezTo>
                    <a:pt x="4189" y="334"/>
                    <a:pt x="4096" y="319"/>
                    <a:pt x="4004" y="300"/>
                  </a:cubicBezTo>
                  <a:cubicBezTo>
                    <a:pt x="3937" y="286"/>
                    <a:pt x="3897" y="241"/>
                    <a:pt x="3909" y="168"/>
                  </a:cubicBezTo>
                  <a:cubicBezTo>
                    <a:pt x="3919" y="110"/>
                    <a:pt x="3953" y="70"/>
                    <a:pt x="4019" y="70"/>
                  </a:cubicBezTo>
                  <a:cubicBezTo>
                    <a:pt x="4276" y="70"/>
                    <a:pt x="4544" y="26"/>
                    <a:pt x="4786" y="88"/>
                  </a:cubicBezTo>
                  <a:cubicBezTo>
                    <a:pt x="4907" y="119"/>
                    <a:pt x="4978" y="88"/>
                    <a:pt x="5078" y="80"/>
                  </a:cubicBezTo>
                  <a:cubicBezTo>
                    <a:pt x="5361" y="58"/>
                    <a:pt x="5646" y="70"/>
                    <a:pt x="5930" y="72"/>
                  </a:cubicBezTo>
                  <a:cubicBezTo>
                    <a:pt x="5998" y="73"/>
                    <a:pt x="6019" y="132"/>
                    <a:pt x="6019" y="187"/>
                  </a:cubicBezTo>
                  <a:cubicBezTo>
                    <a:pt x="6019" y="251"/>
                    <a:pt x="5992" y="301"/>
                    <a:pt x="5913" y="308"/>
                  </a:cubicBezTo>
                  <a:cubicBezTo>
                    <a:pt x="5813" y="317"/>
                    <a:pt x="5714" y="337"/>
                    <a:pt x="5614" y="350"/>
                  </a:cubicBezTo>
                  <a:cubicBezTo>
                    <a:pt x="5390" y="378"/>
                    <a:pt x="5263" y="516"/>
                    <a:pt x="5219" y="725"/>
                  </a:cubicBezTo>
                  <a:cubicBezTo>
                    <a:pt x="5188" y="869"/>
                    <a:pt x="5174" y="1019"/>
                    <a:pt x="5171" y="1166"/>
                  </a:cubicBezTo>
                  <a:cubicBezTo>
                    <a:pt x="5165" y="1573"/>
                    <a:pt x="5183" y="1979"/>
                    <a:pt x="5166" y="2385"/>
                  </a:cubicBezTo>
                  <a:cubicBezTo>
                    <a:pt x="5145" y="2897"/>
                    <a:pt x="5170" y="3409"/>
                    <a:pt x="5150" y="3922"/>
                  </a:cubicBezTo>
                  <a:cubicBezTo>
                    <a:pt x="5133" y="4325"/>
                    <a:pt x="5163" y="4735"/>
                    <a:pt x="5168" y="5141"/>
                  </a:cubicBezTo>
                  <a:cubicBezTo>
                    <a:pt x="5170" y="5280"/>
                    <a:pt x="5161" y="5420"/>
                    <a:pt x="5150" y="5559"/>
                  </a:cubicBezTo>
                  <a:cubicBezTo>
                    <a:pt x="5142" y="5653"/>
                    <a:pt x="5039" y="5661"/>
                    <a:pt x="4981" y="5704"/>
                  </a:cubicBezTo>
                  <a:cubicBezTo>
                    <a:pt x="4937" y="5737"/>
                    <a:pt x="4909" y="5652"/>
                    <a:pt x="4874" y="5624"/>
                  </a:cubicBezTo>
                  <a:cubicBezTo>
                    <a:pt x="4730" y="5509"/>
                    <a:pt x="4637" y="5354"/>
                    <a:pt x="4516" y="5222"/>
                  </a:cubicBezTo>
                  <a:cubicBezTo>
                    <a:pt x="4360" y="5052"/>
                    <a:pt x="4214" y="4875"/>
                    <a:pt x="4098" y="4676"/>
                  </a:cubicBezTo>
                  <a:cubicBezTo>
                    <a:pt x="4084" y="4671"/>
                    <a:pt x="4113" y="4640"/>
                    <a:pt x="4080" y="4647"/>
                  </a:cubicBezTo>
                  <a:cubicBezTo>
                    <a:pt x="4086" y="4657"/>
                    <a:pt x="4092" y="4666"/>
                    <a:pt x="4098" y="4676"/>
                  </a:cubicBezTo>
                  <a:cubicBezTo>
                    <a:pt x="3865" y="4453"/>
                    <a:pt x="3672" y="4197"/>
                    <a:pt x="3478" y="3940"/>
                  </a:cubicBezTo>
                  <a:cubicBezTo>
                    <a:pt x="3313" y="3722"/>
                    <a:pt x="3128" y="3518"/>
                    <a:pt x="2952" y="3308"/>
                  </a:cubicBezTo>
                  <a:cubicBezTo>
                    <a:pt x="2875" y="3216"/>
                    <a:pt x="2809" y="3121"/>
                    <a:pt x="2752" y="3013"/>
                  </a:cubicBezTo>
                  <a:cubicBezTo>
                    <a:pt x="2700" y="2912"/>
                    <a:pt x="2577" y="2851"/>
                    <a:pt x="2500" y="2752"/>
                  </a:cubicBezTo>
                  <a:cubicBezTo>
                    <a:pt x="2239" y="2418"/>
                    <a:pt x="1963" y="2097"/>
                    <a:pt x="1694" y="1770"/>
                  </a:cubicBezTo>
                  <a:cubicBezTo>
                    <a:pt x="1571" y="1620"/>
                    <a:pt x="1453" y="1465"/>
                    <a:pt x="1331" y="1314"/>
                  </a:cubicBezTo>
                  <a:cubicBezTo>
                    <a:pt x="1312" y="1290"/>
                    <a:pt x="1289" y="1250"/>
                    <a:pt x="1251" y="1277"/>
                  </a:cubicBezTo>
                  <a:cubicBezTo>
                    <a:pt x="1235" y="1289"/>
                    <a:pt x="1232" y="1324"/>
                    <a:pt x="1231" y="1349"/>
                  </a:cubicBezTo>
                  <a:cubicBezTo>
                    <a:pt x="1229" y="1444"/>
                    <a:pt x="1230" y="1539"/>
                    <a:pt x="1230" y="1633"/>
                  </a:cubicBezTo>
                  <a:cubicBezTo>
                    <a:pt x="1230" y="2499"/>
                    <a:pt x="1230" y="3365"/>
                    <a:pt x="1230" y="4231"/>
                  </a:cubicBezTo>
                  <a:cubicBezTo>
                    <a:pt x="1230" y="4339"/>
                    <a:pt x="1255" y="4474"/>
                    <a:pt x="1068" y="4385"/>
                  </a:cubicBezTo>
                  <a:cubicBezTo>
                    <a:pt x="1056" y="4380"/>
                    <a:pt x="1042" y="4374"/>
                    <a:pt x="1030" y="4375"/>
                  </a:cubicBezTo>
                  <a:cubicBezTo>
                    <a:pt x="869" y="4392"/>
                    <a:pt x="869" y="4393"/>
                    <a:pt x="869" y="4218"/>
                  </a:cubicBezTo>
                  <a:cubicBezTo>
                    <a:pt x="868" y="3744"/>
                    <a:pt x="862" y="3270"/>
                    <a:pt x="871" y="2797"/>
                  </a:cubicBezTo>
                  <a:cubicBezTo>
                    <a:pt x="876" y="2539"/>
                    <a:pt x="813" y="2288"/>
                    <a:pt x="823" y="2030"/>
                  </a:cubicBezTo>
                  <a:cubicBezTo>
                    <a:pt x="827" y="1928"/>
                    <a:pt x="886" y="1837"/>
                    <a:pt x="843" y="1718"/>
                  </a:cubicBezTo>
                  <a:cubicBezTo>
                    <a:pt x="801" y="1604"/>
                    <a:pt x="830" y="1464"/>
                    <a:pt x="829" y="1336"/>
                  </a:cubicBezTo>
                  <a:cubicBezTo>
                    <a:pt x="828" y="1214"/>
                    <a:pt x="831" y="1092"/>
                    <a:pt x="827" y="970"/>
                  </a:cubicBezTo>
                  <a:cubicBezTo>
                    <a:pt x="825" y="896"/>
                    <a:pt x="817" y="822"/>
                    <a:pt x="808" y="748"/>
                  </a:cubicBezTo>
                  <a:cubicBezTo>
                    <a:pt x="778" y="515"/>
                    <a:pt x="634" y="395"/>
                    <a:pt x="412" y="354"/>
                  </a:cubicBezTo>
                  <a:cubicBezTo>
                    <a:pt x="320" y="337"/>
                    <a:pt x="227" y="317"/>
                    <a:pt x="134" y="309"/>
                  </a:cubicBezTo>
                  <a:cubicBezTo>
                    <a:pt x="62" y="303"/>
                    <a:pt x="15" y="274"/>
                    <a:pt x="8" y="204"/>
                  </a:cubicBezTo>
                  <a:cubicBezTo>
                    <a:pt x="0" y="127"/>
                    <a:pt x="38" y="77"/>
                    <a:pt x="121" y="66"/>
                  </a:cubicBezTo>
                  <a:cubicBezTo>
                    <a:pt x="172" y="59"/>
                    <a:pt x="218" y="51"/>
                    <a:pt x="273" y="55"/>
                  </a:cubicBezTo>
                  <a:cubicBezTo>
                    <a:pt x="480" y="72"/>
                    <a:pt x="686" y="78"/>
                    <a:pt x="896" y="43"/>
                  </a:cubicBezTo>
                  <a:cubicBezTo>
                    <a:pt x="1161" y="0"/>
                    <a:pt x="1383" y="116"/>
                    <a:pt x="1550" y="323"/>
                  </a:cubicBezTo>
                  <a:cubicBezTo>
                    <a:pt x="1988" y="867"/>
                    <a:pt x="2423" y="1414"/>
                    <a:pt x="2860" y="1960"/>
                  </a:cubicBezTo>
                  <a:cubicBezTo>
                    <a:pt x="3191" y="2375"/>
                    <a:pt x="3522" y="2790"/>
                    <a:pt x="3856" y="3203"/>
                  </a:cubicBezTo>
                  <a:cubicBezTo>
                    <a:pt x="3917" y="3279"/>
                    <a:pt x="3953" y="3362"/>
                    <a:pt x="3970" y="3455"/>
                  </a:cubicBezTo>
                  <a:cubicBezTo>
                    <a:pt x="3957" y="3448"/>
                    <a:pt x="3943" y="3435"/>
                    <a:pt x="3929" y="3454"/>
                  </a:cubicBezTo>
                  <a:cubicBezTo>
                    <a:pt x="3927" y="3455"/>
                    <a:pt x="3933" y="3465"/>
                    <a:pt x="3933" y="3465"/>
                  </a:cubicBezTo>
                  <a:cubicBezTo>
                    <a:pt x="3945" y="3461"/>
                    <a:pt x="3955" y="3456"/>
                    <a:pt x="3966" y="3451"/>
                  </a:cubicBezTo>
                  <a:close/>
                  <a:moveTo>
                    <a:pt x="4669" y="4432"/>
                  </a:moveTo>
                  <a:cubicBezTo>
                    <a:pt x="4691" y="4437"/>
                    <a:pt x="4724" y="4471"/>
                    <a:pt x="4724" y="4412"/>
                  </a:cubicBezTo>
                  <a:cubicBezTo>
                    <a:pt x="4779" y="4423"/>
                    <a:pt x="4827" y="4415"/>
                    <a:pt x="4866" y="4371"/>
                  </a:cubicBezTo>
                  <a:cubicBezTo>
                    <a:pt x="4878" y="4358"/>
                    <a:pt x="4880" y="4341"/>
                    <a:pt x="4866" y="4343"/>
                  </a:cubicBezTo>
                  <a:cubicBezTo>
                    <a:pt x="4812" y="4349"/>
                    <a:pt x="4754" y="4355"/>
                    <a:pt x="4725" y="4413"/>
                  </a:cubicBezTo>
                  <a:cubicBezTo>
                    <a:pt x="4706" y="4421"/>
                    <a:pt x="4686" y="4428"/>
                    <a:pt x="4666" y="4435"/>
                  </a:cubicBezTo>
                  <a:cubicBezTo>
                    <a:pt x="4677" y="4384"/>
                    <a:pt x="4663" y="4347"/>
                    <a:pt x="4607" y="4336"/>
                  </a:cubicBezTo>
                  <a:cubicBezTo>
                    <a:pt x="4603" y="4335"/>
                    <a:pt x="4589" y="4352"/>
                    <a:pt x="4589" y="4360"/>
                  </a:cubicBezTo>
                  <a:cubicBezTo>
                    <a:pt x="4593" y="4408"/>
                    <a:pt x="4636" y="4414"/>
                    <a:pt x="4669" y="4432"/>
                  </a:cubicBezTo>
                  <a:close/>
                  <a:moveTo>
                    <a:pt x="2709" y="2767"/>
                  </a:moveTo>
                  <a:cubicBezTo>
                    <a:pt x="2713" y="2800"/>
                    <a:pt x="2742" y="2807"/>
                    <a:pt x="2765" y="2818"/>
                  </a:cubicBezTo>
                  <a:cubicBezTo>
                    <a:pt x="2798" y="2833"/>
                    <a:pt x="2817" y="2813"/>
                    <a:pt x="2824" y="2785"/>
                  </a:cubicBezTo>
                  <a:cubicBezTo>
                    <a:pt x="2835" y="2742"/>
                    <a:pt x="2794" y="2750"/>
                    <a:pt x="2774" y="2741"/>
                  </a:cubicBezTo>
                  <a:cubicBezTo>
                    <a:pt x="2746" y="2731"/>
                    <a:pt x="2724" y="2742"/>
                    <a:pt x="2709" y="2767"/>
                  </a:cubicBezTo>
                  <a:close/>
                  <a:moveTo>
                    <a:pt x="4480" y="4384"/>
                  </a:moveTo>
                  <a:cubicBezTo>
                    <a:pt x="4443" y="4386"/>
                    <a:pt x="4442" y="4405"/>
                    <a:pt x="4445" y="4423"/>
                  </a:cubicBezTo>
                  <a:cubicBezTo>
                    <a:pt x="4449" y="4457"/>
                    <a:pt x="4467" y="4484"/>
                    <a:pt x="4506" y="4477"/>
                  </a:cubicBezTo>
                  <a:cubicBezTo>
                    <a:pt x="4519" y="4474"/>
                    <a:pt x="4540" y="4443"/>
                    <a:pt x="4539" y="4441"/>
                  </a:cubicBezTo>
                  <a:cubicBezTo>
                    <a:pt x="4519" y="4419"/>
                    <a:pt x="4496" y="4400"/>
                    <a:pt x="4480" y="4384"/>
                  </a:cubicBezTo>
                  <a:close/>
                  <a:moveTo>
                    <a:pt x="3014" y="2266"/>
                  </a:moveTo>
                  <a:cubicBezTo>
                    <a:pt x="3019" y="2243"/>
                    <a:pt x="3007" y="2225"/>
                    <a:pt x="2986" y="2227"/>
                  </a:cubicBezTo>
                  <a:cubicBezTo>
                    <a:pt x="2971" y="2228"/>
                    <a:pt x="2953" y="2245"/>
                    <a:pt x="2945" y="2260"/>
                  </a:cubicBezTo>
                  <a:cubicBezTo>
                    <a:pt x="2930" y="2285"/>
                    <a:pt x="2953" y="2294"/>
                    <a:pt x="2972" y="2298"/>
                  </a:cubicBezTo>
                  <a:cubicBezTo>
                    <a:pt x="2996" y="2303"/>
                    <a:pt x="3007" y="2286"/>
                    <a:pt x="3014" y="2266"/>
                  </a:cubicBezTo>
                  <a:close/>
                  <a:moveTo>
                    <a:pt x="1063" y="2369"/>
                  </a:moveTo>
                  <a:cubicBezTo>
                    <a:pt x="1026" y="2354"/>
                    <a:pt x="1008" y="2341"/>
                    <a:pt x="992" y="2342"/>
                  </a:cubicBezTo>
                  <a:cubicBezTo>
                    <a:pt x="968" y="2343"/>
                    <a:pt x="946" y="2355"/>
                    <a:pt x="923" y="2363"/>
                  </a:cubicBezTo>
                  <a:cubicBezTo>
                    <a:pt x="939" y="2371"/>
                    <a:pt x="955" y="2385"/>
                    <a:pt x="971" y="2386"/>
                  </a:cubicBezTo>
                  <a:cubicBezTo>
                    <a:pt x="995" y="2387"/>
                    <a:pt x="1019" y="2378"/>
                    <a:pt x="1063" y="2369"/>
                  </a:cubicBezTo>
                  <a:close/>
                  <a:moveTo>
                    <a:pt x="2084" y="1775"/>
                  </a:moveTo>
                  <a:cubicBezTo>
                    <a:pt x="2073" y="1761"/>
                    <a:pt x="2063" y="1746"/>
                    <a:pt x="2050" y="1738"/>
                  </a:cubicBezTo>
                  <a:cubicBezTo>
                    <a:pt x="2043" y="1733"/>
                    <a:pt x="2020" y="1739"/>
                    <a:pt x="2018" y="1745"/>
                  </a:cubicBezTo>
                  <a:cubicBezTo>
                    <a:pt x="2008" y="1775"/>
                    <a:pt x="2031" y="1788"/>
                    <a:pt x="2054" y="1794"/>
                  </a:cubicBezTo>
                  <a:cubicBezTo>
                    <a:pt x="2061" y="1796"/>
                    <a:pt x="2071" y="1784"/>
                    <a:pt x="2084" y="1775"/>
                  </a:cubicBezTo>
                  <a:close/>
                  <a:moveTo>
                    <a:pt x="3491" y="3632"/>
                  </a:moveTo>
                  <a:cubicBezTo>
                    <a:pt x="3508" y="3627"/>
                    <a:pt x="3513" y="3616"/>
                    <a:pt x="3505" y="3600"/>
                  </a:cubicBezTo>
                  <a:cubicBezTo>
                    <a:pt x="3502" y="3594"/>
                    <a:pt x="3497" y="3590"/>
                    <a:pt x="3493" y="3585"/>
                  </a:cubicBezTo>
                  <a:cubicBezTo>
                    <a:pt x="3486" y="3592"/>
                    <a:pt x="3473" y="3600"/>
                    <a:pt x="3473" y="3607"/>
                  </a:cubicBezTo>
                  <a:cubicBezTo>
                    <a:pt x="3473" y="3615"/>
                    <a:pt x="3485" y="3624"/>
                    <a:pt x="3491" y="3632"/>
                  </a:cubicBezTo>
                  <a:close/>
                  <a:moveTo>
                    <a:pt x="4978" y="5543"/>
                  </a:moveTo>
                  <a:cubicBezTo>
                    <a:pt x="4983" y="5538"/>
                    <a:pt x="4988" y="5534"/>
                    <a:pt x="4993" y="5530"/>
                  </a:cubicBezTo>
                  <a:cubicBezTo>
                    <a:pt x="4982" y="5525"/>
                    <a:pt x="4971" y="5518"/>
                    <a:pt x="4960" y="5515"/>
                  </a:cubicBezTo>
                  <a:cubicBezTo>
                    <a:pt x="4957" y="5514"/>
                    <a:pt x="4951" y="5523"/>
                    <a:pt x="4946" y="5527"/>
                  </a:cubicBezTo>
                  <a:cubicBezTo>
                    <a:pt x="4956" y="5532"/>
                    <a:pt x="4967" y="5538"/>
                    <a:pt x="4978" y="5543"/>
                  </a:cubicBezTo>
                  <a:close/>
                  <a:moveTo>
                    <a:pt x="933" y="1674"/>
                  </a:moveTo>
                  <a:cubicBezTo>
                    <a:pt x="946" y="1679"/>
                    <a:pt x="958" y="1684"/>
                    <a:pt x="970" y="1686"/>
                  </a:cubicBezTo>
                  <a:cubicBezTo>
                    <a:pt x="973" y="1687"/>
                    <a:pt x="978" y="1677"/>
                    <a:pt x="982" y="1672"/>
                  </a:cubicBezTo>
                  <a:cubicBezTo>
                    <a:pt x="974" y="1666"/>
                    <a:pt x="965" y="1655"/>
                    <a:pt x="957" y="1655"/>
                  </a:cubicBezTo>
                  <a:cubicBezTo>
                    <a:pt x="949" y="1654"/>
                    <a:pt x="941" y="1667"/>
                    <a:pt x="933" y="1674"/>
                  </a:cubicBezTo>
                  <a:close/>
                  <a:moveTo>
                    <a:pt x="1164" y="1541"/>
                  </a:moveTo>
                  <a:cubicBezTo>
                    <a:pt x="1161" y="1545"/>
                    <a:pt x="1156" y="1550"/>
                    <a:pt x="1157" y="1552"/>
                  </a:cubicBezTo>
                  <a:cubicBezTo>
                    <a:pt x="1164" y="1569"/>
                    <a:pt x="1173" y="1569"/>
                    <a:pt x="1181" y="1553"/>
                  </a:cubicBezTo>
                  <a:cubicBezTo>
                    <a:pt x="1182" y="1551"/>
                    <a:pt x="1178" y="1544"/>
                    <a:pt x="1175" y="1542"/>
                  </a:cubicBezTo>
                  <a:cubicBezTo>
                    <a:pt x="1173" y="1540"/>
                    <a:pt x="1168" y="1541"/>
                    <a:pt x="1164" y="1541"/>
                  </a:cubicBezTo>
                  <a:close/>
                  <a:moveTo>
                    <a:pt x="4862" y="3004"/>
                  </a:moveTo>
                  <a:cubicBezTo>
                    <a:pt x="4860" y="3007"/>
                    <a:pt x="4855" y="3012"/>
                    <a:pt x="4856" y="3015"/>
                  </a:cubicBezTo>
                  <a:cubicBezTo>
                    <a:pt x="4862" y="3031"/>
                    <a:pt x="4871" y="3032"/>
                    <a:pt x="4878" y="3016"/>
                  </a:cubicBezTo>
                  <a:cubicBezTo>
                    <a:pt x="4879" y="3013"/>
                    <a:pt x="4876" y="3007"/>
                    <a:pt x="4873" y="3004"/>
                  </a:cubicBezTo>
                  <a:cubicBezTo>
                    <a:pt x="4871" y="3003"/>
                    <a:pt x="4866" y="3004"/>
                    <a:pt x="4862" y="3004"/>
                  </a:cubicBezTo>
                  <a:close/>
                  <a:moveTo>
                    <a:pt x="1131" y="3164"/>
                  </a:moveTo>
                  <a:lnTo>
                    <a:pt x="1123" y="3177"/>
                  </a:lnTo>
                  <a:lnTo>
                    <a:pt x="1136" y="3178"/>
                  </a:lnTo>
                  <a:lnTo>
                    <a:pt x="1131" y="3164"/>
                  </a:lnTo>
                  <a:close/>
                  <a:moveTo>
                    <a:pt x="3661" y="3419"/>
                  </a:moveTo>
                  <a:cubicBezTo>
                    <a:pt x="3657" y="3414"/>
                    <a:pt x="3653" y="3410"/>
                    <a:pt x="3649" y="3405"/>
                  </a:cubicBezTo>
                  <a:cubicBezTo>
                    <a:pt x="3644" y="3409"/>
                    <a:pt x="3637" y="3413"/>
                    <a:pt x="3636" y="3417"/>
                  </a:cubicBezTo>
                  <a:cubicBezTo>
                    <a:pt x="3636" y="3422"/>
                    <a:pt x="3643" y="3427"/>
                    <a:pt x="3648" y="3431"/>
                  </a:cubicBezTo>
                  <a:cubicBezTo>
                    <a:pt x="3652" y="3427"/>
                    <a:pt x="3657" y="3423"/>
                    <a:pt x="3661" y="3419"/>
                  </a:cubicBezTo>
                  <a:close/>
                  <a:moveTo>
                    <a:pt x="3823" y="3455"/>
                  </a:moveTo>
                  <a:cubicBezTo>
                    <a:pt x="3820" y="3451"/>
                    <a:pt x="3816" y="3447"/>
                    <a:pt x="3812" y="3443"/>
                  </a:cubicBezTo>
                  <a:cubicBezTo>
                    <a:pt x="3808" y="3446"/>
                    <a:pt x="3804" y="3450"/>
                    <a:pt x="3800" y="3454"/>
                  </a:cubicBezTo>
                  <a:cubicBezTo>
                    <a:pt x="3806" y="3458"/>
                    <a:pt x="3811" y="3462"/>
                    <a:pt x="3817" y="3466"/>
                  </a:cubicBezTo>
                  <a:cubicBezTo>
                    <a:pt x="3819" y="3463"/>
                    <a:pt x="3821" y="3459"/>
                    <a:pt x="3823" y="3455"/>
                  </a:cubicBezTo>
                  <a:close/>
                  <a:moveTo>
                    <a:pt x="3252" y="3581"/>
                  </a:moveTo>
                  <a:lnTo>
                    <a:pt x="3240" y="3573"/>
                  </a:lnTo>
                  <a:lnTo>
                    <a:pt x="3238" y="3586"/>
                  </a:lnTo>
                  <a:lnTo>
                    <a:pt x="3252" y="3581"/>
                  </a:lnTo>
                  <a:close/>
                  <a:moveTo>
                    <a:pt x="2769" y="1958"/>
                  </a:moveTo>
                  <a:cubicBezTo>
                    <a:pt x="2764" y="1952"/>
                    <a:pt x="2760" y="1947"/>
                    <a:pt x="2755" y="1942"/>
                  </a:cubicBezTo>
                  <a:cubicBezTo>
                    <a:pt x="2750" y="1947"/>
                    <a:pt x="2742" y="1951"/>
                    <a:pt x="2742" y="1956"/>
                  </a:cubicBezTo>
                  <a:cubicBezTo>
                    <a:pt x="2741" y="1961"/>
                    <a:pt x="2749" y="1966"/>
                    <a:pt x="2754" y="1971"/>
                  </a:cubicBezTo>
                  <a:cubicBezTo>
                    <a:pt x="2759" y="1967"/>
                    <a:pt x="2764" y="1962"/>
                    <a:pt x="2769" y="1958"/>
                  </a:cubicBezTo>
                  <a:close/>
                  <a:moveTo>
                    <a:pt x="1057" y="1752"/>
                  </a:moveTo>
                  <a:lnTo>
                    <a:pt x="1047" y="1745"/>
                  </a:lnTo>
                  <a:lnTo>
                    <a:pt x="1046" y="1756"/>
                  </a:lnTo>
                  <a:lnTo>
                    <a:pt x="1057" y="1752"/>
                  </a:lnTo>
                  <a:close/>
                  <a:moveTo>
                    <a:pt x="1172" y="1662"/>
                  </a:moveTo>
                  <a:lnTo>
                    <a:pt x="1164" y="1673"/>
                  </a:lnTo>
                  <a:lnTo>
                    <a:pt x="1176" y="1675"/>
                  </a:lnTo>
                  <a:lnTo>
                    <a:pt x="1172" y="1662"/>
                  </a:lnTo>
                  <a:close/>
                  <a:moveTo>
                    <a:pt x="4747" y="5398"/>
                  </a:moveTo>
                  <a:lnTo>
                    <a:pt x="4739" y="5411"/>
                  </a:lnTo>
                  <a:lnTo>
                    <a:pt x="4753" y="5412"/>
                  </a:lnTo>
                  <a:lnTo>
                    <a:pt x="4747" y="5398"/>
                  </a:lnTo>
                  <a:close/>
                  <a:moveTo>
                    <a:pt x="5066" y="5447"/>
                  </a:moveTo>
                  <a:lnTo>
                    <a:pt x="5076" y="5455"/>
                  </a:lnTo>
                  <a:lnTo>
                    <a:pt x="5078" y="5444"/>
                  </a:lnTo>
                  <a:lnTo>
                    <a:pt x="5066" y="5447"/>
                  </a:lnTo>
                  <a:close/>
                  <a:moveTo>
                    <a:pt x="5156" y="120"/>
                  </a:moveTo>
                  <a:lnTo>
                    <a:pt x="5148" y="130"/>
                  </a:lnTo>
                  <a:lnTo>
                    <a:pt x="5160" y="131"/>
                  </a:lnTo>
                  <a:lnTo>
                    <a:pt x="5156" y="120"/>
                  </a:lnTo>
                  <a:close/>
                  <a:moveTo>
                    <a:pt x="4744" y="257"/>
                  </a:moveTo>
                  <a:lnTo>
                    <a:pt x="4751" y="247"/>
                  </a:lnTo>
                  <a:lnTo>
                    <a:pt x="4740" y="246"/>
                  </a:lnTo>
                  <a:lnTo>
                    <a:pt x="4744" y="2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3"/>
            <p:cNvSpPr>
              <a:spLocks noEditPoints="1"/>
            </p:cNvSpPr>
            <p:nvPr userDrawn="1"/>
          </p:nvSpPr>
          <p:spPr bwMode="black">
            <a:xfrm>
              <a:off x="7128371" y="2352777"/>
              <a:ext cx="365249" cy="327096"/>
            </a:xfrm>
            <a:custGeom>
              <a:avLst/>
              <a:gdLst>
                <a:gd name="T0" fmla="*/ 3969 w 6331"/>
                <a:gd name="T1" fmla="*/ 5646 h 5666"/>
                <a:gd name="T2" fmla="*/ 3962 w 6331"/>
                <a:gd name="T3" fmla="*/ 5402 h 5666"/>
                <a:gd name="T4" fmla="*/ 4517 w 6331"/>
                <a:gd name="T5" fmla="*/ 4849 h 5666"/>
                <a:gd name="T6" fmla="*/ 3784 w 6331"/>
                <a:gd name="T7" fmla="*/ 3764 h 5666"/>
                <a:gd name="T8" fmla="*/ 2349 w 6331"/>
                <a:gd name="T9" fmla="*/ 3741 h 5666"/>
                <a:gd name="T10" fmla="*/ 1798 w 6331"/>
                <a:gd name="T11" fmla="*/ 3958 h 5666"/>
                <a:gd name="T12" fmla="*/ 1604 w 6331"/>
                <a:gd name="T13" fmla="*/ 5336 h 5666"/>
                <a:gd name="T14" fmla="*/ 2163 w 6331"/>
                <a:gd name="T15" fmla="*/ 5540 h 5666"/>
                <a:gd name="T16" fmla="*/ 1213 w 6331"/>
                <a:gd name="T17" fmla="*/ 5600 h 5666"/>
                <a:gd name="T18" fmla="*/ 159 w 6331"/>
                <a:gd name="T19" fmla="*/ 5647 h 5666"/>
                <a:gd name="T20" fmla="*/ 158 w 6331"/>
                <a:gd name="T21" fmla="*/ 5408 h 5666"/>
                <a:gd name="T22" fmla="*/ 961 w 6331"/>
                <a:gd name="T23" fmla="*/ 4920 h 5666"/>
                <a:gd name="T24" fmla="*/ 2389 w 6331"/>
                <a:gd name="T25" fmla="*/ 1605 h 5666"/>
                <a:gd name="T26" fmla="*/ 3175 w 6331"/>
                <a:gd name="T27" fmla="*/ 6 h 5666"/>
                <a:gd name="T28" fmla="*/ 4490 w 6331"/>
                <a:gd name="T29" fmla="*/ 2822 h 5666"/>
                <a:gd name="T30" fmla="*/ 6164 w 6331"/>
                <a:gd name="T31" fmla="*/ 5408 h 5666"/>
                <a:gd name="T32" fmla="*/ 6162 w 6331"/>
                <a:gd name="T33" fmla="*/ 5647 h 5666"/>
                <a:gd name="T34" fmla="*/ 2307 w 6331"/>
                <a:gd name="T35" fmla="*/ 2803 h 5666"/>
                <a:gd name="T36" fmla="*/ 2276 w 6331"/>
                <a:gd name="T37" fmla="*/ 2788 h 5666"/>
                <a:gd name="T38" fmla="*/ 2142 w 6331"/>
                <a:gd name="T39" fmla="*/ 3207 h 5666"/>
                <a:gd name="T40" fmla="*/ 3672 w 6331"/>
                <a:gd name="T41" fmla="*/ 3375 h 5666"/>
                <a:gd name="T42" fmla="*/ 3643 w 6331"/>
                <a:gd name="T43" fmla="*/ 2837 h 5666"/>
                <a:gd name="T44" fmla="*/ 2948 w 6331"/>
                <a:gd name="T45" fmla="*/ 1362 h 5666"/>
                <a:gd name="T46" fmla="*/ 2307 w 6331"/>
                <a:gd name="T47" fmla="*/ 2803 h 5666"/>
                <a:gd name="T48" fmla="*/ 4050 w 6331"/>
                <a:gd name="T49" fmla="*/ 3039 h 5666"/>
                <a:gd name="T50" fmla="*/ 4029 w 6331"/>
                <a:gd name="T51" fmla="*/ 3121 h 5666"/>
                <a:gd name="T52" fmla="*/ 5252 w 6331"/>
                <a:gd name="T53" fmla="*/ 4922 h 5666"/>
                <a:gd name="T54" fmla="*/ 5235 w 6331"/>
                <a:gd name="T55" fmla="*/ 5034 h 5666"/>
                <a:gd name="T56" fmla="*/ 5252 w 6331"/>
                <a:gd name="T57" fmla="*/ 4922 h 5666"/>
                <a:gd name="T58" fmla="*/ 1262 w 6331"/>
                <a:gd name="T59" fmla="*/ 5451 h 5666"/>
                <a:gd name="T60" fmla="*/ 1226 w 6331"/>
                <a:gd name="T61" fmla="*/ 5432 h 5666"/>
                <a:gd name="T62" fmla="*/ 4012 w 6331"/>
                <a:gd name="T63" fmla="*/ 3677 h 5666"/>
                <a:gd name="T64" fmla="*/ 3954 w 6331"/>
                <a:gd name="T65" fmla="*/ 3654 h 5666"/>
                <a:gd name="T66" fmla="*/ 4012 w 6331"/>
                <a:gd name="T67" fmla="*/ 3677 h 5666"/>
                <a:gd name="T68" fmla="*/ 4907 w 6331"/>
                <a:gd name="T69" fmla="*/ 5468 h 5666"/>
                <a:gd name="T70" fmla="*/ 4892 w 6331"/>
                <a:gd name="T71" fmla="*/ 5460 h 5666"/>
                <a:gd name="T72" fmla="*/ 272 w 6331"/>
                <a:gd name="T73" fmla="*/ 5489 h 5666"/>
                <a:gd name="T74" fmla="*/ 272 w 6331"/>
                <a:gd name="T75" fmla="*/ 5513 h 5666"/>
                <a:gd name="T76" fmla="*/ 5836 w 6331"/>
                <a:gd name="T77" fmla="*/ 5544 h 5666"/>
                <a:gd name="T78" fmla="*/ 5811 w 6331"/>
                <a:gd name="T79" fmla="*/ 5543 h 5666"/>
                <a:gd name="T80" fmla="*/ 5836 w 6331"/>
                <a:gd name="T81" fmla="*/ 5544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331" h="5666">
                  <a:moveTo>
                    <a:pt x="5045" y="5646"/>
                  </a:moveTo>
                  <a:cubicBezTo>
                    <a:pt x="4687" y="5646"/>
                    <a:pt x="4328" y="5646"/>
                    <a:pt x="3969" y="5646"/>
                  </a:cubicBezTo>
                  <a:cubicBezTo>
                    <a:pt x="3890" y="5646"/>
                    <a:pt x="3805" y="5666"/>
                    <a:pt x="3805" y="5533"/>
                  </a:cubicBezTo>
                  <a:cubicBezTo>
                    <a:pt x="3805" y="5413"/>
                    <a:pt x="3877" y="5410"/>
                    <a:pt x="3962" y="5402"/>
                  </a:cubicBezTo>
                  <a:cubicBezTo>
                    <a:pt x="4062" y="5392"/>
                    <a:pt x="4161" y="5393"/>
                    <a:pt x="4261" y="5369"/>
                  </a:cubicBezTo>
                  <a:cubicBezTo>
                    <a:pt x="4577" y="5296"/>
                    <a:pt x="4602" y="5110"/>
                    <a:pt x="4517" y="4849"/>
                  </a:cubicBezTo>
                  <a:cubicBezTo>
                    <a:pt x="4425" y="4570"/>
                    <a:pt x="4294" y="4304"/>
                    <a:pt x="4182" y="4031"/>
                  </a:cubicBezTo>
                  <a:cubicBezTo>
                    <a:pt x="4109" y="3851"/>
                    <a:pt x="3997" y="3755"/>
                    <a:pt x="3784" y="3764"/>
                  </a:cubicBezTo>
                  <a:cubicBezTo>
                    <a:pt x="3393" y="3781"/>
                    <a:pt x="3000" y="3778"/>
                    <a:pt x="2608" y="3779"/>
                  </a:cubicBezTo>
                  <a:cubicBezTo>
                    <a:pt x="2513" y="3780"/>
                    <a:pt x="2447" y="3656"/>
                    <a:pt x="2349" y="3741"/>
                  </a:cubicBezTo>
                  <a:cubicBezTo>
                    <a:pt x="2261" y="3817"/>
                    <a:pt x="2154" y="3775"/>
                    <a:pt x="2058" y="3775"/>
                  </a:cubicBezTo>
                  <a:cubicBezTo>
                    <a:pt x="1921" y="3775"/>
                    <a:pt x="1838" y="3842"/>
                    <a:pt x="1798" y="3958"/>
                  </a:cubicBezTo>
                  <a:cubicBezTo>
                    <a:pt x="1683" y="4295"/>
                    <a:pt x="1510" y="4610"/>
                    <a:pt x="1409" y="4952"/>
                  </a:cubicBezTo>
                  <a:cubicBezTo>
                    <a:pt x="1349" y="5156"/>
                    <a:pt x="1401" y="5270"/>
                    <a:pt x="1604" y="5336"/>
                  </a:cubicBezTo>
                  <a:cubicBezTo>
                    <a:pt x="1732" y="5377"/>
                    <a:pt x="1864" y="5404"/>
                    <a:pt x="1998" y="5406"/>
                  </a:cubicBezTo>
                  <a:cubicBezTo>
                    <a:pt x="2094" y="5407"/>
                    <a:pt x="2164" y="5441"/>
                    <a:pt x="2163" y="5540"/>
                  </a:cubicBezTo>
                  <a:cubicBezTo>
                    <a:pt x="2161" y="5654"/>
                    <a:pt x="2068" y="5644"/>
                    <a:pt x="1984" y="5648"/>
                  </a:cubicBezTo>
                  <a:cubicBezTo>
                    <a:pt x="1725" y="5660"/>
                    <a:pt x="1470" y="5616"/>
                    <a:pt x="1213" y="5600"/>
                  </a:cubicBezTo>
                  <a:cubicBezTo>
                    <a:pt x="1108" y="5593"/>
                    <a:pt x="1020" y="5658"/>
                    <a:pt x="910" y="5651"/>
                  </a:cubicBezTo>
                  <a:cubicBezTo>
                    <a:pt x="660" y="5637"/>
                    <a:pt x="409" y="5647"/>
                    <a:pt x="159" y="5647"/>
                  </a:cubicBezTo>
                  <a:cubicBezTo>
                    <a:pt x="89" y="5647"/>
                    <a:pt x="9" y="5644"/>
                    <a:pt x="5" y="5557"/>
                  </a:cubicBezTo>
                  <a:cubicBezTo>
                    <a:pt x="0" y="5464"/>
                    <a:pt x="66" y="5415"/>
                    <a:pt x="158" y="5408"/>
                  </a:cubicBezTo>
                  <a:cubicBezTo>
                    <a:pt x="271" y="5400"/>
                    <a:pt x="384" y="5416"/>
                    <a:pt x="497" y="5372"/>
                  </a:cubicBezTo>
                  <a:cubicBezTo>
                    <a:pt x="719" y="5286"/>
                    <a:pt x="867" y="5126"/>
                    <a:pt x="961" y="4920"/>
                  </a:cubicBezTo>
                  <a:cubicBezTo>
                    <a:pt x="1132" y="4544"/>
                    <a:pt x="1292" y="4163"/>
                    <a:pt x="1455" y="3784"/>
                  </a:cubicBezTo>
                  <a:cubicBezTo>
                    <a:pt x="1767" y="3058"/>
                    <a:pt x="2077" y="2331"/>
                    <a:pt x="2389" y="1605"/>
                  </a:cubicBezTo>
                  <a:cubicBezTo>
                    <a:pt x="2593" y="1131"/>
                    <a:pt x="2798" y="657"/>
                    <a:pt x="3002" y="183"/>
                  </a:cubicBezTo>
                  <a:cubicBezTo>
                    <a:pt x="3037" y="102"/>
                    <a:pt x="3074" y="11"/>
                    <a:pt x="3175" y="6"/>
                  </a:cubicBezTo>
                  <a:cubicBezTo>
                    <a:pt x="3286" y="0"/>
                    <a:pt x="3305" y="104"/>
                    <a:pt x="3340" y="183"/>
                  </a:cubicBezTo>
                  <a:cubicBezTo>
                    <a:pt x="3723" y="1063"/>
                    <a:pt x="4113" y="1940"/>
                    <a:pt x="4490" y="2822"/>
                  </a:cubicBezTo>
                  <a:cubicBezTo>
                    <a:pt x="4784" y="3511"/>
                    <a:pt x="5105" y="4189"/>
                    <a:pt x="5376" y="4888"/>
                  </a:cubicBezTo>
                  <a:cubicBezTo>
                    <a:pt x="5510" y="5231"/>
                    <a:pt x="5783" y="5414"/>
                    <a:pt x="6164" y="5408"/>
                  </a:cubicBezTo>
                  <a:cubicBezTo>
                    <a:pt x="6251" y="5406"/>
                    <a:pt x="6331" y="5411"/>
                    <a:pt x="6331" y="5530"/>
                  </a:cubicBezTo>
                  <a:cubicBezTo>
                    <a:pt x="6331" y="5655"/>
                    <a:pt x="6244" y="5647"/>
                    <a:pt x="6162" y="5647"/>
                  </a:cubicBezTo>
                  <a:cubicBezTo>
                    <a:pt x="5790" y="5647"/>
                    <a:pt x="5418" y="5647"/>
                    <a:pt x="5045" y="5646"/>
                  </a:cubicBezTo>
                  <a:close/>
                  <a:moveTo>
                    <a:pt x="2307" y="2803"/>
                  </a:moveTo>
                  <a:cubicBezTo>
                    <a:pt x="2304" y="2792"/>
                    <a:pt x="2300" y="2781"/>
                    <a:pt x="2296" y="2770"/>
                  </a:cubicBezTo>
                  <a:cubicBezTo>
                    <a:pt x="2290" y="2776"/>
                    <a:pt x="2283" y="2782"/>
                    <a:pt x="2276" y="2788"/>
                  </a:cubicBezTo>
                  <a:cubicBezTo>
                    <a:pt x="2288" y="2792"/>
                    <a:pt x="2299" y="2795"/>
                    <a:pt x="2311" y="2799"/>
                  </a:cubicBezTo>
                  <a:cubicBezTo>
                    <a:pt x="2255" y="2936"/>
                    <a:pt x="2204" y="3074"/>
                    <a:pt x="2142" y="3207"/>
                  </a:cubicBezTo>
                  <a:cubicBezTo>
                    <a:pt x="2094" y="3312"/>
                    <a:pt x="2095" y="3368"/>
                    <a:pt x="2234" y="3368"/>
                  </a:cubicBezTo>
                  <a:cubicBezTo>
                    <a:pt x="2714" y="3368"/>
                    <a:pt x="3193" y="3375"/>
                    <a:pt x="3672" y="3375"/>
                  </a:cubicBezTo>
                  <a:cubicBezTo>
                    <a:pt x="3814" y="3375"/>
                    <a:pt x="3851" y="3315"/>
                    <a:pt x="3798" y="3185"/>
                  </a:cubicBezTo>
                  <a:cubicBezTo>
                    <a:pt x="3750" y="3067"/>
                    <a:pt x="3695" y="2953"/>
                    <a:pt x="3643" y="2837"/>
                  </a:cubicBezTo>
                  <a:cubicBezTo>
                    <a:pt x="3434" y="2373"/>
                    <a:pt x="3225" y="1909"/>
                    <a:pt x="3015" y="1446"/>
                  </a:cubicBezTo>
                  <a:cubicBezTo>
                    <a:pt x="3000" y="1413"/>
                    <a:pt x="3004" y="1354"/>
                    <a:pt x="2948" y="1362"/>
                  </a:cubicBezTo>
                  <a:cubicBezTo>
                    <a:pt x="2912" y="1368"/>
                    <a:pt x="2920" y="1417"/>
                    <a:pt x="2908" y="1446"/>
                  </a:cubicBezTo>
                  <a:cubicBezTo>
                    <a:pt x="2711" y="1900"/>
                    <a:pt x="2527" y="2359"/>
                    <a:pt x="2307" y="2803"/>
                  </a:cubicBezTo>
                  <a:close/>
                  <a:moveTo>
                    <a:pt x="4128" y="3072"/>
                  </a:moveTo>
                  <a:cubicBezTo>
                    <a:pt x="4116" y="3029"/>
                    <a:pt x="4078" y="3039"/>
                    <a:pt x="4050" y="3039"/>
                  </a:cubicBezTo>
                  <a:cubicBezTo>
                    <a:pt x="4013" y="3039"/>
                    <a:pt x="3956" y="3023"/>
                    <a:pt x="3946" y="3069"/>
                  </a:cubicBezTo>
                  <a:cubicBezTo>
                    <a:pt x="3934" y="3127"/>
                    <a:pt x="3991" y="3121"/>
                    <a:pt x="4029" y="3121"/>
                  </a:cubicBezTo>
                  <a:cubicBezTo>
                    <a:pt x="4067" y="3121"/>
                    <a:pt x="4111" y="3125"/>
                    <a:pt x="4128" y="3072"/>
                  </a:cubicBezTo>
                  <a:close/>
                  <a:moveTo>
                    <a:pt x="5252" y="4922"/>
                  </a:moveTo>
                  <a:cubicBezTo>
                    <a:pt x="5209" y="4920"/>
                    <a:pt x="5193" y="4949"/>
                    <a:pt x="5189" y="4983"/>
                  </a:cubicBezTo>
                  <a:cubicBezTo>
                    <a:pt x="5185" y="5013"/>
                    <a:pt x="5204" y="5034"/>
                    <a:pt x="5235" y="5034"/>
                  </a:cubicBezTo>
                  <a:cubicBezTo>
                    <a:pt x="5267" y="5034"/>
                    <a:pt x="5307" y="5043"/>
                    <a:pt x="5310" y="4994"/>
                  </a:cubicBezTo>
                  <a:cubicBezTo>
                    <a:pt x="5313" y="4955"/>
                    <a:pt x="5282" y="4938"/>
                    <a:pt x="5252" y="4922"/>
                  </a:cubicBezTo>
                  <a:close/>
                  <a:moveTo>
                    <a:pt x="1232" y="5466"/>
                  </a:moveTo>
                  <a:cubicBezTo>
                    <a:pt x="1243" y="5461"/>
                    <a:pt x="1259" y="5458"/>
                    <a:pt x="1262" y="5451"/>
                  </a:cubicBezTo>
                  <a:cubicBezTo>
                    <a:pt x="1265" y="5443"/>
                    <a:pt x="1257" y="5430"/>
                    <a:pt x="1253" y="5419"/>
                  </a:cubicBezTo>
                  <a:cubicBezTo>
                    <a:pt x="1243" y="5423"/>
                    <a:pt x="1228" y="5425"/>
                    <a:pt x="1226" y="5432"/>
                  </a:cubicBezTo>
                  <a:cubicBezTo>
                    <a:pt x="1223" y="5442"/>
                    <a:pt x="1229" y="5455"/>
                    <a:pt x="1232" y="5466"/>
                  </a:cubicBezTo>
                  <a:close/>
                  <a:moveTo>
                    <a:pt x="4012" y="3677"/>
                  </a:moveTo>
                  <a:cubicBezTo>
                    <a:pt x="4007" y="3659"/>
                    <a:pt x="4004" y="3647"/>
                    <a:pt x="4001" y="3635"/>
                  </a:cubicBezTo>
                  <a:cubicBezTo>
                    <a:pt x="3985" y="3641"/>
                    <a:pt x="3965" y="3643"/>
                    <a:pt x="3954" y="3654"/>
                  </a:cubicBezTo>
                  <a:cubicBezTo>
                    <a:pt x="3939" y="3669"/>
                    <a:pt x="3945" y="3691"/>
                    <a:pt x="3966" y="3694"/>
                  </a:cubicBezTo>
                  <a:cubicBezTo>
                    <a:pt x="3980" y="3696"/>
                    <a:pt x="3997" y="3683"/>
                    <a:pt x="4012" y="3677"/>
                  </a:cubicBezTo>
                  <a:close/>
                  <a:moveTo>
                    <a:pt x="4892" y="5460"/>
                  </a:moveTo>
                  <a:lnTo>
                    <a:pt x="4907" y="5468"/>
                  </a:lnTo>
                  <a:lnTo>
                    <a:pt x="4909" y="5456"/>
                  </a:lnTo>
                  <a:lnTo>
                    <a:pt x="4892" y="5460"/>
                  </a:lnTo>
                  <a:close/>
                  <a:moveTo>
                    <a:pt x="284" y="5500"/>
                  </a:moveTo>
                  <a:cubicBezTo>
                    <a:pt x="280" y="5496"/>
                    <a:pt x="275" y="5488"/>
                    <a:pt x="272" y="5489"/>
                  </a:cubicBezTo>
                  <a:cubicBezTo>
                    <a:pt x="262" y="5491"/>
                    <a:pt x="253" y="5497"/>
                    <a:pt x="244" y="5501"/>
                  </a:cubicBezTo>
                  <a:cubicBezTo>
                    <a:pt x="254" y="5506"/>
                    <a:pt x="263" y="5511"/>
                    <a:pt x="272" y="5513"/>
                  </a:cubicBezTo>
                  <a:cubicBezTo>
                    <a:pt x="275" y="5514"/>
                    <a:pt x="280" y="5505"/>
                    <a:pt x="284" y="5500"/>
                  </a:cubicBezTo>
                  <a:close/>
                  <a:moveTo>
                    <a:pt x="5836" y="5544"/>
                  </a:moveTo>
                  <a:cubicBezTo>
                    <a:pt x="5832" y="5540"/>
                    <a:pt x="5828" y="5535"/>
                    <a:pt x="5824" y="5530"/>
                  </a:cubicBezTo>
                  <a:cubicBezTo>
                    <a:pt x="5819" y="5534"/>
                    <a:pt x="5811" y="5538"/>
                    <a:pt x="5811" y="5543"/>
                  </a:cubicBezTo>
                  <a:cubicBezTo>
                    <a:pt x="5810" y="5547"/>
                    <a:pt x="5818" y="5552"/>
                    <a:pt x="5822" y="5557"/>
                  </a:cubicBezTo>
                  <a:lnTo>
                    <a:pt x="5836" y="55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black">
            <a:xfrm>
              <a:off x="5304417" y="2353032"/>
              <a:ext cx="365503" cy="327350"/>
            </a:xfrm>
            <a:custGeom>
              <a:avLst/>
              <a:gdLst>
                <a:gd name="T0" fmla="*/ 4326 w 6335"/>
                <a:gd name="T1" fmla="*/ 2496 h 5675"/>
                <a:gd name="T2" fmla="*/ 5468 w 6335"/>
                <a:gd name="T3" fmla="*/ 5045 h 5675"/>
                <a:gd name="T4" fmla="*/ 6241 w 6335"/>
                <a:gd name="T5" fmla="*/ 5409 h 5675"/>
                <a:gd name="T6" fmla="*/ 6246 w 6335"/>
                <a:gd name="T7" fmla="*/ 5642 h 5675"/>
                <a:gd name="T8" fmla="*/ 3993 w 6335"/>
                <a:gd name="T9" fmla="*/ 5645 h 5675"/>
                <a:gd name="T10" fmla="*/ 3990 w 6335"/>
                <a:gd name="T11" fmla="*/ 5409 h 5675"/>
                <a:gd name="T12" fmla="*/ 4550 w 6335"/>
                <a:gd name="T13" fmla="*/ 4987 h 5675"/>
                <a:gd name="T14" fmla="*/ 3901 w 6335"/>
                <a:gd name="T15" fmla="*/ 3768 h 5675"/>
                <a:gd name="T16" fmla="*/ 1843 w 6335"/>
                <a:gd name="T17" fmla="*/ 3897 h 5675"/>
                <a:gd name="T18" fmla="*/ 1551 w 6335"/>
                <a:gd name="T19" fmla="*/ 5323 h 5675"/>
                <a:gd name="T20" fmla="*/ 2156 w 6335"/>
                <a:gd name="T21" fmla="*/ 5553 h 5675"/>
                <a:gd name="T22" fmla="*/ 565 w 6335"/>
                <a:gd name="T23" fmla="*/ 5643 h 5675"/>
                <a:gd name="T24" fmla="*/ 4 w 6335"/>
                <a:gd name="T25" fmla="*/ 5535 h 5675"/>
                <a:gd name="T26" fmla="*/ 175 w 6335"/>
                <a:gd name="T27" fmla="*/ 5407 h 5675"/>
                <a:gd name="T28" fmla="*/ 1611 w 6335"/>
                <a:gd name="T29" fmla="*/ 3401 h 5675"/>
                <a:gd name="T30" fmla="*/ 2981 w 6335"/>
                <a:gd name="T31" fmla="*/ 229 h 5675"/>
                <a:gd name="T32" fmla="*/ 3184 w 6335"/>
                <a:gd name="T33" fmla="*/ 5 h 5675"/>
                <a:gd name="T34" fmla="*/ 3932 w 6335"/>
                <a:gd name="T35" fmla="*/ 1539 h 5675"/>
                <a:gd name="T36" fmla="*/ 4241 w 6335"/>
                <a:gd name="T37" fmla="*/ 2457 h 5675"/>
                <a:gd name="T38" fmla="*/ 4241 w 6335"/>
                <a:gd name="T39" fmla="*/ 2457 h 5675"/>
                <a:gd name="T40" fmla="*/ 3701 w 6335"/>
                <a:gd name="T41" fmla="*/ 3368 h 5675"/>
                <a:gd name="T42" fmla="*/ 3460 w 6335"/>
                <a:gd name="T43" fmla="*/ 2420 h 5675"/>
                <a:gd name="T44" fmla="*/ 2966 w 6335"/>
                <a:gd name="T45" fmla="*/ 1381 h 5675"/>
                <a:gd name="T46" fmla="*/ 2655 w 6335"/>
                <a:gd name="T47" fmla="*/ 2018 h 5675"/>
                <a:gd name="T48" fmla="*/ 2240 w 6335"/>
                <a:gd name="T49" fmla="*/ 3368 h 5675"/>
                <a:gd name="T50" fmla="*/ 4637 w 6335"/>
                <a:gd name="T51" fmla="*/ 3631 h 5675"/>
                <a:gd name="T52" fmla="*/ 4570 w 6335"/>
                <a:gd name="T53" fmla="*/ 3633 h 5675"/>
                <a:gd name="T54" fmla="*/ 4637 w 6335"/>
                <a:gd name="T55" fmla="*/ 3631 h 5675"/>
                <a:gd name="T56" fmla="*/ 4108 w 6335"/>
                <a:gd name="T57" fmla="*/ 3554 h 5675"/>
                <a:gd name="T58" fmla="*/ 4044 w 6335"/>
                <a:gd name="T59" fmla="*/ 3555 h 5675"/>
                <a:gd name="T60" fmla="*/ 5108 w 6335"/>
                <a:gd name="T61" fmla="*/ 5206 h 5675"/>
                <a:gd name="T62" fmla="*/ 5083 w 6335"/>
                <a:gd name="T63" fmla="*/ 5188 h 5675"/>
                <a:gd name="T64" fmla="*/ 5108 w 6335"/>
                <a:gd name="T65" fmla="*/ 5206 h 5675"/>
                <a:gd name="T66" fmla="*/ 3274 w 6335"/>
                <a:gd name="T67" fmla="*/ 3426 h 5675"/>
                <a:gd name="T68" fmla="*/ 3266 w 6335"/>
                <a:gd name="T69" fmla="*/ 3439 h 5675"/>
                <a:gd name="T70" fmla="*/ 3833 w 6335"/>
                <a:gd name="T71" fmla="*/ 3501 h 5675"/>
                <a:gd name="T72" fmla="*/ 3843 w 6335"/>
                <a:gd name="T73" fmla="*/ 3518 h 5675"/>
                <a:gd name="T74" fmla="*/ 4569 w 6335"/>
                <a:gd name="T75" fmla="*/ 4414 h 5675"/>
                <a:gd name="T76" fmla="*/ 4563 w 6335"/>
                <a:gd name="T77" fmla="*/ 4401 h 5675"/>
                <a:gd name="T78" fmla="*/ 4965 w 6335"/>
                <a:gd name="T79" fmla="*/ 4444 h 5675"/>
                <a:gd name="T80" fmla="*/ 4977 w 6335"/>
                <a:gd name="T81" fmla="*/ 4440 h 5675"/>
                <a:gd name="T82" fmla="*/ 5380 w 6335"/>
                <a:gd name="T83" fmla="*/ 5107 h 5675"/>
                <a:gd name="T84" fmla="*/ 5381 w 6335"/>
                <a:gd name="T85" fmla="*/ 5080 h 5675"/>
                <a:gd name="T86" fmla="*/ 5380 w 6335"/>
                <a:gd name="T87" fmla="*/ 5107 h 5675"/>
                <a:gd name="T88" fmla="*/ 4732 w 6335"/>
                <a:gd name="T89" fmla="*/ 5345 h 5675"/>
                <a:gd name="T90" fmla="*/ 4721 w 6335"/>
                <a:gd name="T91" fmla="*/ 5338 h 5675"/>
                <a:gd name="T92" fmla="*/ 765 w 6335"/>
                <a:gd name="T93" fmla="*/ 5381 h 5675"/>
                <a:gd name="T94" fmla="*/ 741 w 6335"/>
                <a:gd name="T95" fmla="*/ 5386 h 5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335" h="5675">
                  <a:moveTo>
                    <a:pt x="4241" y="2457"/>
                  </a:moveTo>
                  <a:cubicBezTo>
                    <a:pt x="4296" y="2410"/>
                    <a:pt x="4315" y="2468"/>
                    <a:pt x="4326" y="2496"/>
                  </a:cubicBezTo>
                  <a:cubicBezTo>
                    <a:pt x="4467" y="2858"/>
                    <a:pt x="4629" y="3213"/>
                    <a:pt x="4790" y="3564"/>
                  </a:cubicBezTo>
                  <a:cubicBezTo>
                    <a:pt x="5018" y="4056"/>
                    <a:pt x="5197" y="4573"/>
                    <a:pt x="5468" y="5045"/>
                  </a:cubicBezTo>
                  <a:cubicBezTo>
                    <a:pt x="5606" y="5284"/>
                    <a:pt x="5818" y="5409"/>
                    <a:pt x="6099" y="5407"/>
                  </a:cubicBezTo>
                  <a:cubicBezTo>
                    <a:pt x="6146" y="5407"/>
                    <a:pt x="6194" y="5405"/>
                    <a:pt x="6241" y="5409"/>
                  </a:cubicBezTo>
                  <a:cubicBezTo>
                    <a:pt x="6310" y="5415"/>
                    <a:pt x="6325" y="5469"/>
                    <a:pt x="6330" y="5525"/>
                  </a:cubicBezTo>
                  <a:cubicBezTo>
                    <a:pt x="6335" y="5586"/>
                    <a:pt x="6311" y="5632"/>
                    <a:pt x="6246" y="5642"/>
                  </a:cubicBezTo>
                  <a:cubicBezTo>
                    <a:pt x="6206" y="5648"/>
                    <a:pt x="6165" y="5646"/>
                    <a:pt x="6124" y="5646"/>
                  </a:cubicBezTo>
                  <a:cubicBezTo>
                    <a:pt x="5414" y="5646"/>
                    <a:pt x="4704" y="5647"/>
                    <a:pt x="3993" y="5645"/>
                  </a:cubicBezTo>
                  <a:cubicBezTo>
                    <a:pt x="3911" y="5645"/>
                    <a:pt x="3796" y="5675"/>
                    <a:pt x="3798" y="5538"/>
                  </a:cubicBezTo>
                  <a:cubicBezTo>
                    <a:pt x="3799" y="5420"/>
                    <a:pt x="3900" y="5405"/>
                    <a:pt x="3990" y="5409"/>
                  </a:cubicBezTo>
                  <a:cubicBezTo>
                    <a:pt x="4128" y="5414"/>
                    <a:pt x="4254" y="5375"/>
                    <a:pt x="4380" y="5328"/>
                  </a:cubicBezTo>
                  <a:cubicBezTo>
                    <a:pt x="4534" y="5271"/>
                    <a:pt x="4596" y="5139"/>
                    <a:pt x="4550" y="4987"/>
                  </a:cubicBezTo>
                  <a:cubicBezTo>
                    <a:pt x="4436" y="4606"/>
                    <a:pt x="4264" y="4249"/>
                    <a:pt x="4109" y="3885"/>
                  </a:cubicBezTo>
                  <a:cubicBezTo>
                    <a:pt x="4066" y="3783"/>
                    <a:pt x="3992" y="3765"/>
                    <a:pt x="3901" y="3768"/>
                  </a:cubicBezTo>
                  <a:cubicBezTo>
                    <a:pt x="3293" y="3790"/>
                    <a:pt x="2684" y="3774"/>
                    <a:pt x="2076" y="3766"/>
                  </a:cubicBezTo>
                  <a:cubicBezTo>
                    <a:pt x="1967" y="3765"/>
                    <a:pt x="1885" y="3807"/>
                    <a:pt x="1843" y="3897"/>
                  </a:cubicBezTo>
                  <a:cubicBezTo>
                    <a:pt x="1668" y="4259"/>
                    <a:pt x="1509" y="4629"/>
                    <a:pt x="1386" y="5013"/>
                  </a:cubicBezTo>
                  <a:cubicBezTo>
                    <a:pt x="1341" y="5154"/>
                    <a:pt x="1425" y="5253"/>
                    <a:pt x="1551" y="5323"/>
                  </a:cubicBezTo>
                  <a:cubicBezTo>
                    <a:pt x="1697" y="5403"/>
                    <a:pt x="1863" y="5390"/>
                    <a:pt x="2017" y="5435"/>
                  </a:cubicBezTo>
                  <a:cubicBezTo>
                    <a:pt x="2091" y="5457"/>
                    <a:pt x="2169" y="5441"/>
                    <a:pt x="2156" y="5553"/>
                  </a:cubicBezTo>
                  <a:cubicBezTo>
                    <a:pt x="2143" y="5666"/>
                    <a:pt x="2056" y="5645"/>
                    <a:pt x="1986" y="5645"/>
                  </a:cubicBezTo>
                  <a:cubicBezTo>
                    <a:pt x="1512" y="5646"/>
                    <a:pt x="1039" y="5644"/>
                    <a:pt x="565" y="5643"/>
                  </a:cubicBezTo>
                  <a:cubicBezTo>
                    <a:pt x="423" y="5643"/>
                    <a:pt x="281" y="5645"/>
                    <a:pt x="140" y="5645"/>
                  </a:cubicBezTo>
                  <a:cubicBezTo>
                    <a:pt x="65" y="5645"/>
                    <a:pt x="0" y="5625"/>
                    <a:pt x="4" y="5535"/>
                  </a:cubicBezTo>
                  <a:cubicBezTo>
                    <a:pt x="7" y="5458"/>
                    <a:pt x="57" y="5415"/>
                    <a:pt x="135" y="5408"/>
                  </a:cubicBezTo>
                  <a:cubicBezTo>
                    <a:pt x="148" y="5407"/>
                    <a:pt x="162" y="5407"/>
                    <a:pt x="175" y="5407"/>
                  </a:cubicBezTo>
                  <a:cubicBezTo>
                    <a:pt x="588" y="5423"/>
                    <a:pt x="838" y="5206"/>
                    <a:pt x="992" y="4843"/>
                  </a:cubicBezTo>
                  <a:cubicBezTo>
                    <a:pt x="1195" y="4361"/>
                    <a:pt x="1392" y="3876"/>
                    <a:pt x="1611" y="3401"/>
                  </a:cubicBezTo>
                  <a:cubicBezTo>
                    <a:pt x="1902" y="2769"/>
                    <a:pt x="2151" y="2119"/>
                    <a:pt x="2452" y="1491"/>
                  </a:cubicBezTo>
                  <a:cubicBezTo>
                    <a:pt x="2649" y="1080"/>
                    <a:pt x="2806" y="650"/>
                    <a:pt x="2981" y="229"/>
                  </a:cubicBezTo>
                  <a:cubicBezTo>
                    <a:pt x="2992" y="204"/>
                    <a:pt x="2997" y="176"/>
                    <a:pt x="3011" y="154"/>
                  </a:cubicBezTo>
                  <a:cubicBezTo>
                    <a:pt x="3053" y="86"/>
                    <a:pt x="3088" y="0"/>
                    <a:pt x="3184" y="5"/>
                  </a:cubicBezTo>
                  <a:cubicBezTo>
                    <a:pt x="3271" y="9"/>
                    <a:pt x="3298" y="88"/>
                    <a:pt x="3328" y="157"/>
                  </a:cubicBezTo>
                  <a:cubicBezTo>
                    <a:pt x="3529" y="618"/>
                    <a:pt x="3737" y="1076"/>
                    <a:pt x="3932" y="1539"/>
                  </a:cubicBezTo>
                  <a:cubicBezTo>
                    <a:pt x="4038" y="1792"/>
                    <a:pt x="4175" y="2032"/>
                    <a:pt x="4237" y="2304"/>
                  </a:cubicBezTo>
                  <a:cubicBezTo>
                    <a:pt x="4249" y="2360"/>
                    <a:pt x="4238" y="2407"/>
                    <a:pt x="4241" y="2457"/>
                  </a:cubicBezTo>
                  <a:cubicBezTo>
                    <a:pt x="4229" y="2464"/>
                    <a:pt x="4221" y="2421"/>
                    <a:pt x="4206" y="2454"/>
                  </a:cubicBezTo>
                  <a:cubicBezTo>
                    <a:pt x="4218" y="2455"/>
                    <a:pt x="4230" y="2456"/>
                    <a:pt x="4241" y="2457"/>
                  </a:cubicBezTo>
                  <a:close/>
                  <a:moveTo>
                    <a:pt x="3094" y="3415"/>
                  </a:moveTo>
                  <a:cubicBezTo>
                    <a:pt x="3285" y="3331"/>
                    <a:pt x="3495" y="3370"/>
                    <a:pt x="3701" y="3368"/>
                  </a:cubicBezTo>
                  <a:cubicBezTo>
                    <a:pt x="3832" y="3367"/>
                    <a:pt x="3852" y="3317"/>
                    <a:pt x="3807" y="3210"/>
                  </a:cubicBezTo>
                  <a:cubicBezTo>
                    <a:pt x="3696" y="2945"/>
                    <a:pt x="3587" y="2679"/>
                    <a:pt x="3460" y="2420"/>
                  </a:cubicBezTo>
                  <a:cubicBezTo>
                    <a:pt x="3307" y="2108"/>
                    <a:pt x="3181" y="1783"/>
                    <a:pt x="3043" y="1464"/>
                  </a:cubicBezTo>
                  <a:cubicBezTo>
                    <a:pt x="3027" y="1428"/>
                    <a:pt x="3013" y="1383"/>
                    <a:pt x="2966" y="1381"/>
                  </a:cubicBezTo>
                  <a:cubicBezTo>
                    <a:pt x="2914" y="1378"/>
                    <a:pt x="2909" y="1431"/>
                    <a:pt x="2894" y="1465"/>
                  </a:cubicBezTo>
                  <a:cubicBezTo>
                    <a:pt x="2813" y="1649"/>
                    <a:pt x="2735" y="1834"/>
                    <a:pt x="2655" y="2018"/>
                  </a:cubicBezTo>
                  <a:cubicBezTo>
                    <a:pt x="2486" y="2405"/>
                    <a:pt x="2323" y="2794"/>
                    <a:pt x="2143" y="3176"/>
                  </a:cubicBezTo>
                  <a:cubicBezTo>
                    <a:pt x="2074" y="3325"/>
                    <a:pt x="2078" y="3364"/>
                    <a:pt x="2240" y="3368"/>
                  </a:cubicBezTo>
                  <a:cubicBezTo>
                    <a:pt x="2521" y="3376"/>
                    <a:pt x="2805" y="3337"/>
                    <a:pt x="3094" y="3415"/>
                  </a:cubicBezTo>
                  <a:close/>
                  <a:moveTo>
                    <a:pt x="4637" y="3631"/>
                  </a:moveTo>
                  <a:cubicBezTo>
                    <a:pt x="4626" y="3627"/>
                    <a:pt x="4614" y="3618"/>
                    <a:pt x="4603" y="3618"/>
                  </a:cubicBezTo>
                  <a:cubicBezTo>
                    <a:pt x="4592" y="3618"/>
                    <a:pt x="4581" y="3628"/>
                    <a:pt x="4570" y="3633"/>
                  </a:cubicBezTo>
                  <a:cubicBezTo>
                    <a:pt x="4582" y="3638"/>
                    <a:pt x="4593" y="3647"/>
                    <a:pt x="4604" y="3647"/>
                  </a:cubicBezTo>
                  <a:cubicBezTo>
                    <a:pt x="4615" y="3647"/>
                    <a:pt x="4626" y="3637"/>
                    <a:pt x="4637" y="3631"/>
                  </a:cubicBezTo>
                  <a:close/>
                  <a:moveTo>
                    <a:pt x="4075" y="3568"/>
                  </a:moveTo>
                  <a:cubicBezTo>
                    <a:pt x="4086" y="3564"/>
                    <a:pt x="4097" y="3559"/>
                    <a:pt x="4108" y="3554"/>
                  </a:cubicBezTo>
                  <a:cubicBezTo>
                    <a:pt x="4099" y="3548"/>
                    <a:pt x="4091" y="3538"/>
                    <a:pt x="4081" y="3537"/>
                  </a:cubicBezTo>
                  <a:cubicBezTo>
                    <a:pt x="4066" y="3534"/>
                    <a:pt x="4045" y="3531"/>
                    <a:pt x="4044" y="3555"/>
                  </a:cubicBezTo>
                  <a:cubicBezTo>
                    <a:pt x="4043" y="3559"/>
                    <a:pt x="4064" y="3563"/>
                    <a:pt x="4075" y="3568"/>
                  </a:cubicBezTo>
                  <a:close/>
                  <a:moveTo>
                    <a:pt x="5108" y="5206"/>
                  </a:moveTo>
                  <a:cubicBezTo>
                    <a:pt x="5104" y="5195"/>
                    <a:pt x="5100" y="5185"/>
                    <a:pt x="5095" y="5174"/>
                  </a:cubicBezTo>
                  <a:cubicBezTo>
                    <a:pt x="5091" y="5179"/>
                    <a:pt x="5083" y="5184"/>
                    <a:pt x="5083" y="5188"/>
                  </a:cubicBezTo>
                  <a:cubicBezTo>
                    <a:pt x="5086" y="5198"/>
                    <a:pt x="5091" y="5209"/>
                    <a:pt x="5096" y="5219"/>
                  </a:cubicBezTo>
                  <a:cubicBezTo>
                    <a:pt x="5100" y="5215"/>
                    <a:pt x="5104" y="5210"/>
                    <a:pt x="5108" y="5206"/>
                  </a:cubicBezTo>
                  <a:close/>
                  <a:moveTo>
                    <a:pt x="3266" y="3439"/>
                  </a:moveTo>
                  <a:lnTo>
                    <a:pt x="3274" y="3426"/>
                  </a:lnTo>
                  <a:lnTo>
                    <a:pt x="3260" y="3425"/>
                  </a:lnTo>
                  <a:lnTo>
                    <a:pt x="3266" y="3439"/>
                  </a:lnTo>
                  <a:close/>
                  <a:moveTo>
                    <a:pt x="3844" y="3506"/>
                  </a:moveTo>
                  <a:cubicBezTo>
                    <a:pt x="3840" y="3504"/>
                    <a:pt x="3835" y="3500"/>
                    <a:pt x="3833" y="3501"/>
                  </a:cubicBezTo>
                  <a:cubicBezTo>
                    <a:pt x="3816" y="3507"/>
                    <a:pt x="3816" y="3516"/>
                    <a:pt x="3832" y="3523"/>
                  </a:cubicBezTo>
                  <a:cubicBezTo>
                    <a:pt x="3834" y="3524"/>
                    <a:pt x="3841" y="3521"/>
                    <a:pt x="3843" y="3518"/>
                  </a:cubicBezTo>
                  <a:cubicBezTo>
                    <a:pt x="3845" y="3515"/>
                    <a:pt x="3844" y="3510"/>
                    <a:pt x="3844" y="3506"/>
                  </a:cubicBezTo>
                  <a:close/>
                  <a:moveTo>
                    <a:pt x="4569" y="4414"/>
                  </a:moveTo>
                  <a:lnTo>
                    <a:pt x="4576" y="4402"/>
                  </a:lnTo>
                  <a:lnTo>
                    <a:pt x="4563" y="4401"/>
                  </a:lnTo>
                  <a:lnTo>
                    <a:pt x="4569" y="4414"/>
                  </a:lnTo>
                  <a:close/>
                  <a:moveTo>
                    <a:pt x="4965" y="4444"/>
                  </a:moveTo>
                  <a:lnTo>
                    <a:pt x="4976" y="4451"/>
                  </a:lnTo>
                  <a:lnTo>
                    <a:pt x="4977" y="4440"/>
                  </a:lnTo>
                  <a:lnTo>
                    <a:pt x="4965" y="4444"/>
                  </a:lnTo>
                  <a:close/>
                  <a:moveTo>
                    <a:pt x="5380" y="5107"/>
                  </a:moveTo>
                  <a:cubicBezTo>
                    <a:pt x="5384" y="5103"/>
                    <a:pt x="5392" y="5099"/>
                    <a:pt x="5393" y="5094"/>
                  </a:cubicBezTo>
                  <a:cubicBezTo>
                    <a:pt x="5393" y="5090"/>
                    <a:pt x="5385" y="5085"/>
                    <a:pt x="5381" y="5080"/>
                  </a:cubicBezTo>
                  <a:cubicBezTo>
                    <a:pt x="5376" y="5084"/>
                    <a:pt x="5368" y="5089"/>
                    <a:pt x="5368" y="5093"/>
                  </a:cubicBezTo>
                  <a:cubicBezTo>
                    <a:pt x="5368" y="5098"/>
                    <a:pt x="5375" y="5102"/>
                    <a:pt x="5380" y="5107"/>
                  </a:cubicBezTo>
                  <a:close/>
                  <a:moveTo>
                    <a:pt x="4721" y="5338"/>
                  </a:moveTo>
                  <a:lnTo>
                    <a:pt x="4732" y="5345"/>
                  </a:lnTo>
                  <a:lnTo>
                    <a:pt x="4734" y="5333"/>
                  </a:lnTo>
                  <a:lnTo>
                    <a:pt x="4721" y="5338"/>
                  </a:lnTo>
                  <a:close/>
                  <a:moveTo>
                    <a:pt x="752" y="5393"/>
                  </a:moveTo>
                  <a:cubicBezTo>
                    <a:pt x="757" y="5389"/>
                    <a:pt x="761" y="5385"/>
                    <a:pt x="765" y="5381"/>
                  </a:cubicBezTo>
                  <a:cubicBezTo>
                    <a:pt x="761" y="5377"/>
                    <a:pt x="757" y="5373"/>
                    <a:pt x="754" y="5369"/>
                  </a:cubicBezTo>
                  <a:cubicBezTo>
                    <a:pt x="749" y="5375"/>
                    <a:pt x="745" y="5380"/>
                    <a:pt x="741" y="5386"/>
                  </a:cubicBezTo>
                  <a:cubicBezTo>
                    <a:pt x="745" y="5388"/>
                    <a:pt x="748" y="5391"/>
                    <a:pt x="752" y="53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5"/>
            <p:cNvSpPr>
              <a:spLocks noEditPoints="1"/>
            </p:cNvSpPr>
            <p:nvPr userDrawn="1"/>
          </p:nvSpPr>
          <p:spPr bwMode="black">
            <a:xfrm>
              <a:off x="6941169" y="2359645"/>
              <a:ext cx="139130" cy="320228"/>
            </a:xfrm>
            <a:custGeom>
              <a:avLst/>
              <a:gdLst>
                <a:gd name="T0" fmla="*/ 1140 w 2414"/>
                <a:gd name="T1" fmla="*/ 5532 h 5552"/>
                <a:gd name="T2" fmla="*/ 187 w 2414"/>
                <a:gd name="T3" fmla="*/ 5531 h 5552"/>
                <a:gd name="T4" fmla="*/ 7 w 2414"/>
                <a:gd name="T5" fmla="*/ 5428 h 5552"/>
                <a:gd name="T6" fmla="*/ 183 w 2414"/>
                <a:gd name="T7" fmla="*/ 5292 h 5552"/>
                <a:gd name="T8" fmla="*/ 522 w 2414"/>
                <a:gd name="T9" fmla="*/ 5248 h 5552"/>
                <a:gd name="T10" fmla="*/ 824 w 2414"/>
                <a:gd name="T11" fmla="*/ 4809 h 5552"/>
                <a:gd name="T12" fmla="*/ 866 w 2414"/>
                <a:gd name="T13" fmla="*/ 3658 h 5552"/>
                <a:gd name="T14" fmla="*/ 826 w 2414"/>
                <a:gd name="T15" fmla="*/ 885 h 5552"/>
                <a:gd name="T16" fmla="*/ 313 w 2414"/>
                <a:gd name="T17" fmla="*/ 322 h 5552"/>
                <a:gd name="T18" fmla="*/ 96 w 2414"/>
                <a:gd name="T19" fmla="*/ 284 h 5552"/>
                <a:gd name="T20" fmla="*/ 5 w 2414"/>
                <a:gd name="T21" fmla="*/ 169 h 5552"/>
                <a:gd name="T22" fmla="*/ 94 w 2414"/>
                <a:gd name="T23" fmla="*/ 53 h 5552"/>
                <a:gd name="T24" fmla="*/ 391 w 2414"/>
                <a:gd name="T25" fmla="*/ 9 h 5552"/>
                <a:gd name="T26" fmla="*/ 2231 w 2414"/>
                <a:gd name="T27" fmla="*/ 47 h 5552"/>
                <a:gd name="T28" fmla="*/ 2402 w 2414"/>
                <a:gd name="T29" fmla="*/ 150 h 5552"/>
                <a:gd name="T30" fmla="*/ 2244 w 2414"/>
                <a:gd name="T31" fmla="*/ 291 h 5552"/>
                <a:gd name="T32" fmla="*/ 1871 w 2414"/>
                <a:gd name="T33" fmla="*/ 365 h 5552"/>
                <a:gd name="T34" fmla="*/ 1569 w 2414"/>
                <a:gd name="T35" fmla="*/ 815 h 5552"/>
                <a:gd name="T36" fmla="*/ 1533 w 2414"/>
                <a:gd name="T37" fmla="*/ 3426 h 5552"/>
                <a:gd name="T38" fmla="*/ 1531 w 2414"/>
                <a:gd name="T39" fmla="*/ 4308 h 5552"/>
                <a:gd name="T40" fmla="*/ 1594 w 2414"/>
                <a:gd name="T41" fmla="*/ 4866 h 5552"/>
                <a:gd name="T42" fmla="*/ 2077 w 2414"/>
                <a:gd name="T43" fmla="*/ 5292 h 5552"/>
                <a:gd name="T44" fmla="*/ 2239 w 2414"/>
                <a:gd name="T45" fmla="*/ 5294 h 5552"/>
                <a:gd name="T46" fmla="*/ 2400 w 2414"/>
                <a:gd name="T47" fmla="*/ 5432 h 5552"/>
                <a:gd name="T48" fmla="*/ 2236 w 2414"/>
                <a:gd name="T49" fmla="*/ 5533 h 5552"/>
                <a:gd name="T50" fmla="*/ 1140 w 2414"/>
                <a:gd name="T51" fmla="*/ 5532 h 5552"/>
                <a:gd name="T52" fmla="*/ 1309 w 2414"/>
                <a:gd name="T53" fmla="*/ 3884 h 5552"/>
                <a:gd name="T54" fmla="*/ 1321 w 2414"/>
                <a:gd name="T55" fmla="*/ 3848 h 5552"/>
                <a:gd name="T56" fmla="*/ 1311 w 2414"/>
                <a:gd name="T57" fmla="*/ 3837 h 5552"/>
                <a:gd name="T58" fmla="*/ 1310 w 2414"/>
                <a:gd name="T59" fmla="*/ 3885 h 5552"/>
                <a:gd name="T60" fmla="*/ 1259 w 2414"/>
                <a:gd name="T61" fmla="*/ 3869 h 5552"/>
                <a:gd name="T62" fmla="*/ 1255 w 2414"/>
                <a:gd name="T63" fmla="*/ 3894 h 5552"/>
                <a:gd name="T64" fmla="*/ 1309 w 2414"/>
                <a:gd name="T65" fmla="*/ 3884 h 5552"/>
                <a:gd name="T66" fmla="*/ 1123 w 2414"/>
                <a:gd name="T67" fmla="*/ 3929 h 5552"/>
                <a:gd name="T68" fmla="*/ 1072 w 2414"/>
                <a:gd name="T69" fmla="*/ 3911 h 5552"/>
                <a:gd name="T70" fmla="*/ 1030 w 2414"/>
                <a:gd name="T71" fmla="*/ 3950 h 5552"/>
                <a:gd name="T72" fmla="*/ 1064 w 2414"/>
                <a:gd name="T73" fmla="*/ 3975 h 5552"/>
                <a:gd name="T74" fmla="*/ 1123 w 2414"/>
                <a:gd name="T75" fmla="*/ 3929 h 5552"/>
                <a:gd name="T76" fmla="*/ 1951 w 2414"/>
                <a:gd name="T77" fmla="*/ 5427 h 5552"/>
                <a:gd name="T78" fmla="*/ 1977 w 2414"/>
                <a:gd name="T79" fmla="*/ 5407 h 5552"/>
                <a:gd name="T80" fmla="*/ 1978 w 2414"/>
                <a:gd name="T81" fmla="*/ 5391 h 5552"/>
                <a:gd name="T82" fmla="*/ 1952 w 2414"/>
                <a:gd name="T83" fmla="*/ 5392 h 5552"/>
                <a:gd name="T84" fmla="*/ 1951 w 2414"/>
                <a:gd name="T85" fmla="*/ 5427 h 5552"/>
                <a:gd name="T86" fmla="*/ 917 w 2414"/>
                <a:gd name="T87" fmla="*/ 5386 h 5552"/>
                <a:gd name="T88" fmla="*/ 926 w 2414"/>
                <a:gd name="T89" fmla="*/ 5393 h 5552"/>
                <a:gd name="T90" fmla="*/ 928 w 2414"/>
                <a:gd name="T91" fmla="*/ 5382 h 5552"/>
                <a:gd name="T92" fmla="*/ 917 w 2414"/>
                <a:gd name="T93" fmla="*/ 5386 h 5552"/>
                <a:gd name="T94" fmla="*/ 1046 w 2414"/>
                <a:gd name="T95" fmla="*/ 3952 h 5552"/>
                <a:gd name="T96" fmla="*/ 1032 w 2414"/>
                <a:gd name="T97" fmla="*/ 3965 h 5552"/>
                <a:gd name="T98" fmla="*/ 1045 w 2414"/>
                <a:gd name="T99" fmla="*/ 3978 h 5552"/>
                <a:gd name="T100" fmla="*/ 1059 w 2414"/>
                <a:gd name="T101" fmla="*/ 3966 h 5552"/>
                <a:gd name="T102" fmla="*/ 1046 w 2414"/>
                <a:gd name="T103" fmla="*/ 3952 h 5552"/>
                <a:gd name="T104" fmla="*/ 1383 w 2414"/>
                <a:gd name="T105" fmla="*/ 4208 h 5552"/>
                <a:gd name="T106" fmla="*/ 1393 w 2414"/>
                <a:gd name="T107" fmla="*/ 4214 h 5552"/>
                <a:gd name="T108" fmla="*/ 1394 w 2414"/>
                <a:gd name="T109" fmla="*/ 4205 h 5552"/>
                <a:gd name="T110" fmla="*/ 1383 w 2414"/>
                <a:gd name="T111" fmla="*/ 4208 h 5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14" h="5552">
                  <a:moveTo>
                    <a:pt x="1140" y="5532"/>
                  </a:moveTo>
                  <a:cubicBezTo>
                    <a:pt x="788" y="5532"/>
                    <a:pt x="539" y="5532"/>
                    <a:pt x="187" y="5531"/>
                  </a:cubicBezTo>
                  <a:cubicBezTo>
                    <a:pt x="109" y="5531"/>
                    <a:pt x="13" y="5552"/>
                    <a:pt x="7" y="5428"/>
                  </a:cubicBezTo>
                  <a:cubicBezTo>
                    <a:pt x="0" y="5301"/>
                    <a:pt x="87" y="5292"/>
                    <a:pt x="183" y="5292"/>
                  </a:cubicBezTo>
                  <a:cubicBezTo>
                    <a:pt x="298" y="5292"/>
                    <a:pt x="413" y="5296"/>
                    <a:pt x="522" y="5248"/>
                  </a:cubicBezTo>
                  <a:cubicBezTo>
                    <a:pt x="714" y="5164"/>
                    <a:pt x="820" y="5017"/>
                    <a:pt x="824" y="4809"/>
                  </a:cubicBezTo>
                  <a:cubicBezTo>
                    <a:pt x="832" y="4425"/>
                    <a:pt x="899" y="4044"/>
                    <a:pt x="866" y="3658"/>
                  </a:cubicBezTo>
                  <a:cubicBezTo>
                    <a:pt x="786" y="2735"/>
                    <a:pt x="846" y="1809"/>
                    <a:pt x="826" y="885"/>
                  </a:cubicBezTo>
                  <a:cubicBezTo>
                    <a:pt x="817" y="501"/>
                    <a:pt x="687" y="364"/>
                    <a:pt x="313" y="322"/>
                  </a:cubicBezTo>
                  <a:cubicBezTo>
                    <a:pt x="240" y="314"/>
                    <a:pt x="168" y="298"/>
                    <a:pt x="96" y="284"/>
                  </a:cubicBezTo>
                  <a:cubicBezTo>
                    <a:pt x="34" y="272"/>
                    <a:pt x="6" y="230"/>
                    <a:pt x="5" y="169"/>
                  </a:cubicBezTo>
                  <a:cubicBezTo>
                    <a:pt x="5" y="107"/>
                    <a:pt x="31" y="56"/>
                    <a:pt x="94" y="53"/>
                  </a:cubicBezTo>
                  <a:cubicBezTo>
                    <a:pt x="194" y="47"/>
                    <a:pt x="288" y="11"/>
                    <a:pt x="391" y="9"/>
                  </a:cubicBezTo>
                  <a:cubicBezTo>
                    <a:pt x="1039" y="0"/>
                    <a:pt x="1583" y="76"/>
                    <a:pt x="2231" y="47"/>
                  </a:cubicBezTo>
                  <a:cubicBezTo>
                    <a:pt x="2316" y="43"/>
                    <a:pt x="2393" y="68"/>
                    <a:pt x="2402" y="150"/>
                  </a:cubicBezTo>
                  <a:cubicBezTo>
                    <a:pt x="2414" y="248"/>
                    <a:pt x="2332" y="270"/>
                    <a:pt x="2244" y="291"/>
                  </a:cubicBezTo>
                  <a:cubicBezTo>
                    <a:pt x="2121" y="321"/>
                    <a:pt x="1993" y="318"/>
                    <a:pt x="1871" y="365"/>
                  </a:cubicBezTo>
                  <a:cubicBezTo>
                    <a:pt x="1658" y="447"/>
                    <a:pt x="1584" y="599"/>
                    <a:pt x="1569" y="815"/>
                  </a:cubicBezTo>
                  <a:cubicBezTo>
                    <a:pt x="1508" y="1685"/>
                    <a:pt x="1541" y="2556"/>
                    <a:pt x="1533" y="3426"/>
                  </a:cubicBezTo>
                  <a:cubicBezTo>
                    <a:pt x="1530" y="3720"/>
                    <a:pt x="1536" y="4014"/>
                    <a:pt x="1531" y="4308"/>
                  </a:cubicBezTo>
                  <a:cubicBezTo>
                    <a:pt x="1527" y="4498"/>
                    <a:pt x="1552" y="4682"/>
                    <a:pt x="1594" y="4866"/>
                  </a:cubicBezTo>
                  <a:cubicBezTo>
                    <a:pt x="1655" y="5135"/>
                    <a:pt x="1807" y="5275"/>
                    <a:pt x="2077" y="5292"/>
                  </a:cubicBezTo>
                  <a:cubicBezTo>
                    <a:pt x="2131" y="5295"/>
                    <a:pt x="2185" y="5291"/>
                    <a:pt x="2239" y="5294"/>
                  </a:cubicBezTo>
                  <a:cubicBezTo>
                    <a:pt x="2327" y="5299"/>
                    <a:pt x="2407" y="5327"/>
                    <a:pt x="2400" y="5432"/>
                  </a:cubicBezTo>
                  <a:cubicBezTo>
                    <a:pt x="2394" y="5530"/>
                    <a:pt x="2315" y="5533"/>
                    <a:pt x="2236" y="5533"/>
                  </a:cubicBezTo>
                  <a:cubicBezTo>
                    <a:pt x="1870" y="5531"/>
                    <a:pt x="1505" y="5532"/>
                    <a:pt x="1140" y="5532"/>
                  </a:cubicBezTo>
                  <a:close/>
                  <a:moveTo>
                    <a:pt x="1309" y="3884"/>
                  </a:moveTo>
                  <a:cubicBezTo>
                    <a:pt x="1313" y="3872"/>
                    <a:pt x="1318" y="3860"/>
                    <a:pt x="1321" y="3848"/>
                  </a:cubicBezTo>
                  <a:cubicBezTo>
                    <a:pt x="1321" y="3845"/>
                    <a:pt x="1315" y="3841"/>
                    <a:pt x="1311" y="3837"/>
                  </a:cubicBezTo>
                  <a:cubicBezTo>
                    <a:pt x="1311" y="3853"/>
                    <a:pt x="1310" y="3869"/>
                    <a:pt x="1310" y="3885"/>
                  </a:cubicBezTo>
                  <a:cubicBezTo>
                    <a:pt x="1293" y="3880"/>
                    <a:pt x="1276" y="3875"/>
                    <a:pt x="1259" y="3869"/>
                  </a:cubicBezTo>
                  <a:cubicBezTo>
                    <a:pt x="1258" y="3877"/>
                    <a:pt x="1256" y="3886"/>
                    <a:pt x="1255" y="3894"/>
                  </a:cubicBezTo>
                  <a:cubicBezTo>
                    <a:pt x="1273" y="3890"/>
                    <a:pt x="1291" y="3887"/>
                    <a:pt x="1309" y="3884"/>
                  </a:cubicBezTo>
                  <a:close/>
                  <a:moveTo>
                    <a:pt x="1123" y="3929"/>
                  </a:moveTo>
                  <a:cubicBezTo>
                    <a:pt x="1109" y="3902"/>
                    <a:pt x="1089" y="3902"/>
                    <a:pt x="1072" y="3911"/>
                  </a:cubicBezTo>
                  <a:cubicBezTo>
                    <a:pt x="1055" y="3919"/>
                    <a:pt x="1035" y="3934"/>
                    <a:pt x="1030" y="3950"/>
                  </a:cubicBezTo>
                  <a:cubicBezTo>
                    <a:pt x="1022" y="3975"/>
                    <a:pt x="1047" y="3982"/>
                    <a:pt x="1064" y="3975"/>
                  </a:cubicBezTo>
                  <a:cubicBezTo>
                    <a:pt x="1086" y="3964"/>
                    <a:pt x="1105" y="3944"/>
                    <a:pt x="1123" y="3929"/>
                  </a:cubicBezTo>
                  <a:close/>
                  <a:moveTo>
                    <a:pt x="1951" y="5427"/>
                  </a:moveTo>
                  <a:cubicBezTo>
                    <a:pt x="1961" y="5420"/>
                    <a:pt x="1970" y="5415"/>
                    <a:pt x="1977" y="5407"/>
                  </a:cubicBezTo>
                  <a:cubicBezTo>
                    <a:pt x="1980" y="5404"/>
                    <a:pt x="1978" y="5396"/>
                    <a:pt x="1978" y="5391"/>
                  </a:cubicBezTo>
                  <a:cubicBezTo>
                    <a:pt x="1969" y="5391"/>
                    <a:pt x="1953" y="5389"/>
                    <a:pt x="1952" y="5392"/>
                  </a:cubicBezTo>
                  <a:cubicBezTo>
                    <a:pt x="1950" y="5402"/>
                    <a:pt x="1951" y="5414"/>
                    <a:pt x="1951" y="5427"/>
                  </a:cubicBezTo>
                  <a:close/>
                  <a:moveTo>
                    <a:pt x="917" y="5386"/>
                  </a:moveTo>
                  <a:lnTo>
                    <a:pt x="926" y="5393"/>
                  </a:lnTo>
                  <a:lnTo>
                    <a:pt x="928" y="5382"/>
                  </a:lnTo>
                  <a:lnTo>
                    <a:pt x="917" y="5386"/>
                  </a:lnTo>
                  <a:close/>
                  <a:moveTo>
                    <a:pt x="1046" y="3952"/>
                  </a:moveTo>
                  <a:cubicBezTo>
                    <a:pt x="1042" y="3956"/>
                    <a:pt x="1037" y="3960"/>
                    <a:pt x="1032" y="3965"/>
                  </a:cubicBezTo>
                  <a:cubicBezTo>
                    <a:pt x="1036" y="3969"/>
                    <a:pt x="1040" y="3978"/>
                    <a:pt x="1045" y="3978"/>
                  </a:cubicBezTo>
                  <a:cubicBezTo>
                    <a:pt x="1049" y="3978"/>
                    <a:pt x="1054" y="3971"/>
                    <a:pt x="1059" y="3966"/>
                  </a:cubicBezTo>
                  <a:cubicBezTo>
                    <a:pt x="1055" y="3962"/>
                    <a:pt x="1051" y="3957"/>
                    <a:pt x="1046" y="3952"/>
                  </a:cubicBezTo>
                  <a:close/>
                  <a:moveTo>
                    <a:pt x="1383" y="4208"/>
                  </a:moveTo>
                  <a:lnTo>
                    <a:pt x="1393" y="4214"/>
                  </a:lnTo>
                  <a:lnTo>
                    <a:pt x="1394" y="4205"/>
                  </a:lnTo>
                  <a:lnTo>
                    <a:pt x="1383" y="42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6"/>
            <p:cNvSpPr>
              <a:spLocks noEditPoints="1"/>
            </p:cNvSpPr>
            <p:nvPr userDrawn="1"/>
          </p:nvSpPr>
          <p:spPr bwMode="black">
            <a:xfrm>
              <a:off x="5109838" y="2362188"/>
              <a:ext cx="142691" cy="317431"/>
            </a:xfrm>
            <a:custGeom>
              <a:avLst/>
              <a:gdLst>
                <a:gd name="T0" fmla="*/ 192 w 2473"/>
                <a:gd name="T1" fmla="*/ 5484 h 5500"/>
                <a:gd name="T2" fmla="*/ 183 w 2473"/>
                <a:gd name="T3" fmla="*/ 5245 h 5500"/>
                <a:gd name="T4" fmla="*/ 857 w 2473"/>
                <a:gd name="T5" fmla="*/ 4669 h 5500"/>
                <a:gd name="T6" fmla="*/ 897 w 2473"/>
                <a:gd name="T7" fmla="*/ 1219 h 5500"/>
                <a:gd name="T8" fmla="*/ 471 w 2473"/>
                <a:gd name="T9" fmla="*/ 282 h 5500"/>
                <a:gd name="T10" fmla="*/ 10 w 2473"/>
                <a:gd name="T11" fmla="*/ 125 h 5500"/>
                <a:gd name="T12" fmla="*/ 182 w 2473"/>
                <a:gd name="T13" fmla="*/ 1 h 5500"/>
                <a:gd name="T14" fmla="*/ 2467 w 2473"/>
                <a:gd name="T15" fmla="*/ 103 h 5500"/>
                <a:gd name="T16" fmla="*/ 1986 w 2473"/>
                <a:gd name="T17" fmla="*/ 308 h 5500"/>
                <a:gd name="T18" fmla="*/ 1649 w 2473"/>
                <a:gd name="T19" fmla="*/ 1676 h 5500"/>
                <a:gd name="T20" fmla="*/ 1651 w 2473"/>
                <a:gd name="T21" fmla="*/ 3473 h 5500"/>
                <a:gd name="T22" fmla="*/ 1658 w 2473"/>
                <a:gd name="T23" fmla="*/ 4838 h 5500"/>
                <a:gd name="T24" fmla="*/ 2287 w 2473"/>
                <a:gd name="T25" fmla="*/ 5245 h 5500"/>
                <a:gd name="T26" fmla="*/ 2292 w 2473"/>
                <a:gd name="T27" fmla="*/ 5485 h 5500"/>
                <a:gd name="T28" fmla="*/ 1290 w 2473"/>
                <a:gd name="T29" fmla="*/ 4027 h 5500"/>
                <a:gd name="T30" fmla="*/ 1318 w 2473"/>
                <a:gd name="T31" fmla="*/ 4027 h 5500"/>
                <a:gd name="T32" fmla="*/ 1285 w 2473"/>
                <a:gd name="T33" fmla="*/ 4017 h 5500"/>
                <a:gd name="T34" fmla="*/ 1056 w 2473"/>
                <a:gd name="T35" fmla="*/ 1302 h 5500"/>
                <a:gd name="T36" fmla="*/ 1062 w 2473"/>
                <a:gd name="T37" fmla="*/ 1335 h 5500"/>
                <a:gd name="T38" fmla="*/ 1056 w 2473"/>
                <a:gd name="T39" fmla="*/ 1302 h 5500"/>
                <a:gd name="T40" fmla="*/ 1165 w 2473"/>
                <a:gd name="T41" fmla="*/ 2012 h 5500"/>
                <a:gd name="T42" fmla="*/ 1169 w 2473"/>
                <a:gd name="T43" fmla="*/ 2061 h 5500"/>
                <a:gd name="T44" fmla="*/ 1471 w 2473"/>
                <a:gd name="T45" fmla="*/ 2434 h 5500"/>
                <a:gd name="T46" fmla="*/ 1461 w 2473"/>
                <a:gd name="T47" fmla="*/ 2396 h 5500"/>
                <a:gd name="T48" fmla="*/ 1471 w 2473"/>
                <a:gd name="T49" fmla="*/ 2434 h 5500"/>
                <a:gd name="T50" fmla="*/ 1089 w 2473"/>
                <a:gd name="T51" fmla="*/ 2903 h 5500"/>
                <a:gd name="T52" fmla="*/ 1152 w 2473"/>
                <a:gd name="T53" fmla="*/ 2903 h 5500"/>
                <a:gd name="T54" fmla="*/ 1121 w 2473"/>
                <a:gd name="T55" fmla="*/ 2409 h 5500"/>
                <a:gd name="T56" fmla="*/ 1066 w 2473"/>
                <a:gd name="T57" fmla="*/ 2419 h 5500"/>
                <a:gd name="T58" fmla="*/ 1121 w 2473"/>
                <a:gd name="T59" fmla="*/ 2409 h 5500"/>
                <a:gd name="T60" fmla="*/ 969 w 2473"/>
                <a:gd name="T61" fmla="*/ 2364 h 5500"/>
                <a:gd name="T62" fmla="*/ 951 w 2473"/>
                <a:gd name="T63" fmla="*/ 2387 h 5500"/>
                <a:gd name="T64" fmla="*/ 1356 w 2473"/>
                <a:gd name="T65" fmla="*/ 5092 h 5500"/>
                <a:gd name="T66" fmla="*/ 1307 w 2473"/>
                <a:gd name="T67" fmla="*/ 5090 h 5500"/>
                <a:gd name="T68" fmla="*/ 1356 w 2473"/>
                <a:gd name="T69" fmla="*/ 5092 h 5500"/>
                <a:gd name="T70" fmla="*/ 2344 w 2473"/>
                <a:gd name="T71" fmla="*/ 137 h 5500"/>
                <a:gd name="T72" fmla="*/ 2362 w 2473"/>
                <a:gd name="T73" fmla="*/ 145 h 5500"/>
                <a:gd name="T74" fmla="*/ 2120 w 2473"/>
                <a:gd name="T75" fmla="*/ 88 h 5500"/>
                <a:gd name="T76" fmla="*/ 2118 w 2473"/>
                <a:gd name="T77" fmla="*/ 115 h 5500"/>
                <a:gd name="T78" fmla="*/ 1552 w 2473"/>
                <a:gd name="T79" fmla="*/ 174 h 5500"/>
                <a:gd name="T80" fmla="*/ 1555 w 2473"/>
                <a:gd name="T81" fmla="*/ 184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73" h="5500">
                  <a:moveTo>
                    <a:pt x="1268" y="5485"/>
                  </a:moveTo>
                  <a:cubicBezTo>
                    <a:pt x="910" y="5485"/>
                    <a:pt x="551" y="5485"/>
                    <a:pt x="192" y="5484"/>
                  </a:cubicBezTo>
                  <a:cubicBezTo>
                    <a:pt x="113" y="5484"/>
                    <a:pt x="13" y="5498"/>
                    <a:pt x="15" y="5377"/>
                  </a:cubicBezTo>
                  <a:cubicBezTo>
                    <a:pt x="17" y="5279"/>
                    <a:pt x="88" y="5242"/>
                    <a:pt x="183" y="5245"/>
                  </a:cubicBezTo>
                  <a:cubicBezTo>
                    <a:pt x="217" y="5247"/>
                    <a:pt x="251" y="5244"/>
                    <a:pt x="284" y="5240"/>
                  </a:cubicBezTo>
                  <a:cubicBezTo>
                    <a:pt x="671" y="5202"/>
                    <a:pt x="800" y="5052"/>
                    <a:pt x="857" y="4669"/>
                  </a:cubicBezTo>
                  <a:cubicBezTo>
                    <a:pt x="911" y="4303"/>
                    <a:pt x="889" y="3938"/>
                    <a:pt x="892" y="3572"/>
                  </a:cubicBezTo>
                  <a:cubicBezTo>
                    <a:pt x="899" y="2788"/>
                    <a:pt x="890" y="2003"/>
                    <a:pt x="897" y="1219"/>
                  </a:cubicBezTo>
                  <a:cubicBezTo>
                    <a:pt x="899" y="994"/>
                    <a:pt x="852" y="779"/>
                    <a:pt x="803" y="564"/>
                  </a:cubicBezTo>
                  <a:cubicBezTo>
                    <a:pt x="766" y="403"/>
                    <a:pt x="641" y="299"/>
                    <a:pt x="471" y="282"/>
                  </a:cubicBezTo>
                  <a:cubicBezTo>
                    <a:pt x="364" y="272"/>
                    <a:pt x="263" y="228"/>
                    <a:pt x="153" y="238"/>
                  </a:cubicBezTo>
                  <a:cubicBezTo>
                    <a:pt x="76" y="245"/>
                    <a:pt x="19" y="203"/>
                    <a:pt x="10" y="125"/>
                  </a:cubicBezTo>
                  <a:cubicBezTo>
                    <a:pt x="0" y="34"/>
                    <a:pt x="77" y="21"/>
                    <a:pt x="142" y="4"/>
                  </a:cubicBezTo>
                  <a:cubicBezTo>
                    <a:pt x="155" y="0"/>
                    <a:pt x="169" y="1"/>
                    <a:pt x="182" y="1"/>
                  </a:cubicBezTo>
                  <a:cubicBezTo>
                    <a:pt x="913" y="1"/>
                    <a:pt x="1592" y="1"/>
                    <a:pt x="2323" y="1"/>
                  </a:cubicBezTo>
                  <a:cubicBezTo>
                    <a:pt x="2396" y="1"/>
                    <a:pt x="2461" y="14"/>
                    <a:pt x="2467" y="103"/>
                  </a:cubicBezTo>
                  <a:cubicBezTo>
                    <a:pt x="2473" y="189"/>
                    <a:pt x="2406" y="224"/>
                    <a:pt x="2341" y="235"/>
                  </a:cubicBezTo>
                  <a:cubicBezTo>
                    <a:pt x="2221" y="254"/>
                    <a:pt x="2102" y="269"/>
                    <a:pt x="1986" y="308"/>
                  </a:cubicBezTo>
                  <a:cubicBezTo>
                    <a:pt x="1720" y="396"/>
                    <a:pt x="1691" y="494"/>
                    <a:pt x="1638" y="758"/>
                  </a:cubicBezTo>
                  <a:cubicBezTo>
                    <a:pt x="1576" y="1072"/>
                    <a:pt x="1651" y="1370"/>
                    <a:pt x="1649" y="1676"/>
                  </a:cubicBezTo>
                  <a:cubicBezTo>
                    <a:pt x="1646" y="1994"/>
                    <a:pt x="1648" y="2312"/>
                    <a:pt x="1648" y="2629"/>
                  </a:cubicBezTo>
                  <a:cubicBezTo>
                    <a:pt x="1648" y="2911"/>
                    <a:pt x="1638" y="3192"/>
                    <a:pt x="1651" y="3473"/>
                  </a:cubicBezTo>
                  <a:cubicBezTo>
                    <a:pt x="1665" y="3744"/>
                    <a:pt x="1605" y="4008"/>
                    <a:pt x="1605" y="4278"/>
                  </a:cubicBezTo>
                  <a:cubicBezTo>
                    <a:pt x="1605" y="4468"/>
                    <a:pt x="1633" y="4653"/>
                    <a:pt x="1658" y="4838"/>
                  </a:cubicBezTo>
                  <a:cubicBezTo>
                    <a:pt x="1685" y="5041"/>
                    <a:pt x="1857" y="5203"/>
                    <a:pt x="2064" y="5234"/>
                  </a:cubicBezTo>
                  <a:cubicBezTo>
                    <a:pt x="2137" y="5244"/>
                    <a:pt x="2212" y="5245"/>
                    <a:pt x="2287" y="5245"/>
                  </a:cubicBezTo>
                  <a:cubicBezTo>
                    <a:pt x="2380" y="5246"/>
                    <a:pt x="2471" y="5247"/>
                    <a:pt x="2468" y="5376"/>
                  </a:cubicBezTo>
                  <a:cubicBezTo>
                    <a:pt x="2465" y="5500"/>
                    <a:pt x="2372" y="5484"/>
                    <a:pt x="2292" y="5485"/>
                  </a:cubicBezTo>
                  <a:cubicBezTo>
                    <a:pt x="1934" y="5485"/>
                    <a:pt x="1626" y="5485"/>
                    <a:pt x="1268" y="5485"/>
                  </a:cubicBezTo>
                  <a:close/>
                  <a:moveTo>
                    <a:pt x="1290" y="4027"/>
                  </a:moveTo>
                  <a:cubicBezTo>
                    <a:pt x="1299" y="4035"/>
                    <a:pt x="1307" y="4042"/>
                    <a:pt x="1316" y="4050"/>
                  </a:cubicBezTo>
                  <a:cubicBezTo>
                    <a:pt x="1316" y="4042"/>
                    <a:pt x="1317" y="4035"/>
                    <a:pt x="1318" y="4027"/>
                  </a:cubicBezTo>
                  <a:cubicBezTo>
                    <a:pt x="1307" y="4029"/>
                    <a:pt x="1296" y="4031"/>
                    <a:pt x="1285" y="4033"/>
                  </a:cubicBezTo>
                  <a:lnTo>
                    <a:pt x="1285" y="4017"/>
                  </a:lnTo>
                  <a:lnTo>
                    <a:pt x="1290" y="4027"/>
                  </a:lnTo>
                  <a:close/>
                  <a:moveTo>
                    <a:pt x="1056" y="1302"/>
                  </a:moveTo>
                  <a:cubicBezTo>
                    <a:pt x="1047" y="1309"/>
                    <a:pt x="1038" y="1315"/>
                    <a:pt x="1029" y="1322"/>
                  </a:cubicBezTo>
                  <a:cubicBezTo>
                    <a:pt x="1040" y="1327"/>
                    <a:pt x="1051" y="1336"/>
                    <a:pt x="1062" y="1335"/>
                  </a:cubicBezTo>
                  <a:cubicBezTo>
                    <a:pt x="1075" y="1334"/>
                    <a:pt x="1104" y="1341"/>
                    <a:pt x="1092" y="1311"/>
                  </a:cubicBezTo>
                  <a:cubicBezTo>
                    <a:pt x="1089" y="1304"/>
                    <a:pt x="1068" y="1305"/>
                    <a:pt x="1056" y="1302"/>
                  </a:cubicBezTo>
                  <a:close/>
                  <a:moveTo>
                    <a:pt x="1214" y="2047"/>
                  </a:moveTo>
                  <a:cubicBezTo>
                    <a:pt x="1194" y="2033"/>
                    <a:pt x="1181" y="2020"/>
                    <a:pt x="1165" y="2012"/>
                  </a:cubicBezTo>
                  <a:cubicBezTo>
                    <a:pt x="1160" y="2009"/>
                    <a:pt x="1144" y="2018"/>
                    <a:pt x="1143" y="2024"/>
                  </a:cubicBezTo>
                  <a:cubicBezTo>
                    <a:pt x="1138" y="2044"/>
                    <a:pt x="1149" y="2059"/>
                    <a:pt x="1169" y="2061"/>
                  </a:cubicBezTo>
                  <a:cubicBezTo>
                    <a:pt x="1179" y="2062"/>
                    <a:pt x="1191" y="2055"/>
                    <a:pt x="1214" y="2047"/>
                  </a:cubicBezTo>
                  <a:close/>
                  <a:moveTo>
                    <a:pt x="1471" y="2434"/>
                  </a:moveTo>
                  <a:cubicBezTo>
                    <a:pt x="1481" y="2430"/>
                    <a:pt x="1441" y="2425"/>
                    <a:pt x="1452" y="2420"/>
                  </a:cubicBezTo>
                  <a:cubicBezTo>
                    <a:pt x="1438" y="2412"/>
                    <a:pt x="1476" y="2399"/>
                    <a:pt x="1461" y="2396"/>
                  </a:cubicBezTo>
                  <a:cubicBezTo>
                    <a:pt x="1452" y="2394"/>
                    <a:pt x="1430" y="2405"/>
                    <a:pt x="1430" y="2409"/>
                  </a:cubicBezTo>
                  <a:cubicBezTo>
                    <a:pt x="1431" y="2432"/>
                    <a:pt x="1450" y="2434"/>
                    <a:pt x="1471" y="2434"/>
                  </a:cubicBezTo>
                  <a:close/>
                  <a:moveTo>
                    <a:pt x="1120" y="2887"/>
                  </a:moveTo>
                  <a:cubicBezTo>
                    <a:pt x="1110" y="2892"/>
                    <a:pt x="1100" y="2898"/>
                    <a:pt x="1089" y="2903"/>
                  </a:cubicBezTo>
                  <a:cubicBezTo>
                    <a:pt x="1100" y="2908"/>
                    <a:pt x="1111" y="2917"/>
                    <a:pt x="1121" y="2917"/>
                  </a:cubicBezTo>
                  <a:cubicBezTo>
                    <a:pt x="1132" y="2917"/>
                    <a:pt x="1142" y="2908"/>
                    <a:pt x="1152" y="2903"/>
                  </a:cubicBezTo>
                  <a:cubicBezTo>
                    <a:pt x="1142" y="2898"/>
                    <a:pt x="1132" y="2892"/>
                    <a:pt x="1120" y="2887"/>
                  </a:cubicBezTo>
                  <a:close/>
                  <a:moveTo>
                    <a:pt x="1121" y="2409"/>
                  </a:moveTo>
                  <a:cubicBezTo>
                    <a:pt x="1108" y="2404"/>
                    <a:pt x="1097" y="2396"/>
                    <a:pt x="1086" y="2397"/>
                  </a:cubicBezTo>
                  <a:cubicBezTo>
                    <a:pt x="1078" y="2397"/>
                    <a:pt x="1072" y="2411"/>
                    <a:pt x="1066" y="2419"/>
                  </a:cubicBezTo>
                  <a:cubicBezTo>
                    <a:pt x="1077" y="2423"/>
                    <a:pt x="1089" y="2432"/>
                    <a:pt x="1100" y="2431"/>
                  </a:cubicBezTo>
                  <a:cubicBezTo>
                    <a:pt x="1107" y="2430"/>
                    <a:pt x="1113" y="2417"/>
                    <a:pt x="1121" y="2409"/>
                  </a:cubicBezTo>
                  <a:close/>
                  <a:moveTo>
                    <a:pt x="982" y="2375"/>
                  </a:moveTo>
                  <a:cubicBezTo>
                    <a:pt x="977" y="2371"/>
                    <a:pt x="972" y="2363"/>
                    <a:pt x="969" y="2364"/>
                  </a:cubicBezTo>
                  <a:cubicBezTo>
                    <a:pt x="959" y="2365"/>
                    <a:pt x="950" y="2370"/>
                    <a:pt x="940" y="2374"/>
                  </a:cubicBezTo>
                  <a:cubicBezTo>
                    <a:pt x="944" y="2378"/>
                    <a:pt x="948" y="2387"/>
                    <a:pt x="951" y="2387"/>
                  </a:cubicBezTo>
                  <a:cubicBezTo>
                    <a:pt x="961" y="2384"/>
                    <a:pt x="971" y="2379"/>
                    <a:pt x="982" y="2375"/>
                  </a:cubicBezTo>
                  <a:close/>
                  <a:moveTo>
                    <a:pt x="1356" y="5092"/>
                  </a:moveTo>
                  <a:cubicBezTo>
                    <a:pt x="1344" y="5087"/>
                    <a:pt x="1332" y="5081"/>
                    <a:pt x="1320" y="5078"/>
                  </a:cubicBezTo>
                  <a:cubicBezTo>
                    <a:pt x="1317" y="5077"/>
                    <a:pt x="1311" y="5086"/>
                    <a:pt x="1307" y="5090"/>
                  </a:cubicBezTo>
                  <a:cubicBezTo>
                    <a:pt x="1314" y="5097"/>
                    <a:pt x="1322" y="5111"/>
                    <a:pt x="1329" y="5111"/>
                  </a:cubicBezTo>
                  <a:cubicBezTo>
                    <a:pt x="1338" y="5110"/>
                    <a:pt x="1347" y="5099"/>
                    <a:pt x="1356" y="5092"/>
                  </a:cubicBezTo>
                  <a:close/>
                  <a:moveTo>
                    <a:pt x="2362" y="145"/>
                  </a:moveTo>
                  <a:cubicBezTo>
                    <a:pt x="2364" y="131"/>
                    <a:pt x="2358" y="128"/>
                    <a:pt x="2344" y="137"/>
                  </a:cubicBezTo>
                  <a:cubicBezTo>
                    <a:pt x="2343" y="138"/>
                    <a:pt x="2346" y="147"/>
                    <a:pt x="2346" y="147"/>
                  </a:cubicBezTo>
                  <a:cubicBezTo>
                    <a:pt x="2352" y="148"/>
                    <a:pt x="2357" y="146"/>
                    <a:pt x="2362" y="145"/>
                  </a:cubicBezTo>
                  <a:close/>
                  <a:moveTo>
                    <a:pt x="2132" y="102"/>
                  </a:moveTo>
                  <a:cubicBezTo>
                    <a:pt x="2128" y="98"/>
                    <a:pt x="2124" y="93"/>
                    <a:pt x="2120" y="88"/>
                  </a:cubicBezTo>
                  <a:cubicBezTo>
                    <a:pt x="2115" y="92"/>
                    <a:pt x="2107" y="96"/>
                    <a:pt x="2107" y="101"/>
                  </a:cubicBezTo>
                  <a:cubicBezTo>
                    <a:pt x="2107" y="105"/>
                    <a:pt x="2114" y="110"/>
                    <a:pt x="2118" y="115"/>
                  </a:cubicBezTo>
                  <a:cubicBezTo>
                    <a:pt x="2123" y="111"/>
                    <a:pt x="2127" y="107"/>
                    <a:pt x="2132" y="102"/>
                  </a:cubicBezTo>
                  <a:close/>
                  <a:moveTo>
                    <a:pt x="1552" y="174"/>
                  </a:moveTo>
                  <a:lnTo>
                    <a:pt x="1545" y="183"/>
                  </a:lnTo>
                  <a:lnTo>
                    <a:pt x="1555" y="184"/>
                  </a:lnTo>
                  <a:lnTo>
                    <a:pt x="1552" y="1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7"/>
            <p:cNvSpPr>
              <a:spLocks noEditPoints="1"/>
            </p:cNvSpPr>
            <p:nvPr userDrawn="1"/>
          </p:nvSpPr>
          <p:spPr bwMode="black">
            <a:xfrm>
              <a:off x="6522506" y="2613487"/>
              <a:ext cx="122343" cy="65368"/>
            </a:xfrm>
            <a:custGeom>
              <a:avLst/>
              <a:gdLst>
                <a:gd name="T0" fmla="*/ 972 w 2122"/>
                <a:gd name="T1" fmla="*/ 585 h 1132"/>
                <a:gd name="T2" fmla="*/ 834 w 2122"/>
                <a:gd name="T3" fmla="*/ 235 h 1132"/>
                <a:gd name="T4" fmla="*/ 1031 w 2122"/>
                <a:gd name="T5" fmla="*/ 66 h 1132"/>
                <a:gd name="T6" fmla="*/ 1263 w 2122"/>
                <a:gd name="T7" fmla="*/ 243 h 1132"/>
                <a:gd name="T8" fmla="*/ 1267 w 2122"/>
                <a:gd name="T9" fmla="*/ 656 h 1132"/>
                <a:gd name="T10" fmla="*/ 1265 w 2122"/>
                <a:gd name="T11" fmla="*/ 670 h 1132"/>
                <a:gd name="T12" fmla="*/ 1704 w 2122"/>
                <a:gd name="T13" fmla="*/ 884 h 1132"/>
                <a:gd name="T14" fmla="*/ 1966 w 2122"/>
                <a:gd name="T15" fmla="*/ 895 h 1132"/>
                <a:gd name="T16" fmla="*/ 2120 w 2122"/>
                <a:gd name="T17" fmla="*/ 1018 h 1132"/>
                <a:gd name="T18" fmla="*/ 1963 w 2122"/>
                <a:gd name="T19" fmla="*/ 1130 h 1132"/>
                <a:gd name="T20" fmla="*/ 667 w 2122"/>
                <a:gd name="T21" fmla="*/ 1132 h 1132"/>
                <a:gd name="T22" fmla="*/ 141 w 2122"/>
                <a:gd name="T23" fmla="*/ 1131 h 1132"/>
                <a:gd name="T24" fmla="*/ 8 w 2122"/>
                <a:gd name="T25" fmla="*/ 1044 h 1132"/>
                <a:gd name="T26" fmla="*/ 122 w 2122"/>
                <a:gd name="T27" fmla="*/ 918 h 1132"/>
                <a:gd name="T28" fmla="*/ 550 w 2122"/>
                <a:gd name="T29" fmla="*/ 824 h 1132"/>
                <a:gd name="T30" fmla="*/ 970 w 2122"/>
                <a:gd name="T31" fmla="*/ 583 h 1132"/>
                <a:gd name="T32" fmla="*/ 1028 w 2122"/>
                <a:gd name="T33" fmla="*/ 558 h 1132"/>
                <a:gd name="T34" fmla="*/ 1125 w 2122"/>
                <a:gd name="T35" fmla="*/ 556 h 1132"/>
                <a:gd name="T36" fmla="*/ 1123 w 2122"/>
                <a:gd name="T37" fmla="*/ 528 h 1132"/>
                <a:gd name="T38" fmla="*/ 1032 w 2122"/>
                <a:gd name="T39" fmla="*/ 563 h 1132"/>
                <a:gd name="T40" fmla="*/ 972 w 2122"/>
                <a:gd name="T41" fmla="*/ 585 h 1132"/>
                <a:gd name="T42" fmla="*/ 1713 w 2122"/>
                <a:gd name="T43" fmla="*/ 1068 h 1132"/>
                <a:gd name="T44" fmla="*/ 1682 w 2122"/>
                <a:gd name="T45" fmla="*/ 1050 h 1132"/>
                <a:gd name="T46" fmla="*/ 1650 w 2122"/>
                <a:gd name="T47" fmla="*/ 1066 h 1132"/>
                <a:gd name="T48" fmla="*/ 1680 w 2122"/>
                <a:gd name="T49" fmla="*/ 1084 h 1132"/>
                <a:gd name="T50" fmla="*/ 1713 w 2122"/>
                <a:gd name="T51" fmla="*/ 1068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22" h="1132">
                  <a:moveTo>
                    <a:pt x="972" y="585"/>
                  </a:moveTo>
                  <a:cubicBezTo>
                    <a:pt x="758" y="536"/>
                    <a:pt x="837" y="363"/>
                    <a:pt x="834" y="235"/>
                  </a:cubicBezTo>
                  <a:cubicBezTo>
                    <a:pt x="831" y="113"/>
                    <a:pt x="926" y="101"/>
                    <a:pt x="1031" y="66"/>
                  </a:cubicBezTo>
                  <a:cubicBezTo>
                    <a:pt x="1230" y="0"/>
                    <a:pt x="1257" y="121"/>
                    <a:pt x="1263" y="243"/>
                  </a:cubicBezTo>
                  <a:cubicBezTo>
                    <a:pt x="1270" y="379"/>
                    <a:pt x="1382" y="519"/>
                    <a:pt x="1267" y="656"/>
                  </a:cubicBezTo>
                  <a:cubicBezTo>
                    <a:pt x="1265" y="659"/>
                    <a:pt x="1266" y="666"/>
                    <a:pt x="1265" y="670"/>
                  </a:cubicBezTo>
                  <a:cubicBezTo>
                    <a:pt x="1444" y="674"/>
                    <a:pt x="1522" y="885"/>
                    <a:pt x="1704" y="884"/>
                  </a:cubicBezTo>
                  <a:cubicBezTo>
                    <a:pt x="1791" y="884"/>
                    <a:pt x="1879" y="887"/>
                    <a:pt x="1966" y="895"/>
                  </a:cubicBezTo>
                  <a:cubicBezTo>
                    <a:pt x="2043" y="901"/>
                    <a:pt x="2119" y="923"/>
                    <a:pt x="2120" y="1018"/>
                  </a:cubicBezTo>
                  <a:cubicBezTo>
                    <a:pt x="2122" y="1124"/>
                    <a:pt x="2037" y="1129"/>
                    <a:pt x="1963" y="1130"/>
                  </a:cubicBezTo>
                  <a:cubicBezTo>
                    <a:pt x="1531" y="1132"/>
                    <a:pt x="1099" y="1132"/>
                    <a:pt x="667" y="1132"/>
                  </a:cubicBezTo>
                  <a:cubicBezTo>
                    <a:pt x="492" y="1132"/>
                    <a:pt x="316" y="1132"/>
                    <a:pt x="141" y="1131"/>
                  </a:cubicBezTo>
                  <a:cubicBezTo>
                    <a:pt x="78" y="1131"/>
                    <a:pt x="15" y="1129"/>
                    <a:pt x="8" y="1044"/>
                  </a:cubicBezTo>
                  <a:cubicBezTo>
                    <a:pt x="0" y="961"/>
                    <a:pt x="40" y="939"/>
                    <a:pt x="122" y="918"/>
                  </a:cubicBezTo>
                  <a:cubicBezTo>
                    <a:pt x="264" y="881"/>
                    <a:pt x="424" y="917"/>
                    <a:pt x="550" y="824"/>
                  </a:cubicBezTo>
                  <a:cubicBezTo>
                    <a:pt x="681" y="728"/>
                    <a:pt x="824" y="653"/>
                    <a:pt x="970" y="583"/>
                  </a:cubicBezTo>
                  <a:cubicBezTo>
                    <a:pt x="999" y="597"/>
                    <a:pt x="1024" y="602"/>
                    <a:pt x="1028" y="558"/>
                  </a:cubicBezTo>
                  <a:cubicBezTo>
                    <a:pt x="1061" y="566"/>
                    <a:pt x="1093" y="573"/>
                    <a:pt x="1125" y="556"/>
                  </a:cubicBezTo>
                  <a:cubicBezTo>
                    <a:pt x="1140" y="548"/>
                    <a:pt x="1141" y="534"/>
                    <a:pt x="1123" y="528"/>
                  </a:cubicBezTo>
                  <a:cubicBezTo>
                    <a:pt x="1086" y="517"/>
                    <a:pt x="1044" y="503"/>
                    <a:pt x="1032" y="563"/>
                  </a:cubicBezTo>
                  <a:cubicBezTo>
                    <a:pt x="1012" y="570"/>
                    <a:pt x="992" y="578"/>
                    <a:pt x="972" y="585"/>
                  </a:cubicBezTo>
                  <a:close/>
                  <a:moveTo>
                    <a:pt x="1713" y="1068"/>
                  </a:moveTo>
                  <a:cubicBezTo>
                    <a:pt x="1702" y="1061"/>
                    <a:pt x="1692" y="1050"/>
                    <a:pt x="1682" y="1050"/>
                  </a:cubicBezTo>
                  <a:cubicBezTo>
                    <a:pt x="1671" y="1049"/>
                    <a:pt x="1660" y="1060"/>
                    <a:pt x="1650" y="1066"/>
                  </a:cubicBezTo>
                  <a:cubicBezTo>
                    <a:pt x="1660" y="1072"/>
                    <a:pt x="1670" y="1083"/>
                    <a:pt x="1680" y="1084"/>
                  </a:cubicBezTo>
                  <a:cubicBezTo>
                    <a:pt x="1691" y="1084"/>
                    <a:pt x="1701" y="1074"/>
                    <a:pt x="1713" y="10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black">
            <a:xfrm>
              <a:off x="5886628" y="2521921"/>
              <a:ext cx="1017" cy="763"/>
            </a:xfrm>
            <a:custGeom>
              <a:avLst/>
              <a:gdLst>
                <a:gd name="T0" fmla="*/ 0 w 17"/>
                <a:gd name="T1" fmla="*/ 9 h 14"/>
                <a:gd name="T2" fmla="*/ 13 w 17"/>
                <a:gd name="T3" fmla="*/ 14 h 14"/>
                <a:gd name="T4" fmla="*/ 3 w 17"/>
                <a:gd name="T5" fmla="*/ 11 h 14"/>
                <a:gd name="T6" fmla="*/ 0 w 17"/>
                <a:gd name="T7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14">
                  <a:moveTo>
                    <a:pt x="0" y="9"/>
                  </a:moveTo>
                  <a:cubicBezTo>
                    <a:pt x="4" y="11"/>
                    <a:pt x="9" y="12"/>
                    <a:pt x="13" y="14"/>
                  </a:cubicBezTo>
                  <a:cubicBezTo>
                    <a:pt x="17" y="0"/>
                    <a:pt x="13" y="0"/>
                    <a:pt x="3" y="11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19"/>
            <p:cNvSpPr>
              <a:spLocks noEditPoints="1"/>
            </p:cNvSpPr>
            <p:nvPr userDrawn="1"/>
          </p:nvSpPr>
          <p:spPr bwMode="black">
            <a:xfrm>
              <a:off x="5228112" y="2110635"/>
              <a:ext cx="2289926" cy="32811"/>
            </a:xfrm>
            <a:custGeom>
              <a:avLst/>
              <a:gdLst>
                <a:gd name="T0" fmla="*/ 30058 w 39681"/>
                <a:gd name="T1" fmla="*/ 121 h 570"/>
                <a:gd name="T2" fmla="*/ 37085 w 39681"/>
                <a:gd name="T3" fmla="*/ 103 h 570"/>
                <a:gd name="T4" fmla="*/ 39527 w 39681"/>
                <a:gd name="T5" fmla="*/ 437 h 570"/>
                <a:gd name="T6" fmla="*/ 32997 w 39681"/>
                <a:gd name="T7" fmla="*/ 514 h 570"/>
                <a:gd name="T8" fmla="*/ 15932 w 39681"/>
                <a:gd name="T9" fmla="*/ 460 h 570"/>
                <a:gd name="T10" fmla="*/ 15768 w 39681"/>
                <a:gd name="T11" fmla="*/ 343 h 570"/>
                <a:gd name="T12" fmla="*/ 13673 w 39681"/>
                <a:gd name="T13" fmla="*/ 433 h 570"/>
                <a:gd name="T14" fmla="*/ 10511 w 39681"/>
                <a:gd name="T15" fmla="*/ 514 h 570"/>
                <a:gd name="T16" fmla="*/ 6564 w 39681"/>
                <a:gd name="T17" fmla="*/ 452 h 570"/>
                <a:gd name="T18" fmla="*/ 6009 w 39681"/>
                <a:gd name="T19" fmla="*/ 365 h 570"/>
                <a:gd name="T20" fmla="*/ 5028 w 39681"/>
                <a:gd name="T21" fmla="*/ 407 h 570"/>
                <a:gd name="T22" fmla="*/ 4148 w 39681"/>
                <a:gd name="T23" fmla="*/ 507 h 570"/>
                <a:gd name="T24" fmla="*/ 786 w 39681"/>
                <a:gd name="T25" fmla="*/ 509 h 570"/>
                <a:gd name="T26" fmla="*/ 62 w 39681"/>
                <a:gd name="T27" fmla="*/ 186 h 570"/>
                <a:gd name="T28" fmla="*/ 614 w 39681"/>
                <a:gd name="T29" fmla="*/ 188 h 570"/>
                <a:gd name="T30" fmla="*/ 4098 w 39681"/>
                <a:gd name="T31" fmla="*/ 146 h 570"/>
                <a:gd name="T32" fmla="*/ 11425 w 39681"/>
                <a:gd name="T33" fmla="*/ 108 h 570"/>
                <a:gd name="T34" fmla="*/ 13385 w 39681"/>
                <a:gd name="T35" fmla="*/ 130 h 570"/>
                <a:gd name="T36" fmla="*/ 14736 w 39681"/>
                <a:gd name="T37" fmla="*/ 146 h 570"/>
                <a:gd name="T38" fmla="*/ 15672 w 39681"/>
                <a:gd name="T39" fmla="*/ 194 h 570"/>
                <a:gd name="T40" fmla="*/ 16451 w 39681"/>
                <a:gd name="T41" fmla="*/ 143 h 570"/>
                <a:gd name="T42" fmla="*/ 16942 w 39681"/>
                <a:gd name="T43" fmla="*/ 186 h 570"/>
                <a:gd name="T44" fmla="*/ 17230 w 39681"/>
                <a:gd name="T45" fmla="*/ 328 h 570"/>
                <a:gd name="T46" fmla="*/ 17475 w 39681"/>
                <a:gd name="T47" fmla="*/ 231 h 570"/>
                <a:gd name="T48" fmla="*/ 18002 w 39681"/>
                <a:gd name="T49" fmla="*/ 107 h 570"/>
                <a:gd name="T50" fmla="*/ 18607 w 39681"/>
                <a:gd name="T51" fmla="*/ 153 h 570"/>
                <a:gd name="T52" fmla="*/ 19374 w 39681"/>
                <a:gd name="T53" fmla="*/ 174 h 570"/>
                <a:gd name="T54" fmla="*/ 21482 w 39681"/>
                <a:gd name="T55" fmla="*/ 134 h 570"/>
                <a:gd name="T56" fmla="*/ 23590 w 39681"/>
                <a:gd name="T57" fmla="*/ 151 h 570"/>
                <a:gd name="T58" fmla="*/ 23839 w 39681"/>
                <a:gd name="T59" fmla="*/ 127 h 570"/>
                <a:gd name="T60" fmla="*/ 25062 w 39681"/>
                <a:gd name="T61" fmla="*/ 214 h 570"/>
                <a:gd name="T62" fmla="*/ 25999 w 39681"/>
                <a:gd name="T63" fmla="*/ 107 h 570"/>
                <a:gd name="T64" fmla="*/ 27040 w 39681"/>
                <a:gd name="T65" fmla="*/ 208 h 570"/>
                <a:gd name="T66" fmla="*/ 27200 w 39681"/>
                <a:gd name="T67" fmla="*/ 122 h 570"/>
                <a:gd name="T68" fmla="*/ 29269 w 39681"/>
                <a:gd name="T69" fmla="*/ 140 h 570"/>
                <a:gd name="T70" fmla="*/ 35315 w 39681"/>
                <a:gd name="T71" fmla="*/ 326 h 570"/>
                <a:gd name="T72" fmla="*/ 35318 w 39681"/>
                <a:gd name="T73" fmla="*/ 330 h 570"/>
                <a:gd name="T74" fmla="*/ 35139 w 39681"/>
                <a:gd name="T75" fmla="*/ 422 h 570"/>
                <a:gd name="T76" fmla="*/ 34745 w 39681"/>
                <a:gd name="T77" fmla="*/ 421 h 570"/>
                <a:gd name="T78" fmla="*/ 34937 w 39681"/>
                <a:gd name="T79" fmla="*/ 357 h 570"/>
                <a:gd name="T80" fmla="*/ 34729 w 39681"/>
                <a:gd name="T81" fmla="*/ 355 h 570"/>
                <a:gd name="T82" fmla="*/ 34296 w 39681"/>
                <a:gd name="T83" fmla="*/ 428 h 570"/>
                <a:gd name="T84" fmla="*/ 2133 w 39681"/>
                <a:gd name="T85" fmla="*/ 204 h 570"/>
                <a:gd name="T86" fmla="*/ 2211 w 39681"/>
                <a:gd name="T87" fmla="*/ 387 h 570"/>
                <a:gd name="T88" fmla="*/ 2347 w 39681"/>
                <a:gd name="T89" fmla="*/ 308 h 570"/>
                <a:gd name="T90" fmla="*/ 19968 w 39681"/>
                <a:gd name="T91" fmla="*/ 223 h 570"/>
                <a:gd name="T92" fmla="*/ 20010 w 39681"/>
                <a:gd name="T93" fmla="*/ 191 h 570"/>
                <a:gd name="T94" fmla="*/ 16822 w 39681"/>
                <a:gd name="T95" fmla="*/ 375 h 570"/>
                <a:gd name="T96" fmla="*/ 1585 w 39681"/>
                <a:gd name="T97" fmla="*/ 243 h 570"/>
                <a:gd name="T98" fmla="*/ 1603 w 39681"/>
                <a:gd name="T99" fmla="*/ 237 h 570"/>
                <a:gd name="T100" fmla="*/ 14333 w 39681"/>
                <a:gd name="T101" fmla="*/ 155 h 570"/>
                <a:gd name="T102" fmla="*/ 14345 w 39681"/>
                <a:gd name="T103" fmla="*/ 168 h 570"/>
                <a:gd name="T104" fmla="*/ 16477 w 39681"/>
                <a:gd name="T105" fmla="*/ 294 h 570"/>
                <a:gd name="T106" fmla="*/ 16978 w 39681"/>
                <a:gd name="T107" fmla="*/ 240 h 570"/>
                <a:gd name="T108" fmla="*/ 16990 w 39681"/>
                <a:gd name="T109" fmla="*/ 241 h 570"/>
                <a:gd name="T110" fmla="*/ 17641 w 39681"/>
                <a:gd name="T111" fmla="*/ 200 h 570"/>
                <a:gd name="T112" fmla="*/ 4275 w 39681"/>
                <a:gd name="T113" fmla="*/ 331 h 570"/>
                <a:gd name="T114" fmla="*/ 4275 w 39681"/>
                <a:gd name="T115" fmla="*/ 331 h 570"/>
                <a:gd name="T116" fmla="*/ 26075 w 39681"/>
                <a:gd name="T117" fmla="*/ 293 h 570"/>
                <a:gd name="T118" fmla="*/ 35022 w 39681"/>
                <a:gd name="T119" fmla="*/ 415 h 570"/>
                <a:gd name="T120" fmla="*/ 16934 w 39681"/>
                <a:gd name="T121" fmla="*/ 411 h 570"/>
                <a:gd name="T122" fmla="*/ 16934 w 39681"/>
                <a:gd name="T123" fmla="*/ 411 h 570"/>
                <a:gd name="T124" fmla="*/ 1831 w 39681"/>
                <a:gd name="T125" fmla="*/ 425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681" h="570">
                  <a:moveTo>
                    <a:pt x="29271" y="136"/>
                  </a:moveTo>
                  <a:cubicBezTo>
                    <a:pt x="29316" y="164"/>
                    <a:pt x="29353" y="208"/>
                    <a:pt x="29417" y="168"/>
                  </a:cubicBezTo>
                  <a:cubicBezTo>
                    <a:pt x="29621" y="42"/>
                    <a:pt x="29859" y="75"/>
                    <a:pt x="30058" y="121"/>
                  </a:cubicBezTo>
                  <a:cubicBezTo>
                    <a:pt x="30233" y="161"/>
                    <a:pt x="30374" y="188"/>
                    <a:pt x="30536" y="109"/>
                  </a:cubicBezTo>
                  <a:cubicBezTo>
                    <a:pt x="30581" y="88"/>
                    <a:pt x="30644" y="103"/>
                    <a:pt x="30700" y="103"/>
                  </a:cubicBezTo>
                  <a:cubicBezTo>
                    <a:pt x="32828" y="103"/>
                    <a:pt x="34957" y="103"/>
                    <a:pt x="37085" y="103"/>
                  </a:cubicBezTo>
                  <a:cubicBezTo>
                    <a:pt x="37877" y="103"/>
                    <a:pt x="38668" y="104"/>
                    <a:pt x="39460" y="102"/>
                  </a:cubicBezTo>
                  <a:cubicBezTo>
                    <a:pt x="39581" y="102"/>
                    <a:pt x="39681" y="110"/>
                    <a:pt x="39679" y="270"/>
                  </a:cubicBezTo>
                  <a:cubicBezTo>
                    <a:pt x="39677" y="376"/>
                    <a:pt x="39644" y="422"/>
                    <a:pt x="39527" y="437"/>
                  </a:cubicBezTo>
                  <a:cubicBezTo>
                    <a:pt x="38714" y="545"/>
                    <a:pt x="37897" y="506"/>
                    <a:pt x="37082" y="500"/>
                  </a:cubicBezTo>
                  <a:cubicBezTo>
                    <a:pt x="36819" y="498"/>
                    <a:pt x="36557" y="407"/>
                    <a:pt x="36289" y="435"/>
                  </a:cubicBezTo>
                  <a:cubicBezTo>
                    <a:pt x="35194" y="553"/>
                    <a:pt x="34094" y="514"/>
                    <a:pt x="32997" y="514"/>
                  </a:cubicBezTo>
                  <a:cubicBezTo>
                    <a:pt x="29652" y="516"/>
                    <a:pt x="26308" y="509"/>
                    <a:pt x="22963" y="506"/>
                  </a:cubicBezTo>
                  <a:cubicBezTo>
                    <a:pt x="20769" y="505"/>
                    <a:pt x="18576" y="502"/>
                    <a:pt x="16382" y="513"/>
                  </a:cubicBezTo>
                  <a:cubicBezTo>
                    <a:pt x="16226" y="514"/>
                    <a:pt x="16091" y="426"/>
                    <a:pt x="15932" y="460"/>
                  </a:cubicBezTo>
                  <a:cubicBezTo>
                    <a:pt x="15871" y="473"/>
                    <a:pt x="15886" y="375"/>
                    <a:pt x="15857" y="332"/>
                  </a:cubicBezTo>
                  <a:cubicBezTo>
                    <a:pt x="15842" y="311"/>
                    <a:pt x="15840" y="279"/>
                    <a:pt x="15804" y="282"/>
                  </a:cubicBezTo>
                  <a:cubicBezTo>
                    <a:pt x="15764" y="285"/>
                    <a:pt x="15764" y="322"/>
                    <a:pt x="15768" y="343"/>
                  </a:cubicBezTo>
                  <a:cubicBezTo>
                    <a:pt x="15799" y="501"/>
                    <a:pt x="15696" y="506"/>
                    <a:pt x="15585" y="506"/>
                  </a:cubicBezTo>
                  <a:cubicBezTo>
                    <a:pt x="15206" y="506"/>
                    <a:pt x="14826" y="526"/>
                    <a:pt x="14450" y="499"/>
                  </a:cubicBezTo>
                  <a:cubicBezTo>
                    <a:pt x="14191" y="480"/>
                    <a:pt x="13935" y="430"/>
                    <a:pt x="13673" y="433"/>
                  </a:cubicBezTo>
                  <a:cubicBezTo>
                    <a:pt x="13461" y="436"/>
                    <a:pt x="13259" y="505"/>
                    <a:pt x="13045" y="510"/>
                  </a:cubicBezTo>
                  <a:cubicBezTo>
                    <a:pt x="12455" y="522"/>
                    <a:pt x="11867" y="498"/>
                    <a:pt x="11282" y="428"/>
                  </a:cubicBezTo>
                  <a:cubicBezTo>
                    <a:pt x="11014" y="396"/>
                    <a:pt x="10774" y="517"/>
                    <a:pt x="10511" y="514"/>
                  </a:cubicBezTo>
                  <a:cubicBezTo>
                    <a:pt x="9328" y="503"/>
                    <a:pt x="8144" y="508"/>
                    <a:pt x="6961" y="504"/>
                  </a:cubicBezTo>
                  <a:cubicBezTo>
                    <a:pt x="6868" y="503"/>
                    <a:pt x="6773" y="476"/>
                    <a:pt x="6682" y="452"/>
                  </a:cubicBezTo>
                  <a:cubicBezTo>
                    <a:pt x="6640" y="441"/>
                    <a:pt x="6603" y="431"/>
                    <a:pt x="6564" y="452"/>
                  </a:cubicBezTo>
                  <a:cubicBezTo>
                    <a:pt x="6356" y="570"/>
                    <a:pt x="6200" y="486"/>
                    <a:pt x="6063" y="326"/>
                  </a:cubicBezTo>
                  <a:cubicBezTo>
                    <a:pt x="6047" y="306"/>
                    <a:pt x="6009" y="276"/>
                    <a:pt x="6004" y="280"/>
                  </a:cubicBezTo>
                  <a:cubicBezTo>
                    <a:pt x="5968" y="307"/>
                    <a:pt x="5999" y="335"/>
                    <a:pt x="6009" y="365"/>
                  </a:cubicBezTo>
                  <a:cubicBezTo>
                    <a:pt x="6041" y="456"/>
                    <a:pt x="6035" y="503"/>
                    <a:pt x="5911" y="476"/>
                  </a:cubicBezTo>
                  <a:cubicBezTo>
                    <a:pt x="5749" y="440"/>
                    <a:pt x="5584" y="441"/>
                    <a:pt x="5422" y="369"/>
                  </a:cubicBezTo>
                  <a:cubicBezTo>
                    <a:pt x="5308" y="318"/>
                    <a:pt x="5149" y="326"/>
                    <a:pt x="5028" y="407"/>
                  </a:cubicBezTo>
                  <a:cubicBezTo>
                    <a:pt x="4876" y="509"/>
                    <a:pt x="4730" y="535"/>
                    <a:pt x="4581" y="408"/>
                  </a:cubicBezTo>
                  <a:cubicBezTo>
                    <a:pt x="4540" y="373"/>
                    <a:pt x="4501" y="353"/>
                    <a:pt x="4463" y="407"/>
                  </a:cubicBezTo>
                  <a:cubicBezTo>
                    <a:pt x="4383" y="520"/>
                    <a:pt x="4265" y="507"/>
                    <a:pt x="4148" y="507"/>
                  </a:cubicBezTo>
                  <a:cubicBezTo>
                    <a:pt x="3845" y="505"/>
                    <a:pt x="3542" y="499"/>
                    <a:pt x="3239" y="509"/>
                  </a:cubicBezTo>
                  <a:cubicBezTo>
                    <a:pt x="3093" y="514"/>
                    <a:pt x="2957" y="456"/>
                    <a:pt x="2812" y="470"/>
                  </a:cubicBezTo>
                  <a:cubicBezTo>
                    <a:pt x="2137" y="532"/>
                    <a:pt x="1461" y="497"/>
                    <a:pt x="786" y="509"/>
                  </a:cubicBezTo>
                  <a:cubicBezTo>
                    <a:pt x="508" y="514"/>
                    <a:pt x="269" y="428"/>
                    <a:pt x="41" y="287"/>
                  </a:cubicBezTo>
                  <a:cubicBezTo>
                    <a:pt x="21" y="275"/>
                    <a:pt x="1" y="245"/>
                    <a:pt x="1" y="222"/>
                  </a:cubicBezTo>
                  <a:cubicBezTo>
                    <a:pt x="0" y="191"/>
                    <a:pt x="34" y="183"/>
                    <a:pt x="62" y="186"/>
                  </a:cubicBezTo>
                  <a:cubicBezTo>
                    <a:pt x="165" y="200"/>
                    <a:pt x="285" y="138"/>
                    <a:pt x="366" y="253"/>
                  </a:cubicBezTo>
                  <a:cubicBezTo>
                    <a:pt x="397" y="295"/>
                    <a:pt x="438" y="291"/>
                    <a:pt x="471" y="256"/>
                  </a:cubicBezTo>
                  <a:cubicBezTo>
                    <a:pt x="511" y="215"/>
                    <a:pt x="556" y="181"/>
                    <a:pt x="614" y="188"/>
                  </a:cubicBezTo>
                  <a:cubicBezTo>
                    <a:pt x="973" y="235"/>
                    <a:pt x="1320" y="118"/>
                    <a:pt x="1673" y="109"/>
                  </a:cubicBezTo>
                  <a:cubicBezTo>
                    <a:pt x="2423" y="90"/>
                    <a:pt x="3173" y="103"/>
                    <a:pt x="3923" y="103"/>
                  </a:cubicBezTo>
                  <a:cubicBezTo>
                    <a:pt x="3985" y="103"/>
                    <a:pt x="4047" y="98"/>
                    <a:pt x="4098" y="146"/>
                  </a:cubicBezTo>
                  <a:cubicBezTo>
                    <a:pt x="4116" y="163"/>
                    <a:pt x="4153" y="185"/>
                    <a:pt x="4167" y="177"/>
                  </a:cubicBezTo>
                  <a:cubicBezTo>
                    <a:pt x="4449" y="29"/>
                    <a:pt x="4753" y="109"/>
                    <a:pt x="5045" y="108"/>
                  </a:cubicBezTo>
                  <a:cubicBezTo>
                    <a:pt x="7172" y="99"/>
                    <a:pt x="9298" y="98"/>
                    <a:pt x="11425" y="108"/>
                  </a:cubicBezTo>
                  <a:cubicBezTo>
                    <a:pt x="11819" y="109"/>
                    <a:pt x="12211" y="160"/>
                    <a:pt x="12599" y="39"/>
                  </a:cubicBezTo>
                  <a:cubicBezTo>
                    <a:pt x="12724" y="0"/>
                    <a:pt x="12850" y="91"/>
                    <a:pt x="12970" y="134"/>
                  </a:cubicBezTo>
                  <a:cubicBezTo>
                    <a:pt x="13112" y="184"/>
                    <a:pt x="13243" y="211"/>
                    <a:pt x="13385" y="130"/>
                  </a:cubicBezTo>
                  <a:cubicBezTo>
                    <a:pt x="13433" y="102"/>
                    <a:pt x="13505" y="105"/>
                    <a:pt x="13566" y="104"/>
                  </a:cubicBezTo>
                  <a:cubicBezTo>
                    <a:pt x="13869" y="102"/>
                    <a:pt x="14171" y="102"/>
                    <a:pt x="14474" y="104"/>
                  </a:cubicBezTo>
                  <a:cubicBezTo>
                    <a:pt x="14563" y="105"/>
                    <a:pt x="14651" y="112"/>
                    <a:pt x="14736" y="146"/>
                  </a:cubicBezTo>
                  <a:cubicBezTo>
                    <a:pt x="14818" y="180"/>
                    <a:pt x="14902" y="169"/>
                    <a:pt x="14994" y="161"/>
                  </a:cubicBezTo>
                  <a:cubicBezTo>
                    <a:pt x="15217" y="140"/>
                    <a:pt x="15445" y="129"/>
                    <a:pt x="15669" y="169"/>
                  </a:cubicBezTo>
                  <a:cubicBezTo>
                    <a:pt x="15670" y="177"/>
                    <a:pt x="15671" y="185"/>
                    <a:pt x="15672" y="194"/>
                  </a:cubicBezTo>
                  <a:cubicBezTo>
                    <a:pt x="15671" y="184"/>
                    <a:pt x="15670" y="175"/>
                    <a:pt x="15669" y="165"/>
                  </a:cubicBezTo>
                  <a:cubicBezTo>
                    <a:pt x="15841" y="201"/>
                    <a:pt x="16020" y="183"/>
                    <a:pt x="16192" y="228"/>
                  </a:cubicBezTo>
                  <a:cubicBezTo>
                    <a:pt x="16289" y="253"/>
                    <a:pt x="16372" y="205"/>
                    <a:pt x="16451" y="143"/>
                  </a:cubicBezTo>
                  <a:cubicBezTo>
                    <a:pt x="16523" y="86"/>
                    <a:pt x="16623" y="48"/>
                    <a:pt x="16627" y="200"/>
                  </a:cubicBezTo>
                  <a:cubicBezTo>
                    <a:pt x="16629" y="278"/>
                    <a:pt x="16666" y="269"/>
                    <a:pt x="16715" y="267"/>
                  </a:cubicBezTo>
                  <a:cubicBezTo>
                    <a:pt x="16799" y="263"/>
                    <a:pt x="16868" y="217"/>
                    <a:pt x="16942" y="186"/>
                  </a:cubicBezTo>
                  <a:cubicBezTo>
                    <a:pt x="17060" y="138"/>
                    <a:pt x="17163" y="142"/>
                    <a:pt x="17240" y="258"/>
                  </a:cubicBezTo>
                  <a:cubicBezTo>
                    <a:pt x="17213" y="280"/>
                    <a:pt x="17157" y="238"/>
                    <a:pt x="17151" y="292"/>
                  </a:cubicBezTo>
                  <a:cubicBezTo>
                    <a:pt x="17149" y="302"/>
                    <a:pt x="17208" y="334"/>
                    <a:pt x="17230" y="328"/>
                  </a:cubicBezTo>
                  <a:cubicBezTo>
                    <a:pt x="17272" y="315"/>
                    <a:pt x="17250" y="279"/>
                    <a:pt x="17235" y="253"/>
                  </a:cubicBezTo>
                  <a:cubicBezTo>
                    <a:pt x="17317" y="298"/>
                    <a:pt x="17398" y="269"/>
                    <a:pt x="17479" y="248"/>
                  </a:cubicBezTo>
                  <a:cubicBezTo>
                    <a:pt x="17478" y="242"/>
                    <a:pt x="17477" y="237"/>
                    <a:pt x="17475" y="231"/>
                  </a:cubicBezTo>
                  <a:cubicBezTo>
                    <a:pt x="17476" y="237"/>
                    <a:pt x="17478" y="243"/>
                    <a:pt x="17479" y="249"/>
                  </a:cubicBezTo>
                  <a:cubicBezTo>
                    <a:pt x="17408" y="178"/>
                    <a:pt x="17391" y="125"/>
                    <a:pt x="17520" y="108"/>
                  </a:cubicBezTo>
                  <a:cubicBezTo>
                    <a:pt x="17681" y="86"/>
                    <a:pt x="17841" y="158"/>
                    <a:pt x="18002" y="107"/>
                  </a:cubicBezTo>
                  <a:cubicBezTo>
                    <a:pt x="18036" y="97"/>
                    <a:pt x="18081" y="124"/>
                    <a:pt x="18072" y="162"/>
                  </a:cubicBezTo>
                  <a:cubicBezTo>
                    <a:pt x="18024" y="357"/>
                    <a:pt x="18180" y="275"/>
                    <a:pt x="18238" y="266"/>
                  </a:cubicBezTo>
                  <a:cubicBezTo>
                    <a:pt x="18365" y="246"/>
                    <a:pt x="18495" y="212"/>
                    <a:pt x="18607" y="153"/>
                  </a:cubicBezTo>
                  <a:cubicBezTo>
                    <a:pt x="18737" y="82"/>
                    <a:pt x="18839" y="98"/>
                    <a:pt x="18942" y="188"/>
                  </a:cubicBezTo>
                  <a:cubicBezTo>
                    <a:pt x="19030" y="265"/>
                    <a:pt x="19135" y="284"/>
                    <a:pt x="19248" y="276"/>
                  </a:cubicBezTo>
                  <a:cubicBezTo>
                    <a:pt x="19315" y="272"/>
                    <a:pt x="19400" y="307"/>
                    <a:pt x="19374" y="174"/>
                  </a:cubicBezTo>
                  <a:cubicBezTo>
                    <a:pt x="19365" y="123"/>
                    <a:pt x="19451" y="109"/>
                    <a:pt x="19506" y="109"/>
                  </a:cubicBezTo>
                  <a:cubicBezTo>
                    <a:pt x="20138" y="103"/>
                    <a:pt x="20771" y="93"/>
                    <a:pt x="21403" y="115"/>
                  </a:cubicBezTo>
                  <a:cubicBezTo>
                    <a:pt x="21429" y="116"/>
                    <a:pt x="21458" y="122"/>
                    <a:pt x="21482" y="134"/>
                  </a:cubicBezTo>
                  <a:cubicBezTo>
                    <a:pt x="21822" y="298"/>
                    <a:pt x="22183" y="287"/>
                    <a:pt x="22547" y="269"/>
                  </a:cubicBezTo>
                  <a:cubicBezTo>
                    <a:pt x="22705" y="260"/>
                    <a:pt x="22863" y="271"/>
                    <a:pt x="23021" y="277"/>
                  </a:cubicBezTo>
                  <a:cubicBezTo>
                    <a:pt x="23222" y="284"/>
                    <a:pt x="23418" y="279"/>
                    <a:pt x="23590" y="151"/>
                  </a:cubicBezTo>
                  <a:cubicBezTo>
                    <a:pt x="23662" y="97"/>
                    <a:pt x="23750" y="82"/>
                    <a:pt x="23839" y="128"/>
                  </a:cubicBezTo>
                  <a:cubicBezTo>
                    <a:pt x="23841" y="133"/>
                    <a:pt x="23843" y="139"/>
                    <a:pt x="23845" y="144"/>
                  </a:cubicBezTo>
                  <a:cubicBezTo>
                    <a:pt x="23843" y="139"/>
                    <a:pt x="23841" y="133"/>
                    <a:pt x="23839" y="127"/>
                  </a:cubicBezTo>
                  <a:cubicBezTo>
                    <a:pt x="23967" y="126"/>
                    <a:pt x="24105" y="60"/>
                    <a:pt x="24203" y="213"/>
                  </a:cubicBezTo>
                  <a:cubicBezTo>
                    <a:pt x="24231" y="258"/>
                    <a:pt x="24300" y="224"/>
                    <a:pt x="24349" y="189"/>
                  </a:cubicBezTo>
                  <a:cubicBezTo>
                    <a:pt x="24540" y="54"/>
                    <a:pt x="24885" y="68"/>
                    <a:pt x="25062" y="214"/>
                  </a:cubicBezTo>
                  <a:cubicBezTo>
                    <a:pt x="25150" y="286"/>
                    <a:pt x="25234" y="343"/>
                    <a:pt x="25326" y="211"/>
                  </a:cubicBezTo>
                  <a:cubicBezTo>
                    <a:pt x="25348" y="178"/>
                    <a:pt x="25425" y="144"/>
                    <a:pt x="25452" y="158"/>
                  </a:cubicBezTo>
                  <a:cubicBezTo>
                    <a:pt x="25648" y="258"/>
                    <a:pt x="25819" y="129"/>
                    <a:pt x="25999" y="107"/>
                  </a:cubicBezTo>
                  <a:cubicBezTo>
                    <a:pt x="26168" y="86"/>
                    <a:pt x="26308" y="140"/>
                    <a:pt x="26445" y="221"/>
                  </a:cubicBezTo>
                  <a:cubicBezTo>
                    <a:pt x="26561" y="77"/>
                    <a:pt x="26724" y="104"/>
                    <a:pt x="26880" y="103"/>
                  </a:cubicBezTo>
                  <a:cubicBezTo>
                    <a:pt x="26956" y="103"/>
                    <a:pt x="27039" y="94"/>
                    <a:pt x="27040" y="208"/>
                  </a:cubicBezTo>
                  <a:cubicBezTo>
                    <a:pt x="27041" y="246"/>
                    <a:pt x="27056" y="272"/>
                    <a:pt x="27100" y="273"/>
                  </a:cubicBezTo>
                  <a:cubicBezTo>
                    <a:pt x="27157" y="274"/>
                    <a:pt x="27172" y="244"/>
                    <a:pt x="27159" y="195"/>
                  </a:cubicBezTo>
                  <a:cubicBezTo>
                    <a:pt x="27149" y="155"/>
                    <a:pt x="27181" y="108"/>
                    <a:pt x="27200" y="122"/>
                  </a:cubicBezTo>
                  <a:cubicBezTo>
                    <a:pt x="27373" y="244"/>
                    <a:pt x="27526" y="83"/>
                    <a:pt x="27697" y="93"/>
                  </a:cubicBezTo>
                  <a:cubicBezTo>
                    <a:pt x="28169" y="122"/>
                    <a:pt x="28644" y="103"/>
                    <a:pt x="29118" y="104"/>
                  </a:cubicBezTo>
                  <a:cubicBezTo>
                    <a:pt x="29169" y="104"/>
                    <a:pt x="29229" y="84"/>
                    <a:pt x="29269" y="140"/>
                  </a:cubicBezTo>
                  <a:cubicBezTo>
                    <a:pt x="29267" y="142"/>
                    <a:pt x="29265" y="143"/>
                    <a:pt x="29262" y="145"/>
                  </a:cubicBezTo>
                  <a:cubicBezTo>
                    <a:pt x="29265" y="142"/>
                    <a:pt x="29268" y="139"/>
                    <a:pt x="29271" y="136"/>
                  </a:cubicBezTo>
                  <a:close/>
                  <a:moveTo>
                    <a:pt x="35315" y="326"/>
                  </a:moveTo>
                  <a:cubicBezTo>
                    <a:pt x="35322" y="311"/>
                    <a:pt x="35329" y="296"/>
                    <a:pt x="35335" y="281"/>
                  </a:cubicBezTo>
                  <a:cubicBezTo>
                    <a:pt x="35329" y="281"/>
                    <a:pt x="35323" y="281"/>
                    <a:pt x="35318" y="280"/>
                  </a:cubicBezTo>
                  <a:cubicBezTo>
                    <a:pt x="35318" y="297"/>
                    <a:pt x="35318" y="314"/>
                    <a:pt x="35318" y="330"/>
                  </a:cubicBezTo>
                  <a:cubicBezTo>
                    <a:pt x="35278" y="301"/>
                    <a:pt x="35241" y="300"/>
                    <a:pt x="35210" y="343"/>
                  </a:cubicBezTo>
                  <a:cubicBezTo>
                    <a:pt x="35170" y="352"/>
                    <a:pt x="35128" y="359"/>
                    <a:pt x="35113" y="405"/>
                  </a:cubicBezTo>
                  <a:cubicBezTo>
                    <a:pt x="35112" y="408"/>
                    <a:pt x="35132" y="424"/>
                    <a:pt x="35139" y="422"/>
                  </a:cubicBezTo>
                  <a:cubicBezTo>
                    <a:pt x="35181" y="411"/>
                    <a:pt x="35210" y="387"/>
                    <a:pt x="35206" y="339"/>
                  </a:cubicBezTo>
                  <a:cubicBezTo>
                    <a:pt x="35245" y="363"/>
                    <a:pt x="35281" y="349"/>
                    <a:pt x="35315" y="326"/>
                  </a:cubicBezTo>
                  <a:close/>
                  <a:moveTo>
                    <a:pt x="34745" y="421"/>
                  </a:moveTo>
                  <a:cubicBezTo>
                    <a:pt x="34759" y="422"/>
                    <a:pt x="34772" y="425"/>
                    <a:pt x="34786" y="425"/>
                  </a:cubicBezTo>
                  <a:cubicBezTo>
                    <a:pt x="34842" y="422"/>
                    <a:pt x="34908" y="455"/>
                    <a:pt x="34950" y="388"/>
                  </a:cubicBezTo>
                  <a:cubicBezTo>
                    <a:pt x="34959" y="373"/>
                    <a:pt x="34954" y="362"/>
                    <a:pt x="34937" y="357"/>
                  </a:cubicBezTo>
                  <a:cubicBezTo>
                    <a:pt x="34875" y="341"/>
                    <a:pt x="34817" y="351"/>
                    <a:pt x="34766" y="390"/>
                  </a:cubicBezTo>
                  <a:cubicBezTo>
                    <a:pt x="34756" y="398"/>
                    <a:pt x="34752" y="412"/>
                    <a:pt x="34745" y="424"/>
                  </a:cubicBezTo>
                  <a:cubicBezTo>
                    <a:pt x="34749" y="398"/>
                    <a:pt x="34758" y="358"/>
                    <a:pt x="34729" y="355"/>
                  </a:cubicBezTo>
                  <a:cubicBezTo>
                    <a:pt x="34575" y="336"/>
                    <a:pt x="34425" y="382"/>
                    <a:pt x="34273" y="396"/>
                  </a:cubicBezTo>
                  <a:cubicBezTo>
                    <a:pt x="34262" y="397"/>
                    <a:pt x="34253" y="409"/>
                    <a:pt x="34243" y="416"/>
                  </a:cubicBezTo>
                  <a:cubicBezTo>
                    <a:pt x="34261" y="420"/>
                    <a:pt x="34278" y="428"/>
                    <a:pt x="34296" y="428"/>
                  </a:cubicBezTo>
                  <a:cubicBezTo>
                    <a:pt x="34446" y="427"/>
                    <a:pt x="34595" y="423"/>
                    <a:pt x="34745" y="421"/>
                  </a:cubicBezTo>
                  <a:close/>
                  <a:moveTo>
                    <a:pt x="2201" y="204"/>
                  </a:moveTo>
                  <a:cubicBezTo>
                    <a:pt x="2178" y="204"/>
                    <a:pt x="2156" y="204"/>
                    <a:pt x="2133" y="204"/>
                  </a:cubicBezTo>
                  <a:cubicBezTo>
                    <a:pt x="2134" y="210"/>
                    <a:pt x="2133" y="219"/>
                    <a:pt x="2137" y="221"/>
                  </a:cubicBezTo>
                  <a:cubicBezTo>
                    <a:pt x="2165" y="238"/>
                    <a:pt x="2182" y="216"/>
                    <a:pt x="2201" y="202"/>
                  </a:cubicBezTo>
                  <a:cubicBezTo>
                    <a:pt x="2135" y="268"/>
                    <a:pt x="2128" y="348"/>
                    <a:pt x="2211" y="387"/>
                  </a:cubicBezTo>
                  <a:cubicBezTo>
                    <a:pt x="2312" y="434"/>
                    <a:pt x="2425" y="498"/>
                    <a:pt x="2541" y="422"/>
                  </a:cubicBezTo>
                  <a:cubicBezTo>
                    <a:pt x="2579" y="398"/>
                    <a:pt x="2557" y="365"/>
                    <a:pt x="2525" y="342"/>
                  </a:cubicBezTo>
                  <a:cubicBezTo>
                    <a:pt x="2471" y="303"/>
                    <a:pt x="2409" y="308"/>
                    <a:pt x="2347" y="308"/>
                  </a:cubicBezTo>
                  <a:cubicBezTo>
                    <a:pt x="2271" y="310"/>
                    <a:pt x="2211" y="291"/>
                    <a:pt x="2201" y="204"/>
                  </a:cubicBezTo>
                  <a:close/>
                  <a:moveTo>
                    <a:pt x="20010" y="191"/>
                  </a:moveTo>
                  <a:cubicBezTo>
                    <a:pt x="20008" y="214"/>
                    <a:pt x="19953" y="173"/>
                    <a:pt x="19968" y="223"/>
                  </a:cubicBezTo>
                  <a:cubicBezTo>
                    <a:pt x="19978" y="257"/>
                    <a:pt x="20013" y="274"/>
                    <a:pt x="20048" y="271"/>
                  </a:cubicBezTo>
                  <a:cubicBezTo>
                    <a:pt x="20064" y="270"/>
                    <a:pt x="20092" y="252"/>
                    <a:pt x="20091" y="245"/>
                  </a:cubicBezTo>
                  <a:cubicBezTo>
                    <a:pt x="20085" y="206"/>
                    <a:pt x="20053" y="195"/>
                    <a:pt x="20010" y="191"/>
                  </a:cubicBezTo>
                  <a:close/>
                  <a:moveTo>
                    <a:pt x="16875" y="392"/>
                  </a:moveTo>
                  <a:cubicBezTo>
                    <a:pt x="16876" y="369"/>
                    <a:pt x="16864" y="357"/>
                    <a:pt x="16842" y="358"/>
                  </a:cubicBezTo>
                  <a:cubicBezTo>
                    <a:pt x="16834" y="359"/>
                    <a:pt x="16821" y="375"/>
                    <a:pt x="16822" y="375"/>
                  </a:cubicBezTo>
                  <a:cubicBezTo>
                    <a:pt x="16835" y="393"/>
                    <a:pt x="16850" y="410"/>
                    <a:pt x="16865" y="427"/>
                  </a:cubicBezTo>
                  <a:cubicBezTo>
                    <a:pt x="16869" y="415"/>
                    <a:pt x="16872" y="404"/>
                    <a:pt x="16875" y="392"/>
                  </a:cubicBezTo>
                  <a:close/>
                  <a:moveTo>
                    <a:pt x="1585" y="243"/>
                  </a:moveTo>
                  <a:cubicBezTo>
                    <a:pt x="1586" y="248"/>
                    <a:pt x="1586" y="255"/>
                    <a:pt x="1589" y="257"/>
                  </a:cubicBezTo>
                  <a:cubicBezTo>
                    <a:pt x="1594" y="260"/>
                    <a:pt x="1603" y="262"/>
                    <a:pt x="1607" y="260"/>
                  </a:cubicBezTo>
                  <a:cubicBezTo>
                    <a:pt x="1624" y="252"/>
                    <a:pt x="1623" y="242"/>
                    <a:pt x="1603" y="237"/>
                  </a:cubicBezTo>
                  <a:cubicBezTo>
                    <a:pt x="1597" y="236"/>
                    <a:pt x="1591" y="241"/>
                    <a:pt x="1585" y="243"/>
                  </a:cubicBezTo>
                  <a:close/>
                  <a:moveTo>
                    <a:pt x="14345" y="168"/>
                  </a:moveTo>
                  <a:cubicBezTo>
                    <a:pt x="14341" y="164"/>
                    <a:pt x="14336" y="155"/>
                    <a:pt x="14333" y="155"/>
                  </a:cubicBezTo>
                  <a:cubicBezTo>
                    <a:pt x="14322" y="157"/>
                    <a:pt x="14311" y="162"/>
                    <a:pt x="14300" y="166"/>
                  </a:cubicBezTo>
                  <a:cubicBezTo>
                    <a:pt x="14304" y="170"/>
                    <a:pt x="14309" y="179"/>
                    <a:pt x="14312" y="179"/>
                  </a:cubicBezTo>
                  <a:cubicBezTo>
                    <a:pt x="14323" y="177"/>
                    <a:pt x="14334" y="172"/>
                    <a:pt x="14345" y="168"/>
                  </a:cubicBezTo>
                  <a:close/>
                  <a:moveTo>
                    <a:pt x="16505" y="319"/>
                  </a:moveTo>
                  <a:cubicBezTo>
                    <a:pt x="16501" y="308"/>
                    <a:pt x="16496" y="297"/>
                    <a:pt x="16491" y="286"/>
                  </a:cubicBezTo>
                  <a:cubicBezTo>
                    <a:pt x="16486" y="288"/>
                    <a:pt x="16477" y="291"/>
                    <a:pt x="16477" y="294"/>
                  </a:cubicBezTo>
                  <a:cubicBezTo>
                    <a:pt x="16476" y="305"/>
                    <a:pt x="16477" y="316"/>
                    <a:pt x="16478" y="327"/>
                  </a:cubicBezTo>
                  <a:cubicBezTo>
                    <a:pt x="16487" y="324"/>
                    <a:pt x="16496" y="322"/>
                    <a:pt x="16505" y="319"/>
                  </a:cubicBezTo>
                  <a:close/>
                  <a:moveTo>
                    <a:pt x="16978" y="240"/>
                  </a:moveTo>
                  <a:cubicBezTo>
                    <a:pt x="16975" y="244"/>
                    <a:pt x="16970" y="249"/>
                    <a:pt x="16971" y="251"/>
                  </a:cubicBezTo>
                  <a:cubicBezTo>
                    <a:pt x="16978" y="268"/>
                    <a:pt x="16987" y="268"/>
                    <a:pt x="16995" y="253"/>
                  </a:cubicBezTo>
                  <a:cubicBezTo>
                    <a:pt x="16996" y="250"/>
                    <a:pt x="16993" y="244"/>
                    <a:pt x="16990" y="241"/>
                  </a:cubicBezTo>
                  <a:cubicBezTo>
                    <a:pt x="16987" y="239"/>
                    <a:pt x="16982" y="240"/>
                    <a:pt x="16978" y="240"/>
                  </a:cubicBezTo>
                  <a:close/>
                  <a:moveTo>
                    <a:pt x="17654" y="209"/>
                  </a:moveTo>
                  <a:lnTo>
                    <a:pt x="17641" y="200"/>
                  </a:lnTo>
                  <a:lnTo>
                    <a:pt x="17639" y="213"/>
                  </a:lnTo>
                  <a:lnTo>
                    <a:pt x="17654" y="209"/>
                  </a:lnTo>
                  <a:close/>
                  <a:moveTo>
                    <a:pt x="4275" y="331"/>
                  </a:moveTo>
                  <a:lnTo>
                    <a:pt x="4265" y="324"/>
                  </a:lnTo>
                  <a:lnTo>
                    <a:pt x="4264" y="335"/>
                  </a:lnTo>
                  <a:lnTo>
                    <a:pt x="4275" y="331"/>
                  </a:lnTo>
                  <a:close/>
                  <a:moveTo>
                    <a:pt x="26069" y="279"/>
                  </a:moveTo>
                  <a:lnTo>
                    <a:pt x="26061" y="292"/>
                  </a:lnTo>
                  <a:lnTo>
                    <a:pt x="26075" y="293"/>
                  </a:lnTo>
                  <a:lnTo>
                    <a:pt x="26069" y="279"/>
                  </a:lnTo>
                  <a:close/>
                  <a:moveTo>
                    <a:pt x="35031" y="401"/>
                  </a:moveTo>
                  <a:lnTo>
                    <a:pt x="35022" y="415"/>
                  </a:lnTo>
                  <a:lnTo>
                    <a:pt x="35036" y="416"/>
                  </a:lnTo>
                  <a:lnTo>
                    <a:pt x="35031" y="401"/>
                  </a:lnTo>
                  <a:close/>
                  <a:moveTo>
                    <a:pt x="16934" y="411"/>
                  </a:moveTo>
                  <a:lnTo>
                    <a:pt x="16947" y="418"/>
                  </a:lnTo>
                  <a:lnTo>
                    <a:pt x="16948" y="405"/>
                  </a:lnTo>
                  <a:lnTo>
                    <a:pt x="16934" y="411"/>
                  </a:lnTo>
                  <a:close/>
                  <a:moveTo>
                    <a:pt x="1832" y="399"/>
                  </a:moveTo>
                  <a:cubicBezTo>
                    <a:pt x="1827" y="403"/>
                    <a:pt x="1822" y="407"/>
                    <a:pt x="1818" y="412"/>
                  </a:cubicBezTo>
                  <a:cubicBezTo>
                    <a:pt x="1822" y="416"/>
                    <a:pt x="1826" y="425"/>
                    <a:pt x="1831" y="425"/>
                  </a:cubicBezTo>
                  <a:cubicBezTo>
                    <a:pt x="1835" y="425"/>
                    <a:pt x="1841" y="417"/>
                    <a:pt x="1845" y="413"/>
                  </a:cubicBezTo>
                  <a:cubicBezTo>
                    <a:pt x="1841" y="408"/>
                    <a:pt x="1836" y="404"/>
                    <a:pt x="1832" y="3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0"/>
            <p:cNvSpPr>
              <a:spLocks noEditPoints="1"/>
            </p:cNvSpPr>
            <p:nvPr userDrawn="1"/>
          </p:nvSpPr>
          <p:spPr bwMode="black">
            <a:xfrm>
              <a:off x="4709489" y="2113941"/>
              <a:ext cx="512773" cy="26961"/>
            </a:xfrm>
            <a:custGeom>
              <a:avLst/>
              <a:gdLst>
                <a:gd name="T0" fmla="*/ 5251 w 8887"/>
                <a:gd name="T1" fmla="*/ 71 h 470"/>
                <a:gd name="T2" fmla="*/ 5220 w 8887"/>
                <a:gd name="T3" fmla="*/ 230 h 470"/>
                <a:gd name="T4" fmla="*/ 5281 w 8887"/>
                <a:gd name="T5" fmla="*/ 223 h 470"/>
                <a:gd name="T6" fmla="*/ 5439 w 8887"/>
                <a:gd name="T7" fmla="*/ 121 h 470"/>
                <a:gd name="T8" fmla="*/ 6901 w 8887"/>
                <a:gd name="T9" fmla="*/ 47 h 470"/>
                <a:gd name="T10" fmla="*/ 8348 w 8887"/>
                <a:gd name="T11" fmla="*/ 167 h 470"/>
                <a:gd name="T12" fmla="*/ 8886 w 8887"/>
                <a:gd name="T13" fmla="*/ 417 h 470"/>
                <a:gd name="T14" fmla="*/ 7114 w 8887"/>
                <a:gd name="T15" fmla="*/ 449 h 470"/>
                <a:gd name="T16" fmla="*/ 4111 w 8887"/>
                <a:gd name="T17" fmla="*/ 446 h 470"/>
                <a:gd name="T18" fmla="*/ 2052 w 8887"/>
                <a:gd name="T19" fmla="*/ 450 h 470"/>
                <a:gd name="T20" fmla="*/ 13 w 8887"/>
                <a:gd name="T21" fmla="*/ 211 h 470"/>
                <a:gd name="T22" fmla="*/ 1254 w 8887"/>
                <a:gd name="T23" fmla="*/ 124 h 470"/>
                <a:gd name="T24" fmla="*/ 1641 w 8887"/>
                <a:gd name="T25" fmla="*/ 185 h 470"/>
                <a:gd name="T26" fmla="*/ 1823 w 8887"/>
                <a:gd name="T27" fmla="*/ 131 h 470"/>
                <a:gd name="T28" fmla="*/ 4105 w 8887"/>
                <a:gd name="T29" fmla="*/ 138 h 470"/>
                <a:gd name="T30" fmla="*/ 4112 w 8887"/>
                <a:gd name="T31" fmla="*/ 205 h 470"/>
                <a:gd name="T32" fmla="*/ 4129 w 8887"/>
                <a:gd name="T33" fmla="*/ 311 h 470"/>
                <a:gd name="T34" fmla="*/ 4346 w 8887"/>
                <a:gd name="T35" fmla="*/ 258 h 470"/>
                <a:gd name="T36" fmla="*/ 4538 w 8887"/>
                <a:gd name="T37" fmla="*/ 157 h 470"/>
                <a:gd name="T38" fmla="*/ 5185 w 8887"/>
                <a:gd name="T39" fmla="*/ 109 h 470"/>
                <a:gd name="T40" fmla="*/ 2776 w 8887"/>
                <a:gd name="T41" fmla="*/ 256 h 470"/>
                <a:gd name="T42" fmla="*/ 2826 w 8887"/>
                <a:gd name="T43" fmla="*/ 265 h 470"/>
                <a:gd name="T44" fmla="*/ 2747 w 8887"/>
                <a:gd name="T45" fmla="*/ 233 h 470"/>
                <a:gd name="T46" fmla="*/ 3915 w 8887"/>
                <a:gd name="T47" fmla="*/ 318 h 470"/>
                <a:gd name="T48" fmla="*/ 3801 w 8887"/>
                <a:gd name="T49" fmla="*/ 346 h 470"/>
                <a:gd name="T50" fmla="*/ 3915 w 8887"/>
                <a:gd name="T51" fmla="*/ 318 h 470"/>
                <a:gd name="T52" fmla="*/ 2417 w 8887"/>
                <a:gd name="T53" fmla="*/ 322 h 470"/>
                <a:gd name="T54" fmla="*/ 2428 w 8887"/>
                <a:gd name="T55" fmla="*/ 303 h 470"/>
                <a:gd name="T56" fmla="*/ 4759 w 8887"/>
                <a:gd name="T57" fmla="*/ 315 h 470"/>
                <a:gd name="T58" fmla="*/ 4722 w 8887"/>
                <a:gd name="T59" fmla="*/ 311 h 470"/>
                <a:gd name="T60" fmla="*/ 4759 w 8887"/>
                <a:gd name="T61" fmla="*/ 315 h 470"/>
                <a:gd name="T62" fmla="*/ 2648 w 8887"/>
                <a:gd name="T63" fmla="*/ 362 h 470"/>
                <a:gd name="T64" fmla="*/ 2660 w 8887"/>
                <a:gd name="T65" fmla="*/ 345 h 470"/>
                <a:gd name="T66" fmla="*/ 3293 w 8887"/>
                <a:gd name="T67" fmla="*/ 183 h 470"/>
                <a:gd name="T68" fmla="*/ 3310 w 8887"/>
                <a:gd name="T69" fmla="*/ 196 h 470"/>
                <a:gd name="T70" fmla="*/ 3293 w 8887"/>
                <a:gd name="T71" fmla="*/ 183 h 470"/>
                <a:gd name="T72" fmla="*/ 3510 w 8887"/>
                <a:gd name="T73" fmla="*/ 300 h 470"/>
                <a:gd name="T74" fmla="*/ 3515 w 8887"/>
                <a:gd name="T75" fmla="*/ 322 h 470"/>
                <a:gd name="T76" fmla="*/ 3144 w 8887"/>
                <a:gd name="T77" fmla="*/ 314 h 470"/>
                <a:gd name="T78" fmla="*/ 3133 w 8887"/>
                <a:gd name="T79" fmla="*/ 318 h 470"/>
                <a:gd name="T80" fmla="*/ 5695 w 8887"/>
                <a:gd name="T81" fmla="*/ 281 h 470"/>
                <a:gd name="T82" fmla="*/ 5692 w 8887"/>
                <a:gd name="T83" fmla="*/ 270 h 470"/>
                <a:gd name="T84" fmla="*/ 3012 w 8887"/>
                <a:gd name="T85" fmla="*/ 261 h 470"/>
                <a:gd name="T86" fmla="*/ 3010 w 8887"/>
                <a:gd name="T87" fmla="*/ 285 h 470"/>
                <a:gd name="T88" fmla="*/ 3012 w 8887"/>
                <a:gd name="T89" fmla="*/ 261 h 470"/>
                <a:gd name="T90" fmla="*/ 7263 w 8887"/>
                <a:gd name="T91" fmla="*/ 138 h 470"/>
                <a:gd name="T92" fmla="*/ 7273 w 8887"/>
                <a:gd name="T93" fmla="*/ 156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887" h="470">
                  <a:moveTo>
                    <a:pt x="5172" y="102"/>
                  </a:moveTo>
                  <a:cubicBezTo>
                    <a:pt x="5190" y="70"/>
                    <a:pt x="5220" y="41"/>
                    <a:pt x="5251" y="71"/>
                  </a:cubicBezTo>
                  <a:cubicBezTo>
                    <a:pt x="5294" y="110"/>
                    <a:pt x="5338" y="160"/>
                    <a:pt x="5285" y="224"/>
                  </a:cubicBezTo>
                  <a:cubicBezTo>
                    <a:pt x="5263" y="226"/>
                    <a:pt x="5242" y="228"/>
                    <a:pt x="5220" y="230"/>
                  </a:cubicBezTo>
                  <a:cubicBezTo>
                    <a:pt x="5223" y="234"/>
                    <a:pt x="5227" y="240"/>
                    <a:pt x="5229" y="240"/>
                  </a:cubicBezTo>
                  <a:cubicBezTo>
                    <a:pt x="5247" y="235"/>
                    <a:pt x="5263" y="229"/>
                    <a:pt x="5281" y="223"/>
                  </a:cubicBezTo>
                  <a:cubicBezTo>
                    <a:pt x="5321" y="200"/>
                    <a:pt x="5378" y="214"/>
                    <a:pt x="5410" y="170"/>
                  </a:cubicBezTo>
                  <a:cubicBezTo>
                    <a:pt x="5421" y="154"/>
                    <a:pt x="5437" y="120"/>
                    <a:pt x="5439" y="121"/>
                  </a:cubicBezTo>
                  <a:cubicBezTo>
                    <a:pt x="5685" y="234"/>
                    <a:pt x="5888" y="0"/>
                    <a:pt x="6140" y="45"/>
                  </a:cubicBezTo>
                  <a:cubicBezTo>
                    <a:pt x="6385" y="90"/>
                    <a:pt x="6647" y="48"/>
                    <a:pt x="6901" y="47"/>
                  </a:cubicBezTo>
                  <a:cubicBezTo>
                    <a:pt x="7199" y="45"/>
                    <a:pt x="7497" y="50"/>
                    <a:pt x="7796" y="45"/>
                  </a:cubicBezTo>
                  <a:cubicBezTo>
                    <a:pt x="7992" y="41"/>
                    <a:pt x="8166" y="104"/>
                    <a:pt x="8348" y="167"/>
                  </a:cubicBezTo>
                  <a:cubicBezTo>
                    <a:pt x="8514" y="225"/>
                    <a:pt x="8659" y="321"/>
                    <a:pt x="8824" y="376"/>
                  </a:cubicBezTo>
                  <a:cubicBezTo>
                    <a:pt x="8850" y="385"/>
                    <a:pt x="8887" y="387"/>
                    <a:pt x="8886" y="417"/>
                  </a:cubicBezTo>
                  <a:cubicBezTo>
                    <a:pt x="8883" y="470"/>
                    <a:pt x="8834" y="448"/>
                    <a:pt x="8807" y="448"/>
                  </a:cubicBezTo>
                  <a:cubicBezTo>
                    <a:pt x="8243" y="449"/>
                    <a:pt x="7678" y="449"/>
                    <a:pt x="7114" y="449"/>
                  </a:cubicBezTo>
                  <a:cubicBezTo>
                    <a:pt x="6528" y="449"/>
                    <a:pt x="5943" y="449"/>
                    <a:pt x="5357" y="449"/>
                  </a:cubicBezTo>
                  <a:cubicBezTo>
                    <a:pt x="4942" y="449"/>
                    <a:pt x="4526" y="458"/>
                    <a:pt x="4111" y="446"/>
                  </a:cubicBezTo>
                  <a:cubicBezTo>
                    <a:pt x="3836" y="438"/>
                    <a:pt x="3557" y="357"/>
                    <a:pt x="3289" y="389"/>
                  </a:cubicBezTo>
                  <a:cubicBezTo>
                    <a:pt x="2876" y="438"/>
                    <a:pt x="2465" y="443"/>
                    <a:pt x="2052" y="450"/>
                  </a:cubicBezTo>
                  <a:cubicBezTo>
                    <a:pt x="1442" y="461"/>
                    <a:pt x="840" y="324"/>
                    <a:pt x="228" y="363"/>
                  </a:cubicBezTo>
                  <a:cubicBezTo>
                    <a:pt x="133" y="370"/>
                    <a:pt x="0" y="344"/>
                    <a:pt x="13" y="211"/>
                  </a:cubicBezTo>
                  <a:cubicBezTo>
                    <a:pt x="26" y="83"/>
                    <a:pt x="134" y="64"/>
                    <a:pt x="260" y="67"/>
                  </a:cubicBezTo>
                  <a:cubicBezTo>
                    <a:pt x="592" y="77"/>
                    <a:pt x="923" y="90"/>
                    <a:pt x="1254" y="124"/>
                  </a:cubicBezTo>
                  <a:cubicBezTo>
                    <a:pt x="1382" y="137"/>
                    <a:pt x="1511" y="135"/>
                    <a:pt x="1632" y="189"/>
                  </a:cubicBezTo>
                  <a:cubicBezTo>
                    <a:pt x="1631" y="170"/>
                    <a:pt x="1634" y="169"/>
                    <a:pt x="1641" y="185"/>
                  </a:cubicBezTo>
                  <a:cubicBezTo>
                    <a:pt x="1636" y="185"/>
                    <a:pt x="1632" y="184"/>
                    <a:pt x="1627" y="183"/>
                  </a:cubicBezTo>
                  <a:cubicBezTo>
                    <a:pt x="1669" y="83"/>
                    <a:pt x="1759" y="129"/>
                    <a:pt x="1823" y="131"/>
                  </a:cubicBezTo>
                  <a:cubicBezTo>
                    <a:pt x="2410" y="148"/>
                    <a:pt x="2998" y="81"/>
                    <a:pt x="3583" y="171"/>
                  </a:cubicBezTo>
                  <a:cubicBezTo>
                    <a:pt x="3748" y="36"/>
                    <a:pt x="3937" y="251"/>
                    <a:pt x="4105" y="138"/>
                  </a:cubicBezTo>
                  <a:cubicBezTo>
                    <a:pt x="4119" y="128"/>
                    <a:pt x="4149" y="133"/>
                    <a:pt x="4146" y="161"/>
                  </a:cubicBezTo>
                  <a:cubicBezTo>
                    <a:pt x="4144" y="177"/>
                    <a:pt x="4127" y="198"/>
                    <a:pt x="4112" y="205"/>
                  </a:cubicBezTo>
                  <a:cubicBezTo>
                    <a:pt x="4078" y="220"/>
                    <a:pt x="4057" y="244"/>
                    <a:pt x="4039" y="273"/>
                  </a:cubicBezTo>
                  <a:cubicBezTo>
                    <a:pt x="4070" y="287"/>
                    <a:pt x="4113" y="321"/>
                    <a:pt x="4129" y="311"/>
                  </a:cubicBezTo>
                  <a:cubicBezTo>
                    <a:pt x="4258" y="232"/>
                    <a:pt x="4203" y="414"/>
                    <a:pt x="4268" y="404"/>
                  </a:cubicBezTo>
                  <a:cubicBezTo>
                    <a:pt x="4351" y="392"/>
                    <a:pt x="4238" y="266"/>
                    <a:pt x="4346" y="258"/>
                  </a:cubicBezTo>
                  <a:cubicBezTo>
                    <a:pt x="4425" y="253"/>
                    <a:pt x="4491" y="221"/>
                    <a:pt x="4541" y="160"/>
                  </a:cubicBezTo>
                  <a:lnTo>
                    <a:pt x="4538" y="157"/>
                  </a:lnTo>
                  <a:cubicBezTo>
                    <a:pt x="4743" y="41"/>
                    <a:pt x="4964" y="138"/>
                    <a:pt x="5176" y="108"/>
                  </a:cubicBezTo>
                  <a:cubicBezTo>
                    <a:pt x="5182" y="93"/>
                    <a:pt x="5185" y="93"/>
                    <a:pt x="5185" y="109"/>
                  </a:cubicBezTo>
                  <a:cubicBezTo>
                    <a:pt x="5180" y="107"/>
                    <a:pt x="5176" y="104"/>
                    <a:pt x="5172" y="102"/>
                  </a:cubicBezTo>
                  <a:close/>
                  <a:moveTo>
                    <a:pt x="2776" y="256"/>
                  </a:moveTo>
                  <a:cubicBezTo>
                    <a:pt x="2791" y="265"/>
                    <a:pt x="2807" y="273"/>
                    <a:pt x="2822" y="281"/>
                  </a:cubicBezTo>
                  <a:cubicBezTo>
                    <a:pt x="2823" y="276"/>
                    <a:pt x="2825" y="270"/>
                    <a:pt x="2826" y="265"/>
                  </a:cubicBezTo>
                  <a:cubicBezTo>
                    <a:pt x="2808" y="264"/>
                    <a:pt x="2789" y="263"/>
                    <a:pt x="2770" y="262"/>
                  </a:cubicBezTo>
                  <a:cubicBezTo>
                    <a:pt x="2764" y="251"/>
                    <a:pt x="2780" y="223"/>
                    <a:pt x="2747" y="233"/>
                  </a:cubicBezTo>
                  <a:cubicBezTo>
                    <a:pt x="2757" y="241"/>
                    <a:pt x="2767" y="248"/>
                    <a:pt x="2776" y="256"/>
                  </a:cubicBezTo>
                  <a:close/>
                  <a:moveTo>
                    <a:pt x="3915" y="318"/>
                  </a:moveTo>
                  <a:cubicBezTo>
                    <a:pt x="3894" y="296"/>
                    <a:pt x="3866" y="293"/>
                    <a:pt x="3841" y="304"/>
                  </a:cubicBezTo>
                  <a:cubicBezTo>
                    <a:pt x="3824" y="312"/>
                    <a:pt x="3800" y="332"/>
                    <a:pt x="3801" y="346"/>
                  </a:cubicBezTo>
                  <a:cubicBezTo>
                    <a:pt x="3803" y="383"/>
                    <a:pt x="3838" y="370"/>
                    <a:pt x="3860" y="369"/>
                  </a:cubicBezTo>
                  <a:cubicBezTo>
                    <a:pt x="3891" y="368"/>
                    <a:pt x="3907" y="346"/>
                    <a:pt x="3915" y="318"/>
                  </a:cubicBezTo>
                  <a:close/>
                  <a:moveTo>
                    <a:pt x="2412" y="310"/>
                  </a:moveTo>
                  <a:cubicBezTo>
                    <a:pt x="2413" y="314"/>
                    <a:pt x="2414" y="320"/>
                    <a:pt x="2417" y="322"/>
                  </a:cubicBezTo>
                  <a:cubicBezTo>
                    <a:pt x="2422" y="325"/>
                    <a:pt x="2431" y="328"/>
                    <a:pt x="2434" y="325"/>
                  </a:cubicBezTo>
                  <a:cubicBezTo>
                    <a:pt x="2449" y="315"/>
                    <a:pt x="2446" y="306"/>
                    <a:pt x="2428" y="303"/>
                  </a:cubicBezTo>
                  <a:cubicBezTo>
                    <a:pt x="2423" y="302"/>
                    <a:pt x="2417" y="307"/>
                    <a:pt x="2412" y="310"/>
                  </a:cubicBezTo>
                  <a:close/>
                  <a:moveTo>
                    <a:pt x="4759" y="315"/>
                  </a:moveTo>
                  <a:cubicBezTo>
                    <a:pt x="4751" y="310"/>
                    <a:pt x="4743" y="304"/>
                    <a:pt x="4734" y="300"/>
                  </a:cubicBezTo>
                  <a:cubicBezTo>
                    <a:pt x="4731" y="299"/>
                    <a:pt x="4723" y="307"/>
                    <a:pt x="4722" y="311"/>
                  </a:cubicBezTo>
                  <a:cubicBezTo>
                    <a:pt x="4722" y="315"/>
                    <a:pt x="4728" y="324"/>
                    <a:pt x="4728" y="324"/>
                  </a:cubicBezTo>
                  <a:cubicBezTo>
                    <a:pt x="4740" y="323"/>
                    <a:pt x="4750" y="319"/>
                    <a:pt x="4759" y="315"/>
                  </a:cubicBezTo>
                  <a:close/>
                  <a:moveTo>
                    <a:pt x="2645" y="350"/>
                  </a:moveTo>
                  <a:cubicBezTo>
                    <a:pt x="2646" y="354"/>
                    <a:pt x="2645" y="361"/>
                    <a:pt x="2648" y="362"/>
                  </a:cubicBezTo>
                  <a:cubicBezTo>
                    <a:pt x="2652" y="365"/>
                    <a:pt x="2660" y="367"/>
                    <a:pt x="2664" y="365"/>
                  </a:cubicBezTo>
                  <a:cubicBezTo>
                    <a:pt x="2679" y="358"/>
                    <a:pt x="2677" y="350"/>
                    <a:pt x="2660" y="345"/>
                  </a:cubicBezTo>
                  <a:cubicBezTo>
                    <a:pt x="2656" y="344"/>
                    <a:pt x="2650" y="348"/>
                    <a:pt x="2645" y="350"/>
                  </a:cubicBezTo>
                  <a:close/>
                  <a:moveTo>
                    <a:pt x="3293" y="183"/>
                  </a:moveTo>
                  <a:cubicBezTo>
                    <a:pt x="3291" y="187"/>
                    <a:pt x="3286" y="192"/>
                    <a:pt x="3287" y="195"/>
                  </a:cubicBezTo>
                  <a:cubicBezTo>
                    <a:pt x="3293" y="211"/>
                    <a:pt x="3302" y="212"/>
                    <a:pt x="3310" y="196"/>
                  </a:cubicBezTo>
                  <a:cubicBezTo>
                    <a:pt x="3312" y="193"/>
                    <a:pt x="3308" y="187"/>
                    <a:pt x="3305" y="184"/>
                  </a:cubicBezTo>
                  <a:cubicBezTo>
                    <a:pt x="3302" y="182"/>
                    <a:pt x="3297" y="183"/>
                    <a:pt x="3293" y="183"/>
                  </a:cubicBezTo>
                  <a:close/>
                  <a:moveTo>
                    <a:pt x="3521" y="311"/>
                  </a:moveTo>
                  <a:cubicBezTo>
                    <a:pt x="3518" y="307"/>
                    <a:pt x="3514" y="300"/>
                    <a:pt x="3510" y="300"/>
                  </a:cubicBezTo>
                  <a:cubicBezTo>
                    <a:pt x="3506" y="299"/>
                    <a:pt x="3502" y="306"/>
                    <a:pt x="3498" y="310"/>
                  </a:cubicBezTo>
                  <a:cubicBezTo>
                    <a:pt x="3503" y="314"/>
                    <a:pt x="3509" y="318"/>
                    <a:pt x="3515" y="322"/>
                  </a:cubicBezTo>
                  <a:cubicBezTo>
                    <a:pt x="3517" y="318"/>
                    <a:pt x="3519" y="315"/>
                    <a:pt x="3521" y="311"/>
                  </a:cubicBezTo>
                  <a:close/>
                  <a:moveTo>
                    <a:pt x="3144" y="314"/>
                  </a:moveTo>
                  <a:lnTo>
                    <a:pt x="3134" y="307"/>
                  </a:lnTo>
                  <a:lnTo>
                    <a:pt x="3133" y="318"/>
                  </a:lnTo>
                  <a:lnTo>
                    <a:pt x="3144" y="314"/>
                  </a:lnTo>
                  <a:close/>
                  <a:moveTo>
                    <a:pt x="5695" y="281"/>
                  </a:moveTo>
                  <a:lnTo>
                    <a:pt x="5701" y="272"/>
                  </a:lnTo>
                  <a:lnTo>
                    <a:pt x="5692" y="270"/>
                  </a:lnTo>
                  <a:lnTo>
                    <a:pt x="5695" y="281"/>
                  </a:lnTo>
                  <a:close/>
                  <a:moveTo>
                    <a:pt x="3012" y="261"/>
                  </a:moveTo>
                  <a:cubicBezTo>
                    <a:pt x="3007" y="265"/>
                    <a:pt x="3003" y="269"/>
                    <a:pt x="2998" y="272"/>
                  </a:cubicBezTo>
                  <a:cubicBezTo>
                    <a:pt x="3002" y="277"/>
                    <a:pt x="3006" y="284"/>
                    <a:pt x="3010" y="285"/>
                  </a:cubicBezTo>
                  <a:cubicBezTo>
                    <a:pt x="3014" y="285"/>
                    <a:pt x="3019" y="278"/>
                    <a:pt x="3023" y="274"/>
                  </a:cubicBezTo>
                  <a:cubicBezTo>
                    <a:pt x="3019" y="270"/>
                    <a:pt x="3016" y="266"/>
                    <a:pt x="3012" y="261"/>
                  </a:cubicBezTo>
                  <a:close/>
                  <a:moveTo>
                    <a:pt x="7275" y="144"/>
                  </a:moveTo>
                  <a:cubicBezTo>
                    <a:pt x="7271" y="142"/>
                    <a:pt x="7266" y="137"/>
                    <a:pt x="7263" y="138"/>
                  </a:cubicBezTo>
                  <a:cubicBezTo>
                    <a:pt x="7247" y="144"/>
                    <a:pt x="7246" y="153"/>
                    <a:pt x="7262" y="161"/>
                  </a:cubicBezTo>
                  <a:cubicBezTo>
                    <a:pt x="7264" y="162"/>
                    <a:pt x="7271" y="159"/>
                    <a:pt x="7273" y="156"/>
                  </a:cubicBezTo>
                  <a:cubicBezTo>
                    <a:pt x="7276" y="153"/>
                    <a:pt x="7274" y="148"/>
                    <a:pt x="7275" y="1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black">
            <a:xfrm>
              <a:off x="5215394" y="2127168"/>
              <a:ext cx="2035" cy="2544"/>
            </a:xfrm>
            <a:custGeom>
              <a:avLst/>
              <a:gdLst>
                <a:gd name="T0" fmla="*/ 0 w 33"/>
                <a:gd name="T1" fmla="*/ 16 h 43"/>
                <a:gd name="T2" fmla="*/ 10 w 33"/>
                <a:gd name="T3" fmla="*/ 0 h 43"/>
                <a:gd name="T4" fmla="*/ 31 w 33"/>
                <a:gd name="T5" fmla="*/ 25 h 43"/>
                <a:gd name="T6" fmla="*/ 25 w 33"/>
                <a:gd name="T7" fmla="*/ 43 h 43"/>
                <a:gd name="T8" fmla="*/ 0 w 33"/>
                <a:gd name="T9" fmla="*/ 1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3">
                  <a:moveTo>
                    <a:pt x="0" y="16"/>
                  </a:moveTo>
                  <a:cubicBezTo>
                    <a:pt x="4" y="11"/>
                    <a:pt x="7" y="6"/>
                    <a:pt x="10" y="0"/>
                  </a:cubicBezTo>
                  <a:cubicBezTo>
                    <a:pt x="17" y="8"/>
                    <a:pt x="26" y="15"/>
                    <a:pt x="31" y="25"/>
                  </a:cubicBezTo>
                  <a:cubicBezTo>
                    <a:pt x="33" y="29"/>
                    <a:pt x="27" y="37"/>
                    <a:pt x="25" y="43"/>
                  </a:cubicBezTo>
                  <a:cubicBezTo>
                    <a:pt x="17" y="34"/>
                    <a:pt x="9" y="25"/>
                    <a:pt x="0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black">
            <a:xfrm>
              <a:off x="4970708" y="2122844"/>
              <a:ext cx="763" cy="254"/>
            </a:xfrm>
            <a:custGeom>
              <a:avLst/>
              <a:gdLst>
                <a:gd name="T0" fmla="*/ 0 w 16"/>
                <a:gd name="T1" fmla="*/ 2 h 3"/>
                <a:gd name="T2" fmla="*/ 16 w 16"/>
                <a:gd name="T3" fmla="*/ 3 h 3"/>
                <a:gd name="T4" fmla="*/ 13 w 16"/>
                <a:gd name="T5" fmla="*/ 0 h 3"/>
                <a:gd name="T6" fmla="*/ 0 w 16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3">
                  <a:moveTo>
                    <a:pt x="0" y="2"/>
                  </a:moveTo>
                  <a:lnTo>
                    <a:pt x="16" y="3"/>
                  </a:lnTo>
                  <a:lnTo>
                    <a:pt x="13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black">
            <a:xfrm>
              <a:off x="5235488" y="2133781"/>
              <a:ext cx="1272" cy="1272"/>
            </a:xfrm>
            <a:custGeom>
              <a:avLst/>
              <a:gdLst>
                <a:gd name="T0" fmla="*/ 24 w 24"/>
                <a:gd name="T1" fmla="*/ 12 h 22"/>
                <a:gd name="T2" fmla="*/ 11 w 24"/>
                <a:gd name="T3" fmla="*/ 22 h 22"/>
                <a:gd name="T4" fmla="*/ 0 w 24"/>
                <a:gd name="T5" fmla="*/ 10 h 22"/>
                <a:gd name="T6" fmla="*/ 13 w 24"/>
                <a:gd name="T7" fmla="*/ 0 h 22"/>
                <a:gd name="T8" fmla="*/ 24 w 24"/>
                <a:gd name="T9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cubicBezTo>
                    <a:pt x="19" y="16"/>
                    <a:pt x="15" y="22"/>
                    <a:pt x="11" y="22"/>
                  </a:cubicBezTo>
                  <a:cubicBezTo>
                    <a:pt x="7" y="22"/>
                    <a:pt x="4" y="14"/>
                    <a:pt x="0" y="10"/>
                  </a:cubicBezTo>
                  <a:cubicBezTo>
                    <a:pt x="4" y="7"/>
                    <a:pt x="9" y="0"/>
                    <a:pt x="13" y="0"/>
                  </a:cubicBezTo>
                  <a:cubicBezTo>
                    <a:pt x="17" y="1"/>
                    <a:pt x="20" y="8"/>
                    <a:pt x="2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4"/>
            <p:cNvSpPr>
              <a:spLocks noEditPoints="1"/>
            </p:cNvSpPr>
            <p:nvPr userDrawn="1"/>
          </p:nvSpPr>
          <p:spPr bwMode="black">
            <a:xfrm>
              <a:off x="6084004" y="1690192"/>
              <a:ext cx="245704" cy="192798"/>
            </a:xfrm>
            <a:custGeom>
              <a:avLst/>
              <a:gdLst>
                <a:gd name="T0" fmla="*/ 3487 w 4256"/>
                <a:gd name="T1" fmla="*/ 3312 h 3341"/>
                <a:gd name="T2" fmla="*/ 2876 w 4256"/>
                <a:gd name="T3" fmla="*/ 3311 h 3341"/>
                <a:gd name="T4" fmla="*/ 2798 w 4256"/>
                <a:gd name="T5" fmla="*/ 3245 h 3341"/>
                <a:gd name="T6" fmla="*/ 2891 w 4256"/>
                <a:gd name="T7" fmla="*/ 3134 h 3341"/>
                <a:gd name="T8" fmla="*/ 3307 w 4256"/>
                <a:gd name="T9" fmla="*/ 2525 h 3341"/>
                <a:gd name="T10" fmla="*/ 3304 w 4256"/>
                <a:gd name="T11" fmla="*/ 1150 h 3341"/>
                <a:gd name="T12" fmla="*/ 3253 w 4256"/>
                <a:gd name="T13" fmla="*/ 1051 h 3341"/>
                <a:gd name="T14" fmla="*/ 3136 w 4256"/>
                <a:gd name="T15" fmla="*/ 1127 h 3341"/>
                <a:gd name="T16" fmla="*/ 2628 w 4256"/>
                <a:gd name="T17" fmla="*/ 2304 h 3341"/>
                <a:gd name="T18" fmla="*/ 2243 w 4256"/>
                <a:gd name="T19" fmla="*/ 3113 h 3341"/>
                <a:gd name="T20" fmla="*/ 2076 w 4256"/>
                <a:gd name="T21" fmla="*/ 3256 h 3341"/>
                <a:gd name="T22" fmla="*/ 1906 w 4256"/>
                <a:gd name="T23" fmla="*/ 3134 h 3341"/>
                <a:gd name="T24" fmla="*/ 1491 w 4256"/>
                <a:gd name="T25" fmla="*/ 2225 h 3341"/>
                <a:gd name="T26" fmla="*/ 901 w 4256"/>
                <a:gd name="T27" fmla="*/ 1033 h 3341"/>
                <a:gd name="T28" fmla="*/ 786 w 4256"/>
                <a:gd name="T29" fmla="*/ 959 h 3341"/>
                <a:gd name="T30" fmla="*/ 750 w 4256"/>
                <a:gd name="T31" fmla="*/ 1055 h 3341"/>
                <a:gd name="T32" fmla="*/ 779 w 4256"/>
                <a:gd name="T33" fmla="*/ 2727 h 3341"/>
                <a:gd name="T34" fmla="*/ 1118 w 4256"/>
                <a:gd name="T35" fmla="*/ 3124 h 3341"/>
                <a:gd name="T36" fmla="*/ 1265 w 4256"/>
                <a:gd name="T37" fmla="*/ 3232 h 3341"/>
                <a:gd name="T38" fmla="*/ 1113 w 4256"/>
                <a:gd name="T39" fmla="*/ 3310 h 3341"/>
                <a:gd name="T40" fmla="*/ 162 w 4256"/>
                <a:gd name="T41" fmla="*/ 3311 h 3341"/>
                <a:gd name="T42" fmla="*/ 15 w 4256"/>
                <a:gd name="T43" fmla="*/ 3249 h 3341"/>
                <a:gd name="T44" fmla="*/ 140 w 4256"/>
                <a:gd name="T45" fmla="*/ 3122 h 3341"/>
                <a:gd name="T46" fmla="*/ 465 w 4256"/>
                <a:gd name="T47" fmla="*/ 2653 h 3341"/>
                <a:gd name="T48" fmla="*/ 486 w 4256"/>
                <a:gd name="T49" fmla="*/ 980 h 3341"/>
                <a:gd name="T50" fmla="*/ 465 w 4256"/>
                <a:gd name="T51" fmla="*/ 507 h 3341"/>
                <a:gd name="T52" fmla="*/ 244 w 4256"/>
                <a:gd name="T53" fmla="*/ 238 h 3341"/>
                <a:gd name="T54" fmla="*/ 89 w 4256"/>
                <a:gd name="T55" fmla="*/ 214 h 3341"/>
                <a:gd name="T56" fmla="*/ 12 w 4256"/>
                <a:gd name="T57" fmla="*/ 115 h 3341"/>
                <a:gd name="T58" fmla="*/ 107 w 4256"/>
                <a:gd name="T59" fmla="*/ 2 h 3341"/>
                <a:gd name="T60" fmla="*/ 841 w 4256"/>
                <a:gd name="T61" fmla="*/ 5 h 3341"/>
                <a:gd name="T62" fmla="*/ 1227 w 4256"/>
                <a:gd name="T63" fmla="*/ 512 h 3341"/>
                <a:gd name="T64" fmla="*/ 1252 w 4256"/>
                <a:gd name="T65" fmla="*/ 572 h 3341"/>
                <a:gd name="T66" fmla="*/ 1610 w 4256"/>
                <a:gd name="T67" fmla="*/ 1340 h 3341"/>
                <a:gd name="T68" fmla="*/ 2023 w 4256"/>
                <a:gd name="T69" fmla="*/ 2309 h 3341"/>
                <a:gd name="T70" fmla="*/ 2141 w 4256"/>
                <a:gd name="T71" fmla="*/ 2482 h 3341"/>
                <a:gd name="T72" fmla="*/ 2284 w 4256"/>
                <a:gd name="T73" fmla="*/ 2311 h 3341"/>
                <a:gd name="T74" fmla="*/ 3200 w 4256"/>
                <a:gd name="T75" fmla="*/ 231 h 3341"/>
                <a:gd name="T76" fmla="*/ 3536 w 4256"/>
                <a:gd name="T77" fmla="*/ 44 h 3341"/>
                <a:gd name="T78" fmla="*/ 4124 w 4256"/>
                <a:gd name="T79" fmla="*/ 48 h 3341"/>
                <a:gd name="T80" fmla="*/ 4234 w 4256"/>
                <a:gd name="T81" fmla="*/ 100 h 3341"/>
                <a:gd name="T82" fmla="*/ 4144 w 4256"/>
                <a:gd name="T83" fmla="*/ 202 h 3341"/>
                <a:gd name="T84" fmla="*/ 3991 w 4256"/>
                <a:gd name="T85" fmla="*/ 234 h 3341"/>
                <a:gd name="T86" fmla="*/ 3741 w 4256"/>
                <a:gd name="T87" fmla="*/ 565 h 3341"/>
                <a:gd name="T88" fmla="*/ 3743 w 4256"/>
                <a:gd name="T89" fmla="*/ 2760 h 3341"/>
                <a:gd name="T90" fmla="*/ 3981 w 4256"/>
                <a:gd name="T91" fmla="*/ 3095 h 3341"/>
                <a:gd name="T92" fmla="*/ 4173 w 4256"/>
                <a:gd name="T93" fmla="*/ 3161 h 3341"/>
                <a:gd name="T94" fmla="*/ 4237 w 4256"/>
                <a:gd name="T95" fmla="*/ 3241 h 3341"/>
                <a:gd name="T96" fmla="*/ 4143 w 4256"/>
                <a:gd name="T97" fmla="*/ 3310 h 3341"/>
                <a:gd name="T98" fmla="*/ 3487 w 4256"/>
                <a:gd name="T99" fmla="*/ 3311 h 3341"/>
                <a:gd name="T100" fmla="*/ 3487 w 4256"/>
                <a:gd name="T101" fmla="*/ 3312 h 3341"/>
                <a:gd name="T102" fmla="*/ 3680 w 4256"/>
                <a:gd name="T103" fmla="*/ 2890 h 3341"/>
                <a:gd name="T104" fmla="*/ 3689 w 4256"/>
                <a:gd name="T105" fmla="*/ 2877 h 3341"/>
                <a:gd name="T106" fmla="*/ 3674 w 4256"/>
                <a:gd name="T107" fmla="*/ 2876 h 3341"/>
                <a:gd name="T108" fmla="*/ 3680 w 4256"/>
                <a:gd name="T109" fmla="*/ 2890 h 3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56" h="3341">
                  <a:moveTo>
                    <a:pt x="3487" y="3312"/>
                  </a:moveTo>
                  <a:cubicBezTo>
                    <a:pt x="3283" y="3312"/>
                    <a:pt x="3080" y="3313"/>
                    <a:pt x="2876" y="3311"/>
                  </a:cubicBezTo>
                  <a:cubicBezTo>
                    <a:pt x="2826" y="3310"/>
                    <a:pt x="2807" y="3318"/>
                    <a:pt x="2798" y="3245"/>
                  </a:cubicBezTo>
                  <a:cubicBezTo>
                    <a:pt x="2790" y="3182"/>
                    <a:pt x="2841" y="3154"/>
                    <a:pt x="2891" y="3134"/>
                  </a:cubicBezTo>
                  <a:cubicBezTo>
                    <a:pt x="3284" y="2974"/>
                    <a:pt x="3311" y="2974"/>
                    <a:pt x="3307" y="2525"/>
                  </a:cubicBezTo>
                  <a:cubicBezTo>
                    <a:pt x="3302" y="2067"/>
                    <a:pt x="3288" y="1655"/>
                    <a:pt x="3304" y="1150"/>
                  </a:cubicBezTo>
                  <a:cubicBezTo>
                    <a:pt x="3312" y="1111"/>
                    <a:pt x="3291" y="1063"/>
                    <a:pt x="3253" y="1051"/>
                  </a:cubicBezTo>
                  <a:cubicBezTo>
                    <a:pt x="3218" y="1040"/>
                    <a:pt x="3151" y="1077"/>
                    <a:pt x="3136" y="1127"/>
                  </a:cubicBezTo>
                  <a:cubicBezTo>
                    <a:pt x="3005" y="1552"/>
                    <a:pt x="2774" y="1909"/>
                    <a:pt x="2628" y="2304"/>
                  </a:cubicBezTo>
                  <a:cubicBezTo>
                    <a:pt x="2509" y="2626"/>
                    <a:pt x="2378" y="2797"/>
                    <a:pt x="2243" y="3113"/>
                  </a:cubicBezTo>
                  <a:cubicBezTo>
                    <a:pt x="2216" y="3175"/>
                    <a:pt x="2158" y="3251"/>
                    <a:pt x="2076" y="3256"/>
                  </a:cubicBezTo>
                  <a:cubicBezTo>
                    <a:pt x="1997" y="3260"/>
                    <a:pt x="1934" y="3197"/>
                    <a:pt x="1906" y="3134"/>
                  </a:cubicBezTo>
                  <a:cubicBezTo>
                    <a:pt x="1751" y="2786"/>
                    <a:pt x="1644" y="2575"/>
                    <a:pt x="1491" y="2225"/>
                  </a:cubicBezTo>
                  <a:cubicBezTo>
                    <a:pt x="1317" y="1828"/>
                    <a:pt x="1075" y="1430"/>
                    <a:pt x="901" y="1033"/>
                  </a:cubicBezTo>
                  <a:cubicBezTo>
                    <a:pt x="887" y="1000"/>
                    <a:pt x="832" y="950"/>
                    <a:pt x="786" y="959"/>
                  </a:cubicBezTo>
                  <a:cubicBezTo>
                    <a:pt x="739" y="969"/>
                    <a:pt x="750" y="1020"/>
                    <a:pt x="750" y="1055"/>
                  </a:cubicBezTo>
                  <a:cubicBezTo>
                    <a:pt x="758" y="1612"/>
                    <a:pt x="757" y="2170"/>
                    <a:pt x="779" y="2727"/>
                  </a:cubicBezTo>
                  <a:cubicBezTo>
                    <a:pt x="789" y="2997"/>
                    <a:pt x="861" y="3061"/>
                    <a:pt x="1118" y="3124"/>
                  </a:cubicBezTo>
                  <a:cubicBezTo>
                    <a:pt x="1187" y="3140"/>
                    <a:pt x="1263" y="3146"/>
                    <a:pt x="1265" y="3232"/>
                  </a:cubicBezTo>
                  <a:cubicBezTo>
                    <a:pt x="1267" y="3341"/>
                    <a:pt x="1171" y="3309"/>
                    <a:pt x="1113" y="3310"/>
                  </a:cubicBezTo>
                  <a:cubicBezTo>
                    <a:pt x="796" y="3314"/>
                    <a:pt x="479" y="3314"/>
                    <a:pt x="162" y="3311"/>
                  </a:cubicBezTo>
                  <a:cubicBezTo>
                    <a:pt x="108" y="3310"/>
                    <a:pt x="30" y="3336"/>
                    <a:pt x="15" y="3249"/>
                  </a:cubicBezTo>
                  <a:cubicBezTo>
                    <a:pt x="0" y="3157"/>
                    <a:pt x="74" y="3147"/>
                    <a:pt x="140" y="3122"/>
                  </a:cubicBezTo>
                  <a:cubicBezTo>
                    <a:pt x="463" y="3002"/>
                    <a:pt x="451" y="2999"/>
                    <a:pt x="465" y="2653"/>
                  </a:cubicBezTo>
                  <a:cubicBezTo>
                    <a:pt x="488" y="2095"/>
                    <a:pt x="488" y="1538"/>
                    <a:pt x="486" y="980"/>
                  </a:cubicBezTo>
                  <a:cubicBezTo>
                    <a:pt x="485" y="822"/>
                    <a:pt x="461" y="665"/>
                    <a:pt x="465" y="507"/>
                  </a:cubicBezTo>
                  <a:cubicBezTo>
                    <a:pt x="469" y="346"/>
                    <a:pt x="375" y="279"/>
                    <a:pt x="244" y="238"/>
                  </a:cubicBezTo>
                  <a:cubicBezTo>
                    <a:pt x="195" y="223"/>
                    <a:pt x="139" y="228"/>
                    <a:pt x="89" y="214"/>
                  </a:cubicBezTo>
                  <a:cubicBezTo>
                    <a:pt x="43" y="202"/>
                    <a:pt x="12" y="169"/>
                    <a:pt x="12" y="115"/>
                  </a:cubicBezTo>
                  <a:cubicBezTo>
                    <a:pt x="13" y="48"/>
                    <a:pt x="63" y="0"/>
                    <a:pt x="107" y="2"/>
                  </a:cubicBezTo>
                  <a:cubicBezTo>
                    <a:pt x="325" y="11"/>
                    <a:pt x="620" y="5"/>
                    <a:pt x="841" y="5"/>
                  </a:cubicBezTo>
                  <a:cubicBezTo>
                    <a:pt x="923" y="5"/>
                    <a:pt x="1176" y="259"/>
                    <a:pt x="1227" y="512"/>
                  </a:cubicBezTo>
                  <a:cubicBezTo>
                    <a:pt x="1222" y="536"/>
                    <a:pt x="1214" y="547"/>
                    <a:pt x="1252" y="572"/>
                  </a:cubicBezTo>
                  <a:cubicBezTo>
                    <a:pt x="1424" y="896"/>
                    <a:pt x="1481" y="1083"/>
                    <a:pt x="1610" y="1340"/>
                  </a:cubicBezTo>
                  <a:cubicBezTo>
                    <a:pt x="1766" y="1654"/>
                    <a:pt x="1884" y="1987"/>
                    <a:pt x="2023" y="2309"/>
                  </a:cubicBezTo>
                  <a:cubicBezTo>
                    <a:pt x="2051" y="2375"/>
                    <a:pt x="2067" y="2482"/>
                    <a:pt x="2141" y="2482"/>
                  </a:cubicBezTo>
                  <a:cubicBezTo>
                    <a:pt x="2218" y="2483"/>
                    <a:pt x="2255" y="2379"/>
                    <a:pt x="2284" y="2311"/>
                  </a:cubicBezTo>
                  <a:cubicBezTo>
                    <a:pt x="2582" y="1617"/>
                    <a:pt x="2908" y="927"/>
                    <a:pt x="3200" y="231"/>
                  </a:cubicBezTo>
                  <a:cubicBezTo>
                    <a:pt x="3260" y="88"/>
                    <a:pt x="3388" y="37"/>
                    <a:pt x="3536" y="44"/>
                  </a:cubicBezTo>
                  <a:cubicBezTo>
                    <a:pt x="3732" y="53"/>
                    <a:pt x="3928" y="46"/>
                    <a:pt x="4124" y="48"/>
                  </a:cubicBezTo>
                  <a:cubicBezTo>
                    <a:pt x="4167" y="48"/>
                    <a:pt x="4218" y="41"/>
                    <a:pt x="4234" y="100"/>
                  </a:cubicBezTo>
                  <a:cubicBezTo>
                    <a:pt x="4256" y="178"/>
                    <a:pt x="4187" y="185"/>
                    <a:pt x="4144" y="202"/>
                  </a:cubicBezTo>
                  <a:cubicBezTo>
                    <a:pt x="4096" y="221"/>
                    <a:pt x="4038" y="215"/>
                    <a:pt x="3991" y="234"/>
                  </a:cubicBezTo>
                  <a:cubicBezTo>
                    <a:pt x="3845" y="294"/>
                    <a:pt x="3740" y="381"/>
                    <a:pt x="3741" y="565"/>
                  </a:cubicBezTo>
                  <a:cubicBezTo>
                    <a:pt x="3747" y="1297"/>
                    <a:pt x="3744" y="2028"/>
                    <a:pt x="3743" y="2760"/>
                  </a:cubicBezTo>
                  <a:cubicBezTo>
                    <a:pt x="3742" y="2931"/>
                    <a:pt x="3817" y="3044"/>
                    <a:pt x="3981" y="3095"/>
                  </a:cubicBezTo>
                  <a:cubicBezTo>
                    <a:pt x="4046" y="3115"/>
                    <a:pt x="4110" y="3138"/>
                    <a:pt x="4173" y="3161"/>
                  </a:cubicBezTo>
                  <a:cubicBezTo>
                    <a:pt x="4209" y="3174"/>
                    <a:pt x="4239" y="3193"/>
                    <a:pt x="4237" y="3241"/>
                  </a:cubicBezTo>
                  <a:cubicBezTo>
                    <a:pt x="4234" y="3304"/>
                    <a:pt x="4188" y="3310"/>
                    <a:pt x="4143" y="3310"/>
                  </a:cubicBezTo>
                  <a:cubicBezTo>
                    <a:pt x="3924" y="3312"/>
                    <a:pt x="3705" y="3311"/>
                    <a:pt x="3487" y="3311"/>
                  </a:cubicBezTo>
                  <a:lnTo>
                    <a:pt x="3487" y="3312"/>
                  </a:lnTo>
                  <a:close/>
                  <a:moveTo>
                    <a:pt x="3680" y="2890"/>
                  </a:moveTo>
                  <a:lnTo>
                    <a:pt x="3689" y="2877"/>
                  </a:lnTo>
                  <a:lnTo>
                    <a:pt x="3674" y="2876"/>
                  </a:lnTo>
                  <a:lnTo>
                    <a:pt x="3680" y="28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5"/>
            <p:cNvSpPr>
              <a:spLocks noEditPoints="1"/>
            </p:cNvSpPr>
            <p:nvPr userDrawn="1"/>
          </p:nvSpPr>
          <p:spPr bwMode="black">
            <a:xfrm>
              <a:off x="6678932" y="1689174"/>
              <a:ext cx="207296" cy="199666"/>
            </a:xfrm>
            <a:custGeom>
              <a:avLst/>
              <a:gdLst>
                <a:gd name="T0" fmla="*/ 2835 w 3593"/>
                <a:gd name="T1" fmla="*/ 1505 h 3460"/>
                <a:gd name="T2" fmla="*/ 2793 w 3593"/>
                <a:gd name="T3" fmla="*/ 529 h 3460"/>
                <a:gd name="T4" fmla="*/ 2538 w 3593"/>
                <a:gd name="T5" fmla="*/ 238 h 3460"/>
                <a:gd name="T6" fmla="*/ 2393 w 3593"/>
                <a:gd name="T7" fmla="*/ 182 h 3460"/>
                <a:gd name="T8" fmla="*/ 2346 w 3593"/>
                <a:gd name="T9" fmla="*/ 113 h 3460"/>
                <a:gd name="T10" fmla="*/ 2408 w 3593"/>
                <a:gd name="T11" fmla="*/ 66 h 3460"/>
                <a:gd name="T12" fmla="*/ 3516 w 3593"/>
                <a:gd name="T13" fmla="*/ 67 h 3460"/>
                <a:gd name="T14" fmla="*/ 3591 w 3593"/>
                <a:gd name="T15" fmla="*/ 135 h 3460"/>
                <a:gd name="T16" fmla="*/ 3540 w 3593"/>
                <a:gd name="T17" fmla="*/ 200 h 3460"/>
                <a:gd name="T18" fmla="*/ 3480 w 3593"/>
                <a:gd name="T19" fmla="*/ 231 h 3460"/>
                <a:gd name="T20" fmla="*/ 3132 w 3593"/>
                <a:gd name="T21" fmla="*/ 728 h 3460"/>
                <a:gd name="T22" fmla="*/ 3134 w 3593"/>
                <a:gd name="T23" fmla="*/ 2923 h 3460"/>
                <a:gd name="T24" fmla="*/ 3100 w 3593"/>
                <a:gd name="T25" fmla="*/ 3304 h 3460"/>
                <a:gd name="T26" fmla="*/ 2894 w 3593"/>
                <a:gd name="T27" fmla="*/ 3390 h 3460"/>
                <a:gd name="T28" fmla="*/ 2735 w 3593"/>
                <a:gd name="T29" fmla="*/ 3231 h 3460"/>
                <a:gd name="T30" fmla="*/ 1030 w 3593"/>
                <a:gd name="T31" fmla="*/ 1103 h 3460"/>
                <a:gd name="T32" fmla="*/ 813 w 3593"/>
                <a:gd name="T33" fmla="*/ 909 h 3460"/>
                <a:gd name="T34" fmla="*/ 778 w 3593"/>
                <a:gd name="T35" fmla="*/ 1177 h 3460"/>
                <a:gd name="T36" fmla="*/ 791 w 3593"/>
                <a:gd name="T37" fmla="*/ 2715 h 3460"/>
                <a:gd name="T38" fmla="*/ 1146 w 3593"/>
                <a:gd name="T39" fmla="*/ 3143 h 3460"/>
                <a:gd name="T40" fmla="*/ 1267 w 3593"/>
                <a:gd name="T41" fmla="*/ 3257 h 3460"/>
                <a:gd name="T42" fmla="*/ 1125 w 3593"/>
                <a:gd name="T43" fmla="*/ 3329 h 3460"/>
                <a:gd name="T44" fmla="*/ 152 w 3593"/>
                <a:gd name="T45" fmla="*/ 3329 h 3460"/>
                <a:gd name="T46" fmla="*/ 6 w 3593"/>
                <a:gd name="T47" fmla="*/ 3259 h 3460"/>
                <a:gd name="T48" fmla="*/ 139 w 3593"/>
                <a:gd name="T49" fmla="*/ 3139 h 3460"/>
                <a:gd name="T50" fmla="*/ 480 w 3593"/>
                <a:gd name="T51" fmla="*/ 2715 h 3460"/>
                <a:gd name="T52" fmla="*/ 480 w 3593"/>
                <a:gd name="T53" fmla="*/ 670 h 3460"/>
                <a:gd name="T54" fmla="*/ 152 w 3593"/>
                <a:gd name="T55" fmla="*/ 242 h 3460"/>
                <a:gd name="T56" fmla="*/ 32 w 3593"/>
                <a:gd name="T57" fmla="*/ 133 h 3460"/>
                <a:gd name="T58" fmla="*/ 167 w 3593"/>
                <a:gd name="T59" fmla="*/ 65 h 3460"/>
                <a:gd name="T60" fmla="*/ 636 w 3593"/>
                <a:gd name="T61" fmla="*/ 30 h 3460"/>
                <a:gd name="T62" fmla="*/ 971 w 3593"/>
                <a:gd name="T63" fmla="*/ 219 h 3460"/>
                <a:gd name="T64" fmla="*/ 2464 w 3593"/>
                <a:gd name="T65" fmla="*/ 2076 h 3460"/>
                <a:gd name="T66" fmla="*/ 2725 w 3593"/>
                <a:gd name="T67" fmla="*/ 2385 h 3460"/>
                <a:gd name="T68" fmla="*/ 2804 w 3593"/>
                <a:gd name="T69" fmla="*/ 2448 h 3460"/>
                <a:gd name="T70" fmla="*/ 2834 w 3593"/>
                <a:gd name="T71" fmla="*/ 2352 h 3460"/>
                <a:gd name="T72" fmla="*/ 2835 w 3593"/>
                <a:gd name="T73" fmla="*/ 1505 h 3460"/>
                <a:gd name="T74" fmla="*/ 2811 w 3593"/>
                <a:gd name="T75" fmla="*/ 3204 h 3460"/>
                <a:gd name="T76" fmla="*/ 2803 w 3593"/>
                <a:gd name="T77" fmla="*/ 3216 h 3460"/>
                <a:gd name="T78" fmla="*/ 2816 w 3593"/>
                <a:gd name="T79" fmla="*/ 3217 h 3460"/>
                <a:gd name="T80" fmla="*/ 2811 w 3593"/>
                <a:gd name="T81" fmla="*/ 3204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593" h="3460">
                  <a:moveTo>
                    <a:pt x="2835" y="1505"/>
                  </a:moveTo>
                  <a:cubicBezTo>
                    <a:pt x="2821" y="1217"/>
                    <a:pt x="2867" y="872"/>
                    <a:pt x="2793" y="529"/>
                  </a:cubicBezTo>
                  <a:cubicBezTo>
                    <a:pt x="2761" y="376"/>
                    <a:pt x="2719" y="255"/>
                    <a:pt x="2538" y="238"/>
                  </a:cubicBezTo>
                  <a:cubicBezTo>
                    <a:pt x="2488" y="233"/>
                    <a:pt x="2438" y="207"/>
                    <a:pt x="2393" y="182"/>
                  </a:cubicBezTo>
                  <a:cubicBezTo>
                    <a:pt x="2370" y="170"/>
                    <a:pt x="2348" y="138"/>
                    <a:pt x="2346" y="113"/>
                  </a:cubicBezTo>
                  <a:cubicBezTo>
                    <a:pt x="2342" y="78"/>
                    <a:pt x="2376" y="66"/>
                    <a:pt x="2408" y="66"/>
                  </a:cubicBezTo>
                  <a:cubicBezTo>
                    <a:pt x="2777" y="66"/>
                    <a:pt x="3147" y="66"/>
                    <a:pt x="3516" y="67"/>
                  </a:cubicBezTo>
                  <a:cubicBezTo>
                    <a:pt x="3557" y="68"/>
                    <a:pt x="3588" y="89"/>
                    <a:pt x="3591" y="135"/>
                  </a:cubicBezTo>
                  <a:cubicBezTo>
                    <a:pt x="3593" y="170"/>
                    <a:pt x="3569" y="187"/>
                    <a:pt x="3540" y="200"/>
                  </a:cubicBezTo>
                  <a:cubicBezTo>
                    <a:pt x="3520" y="209"/>
                    <a:pt x="3501" y="224"/>
                    <a:pt x="3480" y="231"/>
                  </a:cubicBezTo>
                  <a:cubicBezTo>
                    <a:pt x="3132" y="356"/>
                    <a:pt x="3132" y="356"/>
                    <a:pt x="3132" y="728"/>
                  </a:cubicBezTo>
                  <a:cubicBezTo>
                    <a:pt x="3132" y="1460"/>
                    <a:pt x="3130" y="2192"/>
                    <a:pt x="3134" y="2923"/>
                  </a:cubicBezTo>
                  <a:cubicBezTo>
                    <a:pt x="3135" y="3052"/>
                    <a:pt x="3116" y="3178"/>
                    <a:pt x="3100" y="3304"/>
                  </a:cubicBezTo>
                  <a:cubicBezTo>
                    <a:pt x="3086" y="3420"/>
                    <a:pt x="2992" y="3460"/>
                    <a:pt x="2894" y="3390"/>
                  </a:cubicBezTo>
                  <a:cubicBezTo>
                    <a:pt x="2834" y="3347"/>
                    <a:pt x="2782" y="3289"/>
                    <a:pt x="2735" y="3231"/>
                  </a:cubicBezTo>
                  <a:cubicBezTo>
                    <a:pt x="2166" y="2522"/>
                    <a:pt x="1601" y="1810"/>
                    <a:pt x="1030" y="1103"/>
                  </a:cubicBezTo>
                  <a:cubicBezTo>
                    <a:pt x="967" y="1026"/>
                    <a:pt x="914" y="878"/>
                    <a:pt x="813" y="909"/>
                  </a:cubicBezTo>
                  <a:cubicBezTo>
                    <a:pt x="731" y="935"/>
                    <a:pt x="777" y="1084"/>
                    <a:pt x="778" y="1177"/>
                  </a:cubicBezTo>
                  <a:cubicBezTo>
                    <a:pt x="782" y="1690"/>
                    <a:pt x="755" y="2203"/>
                    <a:pt x="791" y="2715"/>
                  </a:cubicBezTo>
                  <a:cubicBezTo>
                    <a:pt x="812" y="3015"/>
                    <a:pt x="847" y="3054"/>
                    <a:pt x="1146" y="3143"/>
                  </a:cubicBezTo>
                  <a:cubicBezTo>
                    <a:pt x="1211" y="3162"/>
                    <a:pt x="1270" y="3197"/>
                    <a:pt x="1267" y="3257"/>
                  </a:cubicBezTo>
                  <a:cubicBezTo>
                    <a:pt x="1262" y="3331"/>
                    <a:pt x="1186" y="3329"/>
                    <a:pt x="1125" y="3329"/>
                  </a:cubicBezTo>
                  <a:cubicBezTo>
                    <a:pt x="801" y="3329"/>
                    <a:pt x="477" y="3329"/>
                    <a:pt x="152" y="3329"/>
                  </a:cubicBezTo>
                  <a:cubicBezTo>
                    <a:pt x="90" y="3329"/>
                    <a:pt x="12" y="3323"/>
                    <a:pt x="6" y="3259"/>
                  </a:cubicBezTo>
                  <a:cubicBezTo>
                    <a:pt x="0" y="3190"/>
                    <a:pt x="57" y="3155"/>
                    <a:pt x="139" y="3139"/>
                  </a:cubicBezTo>
                  <a:cubicBezTo>
                    <a:pt x="428" y="3085"/>
                    <a:pt x="480" y="3013"/>
                    <a:pt x="480" y="2715"/>
                  </a:cubicBezTo>
                  <a:cubicBezTo>
                    <a:pt x="481" y="2033"/>
                    <a:pt x="481" y="1351"/>
                    <a:pt x="480" y="670"/>
                  </a:cubicBezTo>
                  <a:cubicBezTo>
                    <a:pt x="480" y="343"/>
                    <a:pt x="467" y="326"/>
                    <a:pt x="152" y="242"/>
                  </a:cubicBezTo>
                  <a:cubicBezTo>
                    <a:pt x="92" y="226"/>
                    <a:pt x="30" y="212"/>
                    <a:pt x="32" y="133"/>
                  </a:cubicBezTo>
                  <a:cubicBezTo>
                    <a:pt x="34" y="34"/>
                    <a:pt x="115" y="68"/>
                    <a:pt x="167" y="65"/>
                  </a:cubicBezTo>
                  <a:cubicBezTo>
                    <a:pt x="323" y="55"/>
                    <a:pt x="478" y="64"/>
                    <a:pt x="636" y="30"/>
                  </a:cubicBezTo>
                  <a:cubicBezTo>
                    <a:pt x="781" y="0"/>
                    <a:pt x="884" y="111"/>
                    <a:pt x="971" y="219"/>
                  </a:cubicBezTo>
                  <a:cubicBezTo>
                    <a:pt x="1469" y="838"/>
                    <a:pt x="1966" y="1457"/>
                    <a:pt x="2464" y="2076"/>
                  </a:cubicBezTo>
                  <a:cubicBezTo>
                    <a:pt x="2549" y="2181"/>
                    <a:pt x="2637" y="2282"/>
                    <a:pt x="2725" y="2385"/>
                  </a:cubicBezTo>
                  <a:cubicBezTo>
                    <a:pt x="2747" y="2411"/>
                    <a:pt x="2756" y="2462"/>
                    <a:pt x="2804" y="2448"/>
                  </a:cubicBezTo>
                  <a:cubicBezTo>
                    <a:pt x="2855" y="2434"/>
                    <a:pt x="2834" y="2385"/>
                    <a:pt x="2834" y="2352"/>
                  </a:cubicBezTo>
                  <a:cubicBezTo>
                    <a:pt x="2836" y="2088"/>
                    <a:pt x="2835" y="1824"/>
                    <a:pt x="2835" y="1505"/>
                  </a:cubicBezTo>
                  <a:close/>
                  <a:moveTo>
                    <a:pt x="2811" y="3204"/>
                  </a:moveTo>
                  <a:lnTo>
                    <a:pt x="2803" y="3216"/>
                  </a:lnTo>
                  <a:lnTo>
                    <a:pt x="2816" y="3217"/>
                  </a:lnTo>
                  <a:lnTo>
                    <a:pt x="2811" y="32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6"/>
            <p:cNvSpPr>
              <a:spLocks noEditPoints="1"/>
            </p:cNvSpPr>
            <p:nvPr userDrawn="1"/>
          </p:nvSpPr>
          <p:spPr bwMode="black">
            <a:xfrm>
              <a:off x="5780054" y="1671879"/>
              <a:ext cx="236547" cy="215181"/>
            </a:xfrm>
            <a:custGeom>
              <a:avLst/>
              <a:gdLst>
                <a:gd name="T0" fmla="*/ 2081 w 4102"/>
                <a:gd name="T1" fmla="*/ 3712 h 3729"/>
                <a:gd name="T2" fmla="*/ 820 w 4102"/>
                <a:gd name="T3" fmla="*/ 3282 h 3729"/>
                <a:gd name="T4" fmla="*/ 477 w 4102"/>
                <a:gd name="T5" fmla="*/ 1083 h 3729"/>
                <a:gd name="T6" fmla="*/ 3428 w 4102"/>
                <a:gd name="T7" fmla="*/ 852 h 3729"/>
                <a:gd name="T8" fmla="*/ 3283 w 4102"/>
                <a:gd name="T9" fmla="*/ 3250 h 3729"/>
                <a:gd name="T10" fmla="*/ 2081 w 4102"/>
                <a:gd name="T11" fmla="*/ 3712 h 3729"/>
                <a:gd name="T12" fmla="*/ 3385 w 4102"/>
                <a:gd name="T13" fmla="*/ 1914 h 3729"/>
                <a:gd name="T14" fmla="*/ 3243 w 4102"/>
                <a:gd name="T15" fmla="*/ 1671 h 3729"/>
                <a:gd name="T16" fmla="*/ 3070 w 4102"/>
                <a:gd name="T17" fmla="*/ 1142 h 3729"/>
                <a:gd name="T18" fmla="*/ 1307 w 4102"/>
                <a:gd name="T19" fmla="*/ 788 h 3729"/>
                <a:gd name="T20" fmla="*/ 876 w 4102"/>
                <a:gd name="T21" fmla="*/ 2515 h 3729"/>
                <a:gd name="T22" fmla="*/ 905 w 4102"/>
                <a:gd name="T23" fmla="*/ 2789 h 3729"/>
                <a:gd name="T24" fmla="*/ 803 w 4102"/>
                <a:gd name="T25" fmla="*/ 2761 h 3729"/>
                <a:gd name="T26" fmla="*/ 808 w 4102"/>
                <a:gd name="T27" fmla="*/ 2797 h 3729"/>
                <a:gd name="T28" fmla="*/ 902 w 4102"/>
                <a:gd name="T29" fmla="*/ 2785 h 3729"/>
                <a:gd name="T30" fmla="*/ 1108 w 4102"/>
                <a:gd name="T31" fmla="*/ 2982 h 3729"/>
                <a:gd name="T32" fmla="*/ 2151 w 4102"/>
                <a:gd name="T33" fmla="*/ 3427 h 3729"/>
                <a:gd name="T34" fmla="*/ 3253 w 4102"/>
                <a:gd name="T35" fmla="*/ 2329 h 3729"/>
                <a:gd name="T36" fmla="*/ 3379 w 4102"/>
                <a:gd name="T37" fmla="*/ 1908 h 3729"/>
                <a:gd name="T38" fmla="*/ 3465 w 4102"/>
                <a:gd name="T39" fmla="*/ 1856 h 3729"/>
                <a:gd name="T40" fmla="*/ 3427 w 4102"/>
                <a:gd name="T41" fmla="*/ 1816 h 3729"/>
                <a:gd name="T42" fmla="*/ 3385 w 4102"/>
                <a:gd name="T43" fmla="*/ 1914 h 3729"/>
                <a:gd name="T44" fmla="*/ 773 w 4102"/>
                <a:gd name="T45" fmla="*/ 2641 h 3729"/>
                <a:gd name="T46" fmla="*/ 764 w 4102"/>
                <a:gd name="T47" fmla="*/ 2655 h 3729"/>
                <a:gd name="T48" fmla="*/ 778 w 4102"/>
                <a:gd name="T49" fmla="*/ 2656 h 3729"/>
                <a:gd name="T50" fmla="*/ 773 w 4102"/>
                <a:gd name="T51" fmla="*/ 2641 h 3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102" h="3729">
                  <a:moveTo>
                    <a:pt x="2081" y="3712"/>
                  </a:moveTo>
                  <a:cubicBezTo>
                    <a:pt x="1619" y="3693"/>
                    <a:pt x="1188" y="3599"/>
                    <a:pt x="820" y="3282"/>
                  </a:cubicBezTo>
                  <a:cubicBezTo>
                    <a:pt x="141" y="2696"/>
                    <a:pt x="0" y="1799"/>
                    <a:pt x="477" y="1083"/>
                  </a:cubicBezTo>
                  <a:cubicBezTo>
                    <a:pt x="1158" y="60"/>
                    <a:pt x="2622" y="0"/>
                    <a:pt x="3428" y="852"/>
                  </a:cubicBezTo>
                  <a:cubicBezTo>
                    <a:pt x="4102" y="1565"/>
                    <a:pt x="3985" y="2662"/>
                    <a:pt x="3283" y="3250"/>
                  </a:cubicBezTo>
                  <a:cubicBezTo>
                    <a:pt x="2865" y="3601"/>
                    <a:pt x="2528" y="3729"/>
                    <a:pt x="2081" y="3712"/>
                  </a:cubicBezTo>
                  <a:close/>
                  <a:moveTo>
                    <a:pt x="3385" y="1914"/>
                  </a:moveTo>
                  <a:cubicBezTo>
                    <a:pt x="3309" y="1849"/>
                    <a:pt x="3244" y="1778"/>
                    <a:pt x="3243" y="1671"/>
                  </a:cubicBezTo>
                  <a:cubicBezTo>
                    <a:pt x="3240" y="1476"/>
                    <a:pt x="3149" y="1313"/>
                    <a:pt x="3070" y="1142"/>
                  </a:cubicBezTo>
                  <a:cubicBezTo>
                    <a:pt x="2769" y="495"/>
                    <a:pt x="1812" y="368"/>
                    <a:pt x="1307" y="788"/>
                  </a:cubicBezTo>
                  <a:cubicBezTo>
                    <a:pt x="856" y="1162"/>
                    <a:pt x="663" y="1906"/>
                    <a:pt x="876" y="2515"/>
                  </a:cubicBezTo>
                  <a:cubicBezTo>
                    <a:pt x="910" y="2612"/>
                    <a:pt x="899" y="2697"/>
                    <a:pt x="905" y="2789"/>
                  </a:cubicBezTo>
                  <a:cubicBezTo>
                    <a:pt x="871" y="2777"/>
                    <a:pt x="849" y="2723"/>
                    <a:pt x="803" y="2761"/>
                  </a:cubicBezTo>
                  <a:cubicBezTo>
                    <a:pt x="798" y="2765"/>
                    <a:pt x="801" y="2790"/>
                    <a:pt x="808" y="2797"/>
                  </a:cubicBezTo>
                  <a:cubicBezTo>
                    <a:pt x="843" y="2830"/>
                    <a:pt x="872" y="2796"/>
                    <a:pt x="902" y="2785"/>
                  </a:cubicBezTo>
                  <a:cubicBezTo>
                    <a:pt x="1052" y="2763"/>
                    <a:pt x="1052" y="2909"/>
                    <a:pt x="1108" y="2982"/>
                  </a:cubicBezTo>
                  <a:cubicBezTo>
                    <a:pt x="1375" y="3327"/>
                    <a:pt x="1746" y="3475"/>
                    <a:pt x="2151" y="3427"/>
                  </a:cubicBezTo>
                  <a:cubicBezTo>
                    <a:pt x="2774" y="3354"/>
                    <a:pt x="3106" y="2968"/>
                    <a:pt x="3253" y="2329"/>
                  </a:cubicBezTo>
                  <a:cubicBezTo>
                    <a:pt x="3285" y="2191"/>
                    <a:pt x="3209" y="2007"/>
                    <a:pt x="3379" y="1908"/>
                  </a:cubicBezTo>
                  <a:cubicBezTo>
                    <a:pt x="3413" y="1900"/>
                    <a:pt x="3456" y="1907"/>
                    <a:pt x="3465" y="1856"/>
                  </a:cubicBezTo>
                  <a:cubicBezTo>
                    <a:pt x="3470" y="1826"/>
                    <a:pt x="3447" y="1814"/>
                    <a:pt x="3427" y="1816"/>
                  </a:cubicBezTo>
                  <a:cubicBezTo>
                    <a:pt x="3358" y="1822"/>
                    <a:pt x="3375" y="1871"/>
                    <a:pt x="3385" y="1914"/>
                  </a:cubicBezTo>
                  <a:close/>
                  <a:moveTo>
                    <a:pt x="773" y="2641"/>
                  </a:moveTo>
                  <a:lnTo>
                    <a:pt x="764" y="2655"/>
                  </a:lnTo>
                  <a:lnTo>
                    <a:pt x="778" y="2656"/>
                  </a:lnTo>
                  <a:lnTo>
                    <a:pt x="773" y="26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27"/>
            <p:cNvSpPr>
              <a:spLocks noEditPoints="1"/>
            </p:cNvSpPr>
            <p:nvPr userDrawn="1"/>
          </p:nvSpPr>
          <p:spPr bwMode="black">
            <a:xfrm>
              <a:off x="6422292" y="1690192"/>
              <a:ext cx="160241" cy="192290"/>
            </a:xfrm>
            <a:custGeom>
              <a:avLst/>
              <a:gdLst>
                <a:gd name="T0" fmla="*/ 2051 w 2777"/>
                <a:gd name="T1" fmla="*/ 1572 h 3333"/>
                <a:gd name="T2" fmla="*/ 2050 w 2777"/>
                <a:gd name="T3" fmla="*/ 2024 h 3333"/>
                <a:gd name="T4" fmla="*/ 1947 w 2777"/>
                <a:gd name="T5" fmla="*/ 2203 h 3333"/>
                <a:gd name="T6" fmla="*/ 1841 w 2777"/>
                <a:gd name="T7" fmla="*/ 2058 h 3333"/>
                <a:gd name="T8" fmla="*/ 1196 w 2777"/>
                <a:gd name="T9" fmla="*/ 1718 h 3333"/>
                <a:gd name="T10" fmla="*/ 1054 w 2777"/>
                <a:gd name="T11" fmla="*/ 1917 h 3333"/>
                <a:gd name="T12" fmla="*/ 1056 w 2777"/>
                <a:gd name="T13" fmla="*/ 2777 h 3333"/>
                <a:gd name="T14" fmla="*/ 1310 w 2777"/>
                <a:gd name="T15" fmla="*/ 3032 h 3333"/>
                <a:gd name="T16" fmla="*/ 2192 w 2777"/>
                <a:gd name="T17" fmla="*/ 3032 h 3333"/>
                <a:gd name="T18" fmla="*/ 2517 w 2777"/>
                <a:gd name="T19" fmla="*/ 2741 h 3333"/>
                <a:gd name="T20" fmla="*/ 2643 w 2777"/>
                <a:gd name="T21" fmla="*/ 2559 h 3333"/>
                <a:gd name="T22" fmla="*/ 2775 w 2777"/>
                <a:gd name="T23" fmla="*/ 2782 h 3333"/>
                <a:gd name="T24" fmla="*/ 2743 w 2777"/>
                <a:gd name="T25" fmla="*/ 3164 h 3333"/>
                <a:gd name="T26" fmla="*/ 2501 w 2777"/>
                <a:gd name="T27" fmla="*/ 3309 h 3333"/>
                <a:gd name="T28" fmla="*/ 1932 w 2777"/>
                <a:gd name="T29" fmla="*/ 3311 h 3333"/>
                <a:gd name="T30" fmla="*/ 506 w 2777"/>
                <a:gd name="T31" fmla="*/ 3313 h 3333"/>
                <a:gd name="T32" fmla="*/ 142 w 2777"/>
                <a:gd name="T33" fmla="*/ 3310 h 3333"/>
                <a:gd name="T34" fmla="*/ 13 w 2777"/>
                <a:gd name="T35" fmla="*/ 3247 h 3333"/>
                <a:gd name="T36" fmla="*/ 114 w 2777"/>
                <a:gd name="T37" fmla="*/ 3140 h 3333"/>
                <a:gd name="T38" fmla="*/ 524 w 2777"/>
                <a:gd name="T39" fmla="*/ 2489 h 3333"/>
                <a:gd name="T40" fmla="*/ 520 w 2777"/>
                <a:gd name="T41" fmla="*/ 747 h 3333"/>
                <a:gd name="T42" fmla="*/ 140 w 2777"/>
                <a:gd name="T43" fmla="*/ 226 h 3333"/>
                <a:gd name="T44" fmla="*/ 8 w 2777"/>
                <a:gd name="T45" fmla="*/ 96 h 3333"/>
                <a:gd name="T46" fmla="*/ 167 w 2777"/>
                <a:gd name="T47" fmla="*/ 8 h 3333"/>
                <a:gd name="T48" fmla="*/ 2355 w 2777"/>
                <a:gd name="T49" fmla="*/ 47 h 3333"/>
                <a:gd name="T50" fmla="*/ 2490 w 2777"/>
                <a:gd name="T51" fmla="*/ 106 h 3333"/>
                <a:gd name="T52" fmla="*/ 2583 w 2777"/>
                <a:gd name="T53" fmla="*/ 672 h 3333"/>
                <a:gd name="T54" fmla="*/ 2506 w 2777"/>
                <a:gd name="T55" fmla="*/ 771 h 3333"/>
                <a:gd name="T56" fmla="*/ 2381 w 2777"/>
                <a:gd name="T57" fmla="*/ 702 h 3333"/>
                <a:gd name="T58" fmla="*/ 2327 w 2777"/>
                <a:gd name="T59" fmla="*/ 555 h 3333"/>
                <a:gd name="T60" fmla="*/ 2027 w 2777"/>
                <a:gd name="T61" fmla="*/ 324 h 3333"/>
                <a:gd name="T62" fmla="*/ 1236 w 2777"/>
                <a:gd name="T63" fmla="*/ 312 h 3333"/>
                <a:gd name="T64" fmla="*/ 1054 w 2777"/>
                <a:gd name="T65" fmla="*/ 476 h 3333"/>
                <a:gd name="T66" fmla="*/ 1055 w 2777"/>
                <a:gd name="T67" fmla="*/ 1268 h 3333"/>
                <a:gd name="T68" fmla="*/ 1198 w 2777"/>
                <a:gd name="T69" fmla="*/ 1416 h 3333"/>
                <a:gd name="T70" fmla="*/ 1402 w 2777"/>
                <a:gd name="T71" fmla="*/ 1416 h 3333"/>
                <a:gd name="T72" fmla="*/ 1845 w 2777"/>
                <a:gd name="T73" fmla="*/ 1079 h 3333"/>
                <a:gd name="T74" fmla="*/ 1936 w 2777"/>
                <a:gd name="T75" fmla="*/ 926 h 3333"/>
                <a:gd name="T76" fmla="*/ 2049 w 2777"/>
                <a:gd name="T77" fmla="*/ 1097 h 3333"/>
                <a:gd name="T78" fmla="*/ 2052 w 2777"/>
                <a:gd name="T79" fmla="*/ 1142 h 3333"/>
                <a:gd name="T80" fmla="*/ 2051 w 2777"/>
                <a:gd name="T81" fmla="*/ 1572 h 3333"/>
                <a:gd name="T82" fmla="*/ 2460 w 2777"/>
                <a:gd name="T83" fmla="*/ 3141 h 3333"/>
                <a:gd name="T84" fmla="*/ 2452 w 2777"/>
                <a:gd name="T85" fmla="*/ 3154 h 3333"/>
                <a:gd name="T86" fmla="*/ 2465 w 2777"/>
                <a:gd name="T87" fmla="*/ 3156 h 3333"/>
                <a:gd name="T88" fmla="*/ 2460 w 2777"/>
                <a:gd name="T89" fmla="*/ 3141 h 3333"/>
                <a:gd name="T90" fmla="*/ 2637 w 2777"/>
                <a:gd name="T91" fmla="*/ 3116 h 3333"/>
                <a:gd name="T92" fmla="*/ 2646 w 2777"/>
                <a:gd name="T93" fmla="*/ 3102 h 3333"/>
                <a:gd name="T94" fmla="*/ 2631 w 2777"/>
                <a:gd name="T95" fmla="*/ 3101 h 3333"/>
                <a:gd name="T96" fmla="*/ 2637 w 2777"/>
                <a:gd name="T97" fmla="*/ 3116 h 3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77" h="3333">
                  <a:moveTo>
                    <a:pt x="2051" y="1572"/>
                  </a:moveTo>
                  <a:cubicBezTo>
                    <a:pt x="2051" y="1723"/>
                    <a:pt x="2053" y="1874"/>
                    <a:pt x="2050" y="2024"/>
                  </a:cubicBezTo>
                  <a:cubicBezTo>
                    <a:pt x="2049" y="2101"/>
                    <a:pt x="2036" y="2191"/>
                    <a:pt x="1947" y="2203"/>
                  </a:cubicBezTo>
                  <a:cubicBezTo>
                    <a:pt x="1855" y="2215"/>
                    <a:pt x="1865" y="2117"/>
                    <a:pt x="1841" y="2058"/>
                  </a:cubicBezTo>
                  <a:cubicBezTo>
                    <a:pt x="1734" y="1791"/>
                    <a:pt x="1427" y="1634"/>
                    <a:pt x="1196" y="1718"/>
                  </a:cubicBezTo>
                  <a:cubicBezTo>
                    <a:pt x="1096" y="1755"/>
                    <a:pt x="1052" y="1810"/>
                    <a:pt x="1054" y="1917"/>
                  </a:cubicBezTo>
                  <a:cubicBezTo>
                    <a:pt x="1058" y="2203"/>
                    <a:pt x="1055" y="2490"/>
                    <a:pt x="1056" y="2777"/>
                  </a:cubicBezTo>
                  <a:cubicBezTo>
                    <a:pt x="1057" y="2943"/>
                    <a:pt x="1156" y="3028"/>
                    <a:pt x="1310" y="3032"/>
                  </a:cubicBezTo>
                  <a:cubicBezTo>
                    <a:pt x="1604" y="3040"/>
                    <a:pt x="1898" y="3041"/>
                    <a:pt x="2192" y="3032"/>
                  </a:cubicBezTo>
                  <a:cubicBezTo>
                    <a:pt x="2374" y="3027"/>
                    <a:pt x="2469" y="2905"/>
                    <a:pt x="2517" y="2741"/>
                  </a:cubicBezTo>
                  <a:cubicBezTo>
                    <a:pt x="2540" y="2664"/>
                    <a:pt x="2554" y="2545"/>
                    <a:pt x="2643" y="2559"/>
                  </a:cubicBezTo>
                  <a:cubicBezTo>
                    <a:pt x="2727" y="2573"/>
                    <a:pt x="2777" y="2684"/>
                    <a:pt x="2775" y="2782"/>
                  </a:cubicBezTo>
                  <a:cubicBezTo>
                    <a:pt x="2773" y="2910"/>
                    <a:pt x="2766" y="3039"/>
                    <a:pt x="2743" y="3164"/>
                  </a:cubicBezTo>
                  <a:cubicBezTo>
                    <a:pt x="2720" y="3292"/>
                    <a:pt x="2611" y="3333"/>
                    <a:pt x="2501" y="3309"/>
                  </a:cubicBezTo>
                  <a:cubicBezTo>
                    <a:pt x="2309" y="3266"/>
                    <a:pt x="2121" y="3309"/>
                    <a:pt x="1932" y="3311"/>
                  </a:cubicBezTo>
                  <a:cubicBezTo>
                    <a:pt x="1456" y="3316"/>
                    <a:pt x="981" y="3311"/>
                    <a:pt x="506" y="3313"/>
                  </a:cubicBezTo>
                  <a:cubicBezTo>
                    <a:pt x="385" y="3314"/>
                    <a:pt x="265" y="3273"/>
                    <a:pt x="142" y="3310"/>
                  </a:cubicBezTo>
                  <a:cubicBezTo>
                    <a:pt x="88" y="3326"/>
                    <a:pt x="21" y="3299"/>
                    <a:pt x="13" y="3247"/>
                  </a:cubicBezTo>
                  <a:cubicBezTo>
                    <a:pt x="6" y="3197"/>
                    <a:pt x="59" y="3149"/>
                    <a:pt x="114" y="3140"/>
                  </a:cubicBezTo>
                  <a:cubicBezTo>
                    <a:pt x="500" y="3078"/>
                    <a:pt x="533" y="2811"/>
                    <a:pt x="524" y="2489"/>
                  </a:cubicBezTo>
                  <a:cubicBezTo>
                    <a:pt x="509" y="1909"/>
                    <a:pt x="520" y="1328"/>
                    <a:pt x="520" y="747"/>
                  </a:cubicBezTo>
                  <a:cubicBezTo>
                    <a:pt x="519" y="375"/>
                    <a:pt x="497" y="345"/>
                    <a:pt x="140" y="226"/>
                  </a:cubicBezTo>
                  <a:cubicBezTo>
                    <a:pt x="71" y="203"/>
                    <a:pt x="0" y="171"/>
                    <a:pt x="8" y="96"/>
                  </a:cubicBezTo>
                  <a:cubicBezTo>
                    <a:pt x="15" y="15"/>
                    <a:pt x="97" y="0"/>
                    <a:pt x="167" y="8"/>
                  </a:cubicBezTo>
                  <a:cubicBezTo>
                    <a:pt x="895" y="90"/>
                    <a:pt x="1625" y="24"/>
                    <a:pt x="2355" y="47"/>
                  </a:cubicBezTo>
                  <a:cubicBezTo>
                    <a:pt x="2407" y="48"/>
                    <a:pt x="2468" y="45"/>
                    <a:pt x="2490" y="106"/>
                  </a:cubicBezTo>
                  <a:cubicBezTo>
                    <a:pt x="2554" y="289"/>
                    <a:pt x="2623" y="472"/>
                    <a:pt x="2583" y="672"/>
                  </a:cubicBezTo>
                  <a:cubicBezTo>
                    <a:pt x="2574" y="715"/>
                    <a:pt x="2563" y="762"/>
                    <a:pt x="2506" y="771"/>
                  </a:cubicBezTo>
                  <a:cubicBezTo>
                    <a:pt x="2445" y="781"/>
                    <a:pt x="2403" y="759"/>
                    <a:pt x="2381" y="702"/>
                  </a:cubicBezTo>
                  <a:cubicBezTo>
                    <a:pt x="2362" y="653"/>
                    <a:pt x="2345" y="604"/>
                    <a:pt x="2327" y="555"/>
                  </a:cubicBezTo>
                  <a:cubicBezTo>
                    <a:pt x="2276" y="415"/>
                    <a:pt x="2181" y="328"/>
                    <a:pt x="2027" y="324"/>
                  </a:cubicBezTo>
                  <a:cubicBezTo>
                    <a:pt x="1763" y="319"/>
                    <a:pt x="1499" y="319"/>
                    <a:pt x="1236" y="312"/>
                  </a:cubicBezTo>
                  <a:cubicBezTo>
                    <a:pt x="1117" y="308"/>
                    <a:pt x="1051" y="342"/>
                    <a:pt x="1054" y="476"/>
                  </a:cubicBezTo>
                  <a:cubicBezTo>
                    <a:pt x="1059" y="740"/>
                    <a:pt x="1058" y="1004"/>
                    <a:pt x="1055" y="1268"/>
                  </a:cubicBezTo>
                  <a:cubicBezTo>
                    <a:pt x="1054" y="1370"/>
                    <a:pt x="1087" y="1425"/>
                    <a:pt x="1198" y="1416"/>
                  </a:cubicBezTo>
                  <a:cubicBezTo>
                    <a:pt x="1266" y="1411"/>
                    <a:pt x="1334" y="1416"/>
                    <a:pt x="1402" y="1416"/>
                  </a:cubicBezTo>
                  <a:cubicBezTo>
                    <a:pt x="1697" y="1414"/>
                    <a:pt x="1768" y="1362"/>
                    <a:pt x="1845" y="1079"/>
                  </a:cubicBezTo>
                  <a:cubicBezTo>
                    <a:pt x="1862" y="1017"/>
                    <a:pt x="1842" y="924"/>
                    <a:pt x="1936" y="926"/>
                  </a:cubicBezTo>
                  <a:cubicBezTo>
                    <a:pt x="2035" y="929"/>
                    <a:pt x="2030" y="1027"/>
                    <a:pt x="2049" y="1097"/>
                  </a:cubicBezTo>
                  <a:cubicBezTo>
                    <a:pt x="2053" y="1111"/>
                    <a:pt x="2052" y="1127"/>
                    <a:pt x="2052" y="1142"/>
                  </a:cubicBezTo>
                  <a:cubicBezTo>
                    <a:pt x="2052" y="1285"/>
                    <a:pt x="2052" y="1429"/>
                    <a:pt x="2051" y="1572"/>
                  </a:cubicBezTo>
                  <a:close/>
                  <a:moveTo>
                    <a:pt x="2460" y="3141"/>
                  </a:moveTo>
                  <a:lnTo>
                    <a:pt x="2452" y="3154"/>
                  </a:lnTo>
                  <a:lnTo>
                    <a:pt x="2465" y="3156"/>
                  </a:lnTo>
                  <a:lnTo>
                    <a:pt x="2460" y="3141"/>
                  </a:lnTo>
                  <a:close/>
                  <a:moveTo>
                    <a:pt x="2637" y="3116"/>
                  </a:moveTo>
                  <a:lnTo>
                    <a:pt x="2646" y="3102"/>
                  </a:lnTo>
                  <a:lnTo>
                    <a:pt x="2631" y="3101"/>
                  </a:lnTo>
                  <a:lnTo>
                    <a:pt x="2637" y="31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28"/>
            <p:cNvSpPr>
              <a:spLocks noEditPoints="1"/>
            </p:cNvSpPr>
            <p:nvPr userDrawn="1"/>
          </p:nvSpPr>
          <p:spPr bwMode="black">
            <a:xfrm>
              <a:off x="5506118" y="1689683"/>
              <a:ext cx="211875" cy="198903"/>
            </a:xfrm>
            <a:custGeom>
              <a:avLst/>
              <a:gdLst>
                <a:gd name="T0" fmla="*/ 2868 w 3671"/>
                <a:gd name="T1" fmla="*/ 1430 h 3446"/>
                <a:gd name="T2" fmla="*/ 2826 w 3671"/>
                <a:gd name="T3" fmla="*/ 465 h 3446"/>
                <a:gd name="T4" fmla="*/ 2612 w 3671"/>
                <a:gd name="T5" fmla="*/ 240 h 3446"/>
                <a:gd name="T6" fmla="*/ 2458 w 3671"/>
                <a:gd name="T7" fmla="*/ 216 h 3446"/>
                <a:gd name="T8" fmla="*/ 2374 w 3671"/>
                <a:gd name="T9" fmla="*/ 103 h 3446"/>
                <a:gd name="T10" fmla="*/ 2487 w 3671"/>
                <a:gd name="T11" fmla="*/ 16 h 3446"/>
                <a:gd name="T12" fmla="*/ 3203 w 3671"/>
                <a:gd name="T13" fmla="*/ 28 h 3446"/>
                <a:gd name="T14" fmla="*/ 3487 w 3671"/>
                <a:gd name="T15" fmla="*/ 14 h 3446"/>
                <a:gd name="T16" fmla="*/ 3663 w 3671"/>
                <a:gd name="T17" fmla="*/ 114 h 3446"/>
                <a:gd name="T18" fmla="*/ 3524 w 3671"/>
                <a:gd name="T19" fmla="*/ 239 h 3446"/>
                <a:gd name="T20" fmla="*/ 3395 w 3671"/>
                <a:gd name="T21" fmla="*/ 271 h 3446"/>
                <a:gd name="T22" fmla="*/ 3220 w 3671"/>
                <a:gd name="T23" fmla="*/ 494 h 3446"/>
                <a:gd name="T24" fmla="*/ 3182 w 3671"/>
                <a:gd name="T25" fmla="*/ 1843 h 3446"/>
                <a:gd name="T26" fmla="*/ 3063 w 3671"/>
                <a:gd name="T27" fmla="*/ 2658 h 3446"/>
                <a:gd name="T28" fmla="*/ 2021 w 3671"/>
                <a:gd name="T29" fmla="*/ 3399 h 3446"/>
                <a:gd name="T30" fmla="*/ 847 w 3671"/>
                <a:gd name="T31" fmla="*/ 3025 h 3446"/>
                <a:gd name="T32" fmla="*/ 521 w 3671"/>
                <a:gd name="T33" fmla="*/ 1908 h 3446"/>
                <a:gd name="T34" fmla="*/ 464 w 3671"/>
                <a:gd name="T35" fmla="*/ 1621 h 3446"/>
                <a:gd name="T36" fmla="*/ 468 w 3671"/>
                <a:gd name="T37" fmla="*/ 649 h 3446"/>
                <a:gd name="T38" fmla="*/ 139 w 3671"/>
                <a:gd name="T39" fmla="*/ 241 h 3446"/>
                <a:gd name="T40" fmla="*/ 4 w 3671"/>
                <a:gd name="T41" fmla="*/ 115 h 3446"/>
                <a:gd name="T42" fmla="*/ 155 w 3671"/>
                <a:gd name="T43" fmla="*/ 15 h 3446"/>
                <a:gd name="T44" fmla="*/ 1331 w 3671"/>
                <a:gd name="T45" fmla="*/ 16 h 3446"/>
                <a:gd name="T46" fmla="*/ 1490 w 3671"/>
                <a:gd name="T47" fmla="*/ 106 h 3446"/>
                <a:gd name="T48" fmla="*/ 1352 w 3671"/>
                <a:gd name="T49" fmla="*/ 229 h 3446"/>
                <a:gd name="T50" fmla="*/ 1007 w 3671"/>
                <a:gd name="T51" fmla="*/ 685 h 3446"/>
                <a:gd name="T52" fmla="*/ 1001 w 3671"/>
                <a:gd name="T53" fmla="*/ 1589 h 3446"/>
                <a:gd name="T54" fmla="*/ 1036 w 3671"/>
                <a:gd name="T55" fmla="*/ 2374 h 3446"/>
                <a:gd name="T56" fmla="*/ 2316 w 3671"/>
                <a:gd name="T57" fmla="*/ 3009 h 3446"/>
                <a:gd name="T58" fmla="*/ 2819 w 3671"/>
                <a:gd name="T59" fmla="*/ 2348 h 3446"/>
                <a:gd name="T60" fmla="*/ 2871 w 3671"/>
                <a:gd name="T61" fmla="*/ 1882 h 3446"/>
                <a:gd name="T62" fmla="*/ 2868 w 3671"/>
                <a:gd name="T63" fmla="*/ 1430 h 3446"/>
                <a:gd name="T64" fmla="*/ 686 w 3671"/>
                <a:gd name="T65" fmla="*/ 1730 h 3446"/>
                <a:gd name="T66" fmla="*/ 665 w 3671"/>
                <a:gd name="T67" fmla="*/ 1704 h 3446"/>
                <a:gd name="T68" fmla="*/ 653 w 3671"/>
                <a:gd name="T69" fmla="*/ 1736 h 3446"/>
                <a:gd name="T70" fmla="*/ 664 w 3671"/>
                <a:gd name="T71" fmla="*/ 1751 h 3446"/>
                <a:gd name="T72" fmla="*/ 686 w 3671"/>
                <a:gd name="T73" fmla="*/ 1730 h 3446"/>
                <a:gd name="T74" fmla="*/ 635 w 3671"/>
                <a:gd name="T75" fmla="*/ 537 h 3446"/>
                <a:gd name="T76" fmla="*/ 621 w 3671"/>
                <a:gd name="T77" fmla="*/ 527 h 3446"/>
                <a:gd name="T78" fmla="*/ 619 w 3671"/>
                <a:gd name="T79" fmla="*/ 542 h 3446"/>
                <a:gd name="T80" fmla="*/ 635 w 3671"/>
                <a:gd name="T81" fmla="*/ 537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71" h="3446">
                  <a:moveTo>
                    <a:pt x="2868" y="1430"/>
                  </a:moveTo>
                  <a:cubicBezTo>
                    <a:pt x="2866" y="1108"/>
                    <a:pt x="2878" y="786"/>
                    <a:pt x="2826" y="465"/>
                  </a:cubicBezTo>
                  <a:cubicBezTo>
                    <a:pt x="2805" y="330"/>
                    <a:pt x="2728" y="270"/>
                    <a:pt x="2612" y="240"/>
                  </a:cubicBezTo>
                  <a:cubicBezTo>
                    <a:pt x="2562" y="227"/>
                    <a:pt x="2507" y="230"/>
                    <a:pt x="2458" y="216"/>
                  </a:cubicBezTo>
                  <a:cubicBezTo>
                    <a:pt x="2406" y="200"/>
                    <a:pt x="2360" y="172"/>
                    <a:pt x="2374" y="103"/>
                  </a:cubicBezTo>
                  <a:cubicBezTo>
                    <a:pt x="2386" y="41"/>
                    <a:pt x="2428" y="16"/>
                    <a:pt x="2487" y="16"/>
                  </a:cubicBezTo>
                  <a:cubicBezTo>
                    <a:pt x="2726" y="17"/>
                    <a:pt x="2967" y="0"/>
                    <a:pt x="3203" y="28"/>
                  </a:cubicBezTo>
                  <a:cubicBezTo>
                    <a:pt x="3304" y="41"/>
                    <a:pt x="3392" y="9"/>
                    <a:pt x="3487" y="14"/>
                  </a:cubicBezTo>
                  <a:cubicBezTo>
                    <a:pt x="3566" y="19"/>
                    <a:pt x="3653" y="34"/>
                    <a:pt x="3663" y="114"/>
                  </a:cubicBezTo>
                  <a:cubicBezTo>
                    <a:pt x="3671" y="180"/>
                    <a:pt x="3596" y="223"/>
                    <a:pt x="3524" y="239"/>
                  </a:cubicBezTo>
                  <a:cubicBezTo>
                    <a:pt x="3481" y="248"/>
                    <a:pt x="3438" y="260"/>
                    <a:pt x="3395" y="271"/>
                  </a:cubicBezTo>
                  <a:cubicBezTo>
                    <a:pt x="3279" y="301"/>
                    <a:pt x="3240" y="370"/>
                    <a:pt x="3220" y="494"/>
                  </a:cubicBezTo>
                  <a:cubicBezTo>
                    <a:pt x="3149" y="943"/>
                    <a:pt x="3192" y="1394"/>
                    <a:pt x="3182" y="1843"/>
                  </a:cubicBezTo>
                  <a:cubicBezTo>
                    <a:pt x="3176" y="2121"/>
                    <a:pt x="3186" y="2397"/>
                    <a:pt x="3063" y="2658"/>
                  </a:cubicBezTo>
                  <a:cubicBezTo>
                    <a:pt x="2853" y="3101"/>
                    <a:pt x="2503" y="3349"/>
                    <a:pt x="2021" y="3399"/>
                  </a:cubicBezTo>
                  <a:cubicBezTo>
                    <a:pt x="1579" y="3446"/>
                    <a:pt x="1161" y="3363"/>
                    <a:pt x="847" y="3025"/>
                  </a:cubicBezTo>
                  <a:cubicBezTo>
                    <a:pt x="558" y="2714"/>
                    <a:pt x="380" y="2358"/>
                    <a:pt x="521" y="1908"/>
                  </a:cubicBezTo>
                  <a:cubicBezTo>
                    <a:pt x="547" y="1825"/>
                    <a:pt x="461" y="1729"/>
                    <a:pt x="464" y="1621"/>
                  </a:cubicBezTo>
                  <a:cubicBezTo>
                    <a:pt x="476" y="1297"/>
                    <a:pt x="471" y="973"/>
                    <a:pt x="468" y="649"/>
                  </a:cubicBezTo>
                  <a:cubicBezTo>
                    <a:pt x="466" y="349"/>
                    <a:pt x="437" y="315"/>
                    <a:pt x="139" y="241"/>
                  </a:cubicBezTo>
                  <a:cubicBezTo>
                    <a:pt x="68" y="223"/>
                    <a:pt x="0" y="191"/>
                    <a:pt x="4" y="115"/>
                  </a:cubicBezTo>
                  <a:cubicBezTo>
                    <a:pt x="9" y="36"/>
                    <a:pt x="80" y="15"/>
                    <a:pt x="155" y="15"/>
                  </a:cubicBezTo>
                  <a:cubicBezTo>
                    <a:pt x="547" y="16"/>
                    <a:pt x="939" y="16"/>
                    <a:pt x="1331" y="16"/>
                  </a:cubicBezTo>
                  <a:cubicBezTo>
                    <a:pt x="1403" y="16"/>
                    <a:pt x="1483" y="26"/>
                    <a:pt x="1490" y="106"/>
                  </a:cubicBezTo>
                  <a:cubicBezTo>
                    <a:pt x="1496" y="182"/>
                    <a:pt x="1420" y="210"/>
                    <a:pt x="1352" y="229"/>
                  </a:cubicBezTo>
                  <a:cubicBezTo>
                    <a:pt x="1007" y="328"/>
                    <a:pt x="1007" y="328"/>
                    <a:pt x="1007" y="685"/>
                  </a:cubicBezTo>
                  <a:cubicBezTo>
                    <a:pt x="1007" y="986"/>
                    <a:pt x="1025" y="1289"/>
                    <a:pt x="1001" y="1589"/>
                  </a:cubicBezTo>
                  <a:cubicBezTo>
                    <a:pt x="979" y="1855"/>
                    <a:pt x="1000" y="2115"/>
                    <a:pt x="1036" y="2374"/>
                  </a:cubicBezTo>
                  <a:cubicBezTo>
                    <a:pt x="1123" y="2998"/>
                    <a:pt x="1782" y="3231"/>
                    <a:pt x="2316" y="3009"/>
                  </a:cubicBezTo>
                  <a:cubicBezTo>
                    <a:pt x="2620" y="2882"/>
                    <a:pt x="2773" y="2656"/>
                    <a:pt x="2819" y="2348"/>
                  </a:cubicBezTo>
                  <a:cubicBezTo>
                    <a:pt x="2842" y="2194"/>
                    <a:pt x="2884" y="2042"/>
                    <a:pt x="2871" y="1882"/>
                  </a:cubicBezTo>
                  <a:cubicBezTo>
                    <a:pt x="2859" y="1732"/>
                    <a:pt x="2868" y="1581"/>
                    <a:pt x="2868" y="1430"/>
                  </a:cubicBezTo>
                  <a:close/>
                  <a:moveTo>
                    <a:pt x="686" y="1730"/>
                  </a:moveTo>
                  <a:cubicBezTo>
                    <a:pt x="679" y="1721"/>
                    <a:pt x="672" y="1713"/>
                    <a:pt x="665" y="1704"/>
                  </a:cubicBezTo>
                  <a:cubicBezTo>
                    <a:pt x="661" y="1715"/>
                    <a:pt x="655" y="1725"/>
                    <a:pt x="653" y="1736"/>
                  </a:cubicBezTo>
                  <a:cubicBezTo>
                    <a:pt x="652" y="1740"/>
                    <a:pt x="660" y="1746"/>
                    <a:pt x="664" y="1751"/>
                  </a:cubicBezTo>
                  <a:cubicBezTo>
                    <a:pt x="671" y="1744"/>
                    <a:pt x="679" y="1737"/>
                    <a:pt x="686" y="1730"/>
                  </a:cubicBezTo>
                  <a:close/>
                  <a:moveTo>
                    <a:pt x="635" y="537"/>
                  </a:moveTo>
                  <a:lnTo>
                    <a:pt x="621" y="527"/>
                  </a:lnTo>
                  <a:lnTo>
                    <a:pt x="619" y="542"/>
                  </a:lnTo>
                  <a:lnTo>
                    <a:pt x="635" y="5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29"/>
            <p:cNvSpPr>
              <a:spLocks noEditPoints="1"/>
            </p:cNvSpPr>
            <p:nvPr userDrawn="1"/>
          </p:nvSpPr>
          <p:spPr bwMode="black">
            <a:xfrm>
              <a:off x="5278982" y="1685614"/>
              <a:ext cx="137604" cy="203735"/>
            </a:xfrm>
            <a:custGeom>
              <a:avLst/>
              <a:gdLst>
                <a:gd name="T0" fmla="*/ 149 w 2386"/>
                <a:gd name="T1" fmla="*/ 2848 h 3529"/>
                <a:gd name="T2" fmla="*/ 149 w 2386"/>
                <a:gd name="T3" fmla="*/ 2441 h 3529"/>
                <a:gd name="T4" fmla="*/ 236 w 2386"/>
                <a:gd name="T5" fmla="*/ 2264 h 3529"/>
                <a:gd name="T6" fmla="*/ 372 w 2386"/>
                <a:gd name="T7" fmla="*/ 2410 h 3529"/>
                <a:gd name="T8" fmla="*/ 451 w 2386"/>
                <a:gd name="T9" fmla="*/ 2642 h 3529"/>
                <a:gd name="T10" fmla="*/ 1550 w 2386"/>
                <a:gd name="T11" fmla="*/ 3119 h 3529"/>
                <a:gd name="T12" fmla="*/ 1722 w 2386"/>
                <a:gd name="T13" fmla="*/ 2303 h 3529"/>
                <a:gd name="T14" fmla="*/ 930 w 2386"/>
                <a:gd name="T15" fmla="*/ 1841 h 3529"/>
                <a:gd name="T16" fmla="*/ 319 w 2386"/>
                <a:gd name="T17" fmla="*/ 1328 h 3529"/>
                <a:gd name="T18" fmla="*/ 1020 w 2386"/>
                <a:gd name="T19" fmla="*/ 31 h 3529"/>
                <a:gd name="T20" fmla="*/ 1657 w 2386"/>
                <a:gd name="T21" fmla="*/ 137 h 3529"/>
                <a:gd name="T22" fmla="*/ 1865 w 2386"/>
                <a:gd name="T23" fmla="*/ 99 h 3529"/>
                <a:gd name="T24" fmla="*/ 2023 w 2386"/>
                <a:gd name="T25" fmla="*/ 24 h 3529"/>
                <a:gd name="T26" fmla="*/ 2098 w 2386"/>
                <a:gd name="T27" fmla="*/ 169 h 3529"/>
                <a:gd name="T28" fmla="*/ 2092 w 2386"/>
                <a:gd name="T29" fmla="*/ 1049 h 3529"/>
                <a:gd name="T30" fmla="*/ 2013 w 2386"/>
                <a:gd name="T31" fmla="*/ 1210 h 3529"/>
                <a:gd name="T32" fmla="*/ 1873 w 2386"/>
                <a:gd name="T33" fmla="*/ 1071 h 3529"/>
                <a:gd name="T34" fmla="*/ 1557 w 2386"/>
                <a:gd name="T35" fmla="*/ 466 h 3529"/>
                <a:gd name="T36" fmla="*/ 803 w 2386"/>
                <a:gd name="T37" fmla="*/ 409 h 3529"/>
                <a:gd name="T38" fmla="*/ 833 w 2386"/>
                <a:gd name="T39" fmla="*/ 1104 h 3529"/>
                <a:gd name="T40" fmla="*/ 1672 w 2386"/>
                <a:gd name="T41" fmla="*/ 1580 h 3529"/>
                <a:gd name="T42" fmla="*/ 2331 w 2386"/>
                <a:gd name="T43" fmla="*/ 2271 h 3529"/>
                <a:gd name="T44" fmla="*/ 2282 w 2386"/>
                <a:gd name="T45" fmla="*/ 2393 h 3529"/>
                <a:gd name="T46" fmla="*/ 2243 w 2386"/>
                <a:gd name="T47" fmla="*/ 2422 h 3529"/>
                <a:gd name="T48" fmla="*/ 2271 w 2386"/>
                <a:gd name="T49" fmla="*/ 2929 h 3529"/>
                <a:gd name="T50" fmla="*/ 1845 w 2386"/>
                <a:gd name="T51" fmla="*/ 3348 h 3529"/>
                <a:gd name="T52" fmla="*/ 759 w 2386"/>
                <a:gd name="T53" fmla="*/ 3367 h 3529"/>
                <a:gd name="T54" fmla="*/ 306 w 2386"/>
                <a:gd name="T55" fmla="*/ 3417 h 3529"/>
                <a:gd name="T56" fmla="*/ 152 w 2386"/>
                <a:gd name="T57" fmla="*/ 3301 h 3529"/>
                <a:gd name="T58" fmla="*/ 149 w 2386"/>
                <a:gd name="T59" fmla="*/ 2848 h 3529"/>
                <a:gd name="T60" fmla="*/ 315 w 2386"/>
                <a:gd name="T61" fmla="*/ 2891 h 3529"/>
                <a:gd name="T62" fmla="*/ 253 w 2386"/>
                <a:gd name="T63" fmla="*/ 2853 h 3529"/>
                <a:gd name="T64" fmla="*/ 244 w 2386"/>
                <a:gd name="T65" fmla="*/ 2893 h 3529"/>
                <a:gd name="T66" fmla="*/ 312 w 2386"/>
                <a:gd name="T67" fmla="*/ 2925 h 3529"/>
                <a:gd name="T68" fmla="*/ 315 w 2386"/>
                <a:gd name="T69" fmla="*/ 2891 h 3529"/>
                <a:gd name="T70" fmla="*/ 1528 w 2386"/>
                <a:gd name="T71" fmla="*/ 275 h 3529"/>
                <a:gd name="T72" fmla="*/ 1521 w 2386"/>
                <a:gd name="T73" fmla="*/ 286 h 3529"/>
                <a:gd name="T74" fmla="*/ 1533 w 2386"/>
                <a:gd name="T75" fmla="*/ 287 h 3529"/>
                <a:gd name="T76" fmla="*/ 1528 w 2386"/>
                <a:gd name="T77" fmla="*/ 275 h 3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86" h="3529">
                  <a:moveTo>
                    <a:pt x="149" y="2848"/>
                  </a:moveTo>
                  <a:cubicBezTo>
                    <a:pt x="149" y="2713"/>
                    <a:pt x="147" y="2577"/>
                    <a:pt x="149" y="2441"/>
                  </a:cubicBezTo>
                  <a:cubicBezTo>
                    <a:pt x="150" y="2369"/>
                    <a:pt x="129" y="2273"/>
                    <a:pt x="236" y="2264"/>
                  </a:cubicBezTo>
                  <a:cubicBezTo>
                    <a:pt x="325" y="2256"/>
                    <a:pt x="362" y="2322"/>
                    <a:pt x="372" y="2410"/>
                  </a:cubicBezTo>
                  <a:cubicBezTo>
                    <a:pt x="381" y="2491"/>
                    <a:pt x="418" y="2566"/>
                    <a:pt x="451" y="2642"/>
                  </a:cubicBezTo>
                  <a:cubicBezTo>
                    <a:pt x="655" y="3103"/>
                    <a:pt x="1076" y="3289"/>
                    <a:pt x="1550" y="3119"/>
                  </a:cubicBezTo>
                  <a:cubicBezTo>
                    <a:pt x="1931" y="2983"/>
                    <a:pt x="2019" y="2576"/>
                    <a:pt x="1722" y="2303"/>
                  </a:cubicBezTo>
                  <a:cubicBezTo>
                    <a:pt x="1492" y="2091"/>
                    <a:pt x="1202" y="1982"/>
                    <a:pt x="930" y="1841"/>
                  </a:cubicBezTo>
                  <a:cubicBezTo>
                    <a:pt x="689" y="1716"/>
                    <a:pt x="476" y="1566"/>
                    <a:pt x="319" y="1328"/>
                  </a:cubicBezTo>
                  <a:cubicBezTo>
                    <a:pt x="0" y="840"/>
                    <a:pt x="280" y="39"/>
                    <a:pt x="1020" y="31"/>
                  </a:cubicBezTo>
                  <a:cubicBezTo>
                    <a:pt x="1240" y="29"/>
                    <a:pt x="1458" y="24"/>
                    <a:pt x="1657" y="137"/>
                  </a:cubicBezTo>
                  <a:cubicBezTo>
                    <a:pt x="1740" y="184"/>
                    <a:pt x="1813" y="200"/>
                    <a:pt x="1865" y="99"/>
                  </a:cubicBezTo>
                  <a:cubicBezTo>
                    <a:pt x="1900" y="31"/>
                    <a:pt x="1942" y="0"/>
                    <a:pt x="2023" y="24"/>
                  </a:cubicBezTo>
                  <a:cubicBezTo>
                    <a:pt x="2106" y="48"/>
                    <a:pt x="2097" y="115"/>
                    <a:pt x="2098" y="169"/>
                  </a:cubicBezTo>
                  <a:cubicBezTo>
                    <a:pt x="2100" y="463"/>
                    <a:pt x="2098" y="756"/>
                    <a:pt x="2092" y="1049"/>
                  </a:cubicBezTo>
                  <a:cubicBezTo>
                    <a:pt x="2091" y="1110"/>
                    <a:pt x="2114" y="1195"/>
                    <a:pt x="2013" y="1210"/>
                  </a:cubicBezTo>
                  <a:cubicBezTo>
                    <a:pt x="1906" y="1226"/>
                    <a:pt x="1886" y="1141"/>
                    <a:pt x="1873" y="1071"/>
                  </a:cubicBezTo>
                  <a:cubicBezTo>
                    <a:pt x="1826" y="838"/>
                    <a:pt x="1744" y="627"/>
                    <a:pt x="1557" y="466"/>
                  </a:cubicBezTo>
                  <a:cubicBezTo>
                    <a:pt x="1351" y="291"/>
                    <a:pt x="1024" y="262"/>
                    <a:pt x="803" y="409"/>
                  </a:cubicBezTo>
                  <a:cubicBezTo>
                    <a:pt x="577" y="560"/>
                    <a:pt x="586" y="922"/>
                    <a:pt x="833" y="1104"/>
                  </a:cubicBezTo>
                  <a:cubicBezTo>
                    <a:pt x="1093" y="1295"/>
                    <a:pt x="1390" y="1425"/>
                    <a:pt x="1672" y="1580"/>
                  </a:cubicBezTo>
                  <a:cubicBezTo>
                    <a:pt x="1963" y="1741"/>
                    <a:pt x="2251" y="1904"/>
                    <a:pt x="2331" y="2271"/>
                  </a:cubicBezTo>
                  <a:cubicBezTo>
                    <a:pt x="2345" y="2335"/>
                    <a:pt x="2386" y="2386"/>
                    <a:pt x="2282" y="2393"/>
                  </a:cubicBezTo>
                  <a:cubicBezTo>
                    <a:pt x="2264" y="2394"/>
                    <a:pt x="2235" y="2395"/>
                    <a:pt x="2243" y="2422"/>
                  </a:cubicBezTo>
                  <a:cubicBezTo>
                    <a:pt x="2333" y="2726"/>
                    <a:pt x="2346" y="2793"/>
                    <a:pt x="2271" y="2929"/>
                  </a:cubicBezTo>
                  <a:cubicBezTo>
                    <a:pt x="2172" y="3109"/>
                    <a:pt x="2036" y="3258"/>
                    <a:pt x="1845" y="3348"/>
                  </a:cubicBezTo>
                  <a:cubicBezTo>
                    <a:pt x="1486" y="3517"/>
                    <a:pt x="1120" y="3529"/>
                    <a:pt x="759" y="3367"/>
                  </a:cubicBezTo>
                  <a:cubicBezTo>
                    <a:pt x="590" y="3291"/>
                    <a:pt x="461" y="3236"/>
                    <a:pt x="306" y="3417"/>
                  </a:cubicBezTo>
                  <a:cubicBezTo>
                    <a:pt x="209" y="3529"/>
                    <a:pt x="158" y="3388"/>
                    <a:pt x="152" y="3301"/>
                  </a:cubicBezTo>
                  <a:cubicBezTo>
                    <a:pt x="142" y="3151"/>
                    <a:pt x="149" y="2999"/>
                    <a:pt x="149" y="2848"/>
                  </a:cubicBezTo>
                  <a:close/>
                  <a:moveTo>
                    <a:pt x="315" y="2891"/>
                  </a:moveTo>
                  <a:cubicBezTo>
                    <a:pt x="301" y="2883"/>
                    <a:pt x="277" y="2868"/>
                    <a:pt x="253" y="2853"/>
                  </a:cubicBezTo>
                  <a:cubicBezTo>
                    <a:pt x="250" y="2867"/>
                    <a:pt x="241" y="2881"/>
                    <a:pt x="244" y="2893"/>
                  </a:cubicBezTo>
                  <a:cubicBezTo>
                    <a:pt x="253" y="2929"/>
                    <a:pt x="282" y="2930"/>
                    <a:pt x="312" y="2925"/>
                  </a:cubicBezTo>
                  <a:cubicBezTo>
                    <a:pt x="333" y="2921"/>
                    <a:pt x="336" y="2911"/>
                    <a:pt x="315" y="2891"/>
                  </a:cubicBezTo>
                  <a:close/>
                  <a:moveTo>
                    <a:pt x="1528" y="275"/>
                  </a:moveTo>
                  <a:lnTo>
                    <a:pt x="1521" y="286"/>
                  </a:lnTo>
                  <a:lnTo>
                    <a:pt x="1533" y="287"/>
                  </a:lnTo>
                  <a:lnTo>
                    <a:pt x="1528" y="2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0"/>
            <p:cNvSpPr>
              <a:spLocks noEditPoints="1"/>
            </p:cNvSpPr>
            <p:nvPr userDrawn="1"/>
          </p:nvSpPr>
          <p:spPr bwMode="black">
            <a:xfrm>
              <a:off x="6598812" y="3158817"/>
              <a:ext cx="225864" cy="209586"/>
            </a:xfrm>
            <a:custGeom>
              <a:avLst/>
              <a:gdLst>
                <a:gd name="T0" fmla="*/ 3119 w 3913"/>
                <a:gd name="T1" fmla="*/ 474 h 3630"/>
                <a:gd name="T2" fmla="*/ 3650 w 3913"/>
                <a:gd name="T3" fmla="*/ 1130 h 3630"/>
                <a:gd name="T4" fmla="*/ 3370 w 3913"/>
                <a:gd name="T5" fmla="*/ 2901 h 3630"/>
                <a:gd name="T6" fmla="*/ 1612 w 3913"/>
                <a:gd name="T7" fmla="*/ 3518 h 3630"/>
                <a:gd name="T8" fmla="*/ 524 w 3913"/>
                <a:gd name="T9" fmla="*/ 2954 h 3630"/>
                <a:gd name="T10" fmla="*/ 89 w 3913"/>
                <a:gd name="T11" fmla="*/ 2045 h 3630"/>
                <a:gd name="T12" fmla="*/ 442 w 3913"/>
                <a:gd name="T13" fmla="*/ 740 h 3630"/>
                <a:gd name="T14" fmla="*/ 1626 w 3913"/>
                <a:gd name="T15" fmla="*/ 70 h 3630"/>
                <a:gd name="T16" fmla="*/ 3123 w 3913"/>
                <a:gd name="T17" fmla="*/ 478 h 3630"/>
                <a:gd name="T18" fmla="*/ 3089 w 3913"/>
                <a:gd name="T19" fmla="*/ 490 h 3630"/>
                <a:gd name="T20" fmla="*/ 3107 w 3913"/>
                <a:gd name="T21" fmla="*/ 508 h 3630"/>
                <a:gd name="T22" fmla="*/ 3119 w 3913"/>
                <a:gd name="T23" fmla="*/ 474 h 3630"/>
                <a:gd name="T24" fmla="*/ 1071 w 3913"/>
                <a:gd name="T25" fmla="*/ 3026 h 3630"/>
                <a:gd name="T26" fmla="*/ 1074 w 3913"/>
                <a:gd name="T27" fmla="*/ 3023 h 3630"/>
                <a:gd name="T28" fmla="*/ 1122 w 3913"/>
                <a:gd name="T29" fmla="*/ 3215 h 3630"/>
                <a:gd name="T30" fmla="*/ 1227 w 3913"/>
                <a:gd name="T31" fmla="*/ 3127 h 3630"/>
                <a:gd name="T32" fmla="*/ 1339 w 3913"/>
                <a:gd name="T33" fmla="*/ 3119 h 3630"/>
                <a:gd name="T34" fmla="*/ 2852 w 3913"/>
                <a:gd name="T35" fmla="*/ 2824 h 3630"/>
                <a:gd name="T36" fmla="*/ 3131 w 3913"/>
                <a:gd name="T37" fmla="*/ 1338 h 3630"/>
                <a:gd name="T38" fmla="*/ 3135 w 3913"/>
                <a:gd name="T39" fmla="*/ 1083 h 3630"/>
                <a:gd name="T40" fmla="*/ 2698 w 3913"/>
                <a:gd name="T41" fmla="*/ 581 h 3630"/>
                <a:gd name="T42" fmla="*/ 2102 w 3913"/>
                <a:gd name="T43" fmla="*/ 345 h 3630"/>
                <a:gd name="T44" fmla="*/ 976 w 3913"/>
                <a:gd name="T45" fmla="*/ 798 h 3630"/>
                <a:gd name="T46" fmla="*/ 966 w 3913"/>
                <a:gd name="T47" fmla="*/ 2762 h 3630"/>
                <a:gd name="T48" fmla="*/ 1021 w 3913"/>
                <a:gd name="T49" fmla="*/ 2891 h 3630"/>
                <a:gd name="T50" fmla="*/ 1071 w 3913"/>
                <a:gd name="T51" fmla="*/ 3026 h 3630"/>
                <a:gd name="T52" fmla="*/ 3607 w 3913"/>
                <a:gd name="T53" fmla="*/ 1444 h 3630"/>
                <a:gd name="T54" fmla="*/ 3566 w 3913"/>
                <a:gd name="T55" fmla="*/ 1409 h 3630"/>
                <a:gd name="T56" fmla="*/ 3539 w 3913"/>
                <a:gd name="T57" fmla="*/ 1450 h 3630"/>
                <a:gd name="T58" fmla="*/ 3562 w 3913"/>
                <a:gd name="T59" fmla="*/ 1480 h 3630"/>
                <a:gd name="T60" fmla="*/ 3607 w 3913"/>
                <a:gd name="T61" fmla="*/ 1444 h 3630"/>
                <a:gd name="T62" fmla="*/ 365 w 3913"/>
                <a:gd name="T63" fmla="*/ 1422 h 3630"/>
                <a:gd name="T64" fmla="*/ 314 w 3913"/>
                <a:gd name="T65" fmla="*/ 1366 h 3630"/>
                <a:gd name="T66" fmla="*/ 279 w 3913"/>
                <a:gd name="T67" fmla="*/ 1377 h 3630"/>
                <a:gd name="T68" fmla="*/ 296 w 3913"/>
                <a:gd name="T69" fmla="*/ 1433 h 3630"/>
                <a:gd name="T70" fmla="*/ 365 w 3913"/>
                <a:gd name="T71" fmla="*/ 1422 h 3630"/>
                <a:gd name="T72" fmla="*/ 2231 w 3913"/>
                <a:gd name="T73" fmla="*/ 144 h 3630"/>
                <a:gd name="T74" fmla="*/ 2245 w 3913"/>
                <a:gd name="T75" fmla="*/ 131 h 3630"/>
                <a:gd name="T76" fmla="*/ 2231 w 3913"/>
                <a:gd name="T77" fmla="*/ 117 h 3630"/>
                <a:gd name="T78" fmla="*/ 2217 w 3913"/>
                <a:gd name="T79" fmla="*/ 137 h 3630"/>
                <a:gd name="T80" fmla="*/ 2231 w 3913"/>
                <a:gd name="T81" fmla="*/ 144 h 3630"/>
                <a:gd name="T82" fmla="*/ 3235 w 3913"/>
                <a:gd name="T83" fmla="*/ 878 h 3630"/>
                <a:gd name="T84" fmla="*/ 3244 w 3913"/>
                <a:gd name="T85" fmla="*/ 864 h 3630"/>
                <a:gd name="T86" fmla="*/ 3229 w 3913"/>
                <a:gd name="T87" fmla="*/ 862 h 3630"/>
                <a:gd name="T88" fmla="*/ 3235 w 3913"/>
                <a:gd name="T89" fmla="*/ 878 h 3630"/>
                <a:gd name="T90" fmla="*/ 432 w 3913"/>
                <a:gd name="T91" fmla="*/ 1222 h 3630"/>
                <a:gd name="T92" fmla="*/ 423 w 3913"/>
                <a:gd name="T93" fmla="*/ 1237 h 3630"/>
                <a:gd name="T94" fmla="*/ 439 w 3913"/>
                <a:gd name="T95" fmla="*/ 1238 h 3630"/>
                <a:gd name="T96" fmla="*/ 432 w 3913"/>
                <a:gd name="T97" fmla="*/ 1222 h 3630"/>
                <a:gd name="T98" fmla="*/ 252 w 3913"/>
                <a:gd name="T99" fmla="*/ 1659 h 3630"/>
                <a:gd name="T100" fmla="*/ 261 w 3913"/>
                <a:gd name="T101" fmla="*/ 1644 h 3630"/>
                <a:gd name="T102" fmla="*/ 245 w 3913"/>
                <a:gd name="T103" fmla="*/ 1643 h 3630"/>
                <a:gd name="T104" fmla="*/ 252 w 3913"/>
                <a:gd name="T105" fmla="*/ 1659 h 3630"/>
                <a:gd name="T106" fmla="*/ 3281 w 3913"/>
                <a:gd name="T107" fmla="*/ 2391 h 3630"/>
                <a:gd name="T108" fmla="*/ 3289 w 3913"/>
                <a:gd name="T109" fmla="*/ 2379 h 3630"/>
                <a:gd name="T110" fmla="*/ 3276 w 3913"/>
                <a:gd name="T111" fmla="*/ 2378 h 3630"/>
                <a:gd name="T112" fmla="*/ 3281 w 3913"/>
                <a:gd name="T113" fmla="*/ 2391 h 3630"/>
                <a:gd name="T114" fmla="*/ 719 w 3913"/>
                <a:gd name="T115" fmla="*/ 2652 h 3630"/>
                <a:gd name="T116" fmla="*/ 706 w 3913"/>
                <a:gd name="T117" fmla="*/ 2646 h 3630"/>
                <a:gd name="T118" fmla="*/ 706 w 3913"/>
                <a:gd name="T119" fmla="*/ 2671 h 3630"/>
                <a:gd name="T120" fmla="*/ 718 w 3913"/>
                <a:gd name="T121" fmla="*/ 2665 h 3630"/>
                <a:gd name="T122" fmla="*/ 719 w 3913"/>
                <a:gd name="T123" fmla="*/ 2652 h 3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13" h="3630">
                  <a:moveTo>
                    <a:pt x="3119" y="474"/>
                  </a:moveTo>
                  <a:cubicBezTo>
                    <a:pt x="3403" y="605"/>
                    <a:pt x="3542" y="869"/>
                    <a:pt x="3650" y="1130"/>
                  </a:cubicBezTo>
                  <a:cubicBezTo>
                    <a:pt x="3913" y="1768"/>
                    <a:pt x="3803" y="2378"/>
                    <a:pt x="3370" y="2901"/>
                  </a:cubicBezTo>
                  <a:cubicBezTo>
                    <a:pt x="2917" y="3445"/>
                    <a:pt x="2315" y="3630"/>
                    <a:pt x="1612" y="3518"/>
                  </a:cubicBezTo>
                  <a:cubicBezTo>
                    <a:pt x="1182" y="3449"/>
                    <a:pt x="814" y="3276"/>
                    <a:pt x="524" y="2954"/>
                  </a:cubicBezTo>
                  <a:cubicBezTo>
                    <a:pt x="292" y="2696"/>
                    <a:pt x="152" y="2394"/>
                    <a:pt x="89" y="2045"/>
                  </a:cubicBezTo>
                  <a:cubicBezTo>
                    <a:pt x="0" y="1548"/>
                    <a:pt x="109" y="1119"/>
                    <a:pt x="442" y="740"/>
                  </a:cubicBezTo>
                  <a:cubicBezTo>
                    <a:pt x="759" y="377"/>
                    <a:pt x="1145" y="131"/>
                    <a:pt x="1626" y="70"/>
                  </a:cubicBezTo>
                  <a:cubicBezTo>
                    <a:pt x="2176" y="0"/>
                    <a:pt x="2695" y="84"/>
                    <a:pt x="3123" y="478"/>
                  </a:cubicBezTo>
                  <a:cubicBezTo>
                    <a:pt x="3112" y="482"/>
                    <a:pt x="3100" y="486"/>
                    <a:pt x="3089" y="490"/>
                  </a:cubicBezTo>
                  <a:cubicBezTo>
                    <a:pt x="3095" y="496"/>
                    <a:pt x="3101" y="502"/>
                    <a:pt x="3107" y="508"/>
                  </a:cubicBezTo>
                  <a:cubicBezTo>
                    <a:pt x="3111" y="497"/>
                    <a:pt x="3115" y="485"/>
                    <a:pt x="3119" y="474"/>
                  </a:cubicBezTo>
                  <a:close/>
                  <a:moveTo>
                    <a:pt x="1071" y="3026"/>
                  </a:moveTo>
                  <a:lnTo>
                    <a:pt x="1074" y="3023"/>
                  </a:lnTo>
                  <a:cubicBezTo>
                    <a:pt x="1026" y="3103"/>
                    <a:pt x="1041" y="3177"/>
                    <a:pt x="1122" y="3215"/>
                  </a:cubicBezTo>
                  <a:cubicBezTo>
                    <a:pt x="1187" y="3245"/>
                    <a:pt x="1211" y="3180"/>
                    <a:pt x="1227" y="3127"/>
                  </a:cubicBezTo>
                  <a:cubicBezTo>
                    <a:pt x="1258" y="3022"/>
                    <a:pt x="1300" y="3103"/>
                    <a:pt x="1339" y="3119"/>
                  </a:cubicBezTo>
                  <a:cubicBezTo>
                    <a:pt x="1931" y="3366"/>
                    <a:pt x="2519" y="3262"/>
                    <a:pt x="2852" y="2824"/>
                  </a:cubicBezTo>
                  <a:cubicBezTo>
                    <a:pt x="3188" y="2381"/>
                    <a:pt x="3251" y="1873"/>
                    <a:pt x="3131" y="1338"/>
                  </a:cubicBezTo>
                  <a:cubicBezTo>
                    <a:pt x="3111" y="1251"/>
                    <a:pt x="3037" y="1166"/>
                    <a:pt x="3135" y="1083"/>
                  </a:cubicBezTo>
                  <a:cubicBezTo>
                    <a:pt x="2989" y="915"/>
                    <a:pt x="2860" y="721"/>
                    <a:pt x="2698" y="581"/>
                  </a:cubicBezTo>
                  <a:cubicBezTo>
                    <a:pt x="2545" y="448"/>
                    <a:pt x="2327" y="370"/>
                    <a:pt x="2102" y="345"/>
                  </a:cubicBezTo>
                  <a:cubicBezTo>
                    <a:pt x="1777" y="309"/>
                    <a:pt x="1227" y="416"/>
                    <a:pt x="976" y="798"/>
                  </a:cubicBezTo>
                  <a:cubicBezTo>
                    <a:pt x="573" y="1412"/>
                    <a:pt x="556" y="2158"/>
                    <a:pt x="966" y="2762"/>
                  </a:cubicBezTo>
                  <a:cubicBezTo>
                    <a:pt x="994" y="2804"/>
                    <a:pt x="1050" y="2873"/>
                    <a:pt x="1021" y="2891"/>
                  </a:cubicBezTo>
                  <a:cubicBezTo>
                    <a:pt x="787" y="3036"/>
                    <a:pt x="1070" y="2978"/>
                    <a:pt x="1071" y="3026"/>
                  </a:cubicBezTo>
                  <a:close/>
                  <a:moveTo>
                    <a:pt x="3607" y="1444"/>
                  </a:moveTo>
                  <a:cubicBezTo>
                    <a:pt x="3595" y="1433"/>
                    <a:pt x="3582" y="1411"/>
                    <a:pt x="3566" y="1409"/>
                  </a:cubicBezTo>
                  <a:cubicBezTo>
                    <a:pt x="3539" y="1404"/>
                    <a:pt x="3534" y="1429"/>
                    <a:pt x="3539" y="1450"/>
                  </a:cubicBezTo>
                  <a:cubicBezTo>
                    <a:pt x="3542" y="1462"/>
                    <a:pt x="3552" y="1478"/>
                    <a:pt x="3562" y="1480"/>
                  </a:cubicBezTo>
                  <a:cubicBezTo>
                    <a:pt x="3583" y="1486"/>
                    <a:pt x="3601" y="1476"/>
                    <a:pt x="3607" y="1444"/>
                  </a:cubicBezTo>
                  <a:close/>
                  <a:moveTo>
                    <a:pt x="365" y="1422"/>
                  </a:moveTo>
                  <a:cubicBezTo>
                    <a:pt x="344" y="1398"/>
                    <a:pt x="330" y="1381"/>
                    <a:pt x="314" y="1366"/>
                  </a:cubicBezTo>
                  <a:cubicBezTo>
                    <a:pt x="299" y="1351"/>
                    <a:pt x="286" y="1356"/>
                    <a:pt x="279" y="1377"/>
                  </a:cubicBezTo>
                  <a:cubicBezTo>
                    <a:pt x="271" y="1400"/>
                    <a:pt x="272" y="1426"/>
                    <a:pt x="296" y="1433"/>
                  </a:cubicBezTo>
                  <a:cubicBezTo>
                    <a:pt x="313" y="1439"/>
                    <a:pt x="336" y="1427"/>
                    <a:pt x="365" y="1422"/>
                  </a:cubicBezTo>
                  <a:close/>
                  <a:moveTo>
                    <a:pt x="2231" y="144"/>
                  </a:moveTo>
                  <a:cubicBezTo>
                    <a:pt x="2236" y="139"/>
                    <a:pt x="2240" y="135"/>
                    <a:pt x="2245" y="131"/>
                  </a:cubicBezTo>
                  <a:cubicBezTo>
                    <a:pt x="2241" y="126"/>
                    <a:pt x="2236" y="121"/>
                    <a:pt x="2231" y="117"/>
                  </a:cubicBezTo>
                  <a:cubicBezTo>
                    <a:pt x="2227" y="124"/>
                    <a:pt x="2222" y="130"/>
                    <a:pt x="2217" y="137"/>
                  </a:cubicBezTo>
                  <a:cubicBezTo>
                    <a:pt x="2222" y="139"/>
                    <a:pt x="2227" y="142"/>
                    <a:pt x="2231" y="144"/>
                  </a:cubicBezTo>
                  <a:close/>
                  <a:moveTo>
                    <a:pt x="3235" y="878"/>
                  </a:moveTo>
                  <a:lnTo>
                    <a:pt x="3244" y="864"/>
                  </a:lnTo>
                  <a:lnTo>
                    <a:pt x="3229" y="862"/>
                  </a:lnTo>
                  <a:lnTo>
                    <a:pt x="3235" y="878"/>
                  </a:lnTo>
                  <a:close/>
                  <a:moveTo>
                    <a:pt x="432" y="1222"/>
                  </a:moveTo>
                  <a:lnTo>
                    <a:pt x="423" y="1237"/>
                  </a:lnTo>
                  <a:lnTo>
                    <a:pt x="439" y="1238"/>
                  </a:lnTo>
                  <a:lnTo>
                    <a:pt x="432" y="1222"/>
                  </a:lnTo>
                  <a:close/>
                  <a:moveTo>
                    <a:pt x="252" y="1659"/>
                  </a:moveTo>
                  <a:lnTo>
                    <a:pt x="261" y="1644"/>
                  </a:lnTo>
                  <a:lnTo>
                    <a:pt x="245" y="1643"/>
                  </a:lnTo>
                  <a:lnTo>
                    <a:pt x="252" y="1659"/>
                  </a:lnTo>
                  <a:close/>
                  <a:moveTo>
                    <a:pt x="3281" y="2391"/>
                  </a:moveTo>
                  <a:lnTo>
                    <a:pt x="3289" y="2379"/>
                  </a:lnTo>
                  <a:lnTo>
                    <a:pt x="3276" y="2378"/>
                  </a:lnTo>
                  <a:lnTo>
                    <a:pt x="3281" y="2391"/>
                  </a:lnTo>
                  <a:close/>
                  <a:moveTo>
                    <a:pt x="719" y="2652"/>
                  </a:moveTo>
                  <a:cubicBezTo>
                    <a:pt x="715" y="2650"/>
                    <a:pt x="709" y="2645"/>
                    <a:pt x="706" y="2646"/>
                  </a:cubicBezTo>
                  <a:cubicBezTo>
                    <a:pt x="688" y="2653"/>
                    <a:pt x="688" y="2663"/>
                    <a:pt x="706" y="2671"/>
                  </a:cubicBezTo>
                  <a:cubicBezTo>
                    <a:pt x="709" y="2672"/>
                    <a:pt x="716" y="2668"/>
                    <a:pt x="718" y="2665"/>
                  </a:cubicBezTo>
                  <a:cubicBezTo>
                    <a:pt x="721" y="2662"/>
                    <a:pt x="719" y="2657"/>
                    <a:pt x="719" y="2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1"/>
            <p:cNvSpPr>
              <a:spLocks noEditPoints="1"/>
            </p:cNvSpPr>
            <p:nvPr userDrawn="1"/>
          </p:nvSpPr>
          <p:spPr bwMode="black">
            <a:xfrm>
              <a:off x="5350200" y="3159071"/>
              <a:ext cx="221794" cy="207042"/>
            </a:xfrm>
            <a:custGeom>
              <a:avLst/>
              <a:gdLst>
                <a:gd name="T0" fmla="*/ 3833 w 3840"/>
                <a:gd name="T1" fmla="*/ 1760 h 3589"/>
                <a:gd name="T2" fmla="*/ 2276 w 3840"/>
                <a:gd name="T3" fmla="*/ 3511 h 3589"/>
                <a:gd name="T4" fmla="*/ 491 w 3840"/>
                <a:gd name="T5" fmla="*/ 2845 h 3589"/>
                <a:gd name="T6" fmla="*/ 175 w 3840"/>
                <a:gd name="T7" fmla="*/ 1353 h 3589"/>
                <a:gd name="T8" fmla="*/ 1699 w 3840"/>
                <a:gd name="T9" fmla="*/ 87 h 3589"/>
                <a:gd name="T10" fmla="*/ 3164 w 3840"/>
                <a:gd name="T11" fmla="*/ 448 h 3589"/>
                <a:gd name="T12" fmla="*/ 3410 w 3840"/>
                <a:gd name="T13" fmla="*/ 794 h 3589"/>
                <a:gd name="T14" fmla="*/ 3596 w 3840"/>
                <a:gd name="T15" fmla="*/ 916 h 3589"/>
                <a:gd name="T16" fmla="*/ 3833 w 3840"/>
                <a:gd name="T17" fmla="*/ 1760 h 3589"/>
                <a:gd name="T18" fmla="*/ 1956 w 3840"/>
                <a:gd name="T19" fmla="*/ 3235 h 3589"/>
                <a:gd name="T20" fmla="*/ 3114 w 3840"/>
                <a:gd name="T21" fmla="*/ 2453 h 3589"/>
                <a:gd name="T22" fmla="*/ 3204 w 3840"/>
                <a:gd name="T23" fmla="*/ 1477 h 3589"/>
                <a:gd name="T24" fmla="*/ 2739 w 3840"/>
                <a:gd name="T25" fmla="*/ 595 h 3589"/>
                <a:gd name="T26" fmla="*/ 995 w 3840"/>
                <a:gd name="T27" fmla="*/ 829 h 3589"/>
                <a:gd name="T28" fmla="*/ 742 w 3840"/>
                <a:gd name="T29" fmla="*/ 2131 h 3589"/>
                <a:gd name="T30" fmla="*/ 1956 w 3840"/>
                <a:gd name="T31" fmla="*/ 3235 h 3589"/>
                <a:gd name="T32" fmla="*/ 3565 w 3840"/>
                <a:gd name="T33" fmla="*/ 1151 h 3589"/>
                <a:gd name="T34" fmla="*/ 3574 w 3840"/>
                <a:gd name="T35" fmla="*/ 1137 h 3589"/>
                <a:gd name="T36" fmla="*/ 3559 w 3840"/>
                <a:gd name="T37" fmla="*/ 1135 h 3589"/>
                <a:gd name="T38" fmla="*/ 3565 w 3840"/>
                <a:gd name="T39" fmla="*/ 1151 h 3589"/>
                <a:gd name="T40" fmla="*/ 304 w 3840"/>
                <a:gd name="T41" fmla="*/ 1358 h 3589"/>
                <a:gd name="T42" fmla="*/ 296 w 3840"/>
                <a:gd name="T43" fmla="*/ 1370 h 3589"/>
                <a:gd name="T44" fmla="*/ 309 w 3840"/>
                <a:gd name="T45" fmla="*/ 1371 h 3589"/>
                <a:gd name="T46" fmla="*/ 304 w 3840"/>
                <a:gd name="T47" fmla="*/ 1358 h 3589"/>
                <a:gd name="T48" fmla="*/ 481 w 3840"/>
                <a:gd name="T49" fmla="*/ 2469 h 3589"/>
                <a:gd name="T50" fmla="*/ 495 w 3840"/>
                <a:gd name="T51" fmla="*/ 2478 h 3589"/>
                <a:gd name="T52" fmla="*/ 497 w 3840"/>
                <a:gd name="T53" fmla="*/ 2463 h 3589"/>
                <a:gd name="T54" fmla="*/ 481 w 3840"/>
                <a:gd name="T55" fmla="*/ 2469 h 3589"/>
                <a:gd name="T56" fmla="*/ 680 w 3840"/>
                <a:gd name="T57" fmla="*/ 2527 h 3589"/>
                <a:gd name="T58" fmla="*/ 694 w 3840"/>
                <a:gd name="T59" fmla="*/ 2514 h 3589"/>
                <a:gd name="T60" fmla="*/ 680 w 3840"/>
                <a:gd name="T61" fmla="*/ 2501 h 3589"/>
                <a:gd name="T62" fmla="*/ 666 w 3840"/>
                <a:gd name="T63" fmla="*/ 2520 h 3589"/>
                <a:gd name="T64" fmla="*/ 680 w 3840"/>
                <a:gd name="T65" fmla="*/ 2527 h 3589"/>
                <a:gd name="T66" fmla="*/ 3106 w 3840"/>
                <a:gd name="T67" fmla="*/ 2848 h 3589"/>
                <a:gd name="T68" fmla="*/ 3115 w 3840"/>
                <a:gd name="T69" fmla="*/ 2834 h 3589"/>
                <a:gd name="T70" fmla="*/ 3100 w 3840"/>
                <a:gd name="T71" fmla="*/ 2832 h 3589"/>
                <a:gd name="T72" fmla="*/ 3106 w 3840"/>
                <a:gd name="T73" fmla="*/ 2848 h 3589"/>
                <a:gd name="T74" fmla="*/ 3255 w 3840"/>
                <a:gd name="T75" fmla="*/ 2884 h 3589"/>
                <a:gd name="T76" fmla="*/ 3243 w 3840"/>
                <a:gd name="T77" fmla="*/ 2876 h 3589"/>
                <a:gd name="T78" fmla="*/ 3241 w 3840"/>
                <a:gd name="T79" fmla="*/ 2889 h 3589"/>
                <a:gd name="T80" fmla="*/ 3255 w 3840"/>
                <a:gd name="T81" fmla="*/ 2884 h 3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40" h="3589">
                  <a:moveTo>
                    <a:pt x="3833" y="1760"/>
                  </a:moveTo>
                  <a:cubicBezTo>
                    <a:pt x="3840" y="2659"/>
                    <a:pt x="3175" y="3414"/>
                    <a:pt x="2276" y="3511"/>
                  </a:cubicBezTo>
                  <a:cubicBezTo>
                    <a:pt x="1560" y="3589"/>
                    <a:pt x="948" y="3419"/>
                    <a:pt x="491" y="2845"/>
                  </a:cubicBezTo>
                  <a:cubicBezTo>
                    <a:pt x="143" y="2407"/>
                    <a:pt x="0" y="1900"/>
                    <a:pt x="175" y="1353"/>
                  </a:cubicBezTo>
                  <a:cubicBezTo>
                    <a:pt x="361" y="773"/>
                    <a:pt x="826" y="222"/>
                    <a:pt x="1699" y="87"/>
                  </a:cubicBezTo>
                  <a:cubicBezTo>
                    <a:pt x="2264" y="0"/>
                    <a:pt x="2725" y="147"/>
                    <a:pt x="3164" y="448"/>
                  </a:cubicBezTo>
                  <a:cubicBezTo>
                    <a:pt x="3275" y="524"/>
                    <a:pt x="3475" y="572"/>
                    <a:pt x="3410" y="794"/>
                  </a:cubicBezTo>
                  <a:cubicBezTo>
                    <a:pt x="3408" y="800"/>
                    <a:pt x="3550" y="822"/>
                    <a:pt x="3596" y="916"/>
                  </a:cubicBezTo>
                  <a:cubicBezTo>
                    <a:pt x="3728" y="1184"/>
                    <a:pt x="3825" y="1459"/>
                    <a:pt x="3833" y="1760"/>
                  </a:cubicBezTo>
                  <a:close/>
                  <a:moveTo>
                    <a:pt x="1956" y="3235"/>
                  </a:moveTo>
                  <a:cubicBezTo>
                    <a:pt x="2526" y="3235"/>
                    <a:pt x="2888" y="2976"/>
                    <a:pt x="3114" y="2453"/>
                  </a:cubicBezTo>
                  <a:cubicBezTo>
                    <a:pt x="3254" y="2130"/>
                    <a:pt x="3251" y="1816"/>
                    <a:pt x="3204" y="1477"/>
                  </a:cubicBezTo>
                  <a:cubicBezTo>
                    <a:pt x="3154" y="1118"/>
                    <a:pt x="3005" y="833"/>
                    <a:pt x="2739" y="595"/>
                  </a:cubicBezTo>
                  <a:cubicBezTo>
                    <a:pt x="2248" y="156"/>
                    <a:pt x="1357" y="279"/>
                    <a:pt x="995" y="829"/>
                  </a:cubicBezTo>
                  <a:cubicBezTo>
                    <a:pt x="730" y="1232"/>
                    <a:pt x="651" y="1664"/>
                    <a:pt x="742" y="2131"/>
                  </a:cubicBezTo>
                  <a:cubicBezTo>
                    <a:pt x="865" y="2764"/>
                    <a:pt x="1365" y="3288"/>
                    <a:pt x="1956" y="3235"/>
                  </a:cubicBezTo>
                  <a:close/>
                  <a:moveTo>
                    <a:pt x="3565" y="1151"/>
                  </a:moveTo>
                  <a:lnTo>
                    <a:pt x="3574" y="1137"/>
                  </a:lnTo>
                  <a:lnTo>
                    <a:pt x="3559" y="1135"/>
                  </a:lnTo>
                  <a:lnTo>
                    <a:pt x="3565" y="1151"/>
                  </a:lnTo>
                  <a:close/>
                  <a:moveTo>
                    <a:pt x="304" y="1358"/>
                  </a:moveTo>
                  <a:lnTo>
                    <a:pt x="296" y="1370"/>
                  </a:lnTo>
                  <a:lnTo>
                    <a:pt x="309" y="1371"/>
                  </a:lnTo>
                  <a:lnTo>
                    <a:pt x="304" y="1358"/>
                  </a:lnTo>
                  <a:close/>
                  <a:moveTo>
                    <a:pt x="481" y="2469"/>
                  </a:moveTo>
                  <a:lnTo>
                    <a:pt x="495" y="2478"/>
                  </a:lnTo>
                  <a:lnTo>
                    <a:pt x="497" y="2463"/>
                  </a:lnTo>
                  <a:lnTo>
                    <a:pt x="481" y="2469"/>
                  </a:lnTo>
                  <a:close/>
                  <a:moveTo>
                    <a:pt x="680" y="2527"/>
                  </a:moveTo>
                  <a:cubicBezTo>
                    <a:pt x="685" y="2523"/>
                    <a:pt x="689" y="2519"/>
                    <a:pt x="694" y="2514"/>
                  </a:cubicBezTo>
                  <a:cubicBezTo>
                    <a:pt x="689" y="2510"/>
                    <a:pt x="685" y="2505"/>
                    <a:pt x="680" y="2501"/>
                  </a:cubicBezTo>
                  <a:cubicBezTo>
                    <a:pt x="676" y="2507"/>
                    <a:pt x="671" y="2514"/>
                    <a:pt x="666" y="2520"/>
                  </a:cubicBezTo>
                  <a:cubicBezTo>
                    <a:pt x="671" y="2523"/>
                    <a:pt x="675" y="2525"/>
                    <a:pt x="680" y="2527"/>
                  </a:cubicBezTo>
                  <a:close/>
                  <a:moveTo>
                    <a:pt x="3106" y="2848"/>
                  </a:moveTo>
                  <a:lnTo>
                    <a:pt x="3115" y="2834"/>
                  </a:lnTo>
                  <a:lnTo>
                    <a:pt x="3100" y="2832"/>
                  </a:lnTo>
                  <a:lnTo>
                    <a:pt x="3106" y="2848"/>
                  </a:lnTo>
                  <a:close/>
                  <a:moveTo>
                    <a:pt x="3255" y="2884"/>
                  </a:moveTo>
                  <a:lnTo>
                    <a:pt x="3243" y="2876"/>
                  </a:lnTo>
                  <a:lnTo>
                    <a:pt x="3241" y="2889"/>
                  </a:lnTo>
                  <a:lnTo>
                    <a:pt x="3255" y="28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2"/>
            <p:cNvSpPr>
              <a:spLocks noEditPoints="1"/>
            </p:cNvSpPr>
            <p:nvPr userDrawn="1"/>
          </p:nvSpPr>
          <p:spPr bwMode="black">
            <a:xfrm>
              <a:off x="5657457" y="3161615"/>
              <a:ext cx="155409" cy="200938"/>
            </a:xfrm>
            <a:custGeom>
              <a:avLst/>
              <a:gdLst>
                <a:gd name="T0" fmla="*/ 1287 w 2693"/>
                <a:gd name="T1" fmla="*/ 3406 h 3484"/>
                <a:gd name="T2" fmla="*/ 95 w 2693"/>
                <a:gd name="T3" fmla="*/ 3408 h 3484"/>
                <a:gd name="T4" fmla="*/ 17 w 2693"/>
                <a:gd name="T5" fmla="*/ 3379 h 3484"/>
                <a:gd name="T6" fmla="*/ 62 w 2693"/>
                <a:gd name="T7" fmla="*/ 3320 h 3484"/>
                <a:gd name="T8" fmla="*/ 254 w 2693"/>
                <a:gd name="T9" fmla="*/ 3186 h 3484"/>
                <a:gd name="T10" fmla="*/ 473 w 2693"/>
                <a:gd name="T11" fmla="*/ 2907 h 3484"/>
                <a:gd name="T12" fmla="*/ 476 w 2693"/>
                <a:gd name="T13" fmla="*/ 560 h 3484"/>
                <a:gd name="T14" fmla="*/ 265 w 2693"/>
                <a:gd name="T15" fmla="*/ 294 h 3484"/>
                <a:gd name="T16" fmla="*/ 95 w 2693"/>
                <a:gd name="T17" fmla="*/ 233 h 3484"/>
                <a:gd name="T18" fmla="*/ 28 w 2693"/>
                <a:gd name="T19" fmla="*/ 133 h 3484"/>
                <a:gd name="T20" fmla="*/ 141 w 2693"/>
                <a:gd name="T21" fmla="*/ 79 h 3484"/>
                <a:gd name="T22" fmla="*/ 654 w 2693"/>
                <a:gd name="T23" fmla="*/ 166 h 3484"/>
                <a:gd name="T24" fmla="*/ 700 w 2693"/>
                <a:gd name="T25" fmla="*/ 150 h 3484"/>
                <a:gd name="T26" fmla="*/ 870 w 2693"/>
                <a:gd name="T27" fmla="*/ 71 h 3484"/>
                <a:gd name="T28" fmla="*/ 1688 w 2693"/>
                <a:gd name="T29" fmla="*/ 109 h 3484"/>
                <a:gd name="T30" fmla="*/ 2663 w 2693"/>
                <a:gd name="T31" fmla="*/ 947 h 3484"/>
                <a:gd name="T32" fmla="*/ 2106 w 2693"/>
                <a:gd name="T33" fmla="*/ 1853 h 3484"/>
                <a:gd name="T34" fmla="*/ 1260 w 2693"/>
                <a:gd name="T35" fmla="*/ 1992 h 3484"/>
                <a:gd name="T36" fmla="*/ 992 w 2693"/>
                <a:gd name="T37" fmla="*/ 2256 h 3484"/>
                <a:gd name="T38" fmla="*/ 1059 w 2693"/>
                <a:gd name="T39" fmla="*/ 2999 h 3484"/>
                <a:gd name="T40" fmla="*/ 1312 w 2693"/>
                <a:gd name="T41" fmla="*/ 3228 h 3484"/>
                <a:gd name="T42" fmla="*/ 1473 w 2693"/>
                <a:gd name="T43" fmla="*/ 3338 h 3484"/>
                <a:gd name="T44" fmla="*/ 1287 w 2693"/>
                <a:gd name="T45" fmla="*/ 3406 h 3484"/>
                <a:gd name="T46" fmla="*/ 689 w 2693"/>
                <a:gd name="T47" fmla="*/ 2414 h 3484"/>
                <a:gd name="T48" fmla="*/ 766 w 2693"/>
                <a:gd name="T49" fmla="*/ 2443 h 3484"/>
                <a:gd name="T50" fmla="*/ 768 w 2693"/>
                <a:gd name="T51" fmla="*/ 2411 h 3484"/>
                <a:gd name="T52" fmla="*/ 683 w 2693"/>
                <a:gd name="T53" fmla="*/ 2419 h 3484"/>
                <a:gd name="T54" fmla="*/ 633 w 2693"/>
                <a:gd name="T55" fmla="*/ 2364 h 3484"/>
                <a:gd name="T56" fmla="*/ 605 w 2693"/>
                <a:gd name="T57" fmla="*/ 2383 h 3484"/>
                <a:gd name="T58" fmla="*/ 689 w 2693"/>
                <a:gd name="T59" fmla="*/ 2414 h 3484"/>
                <a:gd name="T60" fmla="*/ 1018 w 2693"/>
                <a:gd name="T61" fmla="*/ 1242 h 3484"/>
                <a:gd name="T62" fmla="*/ 1017 w 2693"/>
                <a:gd name="T63" fmla="*/ 1500 h 3484"/>
                <a:gd name="T64" fmla="*/ 1135 w 2693"/>
                <a:gd name="T65" fmla="*/ 1672 h 3484"/>
                <a:gd name="T66" fmla="*/ 2032 w 2693"/>
                <a:gd name="T67" fmla="*/ 1381 h 3484"/>
                <a:gd name="T68" fmla="*/ 1958 w 2693"/>
                <a:gd name="T69" fmla="*/ 559 h 3484"/>
                <a:gd name="T70" fmla="*/ 1835 w 2693"/>
                <a:gd name="T71" fmla="*/ 460 h 3484"/>
                <a:gd name="T72" fmla="*/ 1217 w 2693"/>
                <a:gd name="T73" fmla="*/ 340 h 3484"/>
                <a:gd name="T74" fmla="*/ 975 w 2693"/>
                <a:gd name="T75" fmla="*/ 635 h 3484"/>
                <a:gd name="T76" fmla="*/ 1018 w 2693"/>
                <a:gd name="T77" fmla="*/ 1242 h 3484"/>
                <a:gd name="T78" fmla="*/ 693 w 2693"/>
                <a:gd name="T79" fmla="*/ 2520 h 3484"/>
                <a:gd name="T80" fmla="*/ 660 w 2693"/>
                <a:gd name="T81" fmla="*/ 2500 h 3484"/>
                <a:gd name="T82" fmla="*/ 625 w 2693"/>
                <a:gd name="T83" fmla="*/ 2517 h 3484"/>
                <a:gd name="T84" fmla="*/ 658 w 2693"/>
                <a:gd name="T85" fmla="*/ 2537 h 3484"/>
                <a:gd name="T86" fmla="*/ 693 w 2693"/>
                <a:gd name="T87" fmla="*/ 2520 h 3484"/>
                <a:gd name="T88" fmla="*/ 679 w 2693"/>
                <a:gd name="T89" fmla="*/ 2703 h 3484"/>
                <a:gd name="T90" fmla="*/ 666 w 2693"/>
                <a:gd name="T91" fmla="*/ 2689 h 3484"/>
                <a:gd name="T92" fmla="*/ 631 w 2693"/>
                <a:gd name="T93" fmla="*/ 2700 h 3484"/>
                <a:gd name="T94" fmla="*/ 644 w 2693"/>
                <a:gd name="T95" fmla="*/ 2714 h 3484"/>
                <a:gd name="T96" fmla="*/ 679 w 2693"/>
                <a:gd name="T97" fmla="*/ 2703 h 3484"/>
                <a:gd name="T98" fmla="*/ 968 w 2693"/>
                <a:gd name="T99" fmla="*/ 1914 h 3484"/>
                <a:gd name="T100" fmla="*/ 955 w 2693"/>
                <a:gd name="T101" fmla="*/ 1907 h 3484"/>
                <a:gd name="T102" fmla="*/ 953 w 2693"/>
                <a:gd name="T103" fmla="*/ 1932 h 3484"/>
                <a:gd name="T104" fmla="*/ 966 w 2693"/>
                <a:gd name="T105" fmla="*/ 1927 h 3484"/>
                <a:gd name="T106" fmla="*/ 968 w 2693"/>
                <a:gd name="T107" fmla="*/ 1914 h 3484"/>
                <a:gd name="T108" fmla="*/ 634 w 2693"/>
                <a:gd name="T109" fmla="*/ 2231 h 3484"/>
                <a:gd name="T110" fmla="*/ 625 w 2693"/>
                <a:gd name="T111" fmla="*/ 2245 h 3484"/>
                <a:gd name="T112" fmla="*/ 640 w 2693"/>
                <a:gd name="T113" fmla="*/ 2246 h 3484"/>
                <a:gd name="T114" fmla="*/ 634 w 2693"/>
                <a:gd name="T115" fmla="*/ 2231 h 3484"/>
                <a:gd name="T116" fmla="*/ 680 w 2693"/>
                <a:gd name="T117" fmla="*/ 2783 h 3484"/>
                <a:gd name="T118" fmla="*/ 672 w 2693"/>
                <a:gd name="T119" fmla="*/ 2795 h 3484"/>
                <a:gd name="T120" fmla="*/ 685 w 2693"/>
                <a:gd name="T121" fmla="*/ 2797 h 3484"/>
                <a:gd name="T122" fmla="*/ 680 w 2693"/>
                <a:gd name="T123" fmla="*/ 2783 h 3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93" h="3484">
                  <a:moveTo>
                    <a:pt x="1287" y="3406"/>
                  </a:moveTo>
                  <a:cubicBezTo>
                    <a:pt x="890" y="3484"/>
                    <a:pt x="493" y="3371"/>
                    <a:pt x="95" y="3408"/>
                  </a:cubicBezTo>
                  <a:cubicBezTo>
                    <a:pt x="65" y="3411"/>
                    <a:pt x="31" y="3412"/>
                    <a:pt x="17" y="3379"/>
                  </a:cubicBezTo>
                  <a:cubicBezTo>
                    <a:pt x="0" y="3338"/>
                    <a:pt x="44" y="3339"/>
                    <a:pt x="62" y="3320"/>
                  </a:cubicBezTo>
                  <a:cubicBezTo>
                    <a:pt x="117" y="3261"/>
                    <a:pt x="167" y="3202"/>
                    <a:pt x="254" y="3186"/>
                  </a:cubicBezTo>
                  <a:cubicBezTo>
                    <a:pt x="407" y="3158"/>
                    <a:pt x="472" y="3049"/>
                    <a:pt x="473" y="2907"/>
                  </a:cubicBezTo>
                  <a:cubicBezTo>
                    <a:pt x="476" y="2125"/>
                    <a:pt x="473" y="1342"/>
                    <a:pt x="476" y="560"/>
                  </a:cubicBezTo>
                  <a:cubicBezTo>
                    <a:pt x="477" y="407"/>
                    <a:pt x="377" y="348"/>
                    <a:pt x="265" y="294"/>
                  </a:cubicBezTo>
                  <a:cubicBezTo>
                    <a:pt x="211" y="268"/>
                    <a:pt x="149" y="258"/>
                    <a:pt x="95" y="233"/>
                  </a:cubicBezTo>
                  <a:cubicBezTo>
                    <a:pt x="56" y="215"/>
                    <a:pt x="4" y="189"/>
                    <a:pt x="28" y="133"/>
                  </a:cubicBezTo>
                  <a:cubicBezTo>
                    <a:pt x="47" y="90"/>
                    <a:pt x="85" y="69"/>
                    <a:pt x="141" y="79"/>
                  </a:cubicBezTo>
                  <a:cubicBezTo>
                    <a:pt x="311" y="109"/>
                    <a:pt x="505" y="0"/>
                    <a:pt x="654" y="166"/>
                  </a:cubicBezTo>
                  <a:cubicBezTo>
                    <a:pt x="667" y="181"/>
                    <a:pt x="697" y="182"/>
                    <a:pt x="700" y="150"/>
                  </a:cubicBezTo>
                  <a:cubicBezTo>
                    <a:pt x="710" y="22"/>
                    <a:pt x="806" y="55"/>
                    <a:pt x="870" y="71"/>
                  </a:cubicBezTo>
                  <a:cubicBezTo>
                    <a:pt x="1141" y="139"/>
                    <a:pt x="1415" y="100"/>
                    <a:pt x="1688" y="109"/>
                  </a:cubicBezTo>
                  <a:cubicBezTo>
                    <a:pt x="2207" y="126"/>
                    <a:pt x="2625" y="492"/>
                    <a:pt x="2663" y="947"/>
                  </a:cubicBezTo>
                  <a:cubicBezTo>
                    <a:pt x="2693" y="1313"/>
                    <a:pt x="2483" y="1681"/>
                    <a:pt x="2106" y="1853"/>
                  </a:cubicBezTo>
                  <a:cubicBezTo>
                    <a:pt x="1835" y="1977"/>
                    <a:pt x="1549" y="1987"/>
                    <a:pt x="1260" y="1992"/>
                  </a:cubicBezTo>
                  <a:cubicBezTo>
                    <a:pt x="1027" y="1997"/>
                    <a:pt x="993" y="2026"/>
                    <a:pt x="992" y="2256"/>
                  </a:cubicBezTo>
                  <a:cubicBezTo>
                    <a:pt x="991" y="2505"/>
                    <a:pt x="977" y="2754"/>
                    <a:pt x="1059" y="2999"/>
                  </a:cubicBezTo>
                  <a:cubicBezTo>
                    <a:pt x="1104" y="3136"/>
                    <a:pt x="1191" y="3199"/>
                    <a:pt x="1312" y="3228"/>
                  </a:cubicBezTo>
                  <a:cubicBezTo>
                    <a:pt x="1385" y="3245"/>
                    <a:pt x="1483" y="3228"/>
                    <a:pt x="1473" y="3338"/>
                  </a:cubicBezTo>
                  <a:cubicBezTo>
                    <a:pt x="1461" y="3459"/>
                    <a:pt x="1376" y="3453"/>
                    <a:pt x="1287" y="3406"/>
                  </a:cubicBezTo>
                  <a:close/>
                  <a:moveTo>
                    <a:pt x="689" y="2414"/>
                  </a:moveTo>
                  <a:cubicBezTo>
                    <a:pt x="710" y="2435"/>
                    <a:pt x="734" y="2453"/>
                    <a:pt x="766" y="2443"/>
                  </a:cubicBezTo>
                  <a:cubicBezTo>
                    <a:pt x="769" y="2442"/>
                    <a:pt x="767" y="2422"/>
                    <a:pt x="768" y="2411"/>
                  </a:cubicBezTo>
                  <a:cubicBezTo>
                    <a:pt x="740" y="2414"/>
                    <a:pt x="711" y="2417"/>
                    <a:pt x="683" y="2419"/>
                  </a:cubicBezTo>
                  <a:cubicBezTo>
                    <a:pt x="686" y="2383"/>
                    <a:pt x="671" y="2361"/>
                    <a:pt x="633" y="2364"/>
                  </a:cubicBezTo>
                  <a:cubicBezTo>
                    <a:pt x="623" y="2365"/>
                    <a:pt x="615" y="2377"/>
                    <a:pt x="605" y="2383"/>
                  </a:cubicBezTo>
                  <a:cubicBezTo>
                    <a:pt x="633" y="2394"/>
                    <a:pt x="661" y="2404"/>
                    <a:pt x="689" y="2414"/>
                  </a:cubicBezTo>
                  <a:close/>
                  <a:moveTo>
                    <a:pt x="1018" y="1242"/>
                  </a:moveTo>
                  <a:cubicBezTo>
                    <a:pt x="1018" y="1347"/>
                    <a:pt x="1020" y="1423"/>
                    <a:pt x="1017" y="1500"/>
                  </a:cubicBezTo>
                  <a:cubicBezTo>
                    <a:pt x="1014" y="1587"/>
                    <a:pt x="1053" y="1636"/>
                    <a:pt x="1135" y="1672"/>
                  </a:cubicBezTo>
                  <a:cubicBezTo>
                    <a:pt x="1417" y="1796"/>
                    <a:pt x="1885" y="1648"/>
                    <a:pt x="2032" y="1381"/>
                  </a:cubicBezTo>
                  <a:cubicBezTo>
                    <a:pt x="2151" y="1167"/>
                    <a:pt x="2114" y="744"/>
                    <a:pt x="1958" y="559"/>
                  </a:cubicBezTo>
                  <a:cubicBezTo>
                    <a:pt x="1924" y="520"/>
                    <a:pt x="1888" y="482"/>
                    <a:pt x="1835" y="460"/>
                  </a:cubicBezTo>
                  <a:cubicBezTo>
                    <a:pt x="1637" y="378"/>
                    <a:pt x="1435" y="320"/>
                    <a:pt x="1217" y="340"/>
                  </a:cubicBezTo>
                  <a:cubicBezTo>
                    <a:pt x="1029" y="357"/>
                    <a:pt x="962" y="445"/>
                    <a:pt x="975" y="635"/>
                  </a:cubicBezTo>
                  <a:cubicBezTo>
                    <a:pt x="990" y="847"/>
                    <a:pt x="1032" y="1057"/>
                    <a:pt x="1018" y="1242"/>
                  </a:cubicBezTo>
                  <a:close/>
                  <a:moveTo>
                    <a:pt x="693" y="2520"/>
                  </a:moveTo>
                  <a:cubicBezTo>
                    <a:pt x="681" y="2512"/>
                    <a:pt x="670" y="2501"/>
                    <a:pt x="660" y="2500"/>
                  </a:cubicBezTo>
                  <a:cubicBezTo>
                    <a:pt x="648" y="2500"/>
                    <a:pt x="637" y="2511"/>
                    <a:pt x="625" y="2517"/>
                  </a:cubicBezTo>
                  <a:cubicBezTo>
                    <a:pt x="636" y="2524"/>
                    <a:pt x="647" y="2536"/>
                    <a:pt x="658" y="2537"/>
                  </a:cubicBezTo>
                  <a:cubicBezTo>
                    <a:pt x="669" y="2537"/>
                    <a:pt x="680" y="2526"/>
                    <a:pt x="693" y="2520"/>
                  </a:cubicBezTo>
                  <a:close/>
                  <a:moveTo>
                    <a:pt x="679" y="2703"/>
                  </a:moveTo>
                  <a:cubicBezTo>
                    <a:pt x="675" y="2698"/>
                    <a:pt x="670" y="2688"/>
                    <a:pt x="666" y="2689"/>
                  </a:cubicBezTo>
                  <a:cubicBezTo>
                    <a:pt x="654" y="2690"/>
                    <a:pt x="643" y="2696"/>
                    <a:pt x="631" y="2700"/>
                  </a:cubicBezTo>
                  <a:cubicBezTo>
                    <a:pt x="635" y="2705"/>
                    <a:pt x="640" y="2714"/>
                    <a:pt x="644" y="2714"/>
                  </a:cubicBezTo>
                  <a:cubicBezTo>
                    <a:pt x="656" y="2712"/>
                    <a:pt x="667" y="2707"/>
                    <a:pt x="679" y="2703"/>
                  </a:cubicBezTo>
                  <a:close/>
                  <a:moveTo>
                    <a:pt x="968" y="1914"/>
                  </a:moveTo>
                  <a:cubicBezTo>
                    <a:pt x="963" y="1911"/>
                    <a:pt x="958" y="1906"/>
                    <a:pt x="955" y="1907"/>
                  </a:cubicBezTo>
                  <a:cubicBezTo>
                    <a:pt x="936" y="1913"/>
                    <a:pt x="935" y="1923"/>
                    <a:pt x="953" y="1932"/>
                  </a:cubicBezTo>
                  <a:cubicBezTo>
                    <a:pt x="956" y="1934"/>
                    <a:pt x="963" y="1930"/>
                    <a:pt x="966" y="1927"/>
                  </a:cubicBezTo>
                  <a:cubicBezTo>
                    <a:pt x="969" y="1924"/>
                    <a:pt x="967" y="1918"/>
                    <a:pt x="968" y="1914"/>
                  </a:cubicBezTo>
                  <a:close/>
                  <a:moveTo>
                    <a:pt x="634" y="2231"/>
                  </a:moveTo>
                  <a:lnTo>
                    <a:pt x="625" y="2245"/>
                  </a:lnTo>
                  <a:lnTo>
                    <a:pt x="640" y="2246"/>
                  </a:lnTo>
                  <a:lnTo>
                    <a:pt x="634" y="2231"/>
                  </a:lnTo>
                  <a:close/>
                  <a:moveTo>
                    <a:pt x="680" y="2783"/>
                  </a:moveTo>
                  <a:lnTo>
                    <a:pt x="672" y="2795"/>
                  </a:lnTo>
                  <a:lnTo>
                    <a:pt x="685" y="2797"/>
                  </a:lnTo>
                  <a:lnTo>
                    <a:pt x="680" y="27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3"/>
            <p:cNvSpPr>
              <a:spLocks noEditPoints="1"/>
            </p:cNvSpPr>
            <p:nvPr userDrawn="1"/>
          </p:nvSpPr>
          <p:spPr bwMode="black">
            <a:xfrm>
              <a:off x="6106387" y="3157799"/>
              <a:ext cx="135824" cy="208314"/>
            </a:xfrm>
            <a:custGeom>
              <a:avLst/>
              <a:gdLst>
                <a:gd name="T0" fmla="*/ 77 w 2356"/>
                <a:gd name="T1" fmla="*/ 722 h 3607"/>
                <a:gd name="T2" fmla="*/ 627 w 2356"/>
                <a:gd name="T3" fmla="*/ 118 h 3607"/>
                <a:gd name="T4" fmla="*/ 1535 w 2356"/>
                <a:gd name="T5" fmla="*/ 213 h 3607"/>
                <a:gd name="T6" fmla="*/ 1737 w 2356"/>
                <a:gd name="T7" fmla="*/ 148 h 3607"/>
                <a:gd name="T8" fmla="*/ 1864 w 2356"/>
                <a:gd name="T9" fmla="*/ 65 h 3607"/>
                <a:gd name="T10" fmla="*/ 1943 w 2356"/>
                <a:gd name="T11" fmla="*/ 215 h 3607"/>
                <a:gd name="T12" fmla="*/ 1892 w 2356"/>
                <a:gd name="T13" fmla="*/ 1004 h 3607"/>
                <a:gd name="T14" fmla="*/ 1948 w 2356"/>
                <a:gd name="T15" fmla="*/ 1110 h 3607"/>
                <a:gd name="T16" fmla="*/ 1893 w 2356"/>
                <a:gd name="T17" fmla="*/ 1260 h 3607"/>
                <a:gd name="T18" fmla="*/ 1758 w 2356"/>
                <a:gd name="T19" fmla="*/ 1180 h 3607"/>
                <a:gd name="T20" fmla="*/ 1675 w 2356"/>
                <a:gd name="T21" fmla="*/ 831 h 3607"/>
                <a:gd name="T22" fmla="*/ 737 w 2356"/>
                <a:gd name="T23" fmla="*/ 427 h 3607"/>
                <a:gd name="T24" fmla="*/ 582 w 2356"/>
                <a:gd name="T25" fmla="*/ 1058 h 3607"/>
                <a:gd name="T26" fmla="*/ 1063 w 2356"/>
                <a:gd name="T27" fmla="*/ 1400 h 3607"/>
                <a:gd name="T28" fmla="*/ 1876 w 2356"/>
                <a:gd name="T29" fmla="*/ 1856 h 3607"/>
                <a:gd name="T30" fmla="*/ 2099 w 2356"/>
                <a:gd name="T31" fmla="*/ 2085 h 3607"/>
                <a:gd name="T32" fmla="*/ 2124 w 2356"/>
                <a:gd name="T33" fmla="*/ 2123 h 3607"/>
                <a:gd name="T34" fmla="*/ 2090 w 2356"/>
                <a:gd name="T35" fmla="*/ 2496 h 3607"/>
                <a:gd name="T36" fmla="*/ 2184 w 2356"/>
                <a:gd name="T37" fmla="*/ 2839 h 3607"/>
                <a:gd name="T38" fmla="*/ 1978 w 2356"/>
                <a:gd name="T39" fmla="*/ 3213 h 3607"/>
                <a:gd name="T40" fmla="*/ 1615 w 2356"/>
                <a:gd name="T41" fmla="*/ 3481 h 3607"/>
                <a:gd name="T42" fmla="*/ 642 w 2356"/>
                <a:gd name="T43" fmla="*/ 3458 h 3607"/>
                <a:gd name="T44" fmla="*/ 168 w 2356"/>
                <a:gd name="T45" fmla="*/ 3487 h 3607"/>
                <a:gd name="T46" fmla="*/ 24 w 2356"/>
                <a:gd name="T47" fmla="*/ 3410 h 3607"/>
                <a:gd name="T48" fmla="*/ 24 w 2356"/>
                <a:gd name="T49" fmla="*/ 2446 h 3607"/>
                <a:gd name="T50" fmla="*/ 102 w 2356"/>
                <a:gd name="T51" fmla="*/ 2330 h 3607"/>
                <a:gd name="T52" fmla="*/ 197 w 2356"/>
                <a:gd name="T53" fmla="*/ 2435 h 3607"/>
                <a:gd name="T54" fmla="*/ 250 w 2356"/>
                <a:gd name="T55" fmla="*/ 2609 h 3607"/>
                <a:gd name="T56" fmla="*/ 1216 w 2356"/>
                <a:gd name="T57" fmla="*/ 3252 h 3607"/>
                <a:gd name="T58" fmla="*/ 1748 w 2356"/>
                <a:gd name="T59" fmla="*/ 2888 h 3607"/>
                <a:gd name="T60" fmla="*/ 1543 w 2356"/>
                <a:gd name="T61" fmla="*/ 2325 h 3607"/>
                <a:gd name="T62" fmla="*/ 755 w 2356"/>
                <a:gd name="T63" fmla="*/ 1872 h 3607"/>
                <a:gd name="T64" fmla="*/ 73 w 2356"/>
                <a:gd name="T65" fmla="*/ 1151 h 3607"/>
                <a:gd name="T66" fmla="*/ 83 w 2356"/>
                <a:gd name="T67" fmla="*/ 717 h 3607"/>
                <a:gd name="T68" fmla="*/ 98 w 2356"/>
                <a:gd name="T69" fmla="*/ 728 h 3607"/>
                <a:gd name="T70" fmla="*/ 77 w 2356"/>
                <a:gd name="T71" fmla="*/ 722 h 3607"/>
                <a:gd name="T72" fmla="*/ 344 w 2356"/>
                <a:gd name="T73" fmla="*/ 508 h 3607"/>
                <a:gd name="T74" fmla="*/ 328 w 2356"/>
                <a:gd name="T75" fmla="*/ 502 h 3607"/>
                <a:gd name="T76" fmla="*/ 324 w 2356"/>
                <a:gd name="T77" fmla="*/ 525 h 3607"/>
                <a:gd name="T78" fmla="*/ 341 w 2356"/>
                <a:gd name="T79" fmla="*/ 523 h 3607"/>
                <a:gd name="T80" fmla="*/ 344 w 2356"/>
                <a:gd name="T81" fmla="*/ 508 h 3607"/>
                <a:gd name="T82" fmla="*/ 1811 w 2356"/>
                <a:gd name="T83" fmla="*/ 251 h 3607"/>
                <a:gd name="T84" fmla="*/ 1823 w 2356"/>
                <a:gd name="T85" fmla="*/ 238 h 3607"/>
                <a:gd name="T86" fmla="*/ 1812 w 2356"/>
                <a:gd name="T87" fmla="*/ 224 h 3607"/>
                <a:gd name="T88" fmla="*/ 1798 w 2356"/>
                <a:gd name="T89" fmla="*/ 244 h 3607"/>
                <a:gd name="T90" fmla="*/ 1811 w 2356"/>
                <a:gd name="T91" fmla="*/ 251 h 3607"/>
                <a:gd name="T92" fmla="*/ 1901 w 2356"/>
                <a:gd name="T93" fmla="*/ 2087 h 3607"/>
                <a:gd name="T94" fmla="*/ 1910 w 2356"/>
                <a:gd name="T95" fmla="*/ 2073 h 3607"/>
                <a:gd name="T96" fmla="*/ 1895 w 2356"/>
                <a:gd name="T97" fmla="*/ 2072 h 3607"/>
                <a:gd name="T98" fmla="*/ 1901 w 2356"/>
                <a:gd name="T99" fmla="*/ 2087 h 3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56" h="3607">
                  <a:moveTo>
                    <a:pt x="77" y="722"/>
                  </a:moveTo>
                  <a:cubicBezTo>
                    <a:pt x="132" y="404"/>
                    <a:pt x="337" y="226"/>
                    <a:pt x="627" y="118"/>
                  </a:cubicBezTo>
                  <a:cubicBezTo>
                    <a:pt x="948" y="0"/>
                    <a:pt x="1250" y="38"/>
                    <a:pt x="1535" y="213"/>
                  </a:cubicBezTo>
                  <a:cubicBezTo>
                    <a:pt x="1643" y="280"/>
                    <a:pt x="1688" y="208"/>
                    <a:pt x="1737" y="148"/>
                  </a:cubicBezTo>
                  <a:cubicBezTo>
                    <a:pt x="1773" y="104"/>
                    <a:pt x="1812" y="55"/>
                    <a:pt x="1864" y="65"/>
                  </a:cubicBezTo>
                  <a:cubicBezTo>
                    <a:pt x="1933" y="80"/>
                    <a:pt x="1942" y="153"/>
                    <a:pt x="1943" y="215"/>
                  </a:cubicBezTo>
                  <a:cubicBezTo>
                    <a:pt x="1945" y="479"/>
                    <a:pt x="2045" y="749"/>
                    <a:pt x="1892" y="1004"/>
                  </a:cubicBezTo>
                  <a:cubicBezTo>
                    <a:pt x="1861" y="1055"/>
                    <a:pt x="1932" y="1073"/>
                    <a:pt x="1948" y="1110"/>
                  </a:cubicBezTo>
                  <a:cubicBezTo>
                    <a:pt x="1977" y="1179"/>
                    <a:pt x="1961" y="1232"/>
                    <a:pt x="1893" y="1260"/>
                  </a:cubicBezTo>
                  <a:cubicBezTo>
                    <a:pt x="1818" y="1291"/>
                    <a:pt x="1766" y="1243"/>
                    <a:pt x="1758" y="1180"/>
                  </a:cubicBezTo>
                  <a:cubicBezTo>
                    <a:pt x="1742" y="1060"/>
                    <a:pt x="1720" y="943"/>
                    <a:pt x="1675" y="831"/>
                  </a:cubicBezTo>
                  <a:cubicBezTo>
                    <a:pt x="1488" y="368"/>
                    <a:pt x="1120" y="319"/>
                    <a:pt x="737" y="427"/>
                  </a:cubicBezTo>
                  <a:cubicBezTo>
                    <a:pt x="454" y="506"/>
                    <a:pt x="390" y="827"/>
                    <a:pt x="582" y="1058"/>
                  </a:cubicBezTo>
                  <a:cubicBezTo>
                    <a:pt x="712" y="1213"/>
                    <a:pt x="887" y="1308"/>
                    <a:pt x="1063" y="1400"/>
                  </a:cubicBezTo>
                  <a:cubicBezTo>
                    <a:pt x="1338" y="1545"/>
                    <a:pt x="1623" y="1671"/>
                    <a:pt x="1876" y="1856"/>
                  </a:cubicBezTo>
                  <a:cubicBezTo>
                    <a:pt x="1965" y="1921"/>
                    <a:pt x="2021" y="2013"/>
                    <a:pt x="2099" y="2085"/>
                  </a:cubicBezTo>
                  <a:cubicBezTo>
                    <a:pt x="2109" y="2095"/>
                    <a:pt x="2116" y="2110"/>
                    <a:pt x="2124" y="2123"/>
                  </a:cubicBezTo>
                  <a:cubicBezTo>
                    <a:pt x="2203" y="2256"/>
                    <a:pt x="2255" y="2386"/>
                    <a:pt x="2090" y="2496"/>
                  </a:cubicBezTo>
                  <a:cubicBezTo>
                    <a:pt x="2356" y="2542"/>
                    <a:pt x="2205" y="2728"/>
                    <a:pt x="2184" y="2839"/>
                  </a:cubicBezTo>
                  <a:cubicBezTo>
                    <a:pt x="2158" y="2975"/>
                    <a:pt x="2079" y="3104"/>
                    <a:pt x="1978" y="3213"/>
                  </a:cubicBezTo>
                  <a:cubicBezTo>
                    <a:pt x="1873" y="3326"/>
                    <a:pt x="1762" y="3425"/>
                    <a:pt x="1615" y="3481"/>
                  </a:cubicBezTo>
                  <a:cubicBezTo>
                    <a:pt x="1287" y="3607"/>
                    <a:pt x="964" y="3585"/>
                    <a:pt x="642" y="3458"/>
                  </a:cubicBezTo>
                  <a:cubicBezTo>
                    <a:pt x="481" y="3394"/>
                    <a:pt x="324" y="3264"/>
                    <a:pt x="168" y="3487"/>
                  </a:cubicBezTo>
                  <a:cubicBezTo>
                    <a:pt x="120" y="3556"/>
                    <a:pt x="24" y="3524"/>
                    <a:pt x="24" y="3410"/>
                  </a:cubicBezTo>
                  <a:cubicBezTo>
                    <a:pt x="22" y="3088"/>
                    <a:pt x="22" y="2767"/>
                    <a:pt x="24" y="2446"/>
                  </a:cubicBezTo>
                  <a:cubicBezTo>
                    <a:pt x="24" y="2394"/>
                    <a:pt x="24" y="2333"/>
                    <a:pt x="102" y="2330"/>
                  </a:cubicBezTo>
                  <a:cubicBezTo>
                    <a:pt x="176" y="2326"/>
                    <a:pt x="183" y="2382"/>
                    <a:pt x="197" y="2435"/>
                  </a:cubicBezTo>
                  <a:cubicBezTo>
                    <a:pt x="213" y="2493"/>
                    <a:pt x="236" y="2550"/>
                    <a:pt x="250" y="2609"/>
                  </a:cubicBezTo>
                  <a:cubicBezTo>
                    <a:pt x="376" y="3102"/>
                    <a:pt x="724" y="3270"/>
                    <a:pt x="1216" y="3252"/>
                  </a:cubicBezTo>
                  <a:cubicBezTo>
                    <a:pt x="1471" y="3244"/>
                    <a:pt x="1687" y="3091"/>
                    <a:pt x="1748" y="2888"/>
                  </a:cubicBezTo>
                  <a:cubicBezTo>
                    <a:pt x="1818" y="2651"/>
                    <a:pt x="1722" y="2475"/>
                    <a:pt x="1543" y="2325"/>
                  </a:cubicBezTo>
                  <a:cubicBezTo>
                    <a:pt x="1307" y="2126"/>
                    <a:pt x="1015" y="2027"/>
                    <a:pt x="755" y="1872"/>
                  </a:cubicBezTo>
                  <a:cubicBezTo>
                    <a:pt x="457" y="1696"/>
                    <a:pt x="179" y="1506"/>
                    <a:pt x="73" y="1151"/>
                  </a:cubicBezTo>
                  <a:cubicBezTo>
                    <a:pt x="30" y="1005"/>
                    <a:pt x="0" y="860"/>
                    <a:pt x="83" y="717"/>
                  </a:cubicBezTo>
                  <a:cubicBezTo>
                    <a:pt x="88" y="721"/>
                    <a:pt x="93" y="724"/>
                    <a:pt x="98" y="728"/>
                  </a:cubicBezTo>
                  <a:cubicBezTo>
                    <a:pt x="91" y="726"/>
                    <a:pt x="84" y="724"/>
                    <a:pt x="77" y="722"/>
                  </a:cubicBezTo>
                  <a:close/>
                  <a:moveTo>
                    <a:pt x="344" y="508"/>
                  </a:moveTo>
                  <a:cubicBezTo>
                    <a:pt x="339" y="506"/>
                    <a:pt x="333" y="501"/>
                    <a:pt x="328" y="502"/>
                  </a:cubicBezTo>
                  <a:cubicBezTo>
                    <a:pt x="307" y="505"/>
                    <a:pt x="305" y="515"/>
                    <a:pt x="324" y="525"/>
                  </a:cubicBezTo>
                  <a:cubicBezTo>
                    <a:pt x="328" y="527"/>
                    <a:pt x="336" y="526"/>
                    <a:pt x="341" y="523"/>
                  </a:cubicBezTo>
                  <a:cubicBezTo>
                    <a:pt x="344" y="521"/>
                    <a:pt x="343" y="513"/>
                    <a:pt x="344" y="508"/>
                  </a:cubicBezTo>
                  <a:close/>
                  <a:moveTo>
                    <a:pt x="1811" y="251"/>
                  </a:moveTo>
                  <a:cubicBezTo>
                    <a:pt x="1815" y="246"/>
                    <a:pt x="1823" y="242"/>
                    <a:pt x="1823" y="238"/>
                  </a:cubicBezTo>
                  <a:cubicBezTo>
                    <a:pt x="1824" y="233"/>
                    <a:pt x="1816" y="229"/>
                    <a:pt x="1812" y="224"/>
                  </a:cubicBezTo>
                  <a:cubicBezTo>
                    <a:pt x="1807" y="231"/>
                    <a:pt x="1803" y="237"/>
                    <a:pt x="1798" y="244"/>
                  </a:cubicBezTo>
                  <a:cubicBezTo>
                    <a:pt x="1802" y="246"/>
                    <a:pt x="1807" y="248"/>
                    <a:pt x="1811" y="251"/>
                  </a:cubicBezTo>
                  <a:close/>
                  <a:moveTo>
                    <a:pt x="1901" y="2087"/>
                  </a:moveTo>
                  <a:lnTo>
                    <a:pt x="1910" y="2073"/>
                  </a:lnTo>
                  <a:lnTo>
                    <a:pt x="1895" y="2072"/>
                  </a:lnTo>
                  <a:lnTo>
                    <a:pt x="1901" y="20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34"/>
            <p:cNvSpPr>
              <a:spLocks noEditPoints="1"/>
            </p:cNvSpPr>
            <p:nvPr userDrawn="1"/>
          </p:nvSpPr>
          <p:spPr bwMode="black">
            <a:xfrm>
              <a:off x="6327927" y="3165430"/>
              <a:ext cx="202972" cy="195342"/>
            </a:xfrm>
            <a:custGeom>
              <a:avLst/>
              <a:gdLst>
                <a:gd name="T0" fmla="*/ 1772 w 3517"/>
                <a:gd name="T1" fmla="*/ 2 h 3384"/>
                <a:gd name="T2" fmla="*/ 3195 w 3517"/>
                <a:gd name="T3" fmla="*/ 3 h 3384"/>
                <a:gd name="T4" fmla="*/ 3473 w 3517"/>
                <a:gd name="T5" fmla="*/ 287 h 3384"/>
                <a:gd name="T6" fmla="*/ 3509 w 3517"/>
                <a:gd name="T7" fmla="*/ 667 h 3384"/>
                <a:gd name="T8" fmla="*/ 3436 w 3517"/>
                <a:gd name="T9" fmla="*/ 796 h 3384"/>
                <a:gd name="T10" fmla="*/ 3320 w 3517"/>
                <a:gd name="T11" fmla="*/ 718 h 3384"/>
                <a:gd name="T12" fmla="*/ 3022 w 3517"/>
                <a:gd name="T13" fmla="*/ 341 h 3384"/>
                <a:gd name="T14" fmla="*/ 2187 w 3517"/>
                <a:gd name="T15" fmla="*/ 279 h 3384"/>
                <a:gd name="T16" fmla="*/ 2029 w 3517"/>
                <a:gd name="T17" fmla="*/ 494 h 3384"/>
                <a:gd name="T18" fmla="*/ 2048 w 3517"/>
                <a:gd name="T19" fmla="*/ 2172 h 3384"/>
                <a:gd name="T20" fmla="*/ 2045 w 3517"/>
                <a:gd name="T21" fmla="*/ 2833 h 3384"/>
                <a:gd name="T22" fmla="*/ 2277 w 3517"/>
                <a:gd name="T23" fmla="*/ 3134 h 3384"/>
                <a:gd name="T24" fmla="*/ 2423 w 3517"/>
                <a:gd name="T25" fmla="*/ 3196 h 3384"/>
                <a:gd name="T26" fmla="*/ 2491 w 3517"/>
                <a:gd name="T27" fmla="*/ 3294 h 3384"/>
                <a:gd name="T28" fmla="*/ 2399 w 3517"/>
                <a:gd name="T29" fmla="*/ 3342 h 3384"/>
                <a:gd name="T30" fmla="*/ 1381 w 3517"/>
                <a:gd name="T31" fmla="*/ 3331 h 3384"/>
                <a:gd name="T32" fmla="*/ 1141 w 3517"/>
                <a:gd name="T33" fmla="*/ 3346 h 3384"/>
                <a:gd name="T34" fmla="*/ 1031 w 3517"/>
                <a:gd name="T35" fmla="*/ 3286 h 3384"/>
                <a:gd name="T36" fmla="*/ 1110 w 3517"/>
                <a:gd name="T37" fmla="*/ 3203 h 3384"/>
                <a:gd name="T38" fmla="*/ 1529 w 3517"/>
                <a:gd name="T39" fmla="*/ 2554 h 3384"/>
                <a:gd name="T40" fmla="*/ 1527 w 3517"/>
                <a:gd name="T41" fmla="*/ 1293 h 3384"/>
                <a:gd name="T42" fmla="*/ 1583 w 3517"/>
                <a:gd name="T43" fmla="*/ 618 h 3384"/>
                <a:gd name="T44" fmla="*/ 1296 w 3517"/>
                <a:gd name="T45" fmla="*/ 275 h 3384"/>
                <a:gd name="T46" fmla="*/ 470 w 3517"/>
                <a:gd name="T47" fmla="*/ 266 h 3384"/>
                <a:gd name="T48" fmla="*/ 386 w 3517"/>
                <a:gd name="T49" fmla="*/ 341 h 3384"/>
                <a:gd name="T50" fmla="*/ 219 w 3517"/>
                <a:gd name="T51" fmla="*/ 712 h 3384"/>
                <a:gd name="T52" fmla="*/ 116 w 3517"/>
                <a:gd name="T53" fmla="*/ 794 h 3384"/>
                <a:gd name="T54" fmla="*/ 18 w 3517"/>
                <a:gd name="T55" fmla="*/ 659 h 3384"/>
                <a:gd name="T56" fmla="*/ 66 w 3517"/>
                <a:gd name="T57" fmla="*/ 158 h 3384"/>
                <a:gd name="T58" fmla="*/ 304 w 3517"/>
                <a:gd name="T59" fmla="*/ 1 h 3384"/>
                <a:gd name="T60" fmla="*/ 1772 w 3517"/>
                <a:gd name="T61" fmla="*/ 2 h 3384"/>
                <a:gd name="T62" fmla="*/ 1072 w 3517"/>
                <a:gd name="T63" fmla="*/ 153 h 3384"/>
                <a:gd name="T64" fmla="*/ 1105 w 3517"/>
                <a:gd name="T65" fmla="*/ 172 h 3384"/>
                <a:gd name="T66" fmla="*/ 1120 w 3517"/>
                <a:gd name="T67" fmla="*/ 158 h 3384"/>
                <a:gd name="T68" fmla="*/ 1108 w 3517"/>
                <a:gd name="T69" fmla="*/ 141 h 3384"/>
                <a:gd name="T70" fmla="*/ 1072 w 3517"/>
                <a:gd name="T71" fmla="*/ 153 h 3384"/>
                <a:gd name="T72" fmla="*/ 1917 w 3517"/>
                <a:gd name="T73" fmla="*/ 566 h 3384"/>
                <a:gd name="T74" fmla="*/ 1903 w 3517"/>
                <a:gd name="T75" fmla="*/ 602 h 3384"/>
                <a:gd name="T76" fmla="*/ 1917 w 3517"/>
                <a:gd name="T77" fmla="*/ 617 h 3384"/>
                <a:gd name="T78" fmla="*/ 1937 w 3517"/>
                <a:gd name="T79" fmla="*/ 590 h 3384"/>
                <a:gd name="T80" fmla="*/ 1917 w 3517"/>
                <a:gd name="T81" fmla="*/ 566 h 3384"/>
                <a:gd name="T82" fmla="*/ 1817 w 3517"/>
                <a:gd name="T83" fmla="*/ 2871 h 3384"/>
                <a:gd name="T84" fmla="*/ 1809 w 3517"/>
                <a:gd name="T85" fmla="*/ 2912 h 3384"/>
                <a:gd name="T86" fmla="*/ 1840 w 3517"/>
                <a:gd name="T87" fmla="*/ 2912 h 3384"/>
                <a:gd name="T88" fmla="*/ 1841 w 3517"/>
                <a:gd name="T89" fmla="*/ 2892 h 3384"/>
                <a:gd name="T90" fmla="*/ 1817 w 3517"/>
                <a:gd name="T91" fmla="*/ 2871 h 3384"/>
                <a:gd name="T92" fmla="*/ 1904 w 3517"/>
                <a:gd name="T93" fmla="*/ 750 h 3384"/>
                <a:gd name="T94" fmla="*/ 1919 w 3517"/>
                <a:gd name="T95" fmla="*/ 760 h 3384"/>
                <a:gd name="T96" fmla="*/ 1921 w 3517"/>
                <a:gd name="T97" fmla="*/ 745 h 3384"/>
                <a:gd name="T98" fmla="*/ 1904 w 3517"/>
                <a:gd name="T99" fmla="*/ 750 h 3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517" h="3384">
                  <a:moveTo>
                    <a:pt x="1772" y="2"/>
                  </a:moveTo>
                  <a:cubicBezTo>
                    <a:pt x="2246" y="2"/>
                    <a:pt x="2720" y="1"/>
                    <a:pt x="3195" y="3"/>
                  </a:cubicBezTo>
                  <a:cubicBezTo>
                    <a:pt x="3404" y="4"/>
                    <a:pt x="3465" y="74"/>
                    <a:pt x="3473" y="287"/>
                  </a:cubicBezTo>
                  <a:cubicBezTo>
                    <a:pt x="3477" y="414"/>
                    <a:pt x="3494" y="541"/>
                    <a:pt x="3509" y="667"/>
                  </a:cubicBezTo>
                  <a:cubicBezTo>
                    <a:pt x="3517" y="731"/>
                    <a:pt x="3489" y="773"/>
                    <a:pt x="3436" y="796"/>
                  </a:cubicBezTo>
                  <a:cubicBezTo>
                    <a:pt x="3362" y="827"/>
                    <a:pt x="3350" y="757"/>
                    <a:pt x="3320" y="718"/>
                  </a:cubicBezTo>
                  <a:cubicBezTo>
                    <a:pt x="3224" y="591"/>
                    <a:pt x="3216" y="411"/>
                    <a:pt x="3022" y="341"/>
                  </a:cubicBezTo>
                  <a:cubicBezTo>
                    <a:pt x="2745" y="240"/>
                    <a:pt x="2466" y="278"/>
                    <a:pt x="2187" y="279"/>
                  </a:cubicBezTo>
                  <a:cubicBezTo>
                    <a:pt x="2067" y="279"/>
                    <a:pt x="2028" y="388"/>
                    <a:pt x="2029" y="494"/>
                  </a:cubicBezTo>
                  <a:cubicBezTo>
                    <a:pt x="2033" y="1053"/>
                    <a:pt x="1993" y="1613"/>
                    <a:pt x="2048" y="2172"/>
                  </a:cubicBezTo>
                  <a:cubicBezTo>
                    <a:pt x="2069" y="2392"/>
                    <a:pt x="2033" y="2612"/>
                    <a:pt x="2045" y="2833"/>
                  </a:cubicBezTo>
                  <a:cubicBezTo>
                    <a:pt x="2055" y="3005"/>
                    <a:pt x="2099" y="3107"/>
                    <a:pt x="2277" y="3134"/>
                  </a:cubicBezTo>
                  <a:cubicBezTo>
                    <a:pt x="2327" y="3142"/>
                    <a:pt x="2373" y="3177"/>
                    <a:pt x="2423" y="3196"/>
                  </a:cubicBezTo>
                  <a:cubicBezTo>
                    <a:pt x="2469" y="3214"/>
                    <a:pt x="2507" y="3236"/>
                    <a:pt x="2491" y="3294"/>
                  </a:cubicBezTo>
                  <a:cubicBezTo>
                    <a:pt x="2477" y="3341"/>
                    <a:pt x="2436" y="3342"/>
                    <a:pt x="2399" y="3342"/>
                  </a:cubicBezTo>
                  <a:cubicBezTo>
                    <a:pt x="2059" y="3346"/>
                    <a:pt x="1717" y="3384"/>
                    <a:pt x="1381" y="3331"/>
                  </a:cubicBezTo>
                  <a:cubicBezTo>
                    <a:pt x="1290" y="3316"/>
                    <a:pt x="1220" y="3346"/>
                    <a:pt x="1141" y="3346"/>
                  </a:cubicBezTo>
                  <a:cubicBezTo>
                    <a:pt x="1096" y="3347"/>
                    <a:pt x="1045" y="3342"/>
                    <a:pt x="1031" y="3286"/>
                  </a:cubicBezTo>
                  <a:cubicBezTo>
                    <a:pt x="1015" y="3221"/>
                    <a:pt x="1063" y="3212"/>
                    <a:pt x="1110" y="3203"/>
                  </a:cubicBezTo>
                  <a:cubicBezTo>
                    <a:pt x="1471" y="3129"/>
                    <a:pt x="1537" y="2871"/>
                    <a:pt x="1529" y="2554"/>
                  </a:cubicBezTo>
                  <a:cubicBezTo>
                    <a:pt x="1519" y="2133"/>
                    <a:pt x="1507" y="1712"/>
                    <a:pt x="1527" y="1293"/>
                  </a:cubicBezTo>
                  <a:cubicBezTo>
                    <a:pt x="1537" y="1069"/>
                    <a:pt x="1525" y="840"/>
                    <a:pt x="1583" y="618"/>
                  </a:cubicBezTo>
                  <a:cubicBezTo>
                    <a:pt x="1620" y="475"/>
                    <a:pt x="1462" y="283"/>
                    <a:pt x="1296" y="275"/>
                  </a:cubicBezTo>
                  <a:cubicBezTo>
                    <a:pt x="1021" y="264"/>
                    <a:pt x="746" y="268"/>
                    <a:pt x="470" y="266"/>
                  </a:cubicBezTo>
                  <a:cubicBezTo>
                    <a:pt x="419" y="266"/>
                    <a:pt x="404" y="285"/>
                    <a:pt x="386" y="341"/>
                  </a:cubicBezTo>
                  <a:cubicBezTo>
                    <a:pt x="345" y="469"/>
                    <a:pt x="276" y="589"/>
                    <a:pt x="219" y="712"/>
                  </a:cubicBezTo>
                  <a:cubicBezTo>
                    <a:pt x="198" y="757"/>
                    <a:pt x="195" y="829"/>
                    <a:pt x="116" y="794"/>
                  </a:cubicBezTo>
                  <a:cubicBezTo>
                    <a:pt x="60" y="770"/>
                    <a:pt x="0" y="734"/>
                    <a:pt x="18" y="659"/>
                  </a:cubicBezTo>
                  <a:cubicBezTo>
                    <a:pt x="57" y="493"/>
                    <a:pt x="46" y="324"/>
                    <a:pt x="66" y="158"/>
                  </a:cubicBezTo>
                  <a:cubicBezTo>
                    <a:pt x="80" y="35"/>
                    <a:pt x="183" y="0"/>
                    <a:pt x="304" y="1"/>
                  </a:cubicBezTo>
                  <a:cubicBezTo>
                    <a:pt x="793" y="4"/>
                    <a:pt x="1283" y="2"/>
                    <a:pt x="1772" y="2"/>
                  </a:cubicBezTo>
                  <a:close/>
                  <a:moveTo>
                    <a:pt x="1072" y="153"/>
                  </a:moveTo>
                  <a:cubicBezTo>
                    <a:pt x="1082" y="160"/>
                    <a:pt x="1093" y="168"/>
                    <a:pt x="1105" y="172"/>
                  </a:cubicBezTo>
                  <a:cubicBezTo>
                    <a:pt x="1108" y="174"/>
                    <a:pt x="1119" y="164"/>
                    <a:pt x="1120" y="158"/>
                  </a:cubicBezTo>
                  <a:cubicBezTo>
                    <a:pt x="1120" y="153"/>
                    <a:pt x="1112" y="141"/>
                    <a:pt x="1108" y="141"/>
                  </a:cubicBezTo>
                  <a:cubicBezTo>
                    <a:pt x="1096" y="143"/>
                    <a:pt x="1084" y="149"/>
                    <a:pt x="1072" y="153"/>
                  </a:cubicBezTo>
                  <a:close/>
                  <a:moveTo>
                    <a:pt x="1917" y="566"/>
                  </a:moveTo>
                  <a:cubicBezTo>
                    <a:pt x="1912" y="579"/>
                    <a:pt x="1906" y="590"/>
                    <a:pt x="1903" y="602"/>
                  </a:cubicBezTo>
                  <a:cubicBezTo>
                    <a:pt x="1903" y="606"/>
                    <a:pt x="1912" y="612"/>
                    <a:pt x="1917" y="617"/>
                  </a:cubicBezTo>
                  <a:cubicBezTo>
                    <a:pt x="1924" y="608"/>
                    <a:pt x="1936" y="599"/>
                    <a:pt x="1937" y="590"/>
                  </a:cubicBezTo>
                  <a:cubicBezTo>
                    <a:pt x="1937" y="583"/>
                    <a:pt x="1924" y="575"/>
                    <a:pt x="1917" y="566"/>
                  </a:cubicBezTo>
                  <a:close/>
                  <a:moveTo>
                    <a:pt x="1817" y="2871"/>
                  </a:moveTo>
                  <a:cubicBezTo>
                    <a:pt x="1813" y="2886"/>
                    <a:pt x="1805" y="2901"/>
                    <a:pt x="1809" y="2912"/>
                  </a:cubicBezTo>
                  <a:cubicBezTo>
                    <a:pt x="1815" y="2933"/>
                    <a:pt x="1829" y="2933"/>
                    <a:pt x="1840" y="2912"/>
                  </a:cubicBezTo>
                  <a:cubicBezTo>
                    <a:pt x="1842" y="2907"/>
                    <a:pt x="1844" y="2897"/>
                    <a:pt x="1841" y="2892"/>
                  </a:cubicBezTo>
                  <a:cubicBezTo>
                    <a:pt x="1835" y="2884"/>
                    <a:pt x="1826" y="2879"/>
                    <a:pt x="1817" y="2871"/>
                  </a:cubicBezTo>
                  <a:close/>
                  <a:moveTo>
                    <a:pt x="1904" y="750"/>
                  </a:moveTo>
                  <a:lnTo>
                    <a:pt x="1919" y="760"/>
                  </a:lnTo>
                  <a:lnTo>
                    <a:pt x="1921" y="745"/>
                  </a:lnTo>
                  <a:lnTo>
                    <a:pt x="1904" y="7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black">
            <a:xfrm>
              <a:off x="5910282" y="3162123"/>
              <a:ext cx="87497" cy="199157"/>
            </a:xfrm>
            <a:custGeom>
              <a:avLst/>
              <a:gdLst>
                <a:gd name="T0" fmla="*/ 487 w 1517"/>
                <a:gd name="T1" fmla="*/ 60 h 3453"/>
                <a:gd name="T2" fmla="*/ 1364 w 1517"/>
                <a:gd name="T3" fmla="*/ 64 h 3453"/>
                <a:gd name="T4" fmla="*/ 1501 w 1517"/>
                <a:gd name="T5" fmla="*/ 145 h 3453"/>
                <a:gd name="T6" fmla="*/ 1385 w 1517"/>
                <a:gd name="T7" fmla="*/ 251 h 3453"/>
                <a:gd name="T8" fmla="*/ 1021 w 1517"/>
                <a:gd name="T9" fmla="*/ 726 h 3453"/>
                <a:gd name="T10" fmla="*/ 1044 w 1517"/>
                <a:gd name="T11" fmla="*/ 2850 h 3453"/>
                <a:gd name="T12" fmla="*/ 1347 w 1517"/>
                <a:gd name="T13" fmla="*/ 3218 h 3453"/>
                <a:gd name="T14" fmla="*/ 1495 w 1517"/>
                <a:gd name="T15" fmla="*/ 3340 h 3453"/>
                <a:gd name="T16" fmla="*/ 1321 w 1517"/>
                <a:gd name="T17" fmla="*/ 3400 h 3453"/>
                <a:gd name="T18" fmla="*/ 433 w 1517"/>
                <a:gd name="T19" fmla="*/ 3445 h 3453"/>
                <a:gd name="T20" fmla="*/ 95 w 1517"/>
                <a:gd name="T21" fmla="*/ 3400 h 3453"/>
                <a:gd name="T22" fmla="*/ 8 w 1517"/>
                <a:gd name="T23" fmla="*/ 3343 h 3453"/>
                <a:gd name="T24" fmla="*/ 68 w 1517"/>
                <a:gd name="T25" fmla="*/ 3254 h 3453"/>
                <a:gd name="T26" fmla="*/ 162 w 1517"/>
                <a:gd name="T27" fmla="*/ 3191 h 3453"/>
                <a:gd name="T28" fmla="*/ 489 w 1517"/>
                <a:gd name="T29" fmla="*/ 2756 h 3453"/>
                <a:gd name="T30" fmla="*/ 495 w 1517"/>
                <a:gd name="T31" fmla="*/ 626 h 3453"/>
                <a:gd name="T32" fmla="*/ 180 w 1517"/>
                <a:gd name="T33" fmla="*/ 243 h 3453"/>
                <a:gd name="T34" fmla="*/ 32 w 1517"/>
                <a:gd name="T35" fmla="*/ 142 h 3453"/>
                <a:gd name="T36" fmla="*/ 212 w 1517"/>
                <a:gd name="T37" fmla="*/ 62 h 3453"/>
                <a:gd name="T38" fmla="*/ 487 w 1517"/>
                <a:gd name="T39" fmla="*/ 60 h 3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17" h="3453">
                  <a:moveTo>
                    <a:pt x="487" y="60"/>
                  </a:moveTo>
                  <a:cubicBezTo>
                    <a:pt x="779" y="0"/>
                    <a:pt x="1069" y="171"/>
                    <a:pt x="1364" y="64"/>
                  </a:cubicBezTo>
                  <a:cubicBezTo>
                    <a:pt x="1419" y="44"/>
                    <a:pt x="1488" y="63"/>
                    <a:pt x="1501" y="145"/>
                  </a:cubicBezTo>
                  <a:cubicBezTo>
                    <a:pt x="1516" y="239"/>
                    <a:pt x="1438" y="233"/>
                    <a:pt x="1385" y="251"/>
                  </a:cubicBezTo>
                  <a:cubicBezTo>
                    <a:pt x="1049" y="371"/>
                    <a:pt x="1024" y="389"/>
                    <a:pt x="1021" y="726"/>
                  </a:cubicBezTo>
                  <a:cubicBezTo>
                    <a:pt x="1016" y="1434"/>
                    <a:pt x="977" y="2143"/>
                    <a:pt x="1044" y="2850"/>
                  </a:cubicBezTo>
                  <a:cubicBezTo>
                    <a:pt x="1069" y="3120"/>
                    <a:pt x="1087" y="3156"/>
                    <a:pt x="1347" y="3218"/>
                  </a:cubicBezTo>
                  <a:cubicBezTo>
                    <a:pt x="1423" y="3236"/>
                    <a:pt x="1517" y="3231"/>
                    <a:pt x="1495" y="3340"/>
                  </a:cubicBezTo>
                  <a:cubicBezTo>
                    <a:pt x="1477" y="3430"/>
                    <a:pt x="1386" y="3406"/>
                    <a:pt x="1321" y="3400"/>
                  </a:cubicBezTo>
                  <a:cubicBezTo>
                    <a:pt x="1023" y="3373"/>
                    <a:pt x="731" y="3453"/>
                    <a:pt x="433" y="3445"/>
                  </a:cubicBezTo>
                  <a:cubicBezTo>
                    <a:pt x="317" y="3441"/>
                    <a:pt x="208" y="3411"/>
                    <a:pt x="95" y="3400"/>
                  </a:cubicBezTo>
                  <a:cubicBezTo>
                    <a:pt x="54" y="3397"/>
                    <a:pt x="15" y="3385"/>
                    <a:pt x="8" y="3343"/>
                  </a:cubicBezTo>
                  <a:cubicBezTo>
                    <a:pt x="0" y="3301"/>
                    <a:pt x="37" y="3276"/>
                    <a:pt x="68" y="3254"/>
                  </a:cubicBezTo>
                  <a:cubicBezTo>
                    <a:pt x="99" y="3232"/>
                    <a:pt x="129" y="3197"/>
                    <a:pt x="162" y="3191"/>
                  </a:cubicBezTo>
                  <a:cubicBezTo>
                    <a:pt x="413" y="3150"/>
                    <a:pt x="483" y="2994"/>
                    <a:pt x="489" y="2756"/>
                  </a:cubicBezTo>
                  <a:cubicBezTo>
                    <a:pt x="507" y="2046"/>
                    <a:pt x="497" y="1336"/>
                    <a:pt x="495" y="626"/>
                  </a:cubicBezTo>
                  <a:cubicBezTo>
                    <a:pt x="494" y="405"/>
                    <a:pt x="375" y="295"/>
                    <a:pt x="180" y="243"/>
                  </a:cubicBezTo>
                  <a:cubicBezTo>
                    <a:pt x="116" y="226"/>
                    <a:pt x="24" y="240"/>
                    <a:pt x="32" y="142"/>
                  </a:cubicBezTo>
                  <a:cubicBezTo>
                    <a:pt x="40" y="24"/>
                    <a:pt x="144" y="66"/>
                    <a:pt x="212" y="62"/>
                  </a:cubicBezTo>
                  <a:cubicBezTo>
                    <a:pt x="303" y="56"/>
                    <a:pt x="395" y="60"/>
                    <a:pt x="487" y="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36"/>
            <p:cNvSpPr>
              <a:spLocks/>
            </p:cNvSpPr>
            <p:nvPr userDrawn="1"/>
          </p:nvSpPr>
          <p:spPr bwMode="black">
            <a:xfrm>
              <a:off x="6660619" y="3333302"/>
              <a:ext cx="254" cy="0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1" y="2"/>
                    <a:pt x="2" y="1"/>
                    <a:pt x="3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black">
            <a:xfrm>
              <a:off x="6665452" y="3332793"/>
              <a:ext cx="1526" cy="1272"/>
            </a:xfrm>
            <a:custGeom>
              <a:avLst/>
              <a:gdLst>
                <a:gd name="T0" fmla="*/ 26 w 26"/>
                <a:gd name="T1" fmla="*/ 12 h 24"/>
                <a:gd name="T2" fmla="*/ 12 w 26"/>
                <a:gd name="T3" fmla="*/ 24 h 24"/>
                <a:gd name="T4" fmla="*/ 0 w 26"/>
                <a:gd name="T5" fmla="*/ 11 h 24"/>
                <a:gd name="T6" fmla="*/ 13 w 26"/>
                <a:gd name="T7" fmla="*/ 0 h 24"/>
                <a:gd name="T8" fmla="*/ 26 w 26"/>
                <a:gd name="T9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4">
                  <a:moveTo>
                    <a:pt x="26" y="12"/>
                  </a:moveTo>
                  <a:cubicBezTo>
                    <a:pt x="21" y="16"/>
                    <a:pt x="16" y="24"/>
                    <a:pt x="12" y="24"/>
                  </a:cubicBezTo>
                  <a:cubicBezTo>
                    <a:pt x="8" y="23"/>
                    <a:pt x="4" y="16"/>
                    <a:pt x="0" y="11"/>
                  </a:cubicBezTo>
                  <a:cubicBezTo>
                    <a:pt x="4" y="7"/>
                    <a:pt x="9" y="0"/>
                    <a:pt x="13" y="0"/>
                  </a:cubicBezTo>
                  <a:cubicBezTo>
                    <a:pt x="18" y="0"/>
                    <a:pt x="22" y="8"/>
                    <a:pt x="26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22895" y="6118702"/>
            <a:ext cx="2743200" cy="359924"/>
          </a:xfrm>
        </p:spPr>
        <p:txBody>
          <a:bodyPr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fld id="{0D9C31D2-1EC1-4089-9863-10101AFE713B}" type="datetime1">
              <a:rPr lang="fi-FI" smtClean="0"/>
              <a:t>20.2.2018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2434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in otsikko palk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Kuva 6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5593559"/>
            <a:ext cx="12190476" cy="1271174"/>
          </a:xfrm>
          <a:prstGeom prst="rect">
            <a:avLst/>
          </a:prstGeom>
        </p:spPr>
      </p:pic>
      <p:grpSp>
        <p:nvGrpSpPr>
          <p:cNvPr id="31" name="Ryhmä 30"/>
          <p:cNvGrpSpPr/>
          <p:nvPr userDrawn="1"/>
        </p:nvGrpSpPr>
        <p:grpSpPr bwMode="black">
          <a:xfrm>
            <a:off x="5439465" y="5789090"/>
            <a:ext cx="1311532" cy="855664"/>
            <a:chOff x="4369421" y="1387768"/>
            <a:chExt cx="3480291" cy="2270595"/>
          </a:xfrm>
        </p:grpSpPr>
        <p:sp>
          <p:nvSpPr>
            <p:cNvPr id="32" name="Freeform 5"/>
            <p:cNvSpPr>
              <a:spLocks noEditPoints="1"/>
            </p:cNvSpPr>
            <p:nvPr userDrawn="1"/>
          </p:nvSpPr>
          <p:spPr bwMode="black">
            <a:xfrm>
              <a:off x="4369421" y="1387768"/>
              <a:ext cx="3480291" cy="2270595"/>
            </a:xfrm>
            <a:custGeom>
              <a:avLst/>
              <a:gdLst>
                <a:gd name="T0" fmla="*/ 61 w 60305"/>
                <a:gd name="T1" fmla="*/ 11329 h 39342"/>
                <a:gd name="T2" fmla="*/ 59 w 60305"/>
                <a:gd name="T3" fmla="*/ 349 h 39342"/>
                <a:gd name="T4" fmla="*/ 15836 w 60305"/>
                <a:gd name="T5" fmla="*/ 191 h 39342"/>
                <a:gd name="T6" fmla="*/ 18219 w 60305"/>
                <a:gd name="T7" fmla="*/ 47 h 39342"/>
                <a:gd name="T8" fmla="*/ 53397 w 60305"/>
                <a:gd name="T9" fmla="*/ 48 h 39342"/>
                <a:gd name="T10" fmla="*/ 60277 w 60305"/>
                <a:gd name="T11" fmla="*/ 377 h 39342"/>
                <a:gd name="T12" fmla="*/ 60277 w 60305"/>
                <a:gd name="T13" fmla="*/ 38919 h 39342"/>
                <a:gd name="T14" fmla="*/ 49152 w 60305"/>
                <a:gd name="T15" fmla="*/ 39245 h 39342"/>
                <a:gd name="T16" fmla="*/ 35970 w 60305"/>
                <a:gd name="T17" fmla="*/ 39278 h 39342"/>
                <a:gd name="T18" fmla="*/ 32226 w 60305"/>
                <a:gd name="T19" fmla="*/ 39278 h 39342"/>
                <a:gd name="T20" fmla="*/ 25206 w 60305"/>
                <a:gd name="T21" fmla="*/ 39148 h 39342"/>
                <a:gd name="T22" fmla="*/ 370 w 60305"/>
                <a:gd name="T23" fmla="*/ 39278 h 39342"/>
                <a:gd name="T24" fmla="*/ 213 w 60305"/>
                <a:gd name="T25" fmla="*/ 14684 h 39342"/>
                <a:gd name="T26" fmla="*/ 345 w 60305"/>
                <a:gd name="T27" fmla="*/ 1981 h 39342"/>
                <a:gd name="T28" fmla="*/ 380 w 60305"/>
                <a:gd name="T29" fmla="*/ 1985 h 39342"/>
                <a:gd name="T30" fmla="*/ 473 w 60305"/>
                <a:gd name="T31" fmla="*/ 465 h 39342"/>
                <a:gd name="T32" fmla="*/ 435 w 60305"/>
                <a:gd name="T33" fmla="*/ 11737 h 39342"/>
                <a:gd name="T34" fmla="*/ 591 w 60305"/>
                <a:gd name="T35" fmla="*/ 23239 h 39342"/>
                <a:gd name="T36" fmla="*/ 542 w 60305"/>
                <a:gd name="T37" fmla="*/ 27856 h 39342"/>
                <a:gd name="T38" fmla="*/ 543 w 60305"/>
                <a:gd name="T39" fmla="*/ 35877 h 39342"/>
                <a:gd name="T40" fmla="*/ 14339 w 60305"/>
                <a:gd name="T41" fmla="*/ 38732 h 39342"/>
                <a:gd name="T42" fmla="*/ 14673 w 60305"/>
                <a:gd name="T43" fmla="*/ 38793 h 39342"/>
                <a:gd name="T44" fmla="*/ 17573 w 60305"/>
                <a:gd name="T45" fmla="*/ 38726 h 39342"/>
                <a:gd name="T46" fmla="*/ 32632 w 60305"/>
                <a:gd name="T47" fmla="*/ 38728 h 39342"/>
                <a:gd name="T48" fmla="*/ 37207 w 60305"/>
                <a:gd name="T49" fmla="*/ 38745 h 39342"/>
                <a:gd name="T50" fmla="*/ 50694 w 60305"/>
                <a:gd name="T51" fmla="*/ 38770 h 39342"/>
                <a:gd name="T52" fmla="*/ 59706 w 60305"/>
                <a:gd name="T53" fmla="*/ 38312 h 39342"/>
                <a:gd name="T54" fmla="*/ 51212 w 60305"/>
                <a:gd name="T55" fmla="*/ 547 h 39342"/>
                <a:gd name="T56" fmla="*/ 17921 w 60305"/>
                <a:gd name="T57" fmla="*/ 517 h 39342"/>
                <a:gd name="T58" fmla="*/ 15548 w 60305"/>
                <a:gd name="T59" fmla="*/ 595 h 39342"/>
                <a:gd name="T60" fmla="*/ 863 w 60305"/>
                <a:gd name="T61" fmla="*/ 592 h 39342"/>
                <a:gd name="T62" fmla="*/ 627 w 60305"/>
                <a:gd name="T63" fmla="*/ 10679 h 39342"/>
                <a:gd name="T64" fmla="*/ 40149 w 60305"/>
                <a:gd name="T65" fmla="*/ 38903 h 39342"/>
                <a:gd name="T66" fmla="*/ 48428 w 60305"/>
                <a:gd name="T67" fmla="*/ 38794 h 39342"/>
                <a:gd name="T68" fmla="*/ 45654 w 60305"/>
                <a:gd name="T69" fmla="*/ 38979 h 39342"/>
                <a:gd name="T70" fmla="*/ 25195 w 60305"/>
                <a:gd name="T71" fmla="*/ 38866 h 39342"/>
                <a:gd name="T72" fmla="*/ 14887 w 60305"/>
                <a:gd name="T73" fmla="*/ 38919 h 39342"/>
                <a:gd name="T74" fmla="*/ 48676 w 60305"/>
                <a:gd name="T75" fmla="*/ 38995 h 39342"/>
                <a:gd name="T76" fmla="*/ 48958 w 60305"/>
                <a:gd name="T77" fmla="*/ 39051 h 39342"/>
                <a:gd name="T78" fmla="*/ 35999 w 60305"/>
                <a:gd name="T79" fmla="*/ 38735 h 39342"/>
                <a:gd name="T80" fmla="*/ 348 w 60305"/>
                <a:gd name="T81" fmla="*/ 13838 h 39342"/>
                <a:gd name="T82" fmla="*/ 32063 w 60305"/>
                <a:gd name="T83" fmla="*/ 38840 h 39342"/>
                <a:gd name="T84" fmla="*/ 32630 w 60305"/>
                <a:gd name="T85" fmla="*/ 38877 h 39342"/>
                <a:gd name="T86" fmla="*/ 48552 w 60305"/>
                <a:gd name="T87" fmla="*/ 38855 h 39342"/>
                <a:gd name="T88" fmla="*/ 41100 w 60305"/>
                <a:gd name="T89" fmla="*/ 38895 h 39342"/>
                <a:gd name="T90" fmla="*/ 291 w 60305"/>
                <a:gd name="T91" fmla="*/ 12207 h 39342"/>
                <a:gd name="T92" fmla="*/ 50581 w 60305"/>
                <a:gd name="T93" fmla="*/ 38729 h 39342"/>
                <a:gd name="T94" fmla="*/ 16173 w 60305"/>
                <a:gd name="T95" fmla="*/ 38781 h 39342"/>
                <a:gd name="T96" fmla="*/ 54355 w 60305"/>
                <a:gd name="T97" fmla="*/ 38785 h 39342"/>
                <a:gd name="T98" fmla="*/ 23668 w 60305"/>
                <a:gd name="T99" fmla="*/ 38874 h 39342"/>
                <a:gd name="T100" fmla="*/ 22029 w 60305"/>
                <a:gd name="T101" fmla="*/ 38894 h 39342"/>
                <a:gd name="T102" fmla="*/ 24921 w 60305"/>
                <a:gd name="T103" fmla="*/ 38983 h 39342"/>
                <a:gd name="T104" fmla="*/ 29778 w 60305"/>
                <a:gd name="T105" fmla="*/ 39000 h 39342"/>
                <a:gd name="T106" fmla="*/ 25090 w 60305"/>
                <a:gd name="T107" fmla="*/ 39039 h 39342"/>
                <a:gd name="T108" fmla="*/ 60043 w 60305"/>
                <a:gd name="T109" fmla="*/ 34764 h 39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0305" h="39342">
                  <a:moveTo>
                    <a:pt x="206" y="14690"/>
                  </a:moveTo>
                  <a:cubicBezTo>
                    <a:pt x="93" y="14632"/>
                    <a:pt x="30" y="14551"/>
                    <a:pt x="57" y="14413"/>
                  </a:cubicBezTo>
                  <a:cubicBezTo>
                    <a:pt x="94" y="14225"/>
                    <a:pt x="0" y="14027"/>
                    <a:pt x="109" y="13834"/>
                  </a:cubicBezTo>
                  <a:cubicBezTo>
                    <a:pt x="125" y="13805"/>
                    <a:pt x="59" y="13651"/>
                    <a:pt x="59" y="13549"/>
                  </a:cubicBezTo>
                  <a:cubicBezTo>
                    <a:pt x="58" y="12809"/>
                    <a:pt x="57" y="12069"/>
                    <a:pt x="61" y="11329"/>
                  </a:cubicBezTo>
                  <a:cubicBezTo>
                    <a:pt x="61" y="11236"/>
                    <a:pt x="16" y="11128"/>
                    <a:pt x="117" y="11052"/>
                  </a:cubicBezTo>
                  <a:cubicBezTo>
                    <a:pt x="149" y="11028"/>
                    <a:pt x="127" y="11001"/>
                    <a:pt x="106" y="10984"/>
                  </a:cubicBezTo>
                  <a:cubicBezTo>
                    <a:pt x="23" y="10917"/>
                    <a:pt x="60" y="10825"/>
                    <a:pt x="60" y="10745"/>
                  </a:cubicBezTo>
                  <a:cubicBezTo>
                    <a:pt x="58" y="7849"/>
                    <a:pt x="59" y="4952"/>
                    <a:pt x="59" y="2056"/>
                  </a:cubicBezTo>
                  <a:cubicBezTo>
                    <a:pt x="59" y="1487"/>
                    <a:pt x="58" y="918"/>
                    <a:pt x="59" y="349"/>
                  </a:cubicBezTo>
                  <a:cubicBezTo>
                    <a:pt x="59" y="112"/>
                    <a:pt x="120" y="52"/>
                    <a:pt x="356" y="45"/>
                  </a:cubicBezTo>
                  <a:cubicBezTo>
                    <a:pt x="384" y="44"/>
                    <a:pt x="412" y="45"/>
                    <a:pt x="441" y="45"/>
                  </a:cubicBezTo>
                  <a:cubicBezTo>
                    <a:pt x="5474" y="45"/>
                    <a:pt x="10384" y="45"/>
                    <a:pt x="15417" y="45"/>
                  </a:cubicBezTo>
                  <a:cubicBezTo>
                    <a:pt x="15553" y="45"/>
                    <a:pt x="15703" y="10"/>
                    <a:pt x="15754" y="210"/>
                  </a:cubicBezTo>
                  <a:cubicBezTo>
                    <a:pt x="15769" y="269"/>
                    <a:pt x="15816" y="242"/>
                    <a:pt x="15836" y="191"/>
                  </a:cubicBezTo>
                  <a:cubicBezTo>
                    <a:pt x="15887" y="64"/>
                    <a:pt x="15987" y="60"/>
                    <a:pt x="16096" y="89"/>
                  </a:cubicBezTo>
                  <a:cubicBezTo>
                    <a:pt x="16289" y="140"/>
                    <a:pt x="16479" y="133"/>
                    <a:pt x="16672" y="86"/>
                  </a:cubicBezTo>
                  <a:cubicBezTo>
                    <a:pt x="16898" y="31"/>
                    <a:pt x="17127" y="12"/>
                    <a:pt x="17351" y="97"/>
                  </a:cubicBezTo>
                  <a:cubicBezTo>
                    <a:pt x="17392" y="112"/>
                    <a:pt x="17435" y="131"/>
                    <a:pt x="17473" y="113"/>
                  </a:cubicBezTo>
                  <a:cubicBezTo>
                    <a:pt x="17714" y="0"/>
                    <a:pt x="17970" y="47"/>
                    <a:pt x="18219" y="47"/>
                  </a:cubicBezTo>
                  <a:cubicBezTo>
                    <a:pt x="28425" y="45"/>
                    <a:pt x="38631" y="45"/>
                    <a:pt x="48838" y="45"/>
                  </a:cubicBezTo>
                  <a:cubicBezTo>
                    <a:pt x="48956" y="45"/>
                    <a:pt x="49072" y="49"/>
                    <a:pt x="49190" y="76"/>
                  </a:cubicBezTo>
                  <a:cubicBezTo>
                    <a:pt x="49400" y="123"/>
                    <a:pt x="49614" y="160"/>
                    <a:pt x="49824" y="53"/>
                  </a:cubicBezTo>
                  <a:cubicBezTo>
                    <a:pt x="49869" y="30"/>
                    <a:pt x="49934" y="45"/>
                    <a:pt x="49990" y="45"/>
                  </a:cubicBezTo>
                  <a:cubicBezTo>
                    <a:pt x="51126" y="45"/>
                    <a:pt x="52261" y="40"/>
                    <a:pt x="53397" y="48"/>
                  </a:cubicBezTo>
                  <a:cubicBezTo>
                    <a:pt x="53737" y="50"/>
                    <a:pt x="54072" y="134"/>
                    <a:pt x="54415" y="122"/>
                  </a:cubicBezTo>
                  <a:cubicBezTo>
                    <a:pt x="54687" y="113"/>
                    <a:pt x="54956" y="6"/>
                    <a:pt x="55223" y="51"/>
                  </a:cubicBezTo>
                  <a:cubicBezTo>
                    <a:pt x="55640" y="123"/>
                    <a:pt x="56301" y="60"/>
                    <a:pt x="56715" y="52"/>
                  </a:cubicBezTo>
                  <a:cubicBezTo>
                    <a:pt x="57794" y="31"/>
                    <a:pt x="58874" y="45"/>
                    <a:pt x="59953" y="45"/>
                  </a:cubicBezTo>
                  <a:cubicBezTo>
                    <a:pt x="60243" y="45"/>
                    <a:pt x="60277" y="80"/>
                    <a:pt x="60277" y="377"/>
                  </a:cubicBezTo>
                  <a:cubicBezTo>
                    <a:pt x="60277" y="10952"/>
                    <a:pt x="60279" y="21528"/>
                    <a:pt x="60270" y="32103"/>
                  </a:cubicBezTo>
                  <a:cubicBezTo>
                    <a:pt x="60270" y="32398"/>
                    <a:pt x="60305" y="32699"/>
                    <a:pt x="60220" y="33000"/>
                  </a:cubicBezTo>
                  <a:cubicBezTo>
                    <a:pt x="60183" y="33130"/>
                    <a:pt x="60221" y="33308"/>
                    <a:pt x="60248" y="33458"/>
                  </a:cubicBezTo>
                  <a:cubicBezTo>
                    <a:pt x="60282" y="33643"/>
                    <a:pt x="60276" y="33825"/>
                    <a:pt x="60276" y="34009"/>
                  </a:cubicBezTo>
                  <a:cubicBezTo>
                    <a:pt x="60278" y="35646"/>
                    <a:pt x="60277" y="37283"/>
                    <a:pt x="60277" y="38919"/>
                  </a:cubicBezTo>
                  <a:cubicBezTo>
                    <a:pt x="60277" y="39248"/>
                    <a:pt x="60247" y="39278"/>
                    <a:pt x="59915" y="39278"/>
                  </a:cubicBezTo>
                  <a:cubicBezTo>
                    <a:pt x="57006" y="39278"/>
                    <a:pt x="53845" y="39278"/>
                    <a:pt x="50936" y="39278"/>
                  </a:cubicBezTo>
                  <a:cubicBezTo>
                    <a:pt x="50832" y="39278"/>
                    <a:pt x="50726" y="39293"/>
                    <a:pt x="50632" y="39226"/>
                  </a:cubicBezTo>
                  <a:cubicBezTo>
                    <a:pt x="50604" y="39207"/>
                    <a:pt x="50573" y="39197"/>
                    <a:pt x="50534" y="39207"/>
                  </a:cubicBezTo>
                  <a:cubicBezTo>
                    <a:pt x="50077" y="39332"/>
                    <a:pt x="49615" y="39283"/>
                    <a:pt x="49152" y="39245"/>
                  </a:cubicBezTo>
                  <a:cubicBezTo>
                    <a:pt x="49054" y="39237"/>
                    <a:pt x="48952" y="39280"/>
                    <a:pt x="48847" y="39280"/>
                  </a:cubicBezTo>
                  <a:cubicBezTo>
                    <a:pt x="48181" y="39276"/>
                    <a:pt x="47515" y="39278"/>
                    <a:pt x="46849" y="39278"/>
                  </a:cubicBezTo>
                  <a:cubicBezTo>
                    <a:pt x="43706" y="39278"/>
                    <a:pt x="40564" y="39277"/>
                    <a:pt x="37421" y="39279"/>
                  </a:cubicBezTo>
                  <a:cubicBezTo>
                    <a:pt x="37183" y="39279"/>
                    <a:pt x="36948" y="39234"/>
                    <a:pt x="36705" y="39270"/>
                  </a:cubicBezTo>
                  <a:cubicBezTo>
                    <a:pt x="36464" y="39306"/>
                    <a:pt x="36215" y="39278"/>
                    <a:pt x="35970" y="39278"/>
                  </a:cubicBezTo>
                  <a:lnTo>
                    <a:pt x="35213" y="39278"/>
                  </a:lnTo>
                  <a:lnTo>
                    <a:pt x="34477" y="39278"/>
                  </a:lnTo>
                  <a:lnTo>
                    <a:pt x="33719" y="39278"/>
                  </a:lnTo>
                  <a:lnTo>
                    <a:pt x="32983" y="39278"/>
                  </a:lnTo>
                  <a:lnTo>
                    <a:pt x="32226" y="39278"/>
                  </a:lnTo>
                  <a:lnTo>
                    <a:pt x="31490" y="39278"/>
                  </a:lnTo>
                  <a:lnTo>
                    <a:pt x="30733" y="39278"/>
                  </a:lnTo>
                  <a:cubicBezTo>
                    <a:pt x="28972" y="39278"/>
                    <a:pt x="27210" y="39279"/>
                    <a:pt x="25448" y="39275"/>
                  </a:cubicBezTo>
                  <a:cubicBezTo>
                    <a:pt x="25371" y="39275"/>
                    <a:pt x="25233" y="39342"/>
                    <a:pt x="25253" y="39156"/>
                  </a:cubicBezTo>
                  <a:cubicBezTo>
                    <a:pt x="25255" y="39138"/>
                    <a:pt x="25215" y="39096"/>
                    <a:pt x="25206" y="39148"/>
                  </a:cubicBezTo>
                  <a:cubicBezTo>
                    <a:pt x="25175" y="39339"/>
                    <a:pt x="25026" y="39292"/>
                    <a:pt x="24928" y="39272"/>
                  </a:cubicBezTo>
                  <a:cubicBezTo>
                    <a:pt x="24709" y="39226"/>
                    <a:pt x="24497" y="39279"/>
                    <a:pt x="24281" y="39278"/>
                  </a:cubicBezTo>
                  <a:cubicBezTo>
                    <a:pt x="23293" y="39277"/>
                    <a:pt x="22305" y="39279"/>
                    <a:pt x="21316" y="39278"/>
                  </a:cubicBezTo>
                  <a:cubicBezTo>
                    <a:pt x="19186" y="39275"/>
                    <a:pt x="17055" y="39267"/>
                    <a:pt x="14924" y="39268"/>
                  </a:cubicBezTo>
                  <a:cubicBezTo>
                    <a:pt x="10032" y="39269"/>
                    <a:pt x="5262" y="39274"/>
                    <a:pt x="370" y="39278"/>
                  </a:cubicBezTo>
                  <a:cubicBezTo>
                    <a:pt x="59" y="39278"/>
                    <a:pt x="59" y="39278"/>
                    <a:pt x="59" y="38957"/>
                  </a:cubicBezTo>
                  <a:cubicBezTo>
                    <a:pt x="58" y="31513"/>
                    <a:pt x="57" y="24069"/>
                    <a:pt x="66" y="16625"/>
                  </a:cubicBezTo>
                  <a:cubicBezTo>
                    <a:pt x="66" y="16334"/>
                    <a:pt x="46" y="16043"/>
                    <a:pt x="56" y="15752"/>
                  </a:cubicBezTo>
                  <a:cubicBezTo>
                    <a:pt x="67" y="15454"/>
                    <a:pt x="62" y="15155"/>
                    <a:pt x="57" y="14856"/>
                  </a:cubicBezTo>
                  <a:cubicBezTo>
                    <a:pt x="54" y="14738"/>
                    <a:pt x="70" y="14657"/>
                    <a:pt x="213" y="14684"/>
                  </a:cubicBezTo>
                  <a:cubicBezTo>
                    <a:pt x="226" y="14694"/>
                    <a:pt x="239" y="14704"/>
                    <a:pt x="253" y="14715"/>
                  </a:cubicBezTo>
                  <a:cubicBezTo>
                    <a:pt x="255" y="14709"/>
                    <a:pt x="258" y="14704"/>
                    <a:pt x="260" y="14699"/>
                  </a:cubicBezTo>
                  <a:cubicBezTo>
                    <a:pt x="242" y="14696"/>
                    <a:pt x="224" y="14693"/>
                    <a:pt x="206" y="14690"/>
                  </a:cubicBezTo>
                  <a:close/>
                  <a:moveTo>
                    <a:pt x="380" y="1985"/>
                  </a:moveTo>
                  <a:cubicBezTo>
                    <a:pt x="368" y="1983"/>
                    <a:pt x="357" y="1981"/>
                    <a:pt x="345" y="1981"/>
                  </a:cubicBezTo>
                  <a:cubicBezTo>
                    <a:pt x="333" y="1981"/>
                    <a:pt x="313" y="1945"/>
                    <a:pt x="311" y="1988"/>
                  </a:cubicBezTo>
                  <a:cubicBezTo>
                    <a:pt x="334" y="1987"/>
                    <a:pt x="358" y="1987"/>
                    <a:pt x="382" y="1986"/>
                  </a:cubicBezTo>
                  <a:cubicBezTo>
                    <a:pt x="387" y="1988"/>
                    <a:pt x="397" y="1991"/>
                    <a:pt x="397" y="1992"/>
                  </a:cubicBezTo>
                  <a:cubicBezTo>
                    <a:pt x="396" y="2009"/>
                    <a:pt x="388" y="2012"/>
                    <a:pt x="375" y="2000"/>
                  </a:cubicBezTo>
                  <a:cubicBezTo>
                    <a:pt x="374" y="1998"/>
                    <a:pt x="378" y="1990"/>
                    <a:pt x="380" y="1985"/>
                  </a:cubicBezTo>
                  <a:close/>
                  <a:moveTo>
                    <a:pt x="443" y="428"/>
                  </a:moveTo>
                  <a:cubicBezTo>
                    <a:pt x="437" y="404"/>
                    <a:pt x="422" y="392"/>
                    <a:pt x="398" y="398"/>
                  </a:cubicBezTo>
                  <a:cubicBezTo>
                    <a:pt x="393" y="399"/>
                    <a:pt x="392" y="415"/>
                    <a:pt x="389" y="424"/>
                  </a:cubicBezTo>
                  <a:cubicBezTo>
                    <a:pt x="408" y="423"/>
                    <a:pt x="428" y="423"/>
                    <a:pt x="448" y="423"/>
                  </a:cubicBezTo>
                  <a:cubicBezTo>
                    <a:pt x="442" y="446"/>
                    <a:pt x="448" y="463"/>
                    <a:pt x="473" y="465"/>
                  </a:cubicBezTo>
                  <a:cubicBezTo>
                    <a:pt x="481" y="466"/>
                    <a:pt x="489" y="454"/>
                    <a:pt x="498" y="448"/>
                  </a:cubicBezTo>
                  <a:cubicBezTo>
                    <a:pt x="479" y="441"/>
                    <a:pt x="461" y="434"/>
                    <a:pt x="443" y="428"/>
                  </a:cubicBezTo>
                  <a:close/>
                  <a:moveTo>
                    <a:pt x="554" y="11744"/>
                  </a:moveTo>
                  <a:cubicBezTo>
                    <a:pt x="540" y="11701"/>
                    <a:pt x="517" y="11669"/>
                    <a:pt x="468" y="11696"/>
                  </a:cubicBezTo>
                  <a:cubicBezTo>
                    <a:pt x="453" y="11704"/>
                    <a:pt x="432" y="11733"/>
                    <a:pt x="435" y="11737"/>
                  </a:cubicBezTo>
                  <a:cubicBezTo>
                    <a:pt x="463" y="11776"/>
                    <a:pt x="505" y="11754"/>
                    <a:pt x="542" y="11755"/>
                  </a:cubicBezTo>
                  <a:cubicBezTo>
                    <a:pt x="626" y="11898"/>
                    <a:pt x="547" y="12052"/>
                    <a:pt x="569" y="12197"/>
                  </a:cubicBezTo>
                  <a:cubicBezTo>
                    <a:pt x="617" y="12512"/>
                    <a:pt x="629" y="12829"/>
                    <a:pt x="629" y="13146"/>
                  </a:cubicBezTo>
                  <a:cubicBezTo>
                    <a:pt x="630" y="16321"/>
                    <a:pt x="630" y="19495"/>
                    <a:pt x="630" y="22669"/>
                  </a:cubicBezTo>
                  <a:cubicBezTo>
                    <a:pt x="630" y="22860"/>
                    <a:pt x="613" y="23048"/>
                    <a:pt x="591" y="23239"/>
                  </a:cubicBezTo>
                  <a:cubicBezTo>
                    <a:pt x="563" y="23494"/>
                    <a:pt x="574" y="23756"/>
                    <a:pt x="589" y="24014"/>
                  </a:cubicBezTo>
                  <a:cubicBezTo>
                    <a:pt x="595" y="24117"/>
                    <a:pt x="661" y="24232"/>
                    <a:pt x="623" y="24325"/>
                  </a:cubicBezTo>
                  <a:cubicBezTo>
                    <a:pt x="500" y="24630"/>
                    <a:pt x="589" y="24938"/>
                    <a:pt x="583" y="25245"/>
                  </a:cubicBezTo>
                  <a:cubicBezTo>
                    <a:pt x="572" y="25759"/>
                    <a:pt x="607" y="26273"/>
                    <a:pt x="585" y="26788"/>
                  </a:cubicBezTo>
                  <a:cubicBezTo>
                    <a:pt x="569" y="27144"/>
                    <a:pt x="584" y="27501"/>
                    <a:pt x="542" y="27856"/>
                  </a:cubicBezTo>
                  <a:cubicBezTo>
                    <a:pt x="532" y="27933"/>
                    <a:pt x="512" y="28024"/>
                    <a:pt x="563" y="28083"/>
                  </a:cubicBezTo>
                  <a:cubicBezTo>
                    <a:pt x="643" y="28177"/>
                    <a:pt x="631" y="28280"/>
                    <a:pt x="629" y="28384"/>
                  </a:cubicBezTo>
                  <a:cubicBezTo>
                    <a:pt x="615" y="29440"/>
                    <a:pt x="666" y="30496"/>
                    <a:pt x="585" y="31551"/>
                  </a:cubicBezTo>
                  <a:cubicBezTo>
                    <a:pt x="564" y="31836"/>
                    <a:pt x="606" y="32121"/>
                    <a:pt x="594" y="32411"/>
                  </a:cubicBezTo>
                  <a:cubicBezTo>
                    <a:pt x="546" y="33565"/>
                    <a:pt x="630" y="34722"/>
                    <a:pt x="543" y="35877"/>
                  </a:cubicBezTo>
                  <a:cubicBezTo>
                    <a:pt x="508" y="36354"/>
                    <a:pt x="637" y="36817"/>
                    <a:pt x="631" y="37291"/>
                  </a:cubicBezTo>
                  <a:cubicBezTo>
                    <a:pt x="626" y="37703"/>
                    <a:pt x="633" y="38115"/>
                    <a:pt x="628" y="38527"/>
                  </a:cubicBezTo>
                  <a:cubicBezTo>
                    <a:pt x="627" y="38671"/>
                    <a:pt x="682" y="38740"/>
                    <a:pt x="826" y="38731"/>
                  </a:cubicBezTo>
                  <a:cubicBezTo>
                    <a:pt x="882" y="38728"/>
                    <a:pt x="938" y="38731"/>
                    <a:pt x="994" y="38731"/>
                  </a:cubicBezTo>
                  <a:cubicBezTo>
                    <a:pt x="5482" y="38731"/>
                    <a:pt x="9850" y="38731"/>
                    <a:pt x="14339" y="38732"/>
                  </a:cubicBezTo>
                  <a:cubicBezTo>
                    <a:pt x="14421" y="38732"/>
                    <a:pt x="14506" y="38710"/>
                    <a:pt x="14586" y="38752"/>
                  </a:cubicBezTo>
                  <a:cubicBezTo>
                    <a:pt x="14583" y="38775"/>
                    <a:pt x="14580" y="38799"/>
                    <a:pt x="14577" y="38822"/>
                  </a:cubicBezTo>
                  <a:cubicBezTo>
                    <a:pt x="14584" y="38823"/>
                    <a:pt x="14590" y="38823"/>
                    <a:pt x="14596" y="38823"/>
                  </a:cubicBezTo>
                  <a:cubicBezTo>
                    <a:pt x="14592" y="38799"/>
                    <a:pt x="14588" y="38774"/>
                    <a:pt x="14584" y="38750"/>
                  </a:cubicBezTo>
                  <a:cubicBezTo>
                    <a:pt x="14614" y="38764"/>
                    <a:pt x="14644" y="38778"/>
                    <a:pt x="14673" y="38793"/>
                  </a:cubicBezTo>
                  <a:cubicBezTo>
                    <a:pt x="14675" y="38775"/>
                    <a:pt x="14688" y="38778"/>
                    <a:pt x="14683" y="38789"/>
                  </a:cubicBezTo>
                  <a:cubicBezTo>
                    <a:pt x="14672" y="38814"/>
                    <a:pt x="14697" y="38790"/>
                    <a:pt x="14669" y="38789"/>
                  </a:cubicBezTo>
                  <a:cubicBezTo>
                    <a:pt x="14734" y="38714"/>
                    <a:pt x="14821" y="38732"/>
                    <a:pt x="14904" y="38731"/>
                  </a:cubicBezTo>
                  <a:cubicBezTo>
                    <a:pt x="15600" y="38727"/>
                    <a:pt x="16297" y="38723"/>
                    <a:pt x="16992" y="38775"/>
                  </a:cubicBezTo>
                  <a:cubicBezTo>
                    <a:pt x="17189" y="38789"/>
                    <a:pt x="17375" y="38723"/>
                    <a:pt x="17573" y="38726"/>
                  </a:cubicBezTo>
                  <a:cubicBezTo>
                    <a:pt x="18276" y="38738"/>
                    <a:pt x="18980" y="38731"/>
                    <a:pt x="19683" y="38731"/>
                  </a:cubicBezTo>
                  <a:lnTo>
                    <a:pt x="22966" y="38731"/>
                  </a:lnTo>
                  <a:cubicBezTo>
                    <a:pt x="25126" y="38731"/>
                    <a:pt x="27287" y="38732"/>
                    <a:pt x="29447" y="38730"/>
                  </a:cubicBezTo>
                  <a:cubicBezTo>
                    <a:pt x="29784" y="38729"/>
                    <a:pt x="30114" y="38792"/>
                    <a:pt x="30457" y="38781"/>
                  </a:cubicBezTo>
                  <a:cubicBezTo>
                    <a:pt x="31181" y="38757"/>
                    <a:pt x="31906" y="38713"/>
                    <a:pt x="32632" y="38728"/>
                  </a:cubicBezTo>
                  <a:cubicBezTo>
                    <a:pt x="33341" y="38742"/>
                    <a:pt x="34050" y="38731"/>
                    <a:pt x="34759" y="38731"/>
                  </a:cubicBezTo>
                  <a:cubicBezTo>
                    <a:pt x="35185" y="38731"/>
                    <a:pt x="35612" y="38730"/>
                    <a:pt x="36039" y="38731"/>
                  </a:cubicBezTo>
                  <a:cubicBezTo>
                    <a:pt x="36372" y="38732"/>
                    <a:pt x="36713" y="38706"/>
                    <a:pt x="36961" y="39007"/>
                  </a:cubicBezTo>
                  <a:cubicBezTo>
                    <a:pt x="36999" y="39053"/>
                    <a:pt x="37048" y="39037"/>
                    <a:pt x="37024" y="38971"/>
                  </a:cubicBezTo>
                  <a:cubicBezTo>
                    <a:pt x="36959" y="38786"/>
                    <a:pt x="37108" y="38736"/>
                    <a:pt x="37207" y="38745"/>
                  </a:cubicBezTo>
                  <a:cubicBezTo>
                    <a:pt x="37347" y="38759"/>
                    <a:pt x="37480" y="38727"/>
                    <a:pt x="37616" y="38727"/>
                  </a:cubicBezTo>
                  <a:cubicBezTo>
                    <a:pt x="41043" y="38732"/>
                    <a:pt x="44469" y="38731"/>
                    <a:pt x="47896" y="38731"/>
                  </a:cubicBezTo>
                  <a:cubicBezTo>
                    <a:pt x="47992" y="38731"/>
                    <a:pt x="48087" y="38737"/>
                    <a:pt x="48183" y="38737"/>
                  </a:cubicBezTo>
                  <a:cubicBezTo>
                    <a:pt x="48924" y="38736"/>
                    <a:pt x="49665" y="38734"/>
                    <a:pt x="50407" y="38730"/>
                  </a:cubicBezTo>
                  <a:cubicBezTo>
                    <a:pt x="50504" y="38730"/>
                    <a:pt x="50593" y="38778"/>
                    <a:pt x="50694" y="38770"/>
                  </a:cubicBezTo>
                  <a:cubicBezTo>
                    <a:pt x="50918" y="38751"/>
                    <a:pt x="51143" y="38733"/>
                    <a:pt x="51368" y="38733"/>
                  </a:cubicBezTo>
                  <a:cubicBezTo>
                    <a:pt x="52366" y="38729"/>
                    <a:pt x="53365" y="38729"/>
                    <a:pt x="54364" y="38731"/>
                  </a:cubicBezTo>
                  <a:cubicBezTo>
                    <a:pt x="55972" y="38734"/>
                    <a:pt x="57832" y="38739"/>
                    <a:pt x="59440" y="38742"/>
                  </a:cubicBezTo>
                  <a:cubicBezTo>
                    <a:pt x="59693" y="38742"/>
                    <a:pt x="59705" y="38729"/>
                    <a:pt x="59706" y="38461"/>
                  </a:cubicBezTo>
                  <a:cubicBezTo>
                    <a:pt x="59706" y="38412"/>
                    <a:pt x="59706" y="38362"/>
                    <a:pt x="59706" y="38312"/>
                  </a:cubicBezTo>
                  <a:lnTo>
                    <a:pt x="59706" y="25337"/>
                  </a:lnTo>
                  <a:cubicBezTo>
                    <a:pt x="59706" y="17205"/>
                    <a:pt x="59706" y="9074"/>
                    <a:pt x="59706" y="942"/>
                  </a:cubicBezTo>
                  <a:cubicBezTo>
                    <a:pt x="59706" y="604"/>
                    <a:pt x="59695" y="592"/>
                    <a:pt x="59367" y="592"/>
                  </a:cubicBezTo>
                  <a:cubicBezTo>
                    <a:pt x="56885" y="592"/>
                    <a:pt x="54150" y="592"/>
                    <a:pt x="51667" y="591"/>
                  </a:cubicBezTo>
                  <a:cubicBezTo>
                    <a:pt x="51514" y="591"/>
                    <a:pt x="51362" y="595"/>
                    <a:pt x="51212" y="547"/>
                  </a:cubicBezTo>
                  <a:cubicBezTo>
                    <a:pt x="51030" y="487"/>
                    <a:pt x="50842" y="488"/>
                    <a:pt x="50660" y="547"/>
                  </a:cubicBezTo>
                  <a:cubicBezTo>
                    <a:pt x="50517" y="593"/>
                    <a:pt x="50372" y="591"/>
                    <a:pt x="50225" y="591"/>
                  </a:cubicBezTo>
                  <a:cubicBezTo>
                    <a:pt x="39610" y="592"/>
                    <a:pt x="28995" y="592"/>
                    <a:pt x="18380" y="591"/>
                  </a:cubicBezTo>
                  <a:cubicBezTo>
                    <a:pt x="18275" y="591"/>
                    <a:pt x="18171" y="583"/>
                    <a:pt x="18066" y="582"/>
                  </a:cubicBezTo>
                  <a:cubicBezTo>
                    <a:pt x="18007" y="582"/>
                    <a:pt x="17955" y="570"/>
                    <a:pt x="17921" y="517"/>
                  </a:cubicBezTo>
                  <a:cubicBezTo>
                    <a:pt x="17806" y="338"/>
                    <a:pt x="17608" y="374"/>
                    <a:pt x="17490" y="435"/>
                  </a:cubicBezTo>
                  <a:cubicBezTo>
                    <a:pt x="17326" y="521"/>
                    <a:pt x="17130" y="436"/>
                    <a:pt x="16986" y="575"/>
                  </a:cubicBezTo>
                  <a:cubicBezTo>
                    <a:pt x="16958" y="602"/>
                    <a:pt x="16882" y="583"/>
                    <a:pt x="16826" y="562"/>
                  </a:cubicBezTo>
                  <a:cubicBezTo>
                    <a:pt x="16776" y="543"/>
                    <a:pt x="16711" y="531"/>
                    <a:pt x="16662" y="547"/>
                  </a:cubicBezTo>
                  <a:cubicBezTo>
                    <a:pt x="16294" y="665"/>
                    <a:pt x="15921" y="596"/>
                    <a:pt x="15548" y="595"/>
                  </a:cubicBezTo>
                  <a:cubicBezTo>
                    <a:pt x="11065" y="589"/>
                    <a:pt x="6704" y="592"/>
                    <a:pt x="2221" y="591"/>
                  </a:cubicBezTo>
                  <a:cubicBezTo>
                    <a:pt x="2082" y="591"/>
                    <a:pt x="1939" y="607"/>
                    <a:pt x="1803" y="583"/>
                  </a:cubicBezTo>
                  <a:cubicBezTo>
                    <a:pt x="1672" y="561"/>
                    <a:pt x="1540" y="621"/>
                    <a:pt x="1403" y="535"/>
                  </a:cubicBezTo>
                  <a:cubicBezTo>
                    <a:pt x="1339" y="495"/>
                    <a:pt x="1212" y="618"/>
                    <a:pt x="1094" y="594"/>
                  </a:cubicBezTo>
                  <a:cubicBezTo>
                    <a:pt x="1019" y="580"/>
                    <a:pt x="940" y="590"/>
                    <a:pt x="863" y="592"/>
                  </a:cubicBezTo>
                  <a:cubicBezTo>
                    <a:pt x="665" y="596"/>
                    <a:pt x="640" y="627"/>
                    <a:pt x="629" y="828"/>
                  </a:cubicBezTo>
                  <a:cubicBezTo>
                    <a:pt x="612" y="1101"/>
                    <a:pt x="675" y="1376"/>
                    <a:pt x="561" y="1647"/>
                  </a:cubicBezTo>
                  <a:cubicBezTo>
                    <a:pt x="529" y="1723"/>
                    <a:pt x="539" y="1846"/>
                    <a:pt x="564" y="1953"/>
                  </a:cubicBezTo>
                  <a:cubicBezTo>
                    <a:pt x="611" y="2151"/>
                    <a:pt x="631" y="2355"/>
                    <a:pt x="631" y="2561"/>
                  </a:cubicBezTo>
                  <a:cubicBezTo>
                    <a:pt x="629" y="5267"/>
                    <a:pt x="632" y="7973"/>
                    <a:pt x="627" y="10679"/>
                  </a:cubicBezTo>
                  <a:cubicBezTo>
                    <a:pt x="627" y="11034"/>
                    <a:pt x="637" y="11393"/>
                    <a:pt x="554" y="11744"/>
                  </a:cubicBezTo>
                  <a:close/>
                  <a:moveTo>
                    <a:pt x="40173" y="38876"/>
                  </a:moveTo>
                  <a:cubicBezTo>
                    <a:pt x="40121" y="38802"/>
                    <a:pt x="40086" y="38722"/>
                    <a:pt x="40004" y="38697"/>
                  </a:cubicBezTo>
                  <a:cubicBezTo>
                    <a:pt x="39964" y="38685"/>
                    <a:pt x="39963" y="38736"/>
                    <a:pt x="39970" y="38752"/>
                  </a:cubicBezTo>
                  <a:cubicBezTo>
                    <a:pt x="40006" y="38829"/>
                    <a:pt x="40084" y="38860"/>
                    <a:pt x="40149" y="38903"/>
                  </a:cubicBezTo>
                  <a:cubicBezTo>
                    <a:pt x="40166" y="38914"/>
                    <a:pt x="40175" y="38885"/>
                    <a:pt x="40173" y="38876"/>
                  </a:cubicBezTo>
                  <a:close/>
                  <a:moveTo>
                    <a:pt x="48469" y="38766"/>
                  </a:moveTo>
                  <a:cubicBezTo>
                    <a:pt x="48442" y="38744"/>
                    <a:pt x="48416" y="38714"/>
                    <a:pt x="48383" y="38697"/>
                  </a:cubicBezTo>
                  <a:cubicBezTo>
                    <a:pt x="48362" y="38686"/>
                    <a:pt x="48344" y="38716"/>
                    <a:pt x="48356" y="38732"/>
                  </a:cubicBezTo>
                  <a:cubicBezTo>
                    <a:pt x="48374" y="38757"/>
                    <a:pt x="48401" y="38778"/>
                    <a:pt x="48428" y="38794"/>
                  </a:cubicBezTo>
                  <a:cubicBezTo>
                    <a:pt x="48443" y="38803"/>
                    <a:pt x="48464" y="38798"/>
                    <a:pt x="48469" y="38766"/>
                  </a:cubicBezTo>
                  <a:close/>
                  <a:moveTo>
                    <a:pt x="45703" y="39025"/>
                  </a:moveTo>
                  <a:cubicBezTo>
                    <a:pt x="45732" y="39029"/>
                    <a:pt x="45743" y="39010"/>
                    <a:pt x="45736" y="38989"/>
                  </a:cubicBezTo>
                  <a:cubicBezTo>
                    <a:pt x="45731" y="38972"/>
                    <a:pt x="45713" y="38951"/>
                    <a:pt x="45698" y="38948"/>
                  </a:cubicBezTo>
                  <a:cubicBezTo>
                    <a:pt x="45684" y="38946"/>
                    <a:pt x="45658" y="38965"/>
                    <a:pt x="45654" y="38979"/>
                  </a:cubicBezTo>
                  <a:cubicBezTo>
                    <a:pt x="45643" y="39018"/>
                    <a:pt x="45680" y="39016"/>
                    <a:pt x="45703" y="39025"/>
                  </a:cubicBezTo>
                  <a:close/>
                  <a:moveTo>
                    <a:pt x="25147" y="38883"/>
                  </a:moveTo>
                  <a:cubicBezTo>
                    <a:pt x="25147" y="38922"/>
                    <a:pt x="25177" y="38923"/>
                    <a:pt x="25204" y="38926"/>
                  </a:cubicBezTo>
                  <a:cubicBezTo>
                    <a:pt x="25223" y="38927"/>
                    <a:pt x="25259" y="38926"/>
                    <a:pt x="25260" y="38920"/>
                  </a:cubicBezTo>
                  <a:cubicBezTo>
                    <a:pt x="25269" y="38870"/>
                    <a:pt x="25218" y="38883"/>
                    <a:pt x="25195" y="38866"/>
                  </a:cubicBezTo>
                  <a:cubicBezTo>
                    <a:pt x="25179" y="38854"/>
                    <a:pt x="25157" y="38857"/>
                    <a:pt x="25147" y="38883"/>
                  </a:cubicBezTo>
                  <a:close/>
                  <a:moveTo>
                    <a:pt x="14920" y="38879"/>
                  </a:moveTo>
                  <a:cubicBezTo>
                    <a:pt x="14912" y="38845"/>
                    <a:pt x="14886" y="38841"/>
                    <a:pt x="14859" y="38843"/>
                  </a:cubicBezTo>
                  <a:cubicBezTo>
                    <a:pt x="14843" y="38845"/>
                    <a:pt x="14814" y="38844"/>
                    <a:pt x="14826" y="38874"/>
                  </a:cubicBezTo>
                  <a:cubicBezTo>
                    <a:pt x="14836" y="38900"/>
                    <a:pt x="14858" y="38919"/>
                    <a:pt x="14887" y="38919"/>
                  </a:cubicBezTo>
                  <a:cubicBezTo>
                    <a:pt x="14912" y="38919"/>
                    <a:pt x="14921" y="38902"/>
                    <a:pt x="14920" y="38879"/>
                  </a:cubicBezTo>
                  <a:close/>
                  <a:moveTo>
                    <a:pt x="48720" y="38970"/>
                  </a:moveTo>
                  <a:cubicBezTo>
                    <a:pt x="48710" y="38959"/>
                    <a:pt x="48700" y="38942"/>
                    <a:pt x="48684" y="38933"/>
                  </a:cubicBezTo>
                  <a:cubicBezTo>
                    <a:pt x="48667" y="38924"/>
                    <a:pt x="48642" y="38928"/>
                    <a:pt x="48642" y="38951"/>
                  </a:cubicBezTo>
                  <a:cubicBezTo>
                    <a:pt x="48642" y="38966"/>
                    <a:pt x="48661" y="38985"/>
                    <a:pt x="48676" y="38995"/>
                  </a:cubicBezTo>
                  <a:cubicBezTo>
                    <a:pt x="48694" y="39007"/>
                    <a:pt x="48712" y="39001"/>
                    <a:pt x="48720" y="38970"/>
                  </a:cubicBezTo>
                  <a:close/>
                  <a:moveTo>
                    <a:pt x="48992" y="39029"/>
                  </a:moveTo>
                  <a:cubicBezTo>
                    <a:pt x="48977" y="39015"/>
                    <a:pt x="48964" y="39001"/>
                    <a:pt x="48949" y="38989"/>
                  </a:cubicBezTo>
                  <a:cubicBezTo>
                    <a:pt x="48947" y="38988"/>
                    <a:pt x="48929" y="39003"/>
                    <a:pt x="48926" y="39013"/>
                  </a:cubicBezTo>
                  <a:cubicBezTo>
                    <a:pt x="48917" y="39041"/>
                    <a:pt x="48936" y="39051"/>
                    <a:pt x="48958" y="39051"/>
                  </a:cubicBezTo>
                  <a:cubicBezTo>
                    <a:pt x="48968" y="39051"/>
                    <a:pt x="48977" y="39038"/>
                    <a:pt x="48992" y="39029"/>
                  </a:cubicBezTo>
                  <a:close/>
                  <a:moveTo>
                    <a:pt x="36024" y="38721"/>
                  </a:moveTo>
                  <a:cubicBezTo>
                    <a:pt x="36019" y="38709"/>
                    <a:pt x="36017" y="38692"/>
                    <a:pt x="36008" y="38687"/>
                  </a:cubicBezTo>
                  <a:cubicBezTo>
                    <a:pt x="35999" y="38682"/>
                    <a:pt x="35983" y="38689"/>
                    <a:pt x="35971" y="38691"/>
                  </a:cubicBezTo>
                  <a:cubicBezTo>
                    <a:pt x="35980" y="38706"/>
                    <a:pt x="35987" y="38722"/>
                    <a:pt x="35999" y="38735"/>
                  </a:cubicBezTo>
                  <a:cubicBezTo>
                    <a:pt x="36009" y="38747"/>
                    <a:pt x="36020" y="38741"/>
                    <a:pt x="36024" y="38721"/>
                  </a:cubicBezTo>
                  <a:close/>
                  <a:moveTo>
                    <a:pt x="331" y="13863"/>
                  </a:moveTo>
                  <a:cubicBezTo>
                    <a:pt x="347" y="13876"/>
                    <a:pt x="362" y="13888"/>
                    <a:pt x="376" y="13899"/>
                  </a:cubicBezTo>
                  <a:cubicBezTo>
                    <a:pt x="381" y="13888"/>
                    <a:pt x="390" y="13876"/>
                    <a:pt x="388" y="13865"/>
                  </a:cubicBezTo>
                  <a:cubicBezTo>
                    <a:pt x="386" y="13844"/>
                    <a:pt x="369" y="13833"/>
                    <a:pt x="348" y="13838"/>
                  </a:cubicBezTo>
                  <a:cubicBezTo>
                    <a:pt x="342" y="13839"/>
                    <a:pt x="338" y="13853"/>
                    <a:pt x="331" y="13863"/>
                  </a:cubicBezTo>
                  <a:close/>
                  <a:moveTo>
                    <a:pt x="32083" y="38819"/>
                  </a:moveTo>
                  <a:cubicBezTo>
                    <a:pt x="32074" y="38815"/>
                    <a:pt x="32063" y="38809"/>
                    <a:pt x="32052" y="38808"/>
                  </a:cubicBezTo>
                  <a:cubicBezTo>
                    <a:pt x="32047" y="38807"/>
                    <a:pt x="32041" y="38815"/>
                    <a:pt x="32036" y="38820"/>
                  </a:cubicBezTo>
                  <a:cubicBezTo>
                    <a:pt x="32045" y="38827"/>
                    <a:pt x="32053" y="38838"/>
                    <a:pt x="32063" y="38840"/>
                  </a:cubicBezTo>
                  <a:cubicBezTo>
                    <a:pt x="32068" y="38841"/>
                    <a:pt x="32077" y="38826"/>
                    <a:pt x="32083" y="38819"/>
                  </a:cubicBezTo>
                  <a:close/>
                  <a:moveTo>
                    <a:pt x="32664" y="38867"/>
                  </a:moveTo>
                  <a:cubicBezTo>
                    <a:pt x="32660" y="38862"/>
                    <a:pt x="32655" y="38853"/>
                    <a:pt x="32652" y="38853"/>
                  </a:cubicBezTo>
                  <a:cubicBezTo>
                    <a:pt x="32640" y="38855"/>
                    <a:pt x="32629" y="38860"/>
                    <a:pt x="32618" y="38864"/>
                  </a:cubicBezTo>
                  <a:cubicBezTo>
                    <a:pt x="32622" y="38869"/>
                    <a:pt x="32627" y="38878"/>
                    <a:pt x="32630" y="38877"/>
                  </a:cubicBezTo>
                  <a:cubicBezTo>
                    <a:pt x="32642" y="38876"/>
                    <a:pt x="32653" y="38871"/>
                    <a:pt x="32664" y="38867"/>
                  </a:cubicBezTo>
                  <a:close/>
                  <a:moveTo>
                    <a:pt x="48537" y="38860"/>
                  </a:moveTo>
                  <a:cubicBezTo>
                    <a:pt x="48538" y="38864"/>
                    <a:pt x="48538" y="38871"/>
                    <a:pt x="48540" y="38872"/>
                  </a:cubicBezTo>
                  <a:cubicBezTo>
                    <a:pt x="48545" y="38875"/>
                    <a:pt x="48552" y="38877"/>
                    <a:pt x="48556" y="38875"/>
                  </a:cubicBezTo>
                  <a:cubicBezTo>
                    <a:pt x="48571" y="38867"/>
                    <a:pt x="48569" y="38859"/>
                    <a:pt x="48552" y="38855"/>
                  </a:cubicBezTo>
                  <a:cubicBezTo>
                    <a:pt x="48548" y="38854"/>
                    <a:pt x="48542" y="38858"/>
                    <a:pt x="48537" y="38860"/>
                  </a:cubicBezTo>
                  <a:close/>
                  <a:moveTo>
                    <a:pt x="41063" y="38906"/>
                  </a:moveTo>
                  <a:cubicBezTo>
                    <a:pt x="41066" y="38912"/>
                    <a:pt x="41071" y="38924"/>
                    <a:pt x="41073" y="38923"/>
                  </a:cubicBezTo>
                  <a:cubicBezTo>
                    <a:pt x="41085" y="38921"/>
                    <a:pt x="41097" y="38916"/>
                    <a:pt x="41109" y="38911"/>
                  </a:cubicBezTo>
                  <a:cubicBezTo>
                    <a:pt x="41105" y="38906"/>
                    <a:pt x="41100" y="38895"/>
                    <a:pt x="41100" y="38895"/>
                  </a:cubicBezTo>
                  <a:cubicBezTo>
                    <a:pt x="41085" y="38897"/>
                    <a:pt x="41074" y="38902"/>
                    <a:pt x="41063" y="38906"/>
                  </a:cubicBezTo>
                  <a:close/>
                  <a:moveTo>
                    <a:pt x="291" y="12207"/>
                  </a:moveTo>
                  <a:lnTo>
                    <a:pt x="299" y="12194"/>
                  </a:lnTo>
                  <a:lnTo>
                    <a:pt x="285" y="12192"/>
                  </a:lnTo>
                  <a:lnTo>
                    <a:pt x="291" y="12207"/>
                  </a:lnTo>
                  <a:close/>
                  <a:moveTo>
                    <a:pt x="22438" y="38739"/>
                  </a:moveTo>
                  <a:lnTo>
                    <a:pt x="22449" y="38746"/>
                  </a:lnTo>
                  <a:lnTo>
                    <a:pt x="22450" y="38734"/>
                  </a:lnTo>
                  <a:lnTo>
                    <a:pt x="22438" y="38739"/>
                  </a:lnTo>
                  <a:close/>
                  <a:moveTo>
                    <a:pt x="50581" y="38729"/>
                  </a:moveTo>
                  <a:lnTo>
                    <a:pt x="50573" y="38742"/>
                  </a:lnTo>
                  <a:lnTo>
                    <a:pt x="50586" y="38744"/>
                  </a:lnTo>
                  <a:lnTo>
                    <a:pt x="50581" y="38729"/>
                  </a:lnTo>
                  <a:close/>
                  <a:moveTo>
                    <a:pt x="16165" y="38794"/>
                  </a:moveTo>
                  <a:lnTo>
                    <a:pt x="16173" y="38781"/>
                  </a:lnTo>
                  <a:lnTo>
                    <a:pt x="16159" y="38779"/>
                  </a:lnTo>
                  <a:lnTo>
                    <a:pt x="16165" y="38794"/>
                  </a:lnTo>
                  <a:close/>
                  <a:moveTo>
                    <a:pt x="54350" y="38770"/>
                  </a:moveTo>
                  <a:lnTo>
                    <a:pt x="54341" y="38783"/>
                  </a:lnTo>
                  <a:lnTo>
                    <a:pt x="54355" y="38785"/>
                  </a:lnTo>
                  <a:lnTo>
                    <a:pt x="54350" y="38770"/>
                  </a:lnTo>
                  <a:close/>
                  <a:moveTo>
                    <a:pt x="23675" y="38862"/>
                  </a:moveTo>
                  <a:cubicBezTo>
                    <a:pt x="23671" y="38858"/>
                    <a:pt x="23667" y="38850"/>
                    <a:pt x="23663" y="38850"/>
                  </a:cubicBezTo>
                  <a:cubicBezTo>
                    <a:pt x="23659" y="38850"/>
                    <a:pt x="23655" y="38857"/>
                    <a:pt x="23650" y="38861"/>
                  </a:cubicBezTo>
                  <a:cubicBezTo>
                    <a:pt x="23656" y="38865"/>
                    <a:pt x="23662" y="38869"/>
                    <a:pt x="23668" y="38874"/>
                  </a:cubicBezTo>
                  <a:cubicBezTo>
                    <a:pt x="23670" y="38870"/>
                    <a:pt x="23673" y="38866"/>
                    <a:pt x="23675" y="38862"/>
                  </a:cubicBezTo>
                  <a:close/>
                  <a:moveTo>
                    <a:pt x="22029" y="38894"/>
                  </a:moveTo>
                  <a:lnTo>
                    <a:pt x="22021" y="38908"/>
                  </a:lnTo>
                  <a:lnTo>
                    <a:pt x="22034" y="38909"/>
                  </a:lnTo>
                  <a:lnTo>
                    <a:pt x="22029" y="38894"/>
                  </a:lnTo>
                  <a:close/>
                  <a:moveTo>
                    <a:pt x="30443" y="38940"/>
                  </a:moveTo>
                  <a:lnTo>
                    <a:pt x="30435" y="38953"/>
                  </a:lnTo>
                  <a:lnTo>
                    <a:pt x="30449" y="38954"/>
                  </a:lnTo>
                  <a:lnTo>
                    <a:pt x="30443" y="38940"/>
                  </a:lnTo>
                  <a:close/>
                  <a:moveTo>
                    <a:pt x="24921" y="38983"/>
                  </a:moveTo>
                  <a:lnTo>
                    <a:pt x="24912" y="38995"/>
                  </a:lnTo>
                  <a:lnTo>
                    <a:pt x="24926" y="38997"/>
                  </a:lnTo>
                  <a:lnTo>
                    <a:pt x="24921" y="38983"/>
                  </a:lnTo>
                  <a:close/>
                  <a:moveTo>
                    <a:pt x="29765" y="38992"/>
                  </a:moveTo>
                  <a:lnTo>
                    <a:pt x="29778" y="39000"/>
                  </a:lnTo>
                  <a:lnTo>
                    <a:pt x="29780" y="38987"/>
                  </a:lnTo>
                  <a:lnTo>
                    <a:pt x="29765" y="38992"/>
                  </a:lnTo>
                  <a:close/>
                  <a:moveTo>
                    <a:pt x="25085" y="39025"/>
                  </a:moveTo>
                  <a:lnTo>
                    <a:pt x="25077" y="39037"/>
                  </a:lnTo>
                  <a:lnTo>
                    <a:pt x="25090" y="39039"/>
                  </a:lnTo>
                  <a:lnTo>
                    <a:pt x="25085" y="39025"/>
                  </a:lnTo>
                  <a:close/>
                  <a:moveTo>
                    <a:pt x="60056" y="34754"/>
                  </a:moveTo>
                  <a:cubicBezTo>
                    <a:pt x="60053" y="34750"/>
                    <a:pt x="60049" y="34743"/>
                    <a:pt x="60045" y="34742"/>
                  </a:cubicBezTo>
                  <a:cubicBezTo>
                    <a:pt x="60041" y="34742"/>
                    <a:pt x="60036" y="34749"/>
                    <a:pt x="60032" y="34752"/>
                  </a:cubicBezTo>
                  <a:cubicBezTo>
                    <a:pt x="60036" y="34757"/>
                    <a:pt x="60039" y="34764"/>
                    <a:pt x="60043" y="34764"/>
                  </a:cubicBezTo>
                  <a:cubicBezTo>
                    <a:pt x="60047" y="34765"/>
                    <a:pt x="60052" y="34758"/>
                    <a:pt x="60056" y="347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6"/>
            <p:cNvSpPr>
              <a:spLocks noEditPoints="1"/>
            </p:cNvSpPr>
            <p:nvPr userDrawn="1"/>
          </p:nvSpPr>
          <p:spPr bwMode="black">
            <a:xfrm>
              <a:off x="4709235" y="2902431"/>
              <a:ext cx="2808803" cy="37390"/>
            </a:xfrm>
            <a:custGeom>
              <a:avLst/>
              <a:gdLst>
                <a:gd name="T0" fmla="*/ 7097 w 48674"/>
                <a:gd name="T1" fmla="*/ 479 h 647"/>
                <a:gd name="T2" fmla="*/ 1868 w 48674"/>
                <a:gd name="T3" fmla="*/ 73 h 647"/>
                <a:gd name="T4" fmla="*/ 23907 w 48674"/>
                <a:gd name="T5" fmla="*/ 301 h 647"/>
                <a:gd name="T6" fmla="*/ 27876 w 48674"/>
                <a:gd name="T7" fmla="*/ 89 h 647"/>
                <a:gd name="T8" fmla="*/ 32701 w 48674"/>
                <a:gd name="T9" fmla="*/ 76 h 647"/>
                <a:gd name="T10" fmla="*/ 33813 w 48674"/>
                <a:gd name="T11" fmla="*/ 89 h 647"/>
                <a:gd name="T12" fmla="*/ 34895 w 48674"/>
                <a:gd name="T13" fmla="*/ 162 h 647"/>
                <a:gd name="T14" fmla="*/ 36319 w 48674"/>
                <a:gd name="T15" fmla="*/ 72 h 647"/>
                <a:gd name="T16" fmla="*/ 37085 w 48674"/>
                <a:gd name="T17" fmla="*/ 84 h 647"/>
                <a:gd name="T18" fmla="*/ 43575 w 48674"/>
                <a:gd name="T19" fmla="*/ 80 h 647"/>
                <a:gd name="T20" fmla="*/ 48025 w 48674"/>
                <a:gd name="T21" fmla="*/ 153 h 647"/>
                <a:gd name="T22" fmla="*/ 47161 w 48674"/>
                <a:gd name="T23" fmla="*/ 405 h 647"/>
                <a:gd name="T24" fmla="*/ 44306 w 48674"/>
                <a:gd name="T25" fmla="*/ 266 h 647"/>
                <a:gd name="T26" fmla="*/ 41848 w 48674"/>
                <a:gd name="T27" fmla="*/ 400 h 647"/>
                <a:gd name="T28" fmla="*/ 41895 w 48674"/>
                <a:gd name="T29" fmla="*/ 477 h 647"/>
                <a:gd name="T30" fmla="*/ 39241 w 48674"/>
                <a:gd name="T31" fmla="*/ 321 h 647"/>
                <a:gd name="T32" fmla="*/ 35626 w 48674"/>
                <a:gd name="T33" fmla="*/ 430 h 647"/>
                <a:gd name="T34" fmla="*/ 27229 w 48674"/>
                <a:gd name="T35" fmla="*/ 438 h 647"/>
                <a:gd name="T36" fmla="*/ 23542 w 48674"/>
                <a:gd name="T37" fmla="*/ 332 h 647"/>
                <a:gd name="T38" fmla="*/ 22293 w 48674"/>
                <a:gd name="T39" fmla="*/ 358 h 647"/>
                <a:gd name="T40" fmla="*/ 21082 w 48674"/>
                <a:gd name="T41" fmla="*/ 433 h 647"/>
                <a:gd name="T42" fmla="*/ 19039 w 48674"/>
                <a:gd name="T43" fmla="*/ 477 h 647"/>
                <a:gd name="T44" fmla="*/ 16182 w 48674"/>
                <a:gd name="T45" fmla="*/ 387 h 647"/>
                <a:gd name="T46" fmla="*/ 14410 w 48674"/>
                <a:gd name="T47" fmla="*/ 341 h 647"/>
                <a:gd name="T48" fmla="*/ 12835 w 48674"/>
                <a:gd name="T49" fmla="*/ 481 h 647"/>
                <a:gd name="T50" fmla="*/ 12358 w 48674"/>
                <a:gd name="T51" fmla="*/ 404 h 647"/>
                <a:gd name="T52" fmla="*/ 9681 w 48674"/>
                <a:gd name="T53" fmla="*/ 478 h 647"/>
                <a:gd name="T54" fmla="*/ 34599 w 48674"/>
                <a:gd name="T55" fmla="*/ 271 h 647"/>
                <a:gd name="T56" fmla="*/ 34548 w 48674"/>
                <a:gd name="T57" fmla="*/ 312 h 647"/>
                <a:gd name="T58" fmla="*/ 39712 w 48674"/>
                <a:gd name="T59" fmla="*/ 209 h 647"/>
                <a:gd name="T60" fmla="*/ 41579 w 48674"/>
                <a:gd name="T61" fmla="*/ 388 h 647"/>
                <a:gd name="T62" fmla="*/ 27578 w 48674"/>
                <a:gd name="T63" fmla="*/ 319 h 647"/>
                <a:gd name="T64" fmla="*/ 19695 w 48674"/>
                <a:gd name="T65" fmla="*/ 385 h 647"/>
                <a:gd name="T66" fmla="*/ 34078 w 48674"/>
                <a:gd name="T67" fmla="*/ 319 h 647"/>
                <a:gd name="T68" fmla="*/ 9545 w 48674"/>
                <a:gd name="T69" fmla="*/ 275 h 647"/>
                <a:gd name="T70" fmla="*/ 36443 w 48674"/>
                <a:gd name="T71" fmla="*/ 261 h 647"/>
                <a:gd name="T72" fmla="*/ 27959 w 48674"/>
                <a:gd name="T73" fmla="*/ 222 h 647"/>
                <a:gd name="T74" fmla="*/ 40834 w 48674"/>
                <a:gd name="T75" fmla="*/ 323 h 647"/>
                <a:gd name="T76" fmla="*/ 8951 w 48674"/>
                <a:gd name="T77" fmla="*/ 343 h 647"/>
                <a:gd name="T78" fmla="*/ 41549 w 48674"/>
                <a:gd name="T79" fmla="*/ 266 h 647"/>
                <a:gd name="T80" fmla="*/ 44836 w 48674"/>
                <a:gd name="T81" fmla="*/ 195 h 647"/>
                <a:gd name="T82" fmla="*/ 33330 w 48674"/>
                <a:gd name="T83" fmla="*/ 313 h 647"/>
                <a:gd name="T84" fmla="*/ 48162 w 48674"/>
                <a:gd name="T85" fmla="*/ 285 h 647"/>
                <a:gd name="T86" fmla="*/ 40039 w 48674"/>
                <a:gd name="T87" fmla="*/ 317 h 647"/>
                <a:gd name="T88" fmla="*/ 30846 w 48674"/>
                <a:gd name="T89" fmla="*/ 128 h 647"/>
                <a:gd name="T90" fmla="*/ 38849 w 48674"/>
                <a:gd name="T91" fmla="*/ 151 h 647"/>
                <a:gd name="T92" fmla="*/ 16645 w 48674"/>
                <a:gd name="T93" fmla="*/ 184 h 647"/>
                <a:gd name="T94" fmla="*/ 30194 w 48674"/>
                <a:gd name="T95" fmla="*/ 228 h 647"/>
                <a:gd name="T96" fmla="*/ 37391 w 48674"/>
                <a:gd name="T97" fmla="*/ 206 h 647"/>
                <a:gd name="T98" fmla="*/ 7555 w 48674"/>
                <a:gd name="T99" fmla="*/ 229 h 647"/>
                <a:gd name="T100" fmla="*/ 39867 w 48674"/>
                <a:gd name="T101" fmla="*/ 222 h 647"/>
                <a:gd name="T102" fmla="*/ 39943 w 48674"/>
                <a:gd name="T103" fmla="*/ 227 h 647"/>
                <a:gd name="T104" fmla="*/ 40069 w 48674"/>
                <a:gd name="T105" fmla="*/ 211 h 647"/>
                <a:gd name="T106" fmla="*/ 42085 w 48674"/>
                <a:gd name="T107" fmla="*/ 225 h 647"/>
                <a:gd name="T108" fmla="*/ 37844 w 48674"/>
                <a:gd name="T109" fmla="*/ 267 h 647"/>
                <a:gd name="T110" fmla="*/ 46754 w 48674"/>
                <a:gd name="T111" fmla="*/ 272 h 647"/>
                <a:gd name="T112" fmla="*/ 27100 w 48674"/>
                <a:gd name="T113" fmla="*/ 330 h 647"/>
                <a:gd name="T114" fmla="*/ 27430 w 48674"/>
                <a:gd name="T115" fmla="*/ 328 h 647"/>
                <a:gd name="T116" fmla="*/ 33500 w 48674"/>
                <a:gd name="T117" fmla="*/ 335 h 647"/>
                <a:gd name="T118" fmla="*/ 8811 w 48674"/>
                <a:gd name="T119" fmla="*/ 382 h 647"/>
                <a:gd name="T120" fmla="*/ 16161 w 48674"/>
                <a:gd name="T121" fmla="*/ 143 h 647"/>
                <a:gd name="T122" fmla="*/ 30360 w 48674"/>
                <a:gd name="T123" fmla="*/ 149 h 647"/>
                <a:gd name="T124" fmla="*/ 27543 w 48674"/>
                <a:gd name="T125" fmla="*/ 180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674" h="647">
                  <a:moveTo>
                    <a:pt x="9401" y="327"/>
                  </a:moveTo>
                  <a:cubicBezTo>
                    <a:pt x="9264" y="479"/>
                    <a:pt x="8953" y="543"/>
                    <a:pt x="8736" y="449"/>
                  </a:cubicBezTo>
                  <a:cubicBezTo>
                    <a:pt x="8654" y="414"/>
                    <a:pt x="8588" y="420"/>
                    <a:pt x="8503" y="435"/>
                  </a:cubicBezTo>
                  <a:cubicBezTo>
                    <a:pt x="8206" y="486"/>
                    <a:pt x="7907" y="509"/>
                    <a:pt x="7607" y="446"/>
                  </a:cubicBezTo>
                  <a:cubicBezTo>
                    <a:pt x="7436" y="410"/>
                    <a:pt x="7268" y="479"/>
                    <a:pt x="7097" y="479"/>
                  </a:cubicBezTo>
                  <a:cubicBezTo>
                    <a:pt x="4826" y="478"/>
                    <a:pt x="2555" y="479"/>
                    <a:pt x="285" y="478"/>
                  </a:cubicBezTo>
                  <a:cubicBezTo>
                    <a:pt x="218" y="478"/>
                    <a:pt x="144" y="500"/>
                    <a:pt x="87" y="448"/>
                  </a:cubicBezTo>
                  <a:cubicBezTo>
                    <a:pt x="29" y="395"/>
                    <a:pt x="0" y="330"/>
                    <a:pt x="21" y="249"/>
                  </a:cubicBezTo>
                  <a:cubicBezTo>
                    <a:pt x="48" y="141"/>
                    <a:pt x="130" y="130"/>
                    <a:pt x="223" y="120"/>
                  </a:cubicBezTo>
                  <a:cubicBezTo>
                    <a:pt x="771" y="62"/>
                    <a:pt x="1320" y="89"/>
                    <a:pt x="1868" y="73"/>
                  </a:cubicBezTo>
                  <a:cubicBezTo>
                    <a:pt x="2418" y="56"/>
                    <a:pt x="2965" y="135"/>
                    <a:pt x="3514" y="121"/>
                  </a:cubicBezTo>
                  <a:cubicBezTo>
                    <a:pt x="7471" y="19"/>
                    <a:pt x="11429" y="97"/>
                    <a:pt x="15387" y="78"/>
                  </a:cubicBezTo>
                  <a:cubicBezTo>
                    <a:pt x="18112" y="66"/>
                    <a:pt x="20837" y="76"/>
                    <a:pt x="23563" y="75"/>
                  </a:cubicBezTo>
                  <a:cubicBezTo>
                    <a:pt x="23708" y="74"/>
                    <a:pt x="23842" y="73"/>
                    <a:pt x="23868" y="259"/>
                  </a:cubicBezTo>
                  <a:cubicBezTo>
                    <a:pt x="23871" y="275"/>
                    <a:pt x="23894" y="302"/>
                    <a:pt x="23907" y="301"/>
                  </a:cubicBezTo>
                  <a:cubicBezTo>
                    <a:pt x="23939" y="299"/>
                    <a:pt x="23952" y="263"/>
                    <a:pt x="23947" y="241"/>
                  </a:cubicBezTo>
                  <a:cubicBezTo>
                    <a:pt x="23911" y="74"/>
                    <a:pt x="24012" y="70"/>
                    <a:pt x="24135" y="75"/>
                  </a:cubicBezTo>
                  <a:cubicBezTo>
                    <a:pt x="24649" y="94"/>
                    <a:pt x="25167" y="26"/>
                    <a:pt x="25676" y="125"/>
                  </a:cubicBezTo>
                  <a:cubicBezTo>
                    <a:pt x="26008" y="189"/>
                    <a:pt x="26323" y="65"/>
                    <a:pt x="26649" y="79"/>
                  </a:cubicBezTo>
                  <a:cubicBezTo>
                    <a:pt x="27057" y="95"/>
                    <a:pt x="27467" y="79"/>
                    <a:pt x="27876" y="89"/>
                  </a:cubicBezTo>
                  <a:cubicBezTo>
                    <a:pt x="28044" y="93"/>
                    <a:pt x="28212" y="130"/>
                    <a:pt x="28381" y="147"/>
                  </a:cubicBezTo>
                  <a:cubicBezTo>
                    <a:pt x="28469" y="155"/>
                    <a:pt x="28564" y="172"/>
                    <a:pt x="28647" y="151"/>
                  </a:cubicBezTo>
                  <a:cubicBezTo>
                    <a:pt x="29237" y="0"/>
                    <a:pt x="29836" y="106"/>
                    <a:pt x="30430" y="80"/>
                  </a:cubicBezTo>
                  <a:cubicBezTo>
                    <a:pt x="30657" y="70"/>
                    <a:pt x="30885" y="77"/>
                    <a:pt x="31112" y="77"/>
                  </a:cubicBezTo>
                  <a:cubicBezTo>
                    <a:pt x="31642" y="76"/>
                    <a:pt x="32171" y="76"/>
                    <a:pt x="32701" y="76"/>
                  </a:cubicBezTo>
                  <a:cubicBezTo>
                    <a:pt x="32917" y="76"/>
                    <a:pt x="33129" y="143"/>
                    <a:pt x="33349" y="90"/>
                  </a:cubicBezTo>
                  <a:cubicBezTo>
                    <a:pt x="33465" y="61"/>
                    <a:pt x="33559" y="132"/>
                    <a:pt x="33628" y="226"/>
                  </a:cubicBezTo>
                  <a:cubicBezTo>
                    <a:pt x="33649" y="255"/>
                    <a:pt x="33639" y="323"/>
                    <a:pt x="33696" y="307"/>
                  </a:cubicBezTo>
                  <a:cubicBezTo>
                    <a:pt x="33745" y="292"/>
                    <a:pt x="33728" y="238"/>
                    <a:pt x="33711" y="203"/>
                  </a:cubicBezTo>
                  <a:cubicBezTo>
                    <a:pt x="33654" y="83"/>
                    <a:pt x="33726" y="75"/>
                    <a:pt x="33813" y="89"/>
                  </a:cubicBezTo>
                  <a:cubicBezTo>
                    <a:pt x="34106" y="134"/>
                    <a:pt x="34398" y="180"/>
                    <a:pt x="34689" y="231"/>
                  </a:cubicBezTo>
                  <a:cubicBezTo>
                    <a:pt x="34753" y="243"/>
                    <a:pt x="34746" y="227"/>
                    <a:pt x="34750" y="174"/>
                  </a:cubicBezTo>
                  <a:cubicBezTo>
                    <a:pt x="34757" y="58"/>
                    <a:pt x="34853" y="90"/>
                    <a:pt x="34925" y="92"/>
                  </a:cubicBezTo>
                  <a:cubicBezTo>
                    <a:pt x="34933" y="92"/>
                    <a:pt x="34946" y="110"/>
                    <a:pt x="34948" y="122"/>
                  </a:cubicBezTo>
                  <a:cubicBezTo>
                    <a:pt x="34955" y="164"/>
                    <a:pt x="34919" y="157"/>
                    <a:pt x="34895" y="162"/>
                  </a:cubicBezTo>
                  <a:cubicBezTo>
                    <a:pt x="34871" y="167"/>
                    <a:pt x="34833" y="159"/>
                    <a:pt x="34833" y="190"/>
                  </a:cubicBezTo>
                  <a:cubicBezTo>
                    <a:pt x="34833" y="205"/>
                    <a:pt x="34870" y="231"/>
                    <a:pt x="34893" y="234"/>
                  </a:cubicBezTo>
                  <a:cubicBezTo>
                    <a:pt x="35029" y="255"/>
                    <a:pt x="35156" y="213"/>
                    <a:pt x="35270" y="151"/>
                  </a:cubicBezTo>
                  <a:cubicBezTo>
                    <a:pt x="35356" y="104"/>
                    <a:pt x="35442" y="78"/>
                    <a:pt x="35536" y="77"/>
                  </a:cubicBezTo>
                  <a:cubicBezTo>
                    <a:pt x="35797" y="75"/>
                    <a:pt x="36059" y="89"/>
                    <a:pt x="36319" y="72"/>
                  </a:cubicBezTo>
                  <a:cubicBezTo>
                    <a:pt x="36519" y="58"/>
                    <a:pt x="36689" y="115"/>
                    <a:pt x="36856" y="207"/>
                  </a:cubicBezTo>
                  <a:cubicBezTo>
                    <a:pt x="36870" y="228"/>
                    <a:pt x="36884" y="249"/>
                    <a:pt x="36914" y="230"/>
                  </a:cubicBezTo>
                  <a:cubicBezTo>
                    <a:pt x="36918" y="227"/>
                    <a:pt x="36919" y="220"/>
                    <a:pt x="36922" y="214"/>
                  </a:cubicBezTo>
                  <a:cubicBezTo>
                    <a:pt x="36898" y="214"/>
                    <a:pt x="36874" y="213"/>
                    <a:pt x="36850" y="213"/>
                  </a:cubicBezTo>
                  <a:cubicBezTo>
                    <a:pt x="36899" y="117"/>
                    <a:pt x="36978" y="83"/>
                    <a:pt x="37085" y="84"/>
                  </a:cubicBezTo>
                  <a:cubicBezTo>
                    <a:pt x="37257" y="87"/>
                    <a:pt x="37436" y="48"/>
                    <a:pt x="37599" y="84"/>
                  </a:cubicBezTo>
                  <a:cubicBezTo>
                    <a:pt x="37820" y="132"/>
                    <a:pt x="38028" y="43"/>
                    <a:pt x="38245" y="79"/>
                  </a:cubicBezTo>
                  <a:cubicBezTo>
                    <a:pt x="38477" y="117"/>
                    <a:pt x="38713" y="94"/>
                    <a:pt x="38949" y="87"/>
                  </a:cubicBezTo>
                  <a:cubicBezTo>
                    <a:pt x="39705" y="67"/>
                    <a:pt x="40462" y="77"/>
                    <a:pt x="41219" y="76"/>
                  </a:cubicBezTo>
                  <a:cubicBezTo>
                    <a:pt x="42004" y="75"/>
                    <a:pt x="42790" y="67"/>
                    <a:pt x="43575" y="80"/>
                  </a:cubicBezTo>
                  <a:cubicBezTo>
                    <a:pt x="44003" y="86"/>
                    <a:pt x="44430" y="103"/>
                    <a:pt x="44858" y="91"/>
                  </a:cubicBezTo>
                  <a:cubicBezTo>
                    <a:pt x="45046" y="87"/>
                    <a:pt x="45255" y="146"/>
                    <a:pt x="45436" y="113"/>
                  </a:cubicBezTo>
                  <a:cubicBezTo>
                    <a:pt x="45852" y="39"/>
                    <a:pt x="46265" y="108"/>
                    <a:pt x="46678" y="87"/>
                  </a:cubicBezTo>
                  <a:cubicBezTo>
                    <a:pt x="47004" y="71"/>
                    <a:pt x="47333" y="46"/>
                    <a:pt x="47656" y="148"/>
                  </a:cubicBezTo>
                  <a:cubicBezTo>
                    <a:pt x="47769" y="183"/>
                    <a:pt x="47905" y="174"/>
                    <a:pt x="48025" y="153"/>
                  </a:cubicBezTo>
                  <a:cubicBezTo>
                    <a:pt x="48206" y="122"/>
                    <a:pt x="48374" y="252"/>
                    <a:pt x="48559" y="173"/>
                  </a:cubicBezTo>
                  <a:cubicBezTo>
                    <a:pt x="48621" y="146"/>
                    <a:pt x="48672" y="208"/>
                    <a:pt x="48673" y="281"/>
                  </a:cubicBezTo>
                  <a:cubicBezTo>
                    <a:pt x="48674" y="371"/>
                    <a:pt x="48643" y="440"/>
                    <a:pt x="48537" y="440"/>
                  </a:cubicBezTo>
                  <a:cubicBezTo>
                    <a:pt x="48317" y="442"/>
                    <a:pt x="48093" y="465"/>
                    <a:pt x="47877" y="436"/>
                  </a:cubicBezTo>
                  <a:cubicBezTo>
                    <a:pt x="47637" y="403"/>
                    <a:pt x="47401" y="405"/>
                    <a:pt x="47161" y="405"/>
                  </a:cubicBezTo>
                  <a:cubicBezTo>
                    <a:pt x="46445" y="407"/>
                    <a:pt x="45730" y="399"/>
                    <a:pt x="45015" y="398"/>
                  </a:cubicBezTo>
                  <a:cubicBezTo>
                    <a:pt x="44873" y="398"/>
                    <a:pt x="44738" y="269"/>
                    <a:pt x="44588" y="379"/>
                  </a:cubicBezTo>
                  <a:cubicBezTo>
                    <a:pt x="44561" y="398"/>
                    <a:pt x="44542" y="352"/>
                    <a:pt x="44563" y="331"/>
                  </a:cubicBezTo>
                  <a:cubicBezTo>
                    <a:pt x="44665" y="227"/>
                    <a:pt x="44580" y="231"/>
                    <a:pt x="44507" y="236"/>
                  </a:cubicBezTo>
                  <a:cubicBezTo>
                    <a:pt x="44439" y="240"/>
                    <a:pt x="44356" y="232"/>
                    <a:pt x="44306" y="266"/>
                  </a:cubicBezTo>
                  <a:cubicBezTo>
                    <a:pt x="44064" y="434"/>
                    <a:pt x="43783" y="410"/>
                    <a:pt x="43513" y="437"/>
                  </a:cubicBezTo>
                  <a:cubicBezTo>
                    <a:pt x="43487" y="439"/>
                    <a:pt x="43452" y="439"/>
                    <a:pt x="43436" y="425"/>
                  </a:cubicBezTo>
                  <a:cubicBezTo>
                    <a:pt x="43292" y="298"/>
                    <a:pt x="43161" y="355"/>
                    <a:pt x="43011" y="424"/>
                  </a:cubicBezTo>
                  <a:cubicBezTo>
                    <a:pt x="42821" y="511"/>
                    <a:pt x="42608" y="499"/>
                    <a:pt x="42406" y="464"/>
                  </a:cubicBezTo>
                  <a:cubicBezTo>
                    <a:pt x="42220" y="431"/>
                    <a:pt x="42034" y="421"/>
                    <a:pt x="41848" y="400"/>
                  </a:cubicBezTo>
                  <a:cubicBezTo>
                    <a:pt x="41812" y="396"/>
                    <a:pt x="41746" y="381"/>
                    <a:pt x="41747" y="426"/>
                  </a:cubicBezTo>
                  <a:cubicBezTo>
                    <a:pt x="41749" y="468"/>
                    <a:pt x="41816" y="447"/>
                    <a:pt x="41854" y="452"/>
                  </a:cubicBezTo>
                  <a:cubicBezTo>
                    <a:pt x="41868" y="453"/>
                    <a:pt x="41882" y="450"/>
                    <a:pt x="41896" y="451"/>
                  </a:cubicBezTo>
                  <a:cubicBezTo>
                    <a:pt x="41915" y="453"/>
                    <a:pt x="41934" y="457"/>
                    <a:pt x="41954" y="460"/>
                  </a:cubicBezTo>
                  <a:cubicBezTo>
                    <a:pt x="41944" y="497"/>
                    <a:pt x="41914" y="477"/>
                    <a:pt x="41895" y="477"/>
                  </a:cubicBezTo>
                  <a:cubicBezTo>
                    <a:pt x="41627" y="479"/>
                    <a:pt x="41359" y="475"/>
                    <a:pt x="41090" y="480"/>
                  </a:cubicBezTo>
                  <a:cubicBezTo>
                    <a:pt x="40850" y="484"/>
                    <a:pt x="40611" y="480"/>
                    <a:pt x="40381" y="399"/>
                  </a:cubicBezTo>
                  <a:cubicBezTo>
                    <a:pt x="40137" y="313"/>
                    <a:pt x="39895" y="395"/>
                    <a:pt x="39651" y="398"/>
                  </a:cubicBezTo>
                  <a:cubicBezTo>
                    <a:pt x="39536" y="399"/>
                    <a:pt x="39403" y="458"/>
                    <a:pt x="39331" y="297"/>
                  </a:cubicBezTo>
                  <a:cubicBezTo>
                    <a:pt x="39305" y="237"/>
                    <a:pt x="39265" y="299"/>
                    <a:pt x="39241" y="321"/>
                  </a:cubicBezTo>
                  <a:cubicBezTo>
                    <a:pt x="39177" y="382"/>
                    <a:pt x="39097" y="419"/>
                    <a:pt x="39016" y="394"/>
                  </a:cubicBezTo>
                  <a:cubicBezTo>
                    <a:pt x="38723" y="304"/>
                    <a:pt x="38450" y="430"/>
                    <a:pt x="38169" y="461"/>
                  </a:cubicBezTo>
                  <a:cubicBezTo>
                    <a:pt x="38102" y="468"/>
                    <a:pt x="38034" y="478"/>
                    <a:pt x="37966" y="478"/>
                  </a:cubicBezTo>
                  <a:cubicBezTo>
                    <a:pt x="37264" y="479"/>
                    <a:pt x="36562" y="479"/>
                    <a:pt x="35861" y="478"/>
                  </a:cubicBezTo>
                  <a:cubicBezTo>
                    <a:pt x="35780" y="478"/>
                    <a:pt x="35696" y="494"/>
                    <a:pt x="35626" y="430"/>
                  </a:cubicBezTo>
                  <a:cubicBezTo>
                    <a:pt x="35608" y="414"/>
                    <a:pt x="35571" y="399"/>
                    <a:pt x="35552" y="406"/>
                  </a:cubicBezTo>
                  <a:cubicBezTo>
                    <a:pt x="35260" y="527"/>
                    <a:pt x="34952" y="475"/>
                    <a:pt x="34652" y="476"/>
                  </a:cubicBezTo>
                  <a:cubicBezTo>
                    <a:pt x="32574" y="481"/>
                    <a:pt x="30497" y="476"/>
                    <a:pt x="28419" y="482"/>
                  </a:cubicBezTo>
                  <a:cubicBezTo>
                    <a:pt x="28178" y="482"/>
                    <a:pt x="27942" y="445"/>
                    <a:pt x="27702" y="436"/>
                  </a:cubicBezTo>
                  <a:cubicBezTo>
                    <a:pt x="27544" y="430"/>
                    <a:pt x="27385" y="560"/>
                    <a:pt x="27229" y="438"/>
                  </a:cubicBezTo>
                  <a:cubicBezTo>
                    <a:pt x="27032" y="647"/>
                    <a:pt x="26855" y="450"/>
                    <a:pt x="26670" y="411"/>
                  </a:cubicBezTo>
                  <a:cubicBezTo>
                    <a:pt x="26581" y="392"/>
                    <a:pt x="26492" y="390"/>
                    <a:pt x="26404" y="410"/>
                  </a:cubicBezTo>
                  <a:cubicBezTo>
                    <a:pt x="25930" y="521"/>
                    <a:pt x="25458" y="511"/>
                    <a:pt x="24982" y="418"/>
                  </a:cubicBezTo>
                  <a:cubicBezTo>
                    <a:pt x="24856" y="393"/>
                    <a:pt x="24720" y="393"/>
                    <a:pt x="24592" y="410"/>
                  </a:cubicBezTo>
                  <a:cubicBezTo>
                    <a:pt x="24235" y="458"/>
                    <a:pt x="23888" y="412"/>
                    <a:pt x="23542" y="332"/>
                  </a:cubicBezTo>
                  <a:cubicBezTo>
                    <a:pt x="23441" y="309"/>
                    <a:pt x="23358" y="347"/>
                    <a:pt x="23281" y="417"/>
                  </a:cubicBezTo>
                  <a:cubicBezTo>
                    <a:pt x="23201" y="490"/>
                    <a:pt x="23111" y="551"/>
                    <a:pt x="23072" y="373"/>
                  </a:cubicBezTo>
                  <a:cubicBezTo>
                    <a:pt x="23048" y="267"/>
                    <a:pt x="22950" y="310"/>
                    <a:pt x="22905" y="333"/>
                  </a:cubicBezTo>
                  <a:cubicBezTo>
                    <a:pt x="22729" y="427"/>
                    <a:pt x="22572" y="438"/>
                    <a:pt x="22411" y="302"/>
                  </a:cubicBezTo>
                  <a:cubicBezTo>
                    <a:pt x="22368" y="265"/>
                    <a:pt x="22280" y="250"/>
                    <a:pt x="22293" y="358"/>
                  </a:cubicBezTo>
                  <a:cubicBezTo>
                    <a:pt x="22309" y="489"/>
                    <a:pt x="22225" y="483"/>
                    <a:pt x="22139" y="483"/>
                  </a:cubicBezTo>
                  <a:cubicBezTo>
                    <a:pt x="21999" y="484"/>
                    <a:pt x="21864" y="403"/>
                    <a:pt x="21716" y="466"/>
                  </a:cubicBezTo>
                  <a:cubicBezTo>
                    <a:pt x="21675" y="484"/>
                    <a:pt x="21645" y="423"/>
                    <a:pt x="21668" y="384"/>
                  </a:cubicBezTo>
                  <a:cubicBezTo>
                    <a:pt x="21761" y="227"/>
                    <a:pt x="21446" y="414"/>
                    <a:pt x="21405" y="423"/>
                  </a:cubicBezTo>
                  <a:cubicBezTo>
                    <a:pt x="21240" y="462"/>
                    <a:pt x="21232" y="359"/>
                    <a:pt x="21082" y="433"/>
                  </a:cubicBezTo>
                  <a:cubicBezTo>
                    <a:pt x="20976" y="486"/>
                    <a:pt x="20910" y="479"/>
                    <a:pt x="20824" y="416"/>
                  </a:cubicBezTo>
                  <a:cubicBezTo>
                    <a:pt x="20713" y="335"/>
                    <a:pt x="20777" y="367"/>
                    <a:pt x="20633" y="373"/>
                  </a:cubicBezTo>
                  <a:cubicBezTo>
                    <a:pt x="20582" y="375"/>
                    <a:pt x="20362" y="365"/>
                    <a:pt x="20352" y="455"/>
                  </a:cubicBezTo>
                  <a:cubicBezTo>
                    <a:pt x="20337" y="584"/>
                    <a:pt x="20193" y="476"/>
                    <a:pt x="20091" y="477"/>
                  </a:cubicBezTo>
                  <a:cubicBezTo>
                    <a:pt x="19740" y="481"/>
                    <a:pt x="19389" y="482"/>
                    <a:pt x="19039" y="477"/>
                  </a:cubicBezTo>
                  <a:cubicBezTo>
                    <a:pt x="18772" y="474"/>
                    <a:pt x="18502" y="508"/>
                    <a:pt x="18239" y="440"/>
                  </a:cubicBezTo>
                  <a:cubicBezTo>
                    <a:pt x="18102" y="404"/>
                    <a:pt x="17973" y="414"/>
                    <a:pt x="17833" y="380"/>
                  </a:cubicBezTo>
                  <a:cubicBezTo>
                    <a:pt x="17522" y="304"/>
                    <a:pt x="17220" y="380"/>
                    <a:pt x="16914" y="365"/>
                  </a:cubicBezTo>
                  <a:cubicBezTo>
                    <a:pt x="16740" y="357"/>
                    <a:pt x="16569" y="312"/>
                    <a:pt x="16388" y="379"/>
                  </a:cubicBezTo>
                  <a:cubicBezTo>
                    <a:pt x="16320" y="404"/>
                    <a:pt x="16242" y="345"/>
                    <a:pt x="16182" y="387"/>
                  </a:cubicBezTo>
                  <a:cubicBezTo>
                    <a:pt x="16023" y="499"/>
                    <a:pt x="15843" y="479"/>
                    <a:pt x="15665" y="477"/>
                  </a:cubicBezTo>
                  <a:cubicBezTo>
                    <a:pt x="15652" y="477"/>
                    <a:pt x="15630" y="478"/>
                    <a:pt x="15626" y="471"/>
                  </a:cubicBezTo>
                  <a:cubicBezTo>
                    <a:pt x="15503" y="263"/>
                    <a:pt x="15398" y="411"/>
                    <a:pt x="15252" y="455"/>
                  </a:cubicBezTo>
                  <a:cubicBezTo>
                    <a:pt x="15066" y="512"/>
                    <a:pt x="14831" y="549"/>
                    <a:pt x="14659" y="357"/>
                  </a:cubicBezTo>
                  <a:cubicBezTo>
                    <a:pt x="14588" y="277"/>
                    <a:pt x="14496" y="259"/>
                    <a:pt x="14410" y="341"/>
                  </a:cubicBezTo>
                  <a:cubicBezTo>
                    <a:pt x="14350" y="399"/>
                    <a:pt x="14271" y="432"/>
                    <a:pt x="14204" y="402"/>
                  </a:cubicBezTo>
                  <a:cubicBezTo>
                    <a:pt x="14067" y="339"/>
                    <a:pt x="13955" y="395"/>
                    <a:pt x="13837" y="442"/>
                  </a:cubicBezTo>
                  <a:cubicBezTo>
                    <a:pt x="13793" y="460"/>
                    <a:pt x="13745" y="470"/>
                    <a:pt x="13699" y="478"/>
                  </a:cubicBezTo>
                  <a:cubicBezTo>
                    <a:pt x="13531" y="505"/>
                    <a:pt x="13364" y="330"/>
                    <a:pt x="13270" y="364"/>
                  </a:cubicBezTo>
                  <a:cubicBezTo>
                    <a:pt x="13126" y="415"/>
                    <a:pt x="13001" y="500"/>
                    <a:pt x="12835" y="481"/>
                  </a:cubicBezTo>
                  <a:cubicBezTo>
                    <a:pt x="12747" y="472"/>
                    <a:pt x="12666" y="474"/>
                    <a:pt x="12666" y="355"/>
                  </a:cubicBezTo>
                  <a:cubicBezTo>
                    <a:pt x="12666" y="320"/>
                    <a:pt x="12645" y="287"/>
                    <a:pt x="12604" y="288"/>
                  </a:cubicBezTo>
                  <a:cubicBezTo>
                    <a:pt x="12560" y="289"/>
                    <a:pt x="12552" y="326"/>
                    <a:pt x="12553" y="361"/>
                  </a:cubicBezTo>
                  <a:cubicBezTo>
                    <a:pt x="12556" y="470"/>
                    <a:pt x="12514" y="472"/>
                    <a:pt x="12436" y="416"/>
                  </a:cubicBezTo>
                  <a:cubicBezTo>
                    <a:pt x="12417" y="402"/>
                    <a:pt x="12379" y="396"/>
                    <a:pt x="12358" y="404"/>
                  </a:cubicBezTo>
                  <a:cubicBezTo>
                    <a:pt x="11970" y="557"/>
                    <a:pt x="11574" y="468"/>
                    <a:pt x="11181" y="444"/>
                  </a:cubicBezTo>
                  <a:cubicBezTo>
                    <a:pt x="10995" y="432"/>
                    <a:pt x="10816" y="503"/>
                    <a:pt x="10630" y="479"/>
                  </a:cubicBezTo>
                  <a:cubicBezTo>
                    <a:pt x="10551" y="470"/>
                    <a:pt x="10465" y="498"/>
                    <a:pt x="10400" y="423"/>
                  </a:cubicBezTo>
                  <a:cubicBezTo>
                    <a:pt x="10370" y="389"/>
                    <a:pt x="10325" y="395"/>
                    <a:pt x="10286" y="417"/>
                  </a:cubicBezTo>
                  <a:cubicBezTo>
                    <a:pt x="10093" y="525"/>
                    <a:pt x="9883" y="463"/>
                    <a:pt x="9681" y="478"/>
                  </a:cubicBezTo>
                  <a:cubicBezTo>
                    <a:pt x="9556" y="488"/>
                    <a:pt x="9500" y="363"/>
                    <a:pt x="9394" y="334"/>
                  </a:cubicBezTo>
                  <a:cubicBezTo>
                    <a:pt x="9399" y="299"/>
                    <a:pt x="9422" y="250"/>
                    <a:pt x="9353" y="262"/>
                  </a:cubicBezTo>
                  <a:cubicBezTo>
                    <a:pt x="9325" y="266"/>
                    <a:pt x="9300" y="292"/>
                    <a:pt x="9274" y="307"/>
                  </a:cubicBezTo>
                  <a:cubicBezTo>
                    <a:pt x="9316" y="314"/>
                    <a:pt x="9359" y="320"/>
                    <a:pt x="9401" y="327"/>
                  </a:cubicBezTo>
                  <a:close/>
                  <a:moveTo>
                    <a:pt x="34599" y="271"/>
                  </a:moveTo>
                  <a:cubicBezTo>
                    <a:pt x="34589" y="247"/>
                    <a:pt x="34568" y="252"/>
                    <a:pt x="34549" y="249"/>
                  </a:cubicBezTo>
                  <a:cubicBezTo>
                    <a:pt x="34458" y="237"/>
                    <a:pt x="34377" y="278"/>
                    <a:pt x="34293" y="297"/>
                  </a:cubicBezTo>
                  <a:cubicBezTo>
                    <a:pt x="34252" y="307"/>
                    <a:pt x="34177" y="367"/>
                    <a:pt x="34195" y="388"/>
                  </a:cubicBezTo>
                  <a:cubicBezTo>
                    <a:pt x="34238" y="440"/>
                    <a:pt x="34268" y="357"/>
                    <a:pt x="34308" y="347"/>
                  </a:cubicBezTo>
                  <a:cubicBezTo>
                    <a:pt x="34387" y="329"/>
                    <a:pt x="34468" y="320"/>
                    <a:pt x="34548" y="312"/>
                  </a:cubicBezTo>
                  <a:cubicBezTo>
                    <a:pt x="34578" y="309"/>
                    <a:pt x="34601" y="307"/>
                    <a:pt x="34599" y="271"/>
                  </a:cubicBezTo>
                  <a:close/>
                  <a:moveTo>
                    <a:pt x="39586" y="162"/>
                  </a:moveTo>
                  <a:cubicBezTo>
                    <a:pt x="39552" y="174"/>
                    <a:pt x="39510" y="141"/>
                    <a:pt x="39484" y="183"/>
                  </a:cubicBezTo>
                  <a:cubicBezTo>
                    <a:pt x="39531" y="204"/>
                    <a:pt x="39571" y="244"/>
                    <a:pt x="39628" y="239"/>
                  </a:cubicBezTo>
                  <a:cubicBezTo>
                    <a:pt x="39660" y="236"/>
                    <a:pt x="39716" y="242"/>
                    <a:pt x="39712" y="209"/>
                  </a:cubicBezTo>
                  <a:cubicBezTo>
                    <a:pt x="39704" y="129"/>
                    <a:pt x="39629" y="178"/>
                    <a:pt x="39586" y="162"/>
                  </a:cubicBezTo>
                  <a:close/>
                  <a:moveTo>
                    <a:pt x="41456" y="361"/>
                  </a:moveTo>
                  <a:cubicBezTo>
                    <a:pt x="41418" y="385"/>
                    <a:pt x="41354" y="300"/>
                    <a:pt x="41344" y="369"/>
                  </a:cubicBezTo>
                  <a:cubicBezTo>
                    <a:pt x="41336" y="423"/>
                    <a:pt x="41418" y="398"/>
                    <a:pt x="41459" y="406"/>
                  </a:cubicBezTo>
                  <a:cubicBezTo>
                    <a:pt x="41500" y="415"/>
                    <a:pt x="41581" y="425"/>
                    <a:pt x="41579" y="388"/>
                  </a:cubicBezTo>
                  <a:cubicBezTo>
                    <a:pt x="41576" y="341"/>
                    <a:pt x="41501" y="370"/>
                    <a:pt x="41456" y="361"/>
                  </a:cubicBezTo>
                  <a:close/>
                  <a:moveTo>
                    <a:pt x="27727" y="270"/>
                  </a:moveTo>
                  <a:cubicBezTo>
                    <a:pt x="27729" y="239"/>
                    <a:pt x="27705" y="248"/>
                    <a:pt x="27691" y="245"/>
                  </a:cubicBezTo>
                  <a:cubicBezTo>
                    <a:pt x="27638" y="236"/>
                    <a:pt x="27605" y="276"/>
                    <a:pt x="27564" y="295"/>
                  </a:cubicBezTo>
                  <a:cubicBezTo>
                    <a:pt x="27569" y="303"/>
                    <a:pt x="27572" y="317"/>
                    <a:pt x="27578" y="319"/>
                  </a:cubicBezTo>
                  <a:cubicBezTo>
                    <a:pt x="27637" y="329"/>
                    <a:pt x="27674" y="276"/>
                    <a:pt x="27727" y="270"/>
                  </a:cubicBezTo>
                  <a:close/>
                  <a:moveTo>
                    <a:pt x="19725" y="335"/>
                  </a:moveTo>
                  <a:cubicBezTo>
                    <a:pt x="19701" y="321"/>
                    <a:pt x="19688" y="278"/>
                    <a:pt x="19639" y="286"/>
                  </a:cubicBezTo>
                  <a:cubicBezTo>
                    <a:pt x="19619" y="289"/>
                    <a:pt x="19604" y="300"/>
                    <a:pt x="19607" y="325"/>
                  </a:cubicBezTo>
                  <a:cubicBezTo>
                    <a:pt x="19614" y="376"/>
                    <a:pt x="19659" y="377"/>
                    <a:pt x="19695" y="385"/>
                  </a:cubicBezTo>
                  <a:cubicBezTo>
                    <a:pt x="19716" y="390"/>
                    <a:pt x="19726" y="369"/>
                    <a:pt x="19725" y="335"/>
                  </a:cubicBezTo>
                  <a:close/>
                  <a:moveTo>
                    <a:pt x="34200" y="275"/>
                  </a:moveTo>
                  <a:cubicBezTo>
                    <a:pt x="34206" y="240"/>
                    <a:pt x="34185" y="240"/>
                    <a:pt x="34168" y="239"/>
                  </a:cubicBezTo>
                  <a:cubicBezTo>
                    <a:pt x="34118" y="235"/>
                    <a:pt x="34083" y="271"/>
                    <a:pt x="34049" y="297"/>
                  </a:cubicBezTo>
                  <a:cubicBezTo>
                    <a:pt x="34030" y="312"/>
                    <a:pt x="34064" y="323"/>
                    <a:pt x="34078" y="319"/>
                  </a:cubicBezTo>
                  <a:cubicBezTo>
                    <a:pt x="34121" y="306"/>
                    <a:pt x="34162" y="289"/>
                    <a:pt x="34200" y="275"/>
                  </a:cubicBezTo>
                  <a:close/>
                  <a:moveTo>
                    <a:pt x="9585" y="255"/>
                  </a:moveTo>
                  <a:cubicBezTo>
                    <a:pt x="9576" y="210"/>
                    <a:pt x="9558" y="203"/>
                    <a:pt x="9538" y="205"/>
                  </a:cubicBezTo>
                  <a:cubicBezTo>
                    <a:pt x="9515" y="207"/>
                    <a:pt x="9500" y="221"/>
                    <a:pt x="9503" y="244"/>
                  </a:cubicBezTo>
                  <a:cubicBezTo>
                    <a:pt x="9506" y="266"/>
                    <a:pt x="9524" y="279"/>
                    <a:pt x="9545" y="275"/>
                  </a:cubicBezTo>
                  <a:cubicBezTo>
                    <a:pt x="9563" y="271"/>
                    <a:pt x="9579" y="258"/>
                    <a:pt x="9585" y="255"/>
                  </a:cubicBezTo>
                  <a:close/>
                  <a:moveTo>
                    <a:pt x="36502" y="286"/>
                  </a:moveTo>
                  <a:cubicBezTo>
                    <a:pt x="36526" y="264"/>
                    <a:pt x="36550" y="242"/>
                    <a:pt x="36574" y="220"/>
                  </a:cubicBezTo>
                  <a:cubicBezTo>
                    <a:pt x="36556" y="214"/>
                    <a:pt x="36534" y="198"/>
                    <a:pt x="36522" y="204"/>
                  </a:cubicBezTo>
                  <a:cubicBezTo>
                    <a:pt x="36493" y="218"/>
                    <a:pt x="36469" y="242"/>
                    <a:pt x="36443" y="261"/>
                  </a:cubicBezTo>
                  <a:cubicBezTo>
                    <a:pt x="36460" y="269"/>
                    <a:pt x="36477" y="275"/>
                    <a:pt x="36502" y="286"/>
                  </a:cubicBezTo>
                  <a:close/>
                  <a:moveTo>
                    <a:pt x="27996" y="190"/>
                  </a:moveTo>
                  <a:cubicBezTo>
                    <a:pt x="27982" y="152"/>
                    <a:pt x="27955" y="153"/>
                    <a:pt x="27930" y="155"/>
                  </a:cubicBezTo>
                  <a:cubicBezTo>
                    <a:pt x="27913" y="157"/>
                    <a:pt x="27882" y="161"/>
                    <a:pt x="27895" y="183"/>
                  </a:cubicBezTo>
                  <a:cubicBezTo>
                    <a:pt x="27905" y="203"/>
                    <a:pt x="27935" y="216"/>
                    <a:pt x="27959" y="222"/>
                  </a:cubicBezTo>
                  <a:cubicBezTo>
                    <a:pt x="27968" y="224"/>
                    <a:pt x="27984" y="200"/>
                    <a:pt x="27996" y="190"/>
                  </a:cubicBezTo>
                  <a:close/>
                  <a:moveTo>
                    <a:pt x="40853" y="300"/>
                  </a:moveTo>
                  <a:cubicBezTo>
                    <a:pt x="40833" y="273"/>
                    <a:pt x="40805" y="282"/>
                    <a:pt x="40781" y="286"/>
                  </a:cubicBezTo>
                  <a:cubicBezTo>
                    <a:pt x="40771" y="287"/>
                    <a:pt x="40731" y="286"/>
                    <a:pt x="40760" y="312"/>
                  </a:cubicBezTo>
                  <a:cubicBezTo>
                    <a:pt x="40776" y="326"/>
                    <a:pt x="40809" y="323"/>
                    <a:pt x="40834" y="323"/>
                  </a:cubicBezTo>
                  <a:cubicBezTo>
                    <a:pt x="40840" y="324"/>
                    <a:pt x="40847" y="308"/>
                    <a:pt x="40853" y="300"/>
                  </a:cubicBezTo>
                  <a:close/>
                  <a:moveTo>
                    <a:pt x="8982" y="359"/>
                  </a:moveTo>
                  <a:cubicBezTo>
                    <a:pt x="8992" y="354"/>
                    <a:pt x="9003" y="349"/>
                    <a:pt x="9013" y="344"/>
                  </a:cubicBezTo>
                  <a:cubicBezTo>
                    <a:pt x="9003" y="339"/>
                    <a:pt x="8993" y="329"/>
                    <a:pt x="8983" y="329"/>
                  </a:cubicBezTo>
                  <a:cubicBezTo>
                    <a:pt x="8972" y="329"/>
                    <a:pt x="8962" y="338"/>
                    <a:pt x="8951" y="343"/>
                  </a:cubicBezTo>
                  <a:cubicBezTo>
                    <a:pt x="8961" y="348"/>
                    <a:pt x="8971" y="354"/>
                    <a:pt x="8982" y="359"/>
                  </a:cubicBezTo>
                  <a:close/>
                  <a:moveTo>
                    <a:pt x="41567" y="237"/>
                  </a:moveTo>
                  <a:cubicBezTo>
                    <a:pt x="41571" y="212"/>
                    <a:pt x="41555" y="203"/>
                    <a:pt x="41535" y="204"/>
                  </a:cubicBezTo>
                  <a:cubicBezTo>
                    <a:pt x="41520" y="205"/>
                    <a:pt x="41490" y="204"/>
                    <a:pt x="41507" y="233"/>
                  </a:cubicBezTo>
                  <a:cubicBezTo>
                    <a:pt x="41515" y="247"/>
                    <a:pt x="41535" y="255"/>
                    <a:pt x="41549" y="266"/>
                  </a:cubicBezTo>
                  <a:cubicBezTo>
                    <a:pt x="41555" y="256"/>
                    <a:pt x="41562" y="247"/>
                    <a:pt x="41567" y="237"/>
                  </a:cubicBezTo>
                  <a:close/>
                  <a:moveTo>
                    <a:pt x="44869" y="181"/>
                  </a:moveTo>
                  <a:cubicBezTo>
                    <a:pt x="44866" y="168"/>
                    <a:pt x="44863" y="156"/>
                    <a:pt x="44859" y="143"/>
                  </a:cubicBezTo>
                  <a:cubicBezTo>
                    <a:pt x="44848" y="148"/>
                    <a:pt x="44834" y="151"/>
                    <a:pt x="44825" y="159"/>
                  </a:cubicBezTo>
                  <a:cubicBezTo>
                    <a:pt x="44806" y="176"/>
                    <a:pt x="44810" y="192"/>
                    <a:pt x="44836" y="195"/>
                  </a:cubicBezTo>
                  <a:cubicBezTo>
                    <a:pt x="44846" y="196"/>
                    <a:pt x="44858" y="186"/>
                    <a:pt x="44869" y="181"/>
                  </a:cubicBezTo>
                  <a:close/>
                  <a:moveTo>
                    <a:pt x="33351" y="295"/>
                  </a:moveTo>
                  <a:cubicBezTo>
                    <a:pt x="33343" y="284"/>
                    <a:pt x="33337" y="276"/>
                    <a:pt x="33331" y="267"/>
                  </a:cubicBezTo>
                  <a:cubicBezTo>
                    <a:pt x="33327" y="272"/>
                    <a:pt x="33319" y="277"/>
                    <a:pt x="33319" y="282"/>
                  </a:cubicBezTo>
                  <a:cubicBezTo>
                    <a:pt x="33321" y="292"/>
                    <a:pt x="33326" y="303"/>
                    <a:pt x="33330" y="313"/>
                  </a:cubicBezTo>
                  <a:cubicBezTo>
                    <a:pt x="33337" y="307"/>
                    <a:pt x="33344" y="301"/>
                    <a:pt x="33351" y="295"/>
                  </a:cubicBezTo>
                  <a:close/>
                  <a:moveTo>
                    <a:pt x="48170" y="269"/>
                  </a:moveTo>
                  <a:cubicBezTo>
                    <a:pt x="48167" y="264"/>
                    <a:pt x="48164" y="255"/>
                    <a:pt x="48164" y="255"/>
                  </a:cubicBezTo>
                  <a:cubicBezTo>
                    <a:pt x="48145" y="255"/>
                    <a:pt x="48141" y="265"/>
                    <a:pt x="48150" y="280"/>
                  </a:cubicBezTo>
                  <a:cubicBezTo>
                    <a:pt x="48152" y="283"/>
                    <a:pt x="48161" y="286"/>
                    <a:pt x="48162" y="285"/>
                  </a:cubicBezTo>
                  <a:cubicBezTo>
                    <a:pt x="48166" y="281"/>
                    <a:pt x="48168" y="275"/>
                    <a:pt x="48170" y="269"/>
                  </a:cubicBezTo>
                  <a:close/>
                  <a:moveTo>
                    <a:pt x="40057" y="297"/>
                  </a:moveTo>
                  <a:cubicBezTo>
                    <a:pt x="40044" y="294"/>
                    <a:pt x="40034" y="289"/>
                    <a:pt x="40023" y="289"/>
                  </a:cubicBezTo>
                  <a:cubicBezTo>
                    <a:pt x="40019" y="289"/>
                    <a:pt x="40015" y="297"/>
                    <a:pt x="40011" y="302"/>
                  </a:cubicBezTo>
                  <a:cubicBezTo>
                    <a:pt x="40020" y="307"/>
                    <a:pt x="40029" y="316"/>
                    <a:pt x="40039" y="317"/>
                  </a:cubicBezTo>
                  <a:cubicBezTo>
                    <a:pt x="40044" y="317"/>
                    <a:pt x="40051" y="304"/>
                    <a:pt x="40057" y="297"/>
                  </a:cubicBezTo>
                  <a:close/>
                  <a:moveTo>
                    <a:pt x="30813" y="139"/>
                  </a:moveTo>
                  <a:cubicBezTo>
                    <a:pt x="30817" y="143"/>
                    <a:pt x="30822" y="152"/>
                    <a:pt x="30825" y="151"/>
                  </a:cubicBezTo>
                  <a:cubicBezTo>
                    <a:pt x="30836" y="150"/>
                    <a:pt x="30847" y="145"/>
                    <a:pt x="30858" y="141"/>
                  </a:cubicBezTo>
                  <a:cubicBezTo>
                    <a:pt x="30854" y="136"/>
                    <a:pt x="30849" y="127"/>
                    <a:pt x="30846" y="128"/>
                  </a:cubicBezTo>
                  <a:cubicBezTo>
                    <a:pt x="30834" y="130"/>
                    <a:pt x="30824" y="135"/>
                    <a:pt x="30813" y="139"/>
                  </a:cubicBezTo>
                  <a:close/>
                  <a:moveTo>
                    <a:pt x="38867" y="132"/>
                  </a:moveTo>
                  <a:cubicBezTo>
                    <a:pt x="38854" y="129"/>
                    <a:pt x="38843" y="122"/>
                    <a:pt x="38834" y="124"/>
                  </a:cubicBezTo>
                  <a:cubicBezTo>
                    <a:pt x="38816" y="129"/>
                    <a:pt x="38816" y="140"/>
                    <a:pt x="38832" y="149"/>
                  </a:cubicBezTo>
                  <a:cubicBezTo>
                    <a:pt x="38837" y="151"/>
                    <a:pt x="38845" y="154"/>
                    <a:pt x="38849" y="151"/>
                  </a:cubicBezTo>
                  <a:cubicBezTo>
                    <a:pt x="38856" y="147"/>
                    <a:pt x="38860" y="140"/>
                    <a:pt x="38867" y="132"/>
                  </a:cubicBezTo>
                  <a:close/>
                  <a:moveTo>
                    <a:pt x="16623" y="162"/>
                  </a:moveTo>
                  <a:cubicBezTo>
                    <a:pt x="16615" y="169"/>
                    <a:pt x="16606" y="175"/>
                    <a:pt x="16598" y="181"/>
                  </a:cubicBezTo>
                  <a:cubicBezTo>
                    <a:pt x="16609" y="186"/>
                    <a:pt x="16619" y="192"/>
                    <a:pt x="16630" y="195"/>
                  </a:cubicBezTo>
                  <a:cubicBezTo>
                    <a:pt x="16634" y="196"/>
                    <a:pt x="16640" y="188"/>
                    <a:pt x="16645" y="184"/>
                  </a:cubicBezTo>
                  <a:cubicBezTo>
                    <a:pt x="16638" y="177"/>
                    <a:pt x="16631" y="170"/>
                    <a:pt x="16623" y="162"/>
                  </a:cubicBezTo>
                  <a:close/>
                  <a:moveTo>
                    <a:pt x="30208" y="215"/>
                  </a:moveTo>
                  <a:cubicBezTo>
                    <a:pt x="30203" y="203"/>
                    <a:pt x="30198" y="192"/>
                    <a:pt x="30193" y="181"/>
                  </a:cubicBezTo>
                  <a:cubicBezTo>
                    <a:pt x="30189" y="186"/>
                    <a:pt x="30180" y="192"/>
                    <a:pt x="30181" y="195"/>
                  </a:cubicBezTo>
                  <a:cubicBezTo>
                    <a:pt x="30183" y="207"/>
                    <a:pt x="30189" y="217"/>
                    <a:pt x="30194" y="228"/>
                  </a:cubicBezTo>
                  <a:cubicBezTo>
                    <a:pt x="30199" y="224"/>
                    <a:pt x="30204" y="219"/>
                    <a:pt x="30208" y="215"/>
                  </a:cubicBezTo>
                  <a:close/>
                  <a:moveTo>
                    <a:pt x="37381" y="173"/>
                  </a:moveTo>
                  <a:cubicBezTo>
                    <a:pt x="37375" y="177"/>
                    <a:pt x="37366" y="181"/>
                    <a:pt x="37366" y="184"/>
                  </a:cubicBezTo>
                  <a:cubicBezTo>
                    <a:pt x="37368" y="195"/>
                    <a:pt x="37373" y="207"/>
                    <a:pt x="37377" y="218"/>
                  </a:cubicBezTo>
                  <a:cubicBezTo>
                    <a:pt x="37382" y="214"/>
                    <a:pt x="37391" y="209"/>
                    <a:pt x="37391" y="206"/>
                  </a:cubicBezTo>
                  <a:cubicBezTo>
                    <a:pt x="37389" y="195"/>
                    <a:pt x="37384" y="184"/>
                    <a:pt x="37381" y="173"/>
                  </a:cubicBezTo>
                  <a:close/>
                  <a:moveTo>
                    <a:pt x="7555" y="229"/>
                  </a:moveTo>
                  <a:cubicBezTo>
                    <a:pt x="7560" y="226"/>
                    <a:pt x="7564" y="224"/>
                    <a:pt x="7568" y="222"/>
                  </a:cubicBezTo>
                  <a:cubicBezTo>
                    <a:pt x="7560" y="221"/>
                    <a:pt x="7551" y="221"/>
                    <a:pt x="7543" y="220"/>
                  </a:cubicBezTo>
                  <a:cubicBezTo>
                    <a:pt x="7547" y="223"/>
                    <a:pt x="7551" y="226"/>
                    <a:pt x="7555" y="229"/>
                  </a:cubicBezTo>
                  <a:close/>
                  <a:moveTo>
                    <a:pt x="17559" y="230"/>
                  </a:moveTo>
                  <a:lnTo>
                    <a:pt x="17566" y="219"/>
                  </a:lnTo>
                  <a:lnTo>
                    <a:pt x="17554" y="217"/>
                  </a:lnTo>
                  <a:lnTo>
                    <a:pt x="17559" y="230"/>
                  </a:lnTo>
                  <a:close/>
                  <a:moveTo>
                    <a:pt x="39867" y="222"/>
                  </a:moveTo>
                  <a:lnTo>
                    <a:pt x="39854" y="214"/>
                  </a:lnTo>
                  <a:lnTo>
                    <a:pt x="39852" y="227"/>
                  </a:lnTo>
                  <a:lnTo>
                    <a:pt x="39867" y="222"/>
                  </a:lnTo>
                  <a:close/>
                  <a:moveTo>
                    <a:pt x="39933" y="220"/>
                  </a:moveTo>
                  <a:lnTo>
                    <a:pt x="39943" y="227"/>
                  </a:lnTo>
                  <a:lnTo>
                    <a:pt x="39944" y="217"/>
                  </a:lnTo>
                  <a:lnTo>
                    <a:pt x="39933" y="220"/>
                  </a:lnTo>
                  <a:close/>
                  <a:moveTo>
                    <a:pt x="40068" y="235"/>
                  </a:moveTo>
                  <a:cubicBezTo>
                    <a:pt x="40072" y="231"/>
                    <a:pt x="40077" y="228"/>
                    <a:pt x="40081" y="224"/>
                  </a:cubicBezTo>
                  <a:cubicBezTo>
                    <a:pt x="40077" y="219"/>
                    <a:pt x="40073" y="215"/>
                    <a:pt x="40069" y="211"/>
                  </a:cubicBezTo>
                  <a:cubicBezTo>
                    <a:pt x="40065" y="217"/>
                    <a:pt x="40060" y="223"/>
                    <a:pt x="40056" y="229"/>
                  </a:cubicBezTo>
                  <a:cubicBezTo>
                    <a:pt x="40060" y="231"/>
                    <a:pt x="40064" y="233"/>
                    <a:pt x="40068" y="235"/>
                  </a:cubicBezTo>
                  <a:close/>
                  <a:moveTo>
                    <a:pt x="42095" y="222"/>
                  </a:moveTo>
                  <a:lnTo>
                    <a:pt x="42086" y="216"/>
                  </a:lnTo>
                  <a:lnTo>
                    <a:pt x="42085" y="225"/>
                  </a:lnTo>
                  <a:lnTo>
                    <a:pt x="42095" y="222"/>
                  </a:lnTo>
                  <a:close/>
                  <a:moveTo>
                    <a:pt x="37845" y="256"/>
                  </a:moveTo>
                  <a:cubicBezTo>
                    <a:pt x="37841" y="253"/>
                    <a:pt x="37836" y="248"/>
                    <a:pt x="37834" y="249"/>
                  </a:cubicBezTo>
                  <a:cubicBezTo>
                    <a:pt x="37817" y="255"/>
                    <a:pt x="37817" y="264"/>
                    <a:pt x="37832" y="272"/>
                  </a:cubicBezTo>
                  <a:cubicBezTo>
                    <a:pt x="37835" y="273"/>
                    <a:pt x="37841" y="270"/>
                    <a:pt x="37844" y="267"/>
                  </a:cubicBezTo>
                  <a:cubicBezTo>
                    <a:pt x="37846" y="265"/>
                    <a:pt x="37844" y="260"/>
                    <a:pt x="37845" y="256"/>
                  </a:cubicBezTo>
                  <a:close/>
                  <a:moveTo>
                    <a:pt x="46754" y="272"/>
                  </a:moveTo>
                  <a:lnTo>
                    <a:pt x="46762" y="260"/>
                  </a:lnTo>
                  <a:lnTo>
                    <a:pt x="46748" y="258"/>
                  </a:lnTo>
                  <a:lnTo>
                    <a:pt x="46754" y="272"/>
                  </a:lnTo>
                  <a:close/>
                  <a:moveTo>
                    <a:pt x="26065" y="311"/>
                  </a:moveTo>
                  <a:lnTo>
                    <a:pt x="26074" y="299"/>
                  </a:lnTo>
                  <a:lnTo>
                    <a:pt x="26061" y="297"/>
                  </a:lnTo>
                  <a:lnTo>
                    <a:pt x="26065" y="311"/>
                  </a:lnTo>
                  <a:close/>
                  <a:moveTo>
                    <a:pt x="27100" y="330"/>
                  </a:moveTo>
                  <a:cubicBezTo>
                    <a:pt x="27095" y="334"/>
                    <a:pt x="27087" y="338"/>
                    <a:pt x="27087" y="342"/>
                  </a:cubicBezTo>
                  <a:cubicBezTo>
                    <a:pt x="27086" y="347"/>
                    <a:pt x="27094" y="351"/>
                    <a:pt x="27098" y="356"/>
                  </a:cubicBezTo>
                  <a:cubicBezTo>
                    <a:pt x="27102" y="352"/>
                    <a:pt x="27110" y="348"/>
                    <a:pt x="27110" y="344"/>
                  </a:cubicBezTo>
                  <a:cubicBezTo>
                    <a:pt x="27111" y="340"/>
                    <a:pt x="27104" y="335"/>
                    <a:pt x="27100" y="330"/>
                  </a:cubicBezTo>
                  <a:close/>
                  <a:moveTo>
                    <a:pt x="27430" y="328"/>
                  </a:moveTo>
                  <a:cubicBezTo>
                    <a:pt x="27425" y="332"/>
                    <a:pt x="27416" y="336"/>
                    <a:pt x="27416" y="341"/>
                  </a:cubicBezTo>
                  <a:cubicBezTo>
                    <a:pt x="27416" y="346"/>
                    <a:pt x="27424" y="351"/>
                    <a:pt x="27428" y="357"/>
                  </a:cubicBezTo>
                  <a:cubicBezTo>
                    <a:pt x="27433" y="352"/>
                    <a:pt x="27442" y="348"/>
                    <a:pt x="27442" y="343"/>
                  </a:cubicBezTo>
                  <a:cubicBezTo>
                    <a:pt x="27443" y="338"/>
                    <a:pt x="27435" y="333"/>
                    <a:pt x="27430" y="328"/>
                  </a:cubicBezTo>
                  <a:close/>
                  <a:moveTo>
                    <a:pt x="33500" y="335"/>
                  </a:moveTo>
                  <a:lnTo>
                    <a:pt x="33493" y="346"/>
                  </a:lnTo>
                  <a:lnTo>
                    <a:pt x="33504" y="347"/>
                  </a:lnTo>
                  <a:lnTo>
                    <a:pt x="33500" y="335"/>
                  </a:lnTo>
                  <a:close/>
                  <a:moveTo>
                    <a:pt x="8804" y="392"/>
                  </a:moveTo>
                  <a:lnTo>
                    <a:pt x="8811" y="382"/>
                  </a:lnTo>
                  <a:lnTo>
                    <a:pt x="8801" y="381"/>
                  </a:lnTo>
                  <a:lnTo>
                    <a:pt x="8804" y="392"/>
                  </a:lnTo>
                  <a:close/>
                  <a:moveTo>
                    <a:pt x="16157" y="131"/>
                  </a:moveTo>
                  <a:lnTo>
                    <a:pt x="16149" y="142"/>
                  </a:lnTo>
                  <a:lnTo>
                    <a:pt x="16161" y="143"/>
                  </a:lnTo>
                  <a:lnTo>
                    <a:pt x="16157" y="131"/>
                  </a:lnTo>
                  <a:close/>
                  <a:moveTo>
                    <a:pt x="30360" y="149"/>
                  </a:moveTo>
                  <a:lnTo>
                    <a:pt x="30367" y="137"/>
                  </a:lnTo>
                  <a:lnTo>
                    <a:pt x="30355" y="136"/>
                  </a:lnTo>
                  <a:lnTo>
                    <a:pt x="30360" y="149"/>
                  </a:lnTo>
                  <a:close/>
                  <a:moveTo>
                    <a:pt x="21197" y="171"/>
                  </a:moveTo>
                  <a:lnTo>
                    <a:pt x="21188" y="183"/>
                  </a:lnTo>
                  <a:lnTo>
                    <a:pt x="21202" y="185"/>
                  </a:lnTo>
                  <a:lnTo>
                    <a:pt x="21197" y="171"/>
                  </a:lnTo>
                  <a:close/>
                  <a:moveTo>
                    <a:pt x="27543" y="180"/>
                  </a:moveTo>
                  <a:lnTo>
                    <a:pt x="27555" y="187"/>
                  </a:lnTo>
                  <a:lnTo>
                    <a:pt x="27556" y="174"/>
                  </a:lnTo>
                  <a:lnTo>
                    <a:pt x="27543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7"/>
            <p:cNvSpPr>
              <a:spLocks/>
            </p:cNvSpPr>
            <p:nvPr userDrawn="1"/>
          </p:nvSpPr>
          <p:spPr bwMode="black">
            <a:xfrm>
              <a:off x="6730566" y="2909552"/>
              <a:ext cx="2798" cy="1780"/>
            </a:xfrm>
            <a:custGeom>
              <a:avLst/>
              <a:gdLst>
                <a:gd name="T0" fmla="*/ 0 w 48"/>
                <a:gd name="T1" fmla="*/ 14 h 29"/>
                <a:gd name="T2" fmla="*/ 15 w 48"/>
                <a:gd name="T3" fmla="*/ 1 h 29"/>
                <a:gd name="T4" fmla="*/ 48 w 48"/>
                <a:gd name="T5" fmla="*/ 15 h 29"/>
                <a:gd name="T6" fmla="*/ 35 w 48"/>
                <a:gd name="T7" fmla="*/ 29 h 29"/>
                <a:gd name="T8" fmla="*/ 0 w 48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9">
                  <a:moveTo>
                    <a:pt x="0" y="14"/>
                  </a:moveTo>
                  <a:cubicBezTo>
                    <a:pt x="5" y="9"/>
                    <a:pt x="11" y="0"/>
                    <a:pt x="15" y="1"/>
                  </a:cubicBezTo>
                  <a:cubicBezTo>
                    <a:pt x="26" y="4"/>
                    <a:pt x="37" y="10"/>
                    <a:pt x="48" y="15"/>
                  </a:cubicBezTo>
                  <a:cubicBezTo>
                    <a:pt x="44" y="20"/>
                    <a:pt x="38" y="29"/>
                    <a:pt x="35" y="29"/>
                  </a:cubicBezTo>
                  <a:cubicBezTo>
                    <a:pt x="23" y="25"/>
                    <a:pt x="12" y="19"/>
                    <a:pt x="0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8"/>
            <p:cNvSpPr>
              <a:spLocks/>
            </p:cNvSpPr>
            <p:nvPr userDrawn="1"/>
          </p:nvSpPr>
          <p:spPr bwMode="black">
            <a:xfrm>
              <a:off x="7261397" y="2924305"/>
              <a:ext cx="763" cy="509"/>
            </a:xfrm>
            <a:custGeom>
              <a:avLst/>
              <a:gdLst>
                <a:gd name="T0" fmla="*/ 0 w 11"/>
                <a:gd name="T1" fmla="*/ 3 h 10"/>
                <a:gd name="T2" fmla="*/ 9 w 11"/>
                <a:gd name="T3" fmla="*/ 10 h 10"/>
                <a:gd name="T4" fmla="*/ 11 w 11"/>
                <a:gd name="T5" fmla="*/ 0 h 10"/>
                <a:gd name="T6" fmla="*/ 0 w 11"/>
                <a:gd name="T7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0">
                  <a:moveTo>
                    <a:pt x="0" y="3"/>
                  </a:moveTo>
                  <a:lnTo>
                    <a:pt x="9" y="10"/>
                  </a:lnTo>
                  <a:lnTo>
                    <a:pt x="1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9"/>
            <p:cNvSpPr>
              <a:spLocks noEditPoints="1"/>
            </p:cNvSpPr>
            <p:nvPr userDrawn="1"/>
          </p:nvSpPr>
          <p:spPr bwMode="black">
            <a:xfrm>
              <a:off x="5720536" y="2359645"/>
              <a:ext cx="370336" cy="320991"/>
            </a:xfrm>
            <a:custGeom>
              <a:avLst/>
              <a:gdLst>
                <a:gd name="T0" fmla="*/ 4555 w 6416"/>
                <a:gd name="T1" fmla="*/ 4190 h 5566"/>
                <a:gd name="T2" fmla="*/ 6403 w 6416"/>
                <a:gd name="T3" fmla="*/ 5440 h 5566"/>
                <a:gd name="T4" fmla="*/ 3912 w 6416"/>
                <a:gd name="T5" fmla="*/ 5526 h 5566"/>
                <a:gd name="T6" fmla="*/ 4137 w 6416"/>
                <a:gd name="T7" fmla="*/ 5279 h 5566"/>
                <a:gd name="T8" fmla="*/ 3723 w 6416"/>
                <a:gd name="T9" fmla="*/ 4428 h 5566"/>
                <a:gd name="T10" fmla="*/ 2015 w 6416"/>
                <a:gd name="T11" fmla="*/ 2992 h 5566"/>
                <a:gd name="T12" fmla="*/ 1515 w 6416"/>
                <a:gd name="T13" fmla="*/ 3635 h 5566"/>
                <a:gd name="T14" fmla="*/ 2286 w 6416"/>
                <a:gd name="T15" fmla="*/ 5292 h 5566"/>
                <a:gd name="T16" fmla="*/ 2200 w 6416"/>
                <a:gd name="T17" fmla="*/ 5532 h 5566"/>
                <a:gd name="T18" fmla="*/ 190 w 6416"/>
                <a:gd name="T19" fmla="*/ 5292 h 5566"/>
                <a:gd name="T20" fmla="*/ 863 w 6416"/>
                <a:gd name="T21" fmla="*/ 858 h 5566"/>
                <a:gd name="T22" fmla="*/ 2 w 6416"/>
                <a:gd name="T23" fmla="*/ 161 h 5566"/>
                <a:gd name="T24" fmla="*/ 2085 w 6416"/>
                <a:gd name="T25" fmla="*/ 12 h 5566"/>
                <a:gd name="T26" fmla="*/ 2259 w 6416"/>
                <a:gd name="T27" fmla="*/ 285 h 5566"/>
                <a:gd name="T28" fmla="*/ 1560 w 6416"/>
                <a:gd name="T29" fmla="*/ 2330 h 5566"/>
                <a:gd name="T30" fmla="*/ 1957 w 6416"/>
                <a:gd name="T31" fmla="*/ 2261 h 5566"/>
                <a:gd name="T32" fmla="*/ 3730 w 6416"/>
                <a:gd name="T33" fmla="*/ 297 h 5566"/>
                <a:gd name="T34" fmla="*/ 5531 w 6416"/>
                <a:gd name="T35" fmla="*/ 48 h 5566"/>
                <a:gd name="T36" fmla="*/ 5052 w 6416"/>
                <a:gd name="T37" fmla="*/ 368 h 5566"/>
                <a:gd name="T38" fmla="*/ 2624 w 6416"/>
                <a:gd name="T39" fmla="*/ 2532 h 5566"/>
                <a:gd name="T40" fmla="*/ 2779 w 6416"/>
                <a:gd name="T41" fmla="*/ 2932 h 5566"/>
                <a:gd name="T42" fmla="*/ 2776 w 6416"/>
                <a:gd name="T43" fmla="*/ 2928 h 5566"/>
                <a:gd name="T44" fmla="*/ 2463 w 6416"/>
                <a:gd name="T45" fmla="*/ 3066 h 5566"/>
                <a:gd name="T46" fmla="*/ 2499 w 6416"/>
                <a:gd name="T47" fmla="*/ 3021 h 5566"/>
                <a:gd name="T48" fmla="*/ 1972 w 6416"/>
                <a:gd name="T49" fmla="*/ 2399 h 5566"/>
                <a:gd name="T50" fmla="*/ 1401 w 6416"/>
                <a:gd name="T51" fmla="*/ 3246 h 5566"/>
                <a:gd name="T52" fmla="*/ 1370 w 6416"/>
                <a:gd name="T53" fmla="*/ 3230 h 5566"/>
                <a:gd name="T54" fmla="*/ 1174 w 6416"/>
                <a:gd name="T55" fmla="*/ 2665 h 5566"/>
                <a:gd name="T56" fmla="*/ 1185 w 6416"/>
                <a:gd name="T57" fmla="*/ 2695 h 5566"/>
                <a:gd name="T58" fmla="*/ 1461 w 6416"/>
                <a:gd name="T59" fmla="*/ 2582 h 5566"/>
                <a:gd name="T60" fmla="*/ 2520 w 6416"/>
                <a:gd name="T61" fmla="*/ 2175 h 5566"/>
                <a:gd name="T62" fmla="*/ 2498 w 6416"/>
                <a:gd name="T63" fmla="*/ 2192 h 5566"/>
                <a:gd name="T64" fmla="*/ 1580 w 6416"/>
                <a:gd name="T65" fmla="*/ 2934 h 5566"/>
                <a:gd name="T66" fmla="*/ 1591 w 6416"/>
                <a:gd name="T67" fmla="*/ 2946 h 5566"/>
                <a:gd name="T68" fmla="*/ 2581 w 6416"/>
                <a:gd name="T69" fmla="*/ 2991 h 5566"/>
                <a:gd name="T70" fmla="*/ 3051 w 6416"/>
                <a:gd name="T71" fmla="*/ 3398 h 5566"/>
                <a:gd name="T72" fmla="*/ 3051 w 6416"/>
                <a:gd name="T73" fmla="*/ 3398 h 5566"/>
                <a:gd name="T74" fmla="*/ 2313 w 6416"/>
                <a:gd name="T75" fmla="*/ 2262 h 5566"/>
                <a:gd name="T76" fmla="*/ 2181 w 6416"/>
                <a:gd name="T77" fmla="*/ 2303 h 5566"/>
                <a:gd name="T78" fmla="*/ 1713 w 6416"/>
                <a:gd name="T79" fmla="*/ 2504 h 5566"/>
                <a:gd name="T80" fmla="*/ 1700 w 6416"/>
                <a:gd name="T81" fmla="*/ 2516 h 5566"/>
                <a:gd name="T82" fmla="*/ 2184 w 6416"/>
                <a:gd name="T83" fmla="*/ 5348 h 5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416" h="5566">
                  <a:moveTo>
                    <a:pt x="2776" y="2928"/>
                  </a:moveTo>
                  <a:cubicBezTo>
                    <a:pt x="3026" y="2831"/>
                    <a:pt x="3176" y="3019"/>
                    <a:pt x="3330" y="3145"/>
                  </a:cubicBezTo>
                  <a:cubicBezTo>
                    <a:pt x="3746" y="3485"/>
                    <a:pt x="4141" y="3849"/>
                    <a:pt x="4555" y="4190"/>
                  </a:cubicBezTo>
                  <a:cubicBezTo>
                    <a:pt x="4850" y="4432"/>
                    <a:pt x="5107" y="4720"/>
                    <a:pt x="5428" y="4932"/>
                  </a:cubicBezTo>
                  <a:cubicBezTo>
                    <a:pt x="5678" y="5097"/>
                    <a:pt x="5958" y="5189"/>
                    <a:pt x="6238" y="5279"/>
                  </a:cubicBezTo>
                  <a:cubicBezTo>
                    <a:pt x="6327" y="5308"/>
                    <a:pt x="6416" y="5321"/>
                    <a:pt x="6403" y="5440"/>
                  </a:cubicBezTo>
                  <a:cubicBezTo>
                    <a:pt x="6389" y="5563"/>
                    <a:pt x="6286" y="5532"/>
                    <a:pt x="6212" y="5530"/>
                  </a:cubicBezTo>
                  <a:cubicBezTo>
                    <a:pt x="5524" y="5519"/>
                    <a:pt x="4836" y="5557"/>
                    <a:pt x="4149" y="5514"/>
                  </a:cubicBezTo>
                  <a:cubicBezTo>
                    <a:pt x="4073" y="5509"/>
                    <a:pt x="3992" y="5536"/>
                    <a:pt x="3912" y="5526"/>
                  </a:cubicBezTo>
                  <a:cubicBezTo>
                    <a:pt x="3839" y="5517"/>
                    <a:pt x="3799" y="5475"/>
                    <a:pt x="3801" y="5407"/>
                  </a:cubicBezTo>
                  <a:cubicBezTo>
                    <a:pt x="3803" y="5331"/>
                    <a:pt x="3859" y="5301"/>
                    <a:pt x="3926" y="5324"/>
                  </a:cubicBezTo>
                  <a:cubicBezTo>
                    <a:pt x="4008" y="5351"/>
                    <a:pt x="4067" y="5292"/>
                    <a:pt x="4137" y="5279"/>
                  </a:cubicBezTo>
                  <a:cubicBezTo>
                    <a:pt x="4345" y="5239"/>
                    <a:pt x="4382" y="5085"/>
                    <a:pt x="4242" y="4928"/>
                  </a:cubicBezTo>
                  <a:cubicBezTo>
                    <a:pt x="4081" y="4749"/>
                    <a:pt x="3859" y="4635"/>
                    <a:pt x="3723" y="4432"/>
                  </a:cubicBezTo>
                  <a:cubicBezTo>
                    <a:pt x="3710" y="4424"/>
                    <a:pt x="3719" y="4419"/>
                    <a:pt x="3723" y="4428"/>
                  </a:cubicBezTo>
                  <a:cubicBezTo>
                    <a:pt x="3735" y="4451"/>
                    <a:pt x="3737" y="4416"/>
                    <a:pt x="3717" y="4434"/>
                  </a:cubicBezTo>
                  <a:cubicBezTo>
                    <a:pt x="3370" y="4181"/>
                    <a:pt x="3056" y="3889"/>
                    <a:pt x="2735" y="3605"/>
                  </a:cubicBezTo>
                  <a:cubicBezTo>
                    <a:pt x="2499" y="3396"/>
                    <a:pt x="2252" y="3200"/>
                    <a:pt x="2015" y="2992"/>
                  </a:cubicBezTo>
                  <a:cubicBezTo>
                    <a:pt x="1933" y="2919"/>
                    <a:pt x="1844" y="2900"/>
                    <a:pt x="1754" y="2940"/>
                  </a:cubicBezTo>
                  <a:cubicBezTo>
                    <a:pt x="1668" y="2979"/>
                    <a:pt x="1567" y="3076"/>
                    <a:pt x="1557" y="3156"/>
                  </a:cubicBezTo>
                  <a:cubicBezTo>
                    <a:pt x="1538" y="3315"/>
                    <a:pt x="1518" y="3473"/>
                    <a:pt x="1515" y="3635"/>
                  </a:cubicBezTo>
                  <a:cubicBezTo>
                    <a:pt x="1508" y="4039"/>
                    <a:pt x="1587" y="4438"/>
                    <a:pt x="1580" y="4842"/>
                  </a:cubicBezTo>
                  <a:cubicBezTo>
                    <a:pt x="1575" y="5078"/>
                    <a:pt x="1806" y="5275"/>
                    <a:pt x="2043" y="5284"/>
                  </a:cubicBezTo>
                  <a:cubicBezTo>
                    <a:pt x="2124" y="5287"/>
                    <a:pt x="2205" y="5293"/>
                    <a:pt x="2286" y="5292"/>
                  </a:cubicBezTo>
                  <a:cubicBezTo>
                    <a:pt x="2364" y="5291"/>
                    <a:pt x="2401" y="5338"/>
                    <a:pt x="2404" y="5402"/>
                  </a:cubicBezTo>
                  <a:cubicBezTo>
                    <a:pt x="2407" y="5477"/>
                    <a:pt x="2367" y="5531"/>
                    <a:pt x="2282" y="5531"/>
                  </a:cubicBezTo>
                  <a:cubicBezTo>
                    <a:pt x="2255" y="5531"/>
                    <a:pt x="2227" y="5532"/>
                    <a:pt x="2200" y="5532"/>
                  </a:cubicBezTo>
                  <a:cubicBezTo>
                    <a:pt x="1490" y="5532"/>
                    <a:pt x="899" y="5533"/>
                    <a:pt x="189" y="5530"/>
                  </a:cubicBezTo>
                  <a:cubicBezTo>
                    <a:pt x="124" y="5530"/>
                    <a:pt x="24" y="5566"/>
                    <a:pt x="20" y="5446"/>
                  </a:cubicBezTo>
                  <a:cubicBezTo>
                    <a:pt x="17" y="5335"/>
                    <a:pt x="87" y="5299"/>
                    <a:pt x="190" y="5292"/>
                  </a:cubicBezTo>
                  <a:cubicBezTo>
                    <a:pt x="699" y="5254"/>
                    <a:pt x="854" y="5088"/>
                    <a:pt x="869" y="4550"/>
                  </a:cubicBezTo>
                  <a:cubicBezTo>
                    <a:pt x="901" y="3427"/>
                    <a:pt x="885" y="2304"/>
                    <a:pt x="886" y="1181"/>
                  </a:cubicBezTo>
                  <a:cubicBezTo>
                    <a:pt x="886" y="1073"/>
                    <a:pt x="878" y="965"/>
                    <a:pt x="863" y="858"/>
                  </a:cubicBezTo>
                  <a:cubicBezTo>
                    <a:pt x="812" y="496"/>
                    <a:pt x="614" y="292"/>
                    <a:pt x="235" y="290"/>
                  </a:cubicBezTo>
                  <a:cubicBezTo>
                    <a:pt x="201" y="290"/>
                    <a:pt x="167" y="288"/>
                    <a:pt x="133" y="286"/>
                  </a:cubicBezTo>
                  <a:cubicBezTo>
                    <a:pt x="56" y="279"/>
                    <a:pt x="0" y="241"/>
                    <a:pt x="2" y="161"/>
                  </a:cubicBezTo>
                  <a:cubicBezTo>
                    <a:pt x="3" y="78"/>
                    <a:pt x="61" y="46"/>
                    <a:pt x="139" y="48"/>
                  </a:cubicBezTo>
                  <a:cubicBezTo>
                    <a:pt x="423" y="58"/>
                    <a:pt x="702" y="0"/>
                    <a:pt x="987" y="9"/>
                  </a:cubicBezTo>
                  <a:cubicBezTo>
                    <a:pt x="1392" y="22"/>
                    <a:pt x="1679" y="12"/>
                    <a:pt x="2085" y="12"/>
                  </a:cubicBezTo>
                  <a:cubicBezTo>
                    <a:pt x="2139" y="12"/>
                    <a:pt x="2195" y="7"/>
                    <a:pt x="2247" y="18"/>
                  </a:cubicBezTo>
                  <a:cubicBezTo>
                    <a:pt x="2320" y="33"/>
                    <a:pt x="2397" y="62"/>
                    <a:pt x="2405" y="149"/>
                  </a:cubicBezTo>
                  <a:cubicBezTo>
                    <a:pt x="2414" y="245"/>
                    <a:pt x="2332" y="268"/>
                    <a:pt x="2259" y="285"/>
                  </a:cubicBezTo>
                  <a:cubicBezTo>
                    <a:pt x="2154" y="308"/>
                    <a:pt x="2047" y="319"/>
                    <a:pt x="1944" y="345"/>
                  </a:cubicBezTo>
                  <a:cubicBezTo>
                    <a:pt x="1697" y="405"/>
                    <a:pt x="1595" y="516"/>
                    <a:pt x="1577" y="768"/>
                  </a:cubicBezTo>
                  <a:cubicBezTo>
                    <a:pt x="1540" y="1288"/>
                    <a:pt x="1563" y="1809"/>
                    <a:pt x="1560" y="2330"/>
                  </a:cubicBezTo>
                  <a:cubicBezTo>
                    <a:pt x="1559" y="2372"/>
                    <a:pt x="1664" y="2444"/>
                    <a:pt x="1739" y="2425"/>
                  </a:cubicBezTo>
                  <a:cubicBezTo>
                    <a:pt x="1772" y="2417"/>
                    <a:pt x="1852" y="2481"/>
                    <a:pt x="1852" y="2374"/>
                  </a:cubicBezTo>
                  <a:cubicBezTo>
                    <a:pt x="1851" y="2314"/>
                    <a:pt x="1917" y="2296"/>
                    <a:pt x="1957" y="2261"/>
                  </a:cubicBezTo>
                  <a:cubicBezTo>
                    <a:pt x="2546" y="1749"/>
                    <a:pt x="3133" y="1235"/>
                    <a:pt x="3719" y="721"/>
                  </a:cubicBezTo>
                  <a:cubicBezTo>
                    <a:pt x="3764" y="681"/>
                    <a:pt x="3807" y="635"/>
                    <a:pt x="3841" y="585"/>
                  </a:cubicBezTo>
                  <a:cubicBezTo>
                    <a:pt x="3944" y="433"/>
                    <a:pt x="3908" y="335"/>
                    <a:pt x="3730" y="297"/>
                  </a:cubicBezTo>
                  <a:cubicBezTo>
                    <a:pt x="3654" y="280"/>
                    <a:pt x="3620" y="254"/>
                    <a:pt x="3585" y="178"/>
                  </a:cubicBezTo>
                  <a:cubicBezTo>
                    <a:pt x="3534" y="69"/>
                    <a:pt x="3565" y="48"/>
                    <a:pt x="3663" y="48"/>
                  </a:cubicBezTo>
                  <a:cubicBezTo>
                    <a:pt x="4285" y="48"/>
                    <a:pt x="4908" y="49"/>
                    <a:pt x="5531" y="48"/>
                  </a:cubicBezTo>
                  <a:cubicBezTo>
                    <a:pt x="5612" y="48"/>
                    <a:pt x="5661" y="76"/>
                    <a:pt x="5658" y="165"/>
                  </a:cubicBezTo>
                  <a:cubicBezTo>
                    <a:pt x="5654" y="250"/>
                    <a:pt x="5602" y="284"/>
                    <a:pt x="5525" y="286"/>
                  </a:cubicBezTo>
                  <a:cubicBezTo>
                    <a:pt x="5363" y="290"/>
                    <a:pt x="5206" y="320"/>
                    <a:pt x="5052" y="368"/>
                  </a:cubicBezTo>
                  <a:cubicBezTo>
                    <a:pt x="4549" y="523"/>
                    <a:pt x="4168" y="865"/>
                    <a:pt x="3782" y="1200"/>
                  </a:cubicBezTo>
                  <a:cubicBezTo>
                    <a:pt x="3413" y="1521"/>
                    <a:pt x="3041" y="1837"/>
                    <a:pt x="2664" y="2147"/>
                  </a:cubicBezTo>
                  <a:cubicBezTo>
                    <a:pt x="2472" y="2305"/>
                    <a:pt x="2469" y="2351"/>
                    <a:pt x="2624" y="2532"/>
                  </a:cubicBezTo>
                  <a:cubicBezTo>
                    <a:pt x="2707" y="2629"/>
                    <a:pt x="2864" y="2664"/>
                    <a:pt x="2877" y="2821"/>
                  </a:cubicBezTo>
                  <a:lnTo>
                    <a:pt x="2880" y="2823"/>
                  </a:lnTo>
                  <a:cubicBezTo>
                    <a:pt x="2811" y="2827"/>
                    <a:pt x="2813" y="2896"/>
                    <a:pt x="2779" y="2932"/>
                  </a:cubicBezTo>
                  <a:cubicBezTo>
                    <a:pt x="2754" y="2926"/>
                    <a:pt x="2728" y="2919"/>
                    <a:pt x="2709" y="2942"/>
                  </a:cubicBezTo>
                  <a:cubicBezTo>
                    <a:pt x="2707" y="2944"/>
                    <a:pt x="2718" y="2964"/>
                    <a:pt x="2726" y="2966"/>
                  </a:cubicBezTo>
                  <a:cubicBezTo>
                    <a:pt x="2755" y="2972"/>
                    <a:pt x="2774" y="2960"/>
                    <a:pt x="2776" y="2928"/>
                  </a:cubicBezTo>
                  <a:close/>
                  <a:moveTo>
                    <a:pt x="2499" y="3021"/>
                  </a:moveTo>
                  <a:cubicBezTo>
                    <a:pt x="2481" y="3011"/>
                    <a:pt x="2463" y="3011"/>
                    <a:pt x="2455" y="3032"/>
                  </a:cubicBezTo>
                  <a:cubicBezTo>
                    <a:pt x="2451" y="3041"/>
                    <a:pt x="2458" y="3064"/>
                    <a:pt x="2463" y="3066"/>
                  </a:cubicBezTo>
                  <a:cubicBezTo>
                    <a:pt x="2499" y="3073"/>
                    <a:pt x="2495" y="3039"/>
                    <a:pt x="2505" y="3020"/>
                  </a:cubicBezTo>
                  <a:cubicBezTo>
                    <a:pt x="2500" y="3004"/>
                    <a:pt x="2502" y="3002"/>
                    <a:pt x="2512" y="3015"/>
                  </a:cubicBezTo>
                  <a:cubicBezTo>
                    <a:pt x="2508" y="3017"/>
                    <a:pt x="2504" y="3019"/>
                    <a:pt x="2499" y="3021"/>
                  </a:cubicBezTo>
                  <a:close/>
                  <a:moveTo>
                    <a:pt x="1976" y="2356"/>
                  </a:moveTo>
                  <a:cubicBezTo>
                    <a:pt x="1965" y="2364"/>
                    <a:pt x="1952" y="2374"/>
                    <a:pt x="1939" y="2384"/>
                  </a:cubicBezTo>
                  <a:cubicBezTo>
                    <a:pt x="1950" y="2389"/>
                    <a:pt x="1962" y="2401"/>
                    <a:pt x="1972" y="2399"/>
                  </a:cubicBezTo>
                  <a:cubicBezTo>
                    <a:pt x="1986" y="2396"/>
                    <a:pt x="2000" y="2384"/>
                    <a:pt x="2014" y="2376"/>
                  </a:cubicBezTo>
                  <a:cubicBezTo>
                    <a:pt x="2003" y="2370"/>
                    <a:pt x="1992" y="2364"/>
                    <a:pt x="1976" y="2356"/>
                  </a:cubicBezTo>
                  <a:close/>
                  <a:moveTo>
                    <a:pt x="1401" y="3246"/>
                  </a:moveTo>
                  <a:cubicBezTo>
                    <a:pt x="1406" y="3242"/>
                    <a:pt x="1411" y="3238"/>
                    <a:pt x="1416" y="3234"/>
                  </a:cubicBezTo>
                  <a:cubicBezTo>
                    <a:pt x="1405" y="3228"/>
                    <a:pt x="1395" y="3221"/>
                    <a:pt x="1383" y="3217"/>
                  </a:cubicBezTo>
                  <a:cubicBezTo>
                    <a:pt x="1380" y="3216"/>
                    <a:pt x="1374" y="3226"/>
                    <a:pt x="1370" y="3230"/>
                  </a:cubicBezTo>
                  <a:cubicBezTo>
                    <a:pt x="1380" y="3236"/>
                    <a:pt x="1391" y="3241"/>
                    <a:pt x="1401" y="3246"/>
                  </a:cubicBezTo>
                  <a:close/>
                  <a:moveTo>
                    <a:pt x="1185" y="2695"/>
                  </a:moveTo>
                  <a:cubicBezTo>
                    <a:pt x="1181" y="2685"/>
                    <a:pt x="1177" y="2675"/>
                    <a:pt x="1174" y="2665"/>
                  </a:cubicBezTo>
                  <a:cubicBezTo>
                    <a:pt x="1170" y="2669"/>
                    <a:pt x="1161" y="2673"/>
                    <a:pt x="1162" y="2677"/>
                  </a:cubicBezTo>
                  <a:cubicBezTo>
                    <a:pt x="1163" y="2687"/>
                    <a:pt x="1168" y="2697"/>
                    <a:pt x="1172" y="2707"/>
                  </a:cubicBezTo>
                  <a:cubicBezTo>
                    <a:pt x="1176" y="2703"/>
                    <a:pt x="1180" y="2699"/>
                    <a:pt x="1185" y="2695"/>
                  </a:cubicBezTo>
                  <a:close/>
                  <a:moveTo>
                    <a:pt x="1505" y="2581"/>
                  </a:moveTo>
                  <a:cubicBezTo>
                    <a:pt x="1497" y="2578"/>
                    <a:pt x="1487" y="2572"/>
                    <a:pt x="1476" y="2571"/>
                  </a:cubicBezTo>
                  <a:cubicBezTo>
                    <a:pt x="1472" y="2570"/>
                    <a:pt x="1466" y="2578"/>
                    <a:pt x="1461" y="2582"/>
                  </a:cubicBezTo>
                  <a:cubicBezTo>
                    <a:pt x="1470" y="2589"/>
                    <a:pt x="1477" y="2599"/>
                    <a:pt x="1486" y="2601"/>
                  </a:cubicBezTo>
                  <a:cubicBezTo>
                    <a:pt x="1491" y="2602"/>
                    <a:pt x="1499" y="2588"/>
                    <a:pt x="1505" y="2581"/>
                  </a:cubicBezTo>
                  <a:close/>
                  <a:moveTo>
                    <a:pt x="2520" y="2175"/>
                  </a:moveTo>
                  <a:cubicBezTo>
                    <a:pt x="2509" y="2171"/>
                    <a:pt x="2499" y="2166"/>
                    <a:pt x="2488" y="2164"/>
                  </a:cubicBezTo>
                  <a:cubicBezTo>
                    <a:pt x="2484" y="2164"/>
                    <a:pt x="2479" y="2171"/>
                    <a:pt x="2474" y="2175"/>
                  </a:cubicBezTo>
                  <a:cubicBezTo>
                    <a:pt x="2482" y="2181"/>
                    <a:pt x="2490" y="2191"/>
                    <a:pt x="2498" y="2192"/>
                  </a:cubicBezTo>
                  <a:cubicBezTo>
                    <a:pt x="2505" y="2193"/>
                    <a:pt x="2512" y="2182"/>
                    <a:pt x="2520" y="2175"/>
                  </a:cubicBezTo>
                  <a:close/>
                  <a:moveTo>
                    <a:pt x="1591" y="2946"/>
                  </a:moveTo>
                  <a:cubicBezTo>
                    <a:pt x="1588" y="2942"/>
                    <a:pt x="1584" y="2938"/>
                    <a:pt x="1580" y="2934"/>
                  </a:cubicBezTo>
                  <a:cubicBezTo>
                    <a:pt x="1576" y="2938"/>
                    <a:pt x="1572" y="2942"/>
                    <a:pt x="1568" y="2945"/>
                  </a:cubicBezTo>
                  <a:cubicBezTo>
                    <a:pt x="1574" y="2950"/>
                    <a:pt x="1579" y="2954"/>
                    <a:pt x="1585" y="2958"/>
                  </a:cubicBezTo>
                  <a:cubicBezTo>
                    <a:pt x="1587" y="2954"/>
                    <a:pt x="1589" y="2950"/>
                    <a:pt x="1591" y="2946"/>
                  </a:cubicBezTo>
                  <a:close/>
                  <a:moveTo>
                    <a:pt x="2608" y="2992"/>
                  </a:moveTo>
                  <a:cubicBezTo>
                    <a:pt x="2604" y="2987"/>
                    <a:pt x="2599" y="2982"/>
                    <a:pt x="2595" y="2977"/>
                  </a:cubicBezTo>
                  <a:cubicBezTo>
                    <a:pt x="2590" y="2982"/>
                    <a:pt x="2581" y="2986"/>
                    <a:pt x="2581" y="2991"/>
                  </a:cubicBezTo>
                  <a:cubicBezTo>
                    <a:pt x="2581" y="2996"/>
                    <a:pt x="2589" y="3001"/>
                    <a:pt x="2594" y="3006"/>
                  </a:cubicBezTo>
                  <a:cubicBezTo>
                    <a:pt x="2599" y="3002"/>
                    <a:pt x="2603" y="2997"/>
                    <a:pt x="2608" y="2992"/>
                  </a:cubicBezTo>
                  <a:close/>
                  <a:moveTo>
                    <a:pt x="3051" y="3398"/>
                  </a:moveTo>
                  <a:lnTo>
                    <a:pt x="3039" y="3390"/>
                  </a:lnTo>
                  <a:lnTo>
                    <a:pt x="3037" y="3402"/>
                  </a:lnTo>
                  <a:lnTo>
                    <a:pt x="3051" y="3398"/>
                  </a:lnTo>
                  <a:close/>
                  <a:moveTo>
                    <a:pt x="2308" y="2250"/>
                  </a:moveTo>
                  <a:lnTo>
                    <a:pt x="2301" y="2262"/>
                  </a:lnTo>
                  <a:lnTo>
                    <a:pt x="2313" y="2262"/>
                  </a:lnTo>
                  <a:lnTo>
                    <a:pt x="2308" y="2250"/>
                  </a:lnTo>
                  <a:close/>
                  <a:moveTo>
                    <a:pt x="2189" y="2290"/>
                  </a:moveTo>
                  <a:lnTo>
                    <a:pt x="2181" y="2303"/>
                  </a:lnTo>
                  <a:lnTo>
                    <a:pt x="2194" y="2304"/>
                  </a:lnTo>
                  <a:lnTo>
                    <a:pt x="2189" y="2290"/>
                  </a:lnTo>
                  <a:close/>
                  <a:moveTo>
                    <a:pt x="1713" y="2504"/>
                  </a:moveTo>
                  <a:cubicBezTo>
                    <a:pt x="1709" y="2500"/>
                    <a:pt x="1705" y="2495"/>
                    <a:pt x="1702" y="2491"/>
                  </a:cubicBezTo>
                  <a:cubicBezTo>
                    <a:pt x="1697" y="2495"/>
                    <a:pt x="1689" y="2498"/>
                    <a:pt x="1689" y="2502"/>
                  </a:cubicBezTo>
                  <a:cubicBezTo>
                    <a:pt x="1689" y="2507"/>
                    <a:pt x="1696" y="2511"/>
                    <a:pt x="1700" y="2516"/>
                  </a:cubicBezTo>
                  <a:cubicBezTo>
                    <a:pt x="1704" y="2512"/>
                    <a:pt x="1709" y="2508"/>
                    <a:pt x="1713" y="2504"/>
                  </a:cubicBezTo>
                  <a:close/>
                  <a:moveTo>
                    <a:pt x="2192" y="5336"/>
                  </a:moveTo>
                  <a:lnTo>
                    <a:pt x="2184" y="5348"/>
                  </a:lnTo>
                  <a:lnTo>
                    <a:pt x="2197" y="5349"/>
                  </a:lnTo>
                  <a:lnTo>
                    <a:pt x="2192" y="53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10"/>
            <p:cNvSpPr>
              <a:spLocks noEditPoints="1"/>
            </p:cNvSpPr>
            <p:nvPr userDrawn="1"/>
          </p:nvSpPr>
          <p:spPr bwMode="black">
            <a:xfrm>
              <a:off x="4731109" y="2359136"/>
              <a:ext cx="326079" cy="320737"/>
            </a:xfrm>
            <a:custGeom>
              <a:avLst/>
              <a:gdLst>
                <a:gd name="T0" fmla="*/ 630 w 5649"/>
                <a:gd name="T1" fmla="*/ 5542 h 5559"/>
                <a:gd name="T2" fmla="*/ 23 w 5649"/>
                <a:gd name="T3" fmla="*/ 5440 h 5559"/>
                <a:gd name="T4" fmla="*/ 433 w 5649"/>
                <a:gd name="T5" fmla="*/ 5270 h 5559"/>
                <a:gd name="T6" fmla="*/ 869 w 5649"/>
                <a:gd name="T7" fmla="*/ 992 h 5559"/>
                <a:gd name="T8" fmla="*/ 495 w 5649"/>
                <a:gd name="T9" fmla="*/ 347 h 5559"/>
                <a:gd name="T10" fmla="*/ 14 w 5649"/>
                <a:gd name="T11" fmla="*/ 184 h 5559"/>
                <a:gd name="T12" fmla="*/ 242 w 5649"/>
                <a:gd name="T13" fmla="*/ 21 h 5559"/>
                <a:gd name="T14" fmla="*/ 4057 w 5649"/>
                <a:gd name="T15" fmla="*/ 305 h 5559"/>
                <a:gd name="T16" fmla="*/ 5331 w 5649"/>
                <a:gd name="T17" fmla="*/ 4030 h 5559"/>
                <a:gd name="T18" fmla="*/ 3226 w 5649"/>
                <a:gd name="T19" fmla="*/ 5511 h 5559"/>
                <a:gd name="T20" fmla="*/ 1808 w 5649"/>
                <a:gd name="T21" fmla="*/ 5541 h 5559"/>
                <a:gd name="T22" fmla="*/ 1511 w 5649"/>
                <a:gd name="T23" fmla="*/ 2649 h 5559"/>
                <a:gd name="T24" fmla="*/ 1512 w 5649"/>
                <a:gd name="T25" fmla="*/ 4631 h 5559"/>
                <a:gd name="T26" fmla="*/ 2781 w 5649"/>
                <a:gd name="T27" fmla="*/ 5127 h 5559"/>
                <a:gd name="T28" fmla="*/ 4672 w 5649"/>
                <a:gd name="T29" fmla="*/ 3164 h 5559"/>
                <a:gd name="T30" fmla="*/ 3387 w 5649"/>
                <a:gd name="T31" fmla="*/ 603 h 5559"/>
                <a:gd name="T32" fmla="*/ 1664 w 5649"/>
                <a:gd name="T33" fmla="*/ 457 h 5559"/>
                <a:gd name="T34" fmla="*/ 1500 w 5649"/>
                <a:gd name="T35" fmla="*/ 2649 h 5559"/>
                <a:gd name="T36" fmla="*/ 2387 w 5649"/>
                <a:gd name="T37" fmla="*/ 114 h 5559"/>
                <a:gd name="T38" fmla="*/ 2435 w 5649"/>
                <a:gd name="T39" fmla="*/ 199 h 5559"/>
                <a:gd name="T40" fmla="*/ 1494 w 5649"/>
                <a:gd name="T41" fmla="*/ 2274 h 5559"/>
                <a:gd name="T42" fmla="*/ 1405 w 5649"/>
                <a:gd name="T43" fmla="*/ 2266 h 5559"/>
                <a:gd name="T44" fmla="*/ 1494 w 5649"/>
                <a:gd name="T45" fmla="*/ 2274 h 5559"/>
                <a:gd name="T46" fmla="*/ 1248 w 5649"/>
                <a:gd name="T47" fmla="*/ 2284 h 5559"/>
                <a:gd name="T48" fmla="*/ 1220 w 5649"/>
                <a:gd name="T49" fmla="*/ 2223 h 5559"/>
                <a:gd name="T50" fmla="*/ 1458 w 5649"/>
                <a:gd name="T51" fmla="*/ 707 h 5559"/>
                <a:gd name="T52" fmla="*/ 1427 w 5649"/>
                <a:gd name="T53" fmla="*/ 779 h 5559"/>
                <a:gd name="T54" fmla="*/ 1458 w 5649"/>
                <a:gd name="T55" fmla="*/ 707 h 5559"/>
                <a:gd name="T56" fmla="*/ 4389 w 5649"/>
                <a:gd name="T57" fmla="*/ 605 h 5559"/>
                <a:gd name="T58" fmla="*/ 4321 w 5649"/>
                <a:gd name="T59" fmla="*/ 607 h 5559"/>
                <a:gd name="T60" fmla="*/ 5167 w 5649"/>
                <a:gd name="T61" fmla="*/ 3050 h 5559"/>
                <a:gd name="T62" fmla="*/ 5241 w 5649"/>
                <a:gd name="T63" fmla="*/ 3032 h 5559"/>
                <a:gd name="T64" fmla="*/ 5167 w 5649"/>
                <a:gd name="T65" fmla="*/ 3050 h 5559"/>
                <a:gd name="T66" fmla="*/ 4578 w 5649"/>
                <a:gd name="T67" fmla="*/ 4861 h 5559"/>
                <a:gd name="T68" fmla="*/ 4566 w 5649"/>
                <a:gd name="T69" fmla="*/ 4878 h 5559"/>
                <a:gd name="T70" fmla="*/ 3320 w 5649"/>
                <a:gd name="T71" fmla="*/ 358 h 5559"/>
                <a:gd name="T72" fmla="*/ 3276 w 5649"/>
                <a:gd name="T73" fmla="*/ 357 h 5559"/>
                <a:gd name="T74" fmla="*/ 3320 w 5649"/>
                <a:gd name="T75" fmla="*/ 358 h 5559"/>
                <a:gd name="T76" fmla="*/ 964 w 5649"/>
                <a:gd name="T77" fmla="*/ 1506 h 5559"/>
                <a:gd name="T78" fmla="*/ 983 w 5649"/>
                <a:gd name="T79" fmla="*/ 1494 h 5559"/>
                <a:gd name="T80" fmla="*/ 1105 w 5649"/>
                <a:gd name="T81" fmla="*/ 1083 h 5559"/>
                <a:gd name="T82" fmla="*/ 1071 w 5649"/>
                <a:gd name="T83" fmla="*/ 1100 h 5559"/>
                <a:gd name="T84" fmla="*/ 1105 w 5649"/>
                <a:gd name="T85" fmla="*/ 1083 h 5559"/>
                <a:gd name="T86" fmla="*/ 1495 w 5649"/>
                <a:gd name="T87" fmla="*/ 551 h 5559"/>
                <a:gd name="T88" fmla="*/ 1507 w 5649"/>
                <a:gd name="T89" fmla="*/ 570 h 5559"/>
                <a:gd name="T90" fmla="*/ 970 w 5649"/>
                <a:gd name="T91" fmla="*/ 1013 h 5559"/>
                <a:gd name="T92" fmla="*/ 972 w 5649"/>
                <a:gd name="T93" fmla="*/ 1063 h 5559"/>
                <a:gd name="T94" fmla="*/ 970 w 5649"/>
                <a:gd name="T95" fmla="*/ 1013 h 5559"/>
                <a:gd name="T96" fmla="*/ 4339 w 5649"/>
                <a:gd name="T97" fmla="*/ 961 h 5559"/>
                <a:gd name="T98" fmla="*/ 4338 w 5649"/>
                <a:gd name="T99" fmla="*/ 976 h 5559"/>
                <a:gd name="T100" fmla="*/ 4790 w 5649"/>
                <a:gd name="T101" fmla="*/ 2992 h 5559"/>
                <a:gd name="T102" fmla="*/ 4803 w 5649"/>
                <a:gd name="T103" fmla="*/ 3000 h 5559"/>
                <a:gd name="T104" fmla="*/ 1054 w 5649"/>
                <a:gd name="T105" fmla="*/ 2181 h 5559"/>
                <a:gd name="T106" fmla="*/ 1064 w 5649"/>
                <a:gd name="T107" fmla="*/ 2188 h 5559"/>
                <a:gd name="T108" fmla="*/ 600 w 5649"/>
                <a:gd name="T109" fmla="*/ 5396 h 5559"/>
                <a:gd name="T110" fmla="*/ 623 w 5649"/>
                <a:gd name="T111" fmla="*/ 5397 h 5559"/>
                <a:gd name="T112" fmla="*/ 2366 w 5649"/>
                <a:gd name="T113" fmla="*/ 5392 h 5559"/>
                <a:gd name="T114" fmla="*/ 2342 w 5649"/>
                <a:gd name="T115" fmla="*/ 5391 h 5559"/>
                <a:gd name="T116" fmla="*/ 2366 w 5649"/>
                <a:gd name="T117" fmla="*/ 5392 h 5559"/>
                <a:gd name="T118" fmla="*/ 4629 w 5649"/>
                <a:gd name="T119" fmla="*/ 4740 h 5559"/>
                <a:gd name="T120" fmla="*/ 4639 w 5649"/>
                <a:gd name="T121" fmla="*/ 4747 h 5559"/>
                <a:gd name="T122" fmla="*/ 982 w 5649"/>
                <a:gd name="T123" fmla="*/ 233 h 5559"/>
                <a:gd name="T124" fmla="*/ 974 w 5649"/>
                <a:gd name="T125" fmla="*/ 246 h 5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649" h="5559">
                  <a:moveTo>
                    <a:pt x="1808" y="5541"/>
                  </a:moveTo>
                  <a:cubicBezTo>
                    <a:pt x="1415" y="5541"/>
                    <a:pt x="1023" y="5539"/>
                    <a:pt x="630" y="5542"/>
                  </a:cubicBezTo>
                  <a:cubicBezTo>
                    <a:pt x="472" y="5543"/>
                    <a:pt x="318" y="5478"/>
                    <a:pt x="156" y="5537"/>
                  </a:cubicBezTo>
                  <a:cubicBezTo>
                    <a:pt x="95" y="5559"/>
                    <a:pt x="19" y="5545"/>
                    <a:pt x="23" y="5440"/>
                  </a:cubicBezTo>
                  <a:cubicBezTo>
                    <a:pt x="26" y="5352"/>
                    <a:pt x="55" y="5301"/>
                    <a:pt x="153" y="5301"/>
                  </a:cubicBezTo>
                  <a:cubicBezTo>
                    <a:pt x="247" y="5301"/>
                    <a:pt x="341" y="5303"/>
                    <a:pt x="433" y="5270"/>
                  </a:cubicBezTo>
                  <a:cubicBezTo>
                    <a:pt x="766" y="5151"/>
                    <a:pt x="866" y="5019"/>
                    <a:pt x="870" y="4566"/>
                  </a:cubicBezTo>
                  <a:cubicBezTo>
                    <a:pt x="879" y="3375"/>
                    <a:pt x="876" y="2184"/>
                    <a:pt x="869" y="992"/>
                  </a:cubicBezTo>
                  <a:cubicBezTo>
                    <a:pt x="868" y="841"/>
                    <a:pt x="822" y="688"/>
                    <a:pt x="781" y="540"/>
                  </a:cubicBezTo>
                  <a:cubicBezTo>
                    <a:pt x="744" y="403"/>
                    <a:pt x="614" y="364"/>
                    <a:pt x="495" y="347"/>
                  </a:cubicBezTo>
                  <a:cubicBezTo>
                    <a:pt x="383" y="331"/>
                    <a:pt x="275" y="281"/>
                    <a:pt x="157" y="295"/>
                  </a:cubicBezTo>
                  <a:cubicBezTo>
                    <a:pt x="76" y="304"/>
                    <a:pt x="27" y="259"/>
                    <a:pt x="14" y="184"/>
                  </a:cubicBezTo>
                  <a:cubicBezTo>
                    <a:pt x="0" y="100"/>
                    <a:pt x="57" y="72"/>
                    <a:pt x="126" y="47"/>
                  </a:cubicBezTo>
                  <a:cubicBezTo>
                    <a:pt x="165" y="32"/>
                    <a:pt x="202" y="21"/>
                    <a:pt x="242" y="21"/>
                  </a:cubicBezTo>
                  <a:cubicBezTo>
                    <a:pt x="949" y="21"/>
                    <a:pt x="1655" y="0"/>
                    <a:pt x="2360" y="28"/>
                  </a:cubicBezTo>
                  <a:cubicBezTo>
                    <a:pt x="2934" y="50"/>
                    <a:pt x="3518" y="54"/>
                    <a:pt x="4057" y="305"/>
                  </a:cubicBezTo>
                  <a:cubicBezTo>
                    <a:pt x="4886" y="691"/>
                    <a:pt x="5381" y="1338"/>
                    <a:pt x="5540" y="2236"/>
                  </a:cubicBezTo>
                  <a:cubicBezTo>
                    <a:pt x="5649" y="2852"/>
                    <a:pt x="5577" y="3460"/>
                    <a:pt x="5331" y="4030"/>
                  </a:cubicBezTo>
                  <a:cubicBezTo>
                    <a:pt x="5120" y="4520"/>
                    <a:pt x="4777" y="4895"/>
                    <a:pt x="4283" y="5151"/>
                  </a:cubicBezTo>
                  <a:cubicBezTo>
                    <a:pt x="3941" y="5328"/>
                    <a:pt x="3594" y="5435"/>
                    <a:pt x="3226" y="5511"/>
                  </a:cubicBezTo>
                  <a:cubicBezTo>
                    <a:pt x="3092" y="5539"/>
                    <a:pt x="2958" y="5539"/>
                    <a:pt x="2823" y="5540"/>
                  </a:cubicBezTo>
                  <a:cubicBezTo>
                    <a:pt x="2485" y="5543"/>
                    <a:pt x="2146" y="5541"/>
                    <a:pt x="1808" y="5541"/>
                  </a:cubicBezTo>
                  <a:close/>
                  <a:moveTo>
                    <a:pt x="1500" y="2649"/>
                  </a:moveTo>
                  <a:cubicBezTo>
                    <a:pt x="1504" y="2649"/>
                    <a:pt x="1507" y="2649"/>
                    <a:pt x="1511" y="2649"/>
                  </a:cubicBezTo>
                  <a:lnTo>
                    <a:pt x="1511" y="3332"/>
                  </a:lnTo>
                  <a:cubicBezTo>
                    <a:pt x="1511" y="3765"/>
                    <a:pt x="1507" y="4198"/>
                    <a:pt x="1512" y="4631"/>
                  </a:cubicBezTo>
                  <a:cubicBezTo>
                    <a:pt x="1516" y="4949"/>
                    <a:pt x="1718" y="5128"/>
                    <a:pt x="2058" y="5129"/>
                  </a:cubicBezTo>
                  <a:cubicBezTo>
                    <a:pt x="2299" y="5130"/>
                    <a:pt x="2541" y="5141"/>
                    <a:pt x="2781" y="5127"/>
                  </a:cubicBezTo>
                  <a:cubicBezTo>
                    <a:pt x="3276" y="5098"/>
                    <a:pt x="3719" y="4940"/>
                    <a:pt x="4059" y="4598"/>
                  </a:cubicBezTo>
                  <a:cubicBezTo>
                    <a:pt x="4459" y="4195"/>
                    <a:pt x="4629" y="3698"/>
                    <a:pt x="4672" y="3164"/>
                  </a:cubicBezTo>
                  <a:cubicBezTo>
                    <a:pt x="4719" y="2589"/>
                    <a:pt x="4678" y="2020"/>
                    <a:pt x="4407" y="1488"/>
                  </a:cubicBezTo>
                  <a:cubicBezTo>
                    <a:pt x="4194" y="1072"/>
                    <a:pt x="3867" y="759"/>
                    <a:pt x="3387" y="603"/>
                  </a:cubicBezTo>
                  <a:cubicBezTo>
                    <a:pt x="3199" y="541"/>
                    <a:pt x="2994" y="436"/>
                    <a:pt x="2822" y="442"/>
                  </a:cubicBezTo>
                  <a:cubicBezTo>
                    <a:pt x="2435" y="458"/>
                    <a:pt x="2050" y="445"/>
                    <a:pt x="1664" y="457"/>
                  </a:cubicBezTo>
                  <a:cubicBezTo>
                    <a:pt x="1539" y="461"/>
                    <a:pt x="1499" y="511"/>
                    <a:pt x="1499" y="619"/>
                  </a:cubicBezTo>
                  <a:cubicBezTo>
                    <a:pt x="1501" y="1296"/>
                    <a:pt x="1500" y="1972"/>
                    <a:pt x="1500" y="2649"/>
                  </a:cubicBezTo>
                  <a:close/>
                  <a:moveTo>
                    <a:pt x="2442" y="157"/>
                  </a:moveTo>
                  <a:cubicBezTo>
                    <a:pt x="2426" y="144"/>
                    <a:pt x="2406" y="129"/>
                    <a:pt x="2387" y="114"/>
                  </a:cubicBezTo>
                  <a:cubicBezTo>
                    <a:pt x="2385" y="125"/>
                    <a:pt x="2376" y="142"/>
                    <a:pt x="2380" y="148"/>
                  </a:cubicBezTo>
                  <a:cubicBezTo>
                    <a:pt x="2396" y="167"/>
                    <a:pt x="2416" y="182"/>
                    <a:pt x="2435" y="199"/>
                  </a:cubicBezTo>
                  <a:cubicBezTo>
                    <a:pt x="2437" y="187"/>
                    <a:pt x="2439" y="175"/>
                    <a:pt x="2442" y="157"/>
                  </a:cubicBezTo>
                  <a:close/>
                  <a:moveTo>
                    <a:pt x="1494" y="2274"/>
                  </a:moveTo>
                  <a:cubicBezTo>
                    <a:pt x="1478" y="2264"/>
                    <a:pt x="1468" y="2253"/>
                    <a:pt x="1458" y="2253"/>
                  </a:cubicBezTo>
                  <a:cubicBezTo>
                    <a:pt x="1440" y="2254"/>
                    <a:pt x="1422" y="2261"/>
                    <a:pt x="1405" y="2266"/>
                  </a:cubicBezTo>
                  <a:cubicBezTo>
                    <a:pt x="1415" y="2272"/>
                    <a:pt x="1425" y="2283"/>
                    <a:pt x="1436" y="2283"/>
                  </a:cubicBezTo>
                  <a:cubicBezTo>
                    <a:pt x="1453" y="2284"/>
                    <a:pt x="1471" y="2278"/>
                    <a:pt x="1494" y="2274"/>
                  </a:cubicBezTo>
                  <a:close/>
                  <a:moveTo>
                    <a:pt x="1205" y="2260"/>
                  </a:moveTo>
                  <a:cubicBezTo>
                    <a:pt x="1219" y="2268"/>
                    <a:pt x="1234" y="2276"/>
                    <a:pt x="1248" y="2284"/>
                  </a:cubicBezTo>
                  <a:cubicBezTo>
                    <a:pt x="1252" y="2275"/>
                    <a:pt x="1262" y="2263"/>
                    <a:pt x="1260" y="2260"/>
                  </a:cubicBezTo>
                  <a:cubicBezTo>
                    <a:pt x="1248" y="2246"/>
                    <a:pt x="1234" y="2235"/>
                    <a:pt x="1220" y="2223"/>
                  </a:cubicBezTo>
                  <a:cubicBezTo>
                    <a:pt x="1216" y="2233"/>
                    <a:pt x="1212" y="2244"/>
                    <a:pt x="1205" y="2260"/>
                  </a:cubicBezTo>
                  <a:close/>
                  <a:moveTo>
                    <a:pt x="1458" y="707"/>
                  </a:moveTo>
                  <a:cubicBezTo>
                    <a:pt x="1442" y="722"/>
                    <a:pt x="1426" y="733"/>
                    <a:pt x="1416" y="749"/>
                  </a:cubicBezTo>
                  <a:cubicBezTo>
                    <a:pt x="1412" y="754"/>
                    <a:pt x="1423" y="769"/>
                    <a:pt x="1427" y="779"/>
                  </a:cubicBezTo>
                  <a:cubicBezTo>
                    <a:pt x="1442" y="768"/>
                    <a:pt x="1459" y="758"/>
                    <a:pt x="1471" y="743"/>
                  </a:cubicBezTo>
                  <a:cubicBezTo>
                    <a:pt x="1474" y="739"/>
                    <a:pt x="1464" y="722"/>
                    <a:pt x="1458" y="707"/>
                  </a:cubicBezTo>
                  <a:close/>
                  <a:moveTo>
                    <a:pt x="4355" y="620"/>
                  </a:moveTo>
                  <a:cubicBezTo>
                    <a:pt x="4367" y="615"/>
                    <a:pt x="4378" y="610"/>
                    <a:pt x="4389" y="605"/>
                  </a:cubicBezTo>
                  <a:cubicBezTo>
                    <a:pt x="4380" y="599"/>
                    <a:pt x="4370" y="586"/>
                    <a:pt x="4363" y="587"/>
                  </a:cubicBezTo>
                  <a:cubicBezTo>
                    <a:pt x="4348" y="590"/>
                    <a:pt x="4335" y="600"/>
                    <a:pt x="4321" y="607"/>
                  </a:cubicBezTo>
                  <a:cubicBezTo>
                    <a:pt x="4333" y="611"/>
                    <a:pt x="4344" y="616"/>
                    <a:pt x="4355" y="620"/>
                  </a:cubicBezTo>
                  <a:close/>
                  <a:moveTo>
                    <a:pt x="5167" y="3050"/>
                  </a:moveTo>
                  <a:cubicBezTo>
                    <a:pt x="5190" y="3053"/>
                    <a:pt x="5208" y="3057"/>
                    <a:pt x="5226" y="3056"/>
                  </a:cubicBezTo>
                  <a:cubicBezTo>
                    <a:pt x="5232" y="3055"/>
                    <a:pt x="5236" y="3040"/>
                    <a:pt x="5241" y="3032"/>
                  </a:cubicBezTo>
                  <a:cubicBezTo>
                    <a:pt x="5223" y="3028"/>
                    <a:pt x="5206" y="3023"/>
                    <a:pt x="5188" y="3023"/>
                  </a:cubicBezTo>
                  <a:cubicBezTo>
                    <a:pt x="5182" y="3023"/>
                    <a:pt x="5176" y="3037"/>
                    <a:pt x="5167" y="3050"/>
                  </a:cubicBezTo>
                  <a:close/>
                  <a:moveTo>
                    <a:pt x="4581" y="4873"/>
                  </a:moveTo>
                  <a:cubicBezTo>
                    <a:pt x="4580" y="4869"/>
                    <a:pt x="4580" y="4863"/>
                    <a:pt x="4578" y="4861"/>
                  </a:cubicBezTo>
                  <a:cubicBezTo>
                    <a:pt x="4574" y="4859"/>
                    <a:pt x="4566" y="4857"/>
                    <a:pt x="4562" y="4859"/>
                  </a:cubicBezTo>
                  <a:cubicBezTo>
                    <a:pt x="4549" y="4866"/>
                    <a:pt x="4550" y="4874"/>
                    <a:pt x="4566" y="4878"/>
                  </a:cubicBezTo>
                  <a:cubicBezTo>
                    <a:pt x="4571" y="4879"/>
                    <a:pt x="4576" y="4875"/>
                    <a:pt x="4581" y="4873"/>
                  </a:cubicBezTo>
                  <a:close/>
                  <a:moveTo>
                    <a:pt x="3320" y="358"/>
                  </a:moveTo>
                  <a:cubicBezTo>
                    <a:pt x="3315" y="353"/>
                    <a:pt x="3312" y="346"/>
                    <a:pt x="3307" y="343"/>
                  </a:cubicBezTo>
                  <a:cubicBezTo>
                    <a:pt x="3291" y="335"/>
                    <a:pt x="3277" y="340"/>
                    <a:pt x="3276" y="357"/>
                  </a:cubicBezTo>
                  <a:cubicBezTo>
                    <a:pt x="3276" y="374"/>
                    <a:pt x="3290" y="380"/>
                    <a:pt x="3306" y="372"/>
                  </a:cubicBezTo>
                  <a:cubicBezTo>
                    <a:pt x="3312" y="369"/>
                    <a:pt x="3315" y="363"/>
                    <a:pt x="3320" y="358"/>
                  </a:cubicBezTo>
                  <a:close/>
                  <a:moveTo>
                    <a:pt x="969" y="1491"/>
                  </a:moveTo>
                  <a:cubicBezTo>
                    <a:pt x="967" y="1496"/>
                    <a:pt x="963" y="1501"/>
                    <a:pt x="964" y="1506"/>
                  </a:cubicBezTo>
                  <a:cubicBezTo>
                    <a:pt x="967" y="1524"/>
                    <a:pt x="975" y="1526"/>
                    <a:pt x="985" y="1509"/>
                  </a:cubicBezTo>
                  <a:cubicBezTo>
                    <a:pt x="987" y="1506"/>
                    <a:pt x="985" y="1498"/>
                    <a:pt x="983" y="1494"/>
                  </a:cubicBezTo>
                  <a:cubicBezTo>
                    <a:pt x="981" y="1491"/>
                    <a:pt x="974" y="1492"/>
                    <a:pt x="969" y="1491"/>
                  </a:cubicBezTo>
                  <a:close/>
                  <a:moveTo>
                    <a:pt x="1105" y="1083"/>
                  </a:moveTo>
                  <a:cubicBezTo>
                    <a:pt x="1094" y="1080"/>
                    <a:pt x="1083" y="1074"/>
                    <a:pt x="1073" y="1076"/>
                  </a:cubicBezTo>
                  <a:cubicBezTo>
                    <a:pt x="1055" y="1080"/>
                    <a:pt x="1054" y="1091"/>
                    <a:pt x="1071" y="1100"/>
                  </a:cubicBezTo>
                  <a:cubicBezTo>
                    <a:pt x="1076" y="1103"/>
                    <a:pt x="1084" y="1106"/>
                    <a:pt x="1087" y="1104"/>
                  </a:cubicBezTo>
                  <a:cubicBezTo>
                    <a:pt x="1094" y="1099"/>
                    <a:pt x="1099" y="1090"/>
                    <a:pt x="1105" y="1083"/>
                  </a:cubicBezTo>
                  <a:close/>
                  <a:moveTo>
                    <a:pt x="1510" y="557"/>
                  </a:moveTo>
                  <a:cubicBezTo>
                    <a:pt x="1505" y="555"/>
                    <a:pt x="1500" y="550"/>
                    <a:pt x="1495" y="551"/>
                  </a:cubicBezTo>
                  <a:cubicBezTo>
                    <a:pt x="1476" y="554"/>
                    <a:pt x="1475" y="563"/>
                    <a:pt x="1491" y="572"/>
                  </a:cubicBezTo>
                  <a:cubicBezTo>
                    <a:pt x="1495" y="574"/>
                    <a:pt x="1503" y="573"/>
                    <a:pt x="1507" y="570"/>
                  </a:cubicBezTo>
                  <a:cubicBezTo>
                    <a:pt x="1510" y="568"/>
                    <a:pt x="1509" y="561"/>
                    <a:pt x="1510" y="557"/>
                  </a:cubicBezTo>
                  <a:close/>
                  <a:moveTo>
                    <a:pt x="970" y="1013"/>
                  </a:moveTo>
                  <a:cubicBezTo>
                    <a:pt x="965" y="1026"/>
                    <a:pt x="959" y="1038"/>
                    <a:pt x="957" y="1050"/>
                  </a:cubicBezTo>
                  <a:cubicBezTo>
                    <a:pt x="957" y="1054"/>
                    <a:pt x="967" y="1059"/>
                    <a:pt x="972" y="1063"/>
                  </a:cubicBezTo>
                  <a:cubicBezTo>
                    <a:pt x="978" y="1054"/>
                    <a:pt x="989" y="1046"/>
                    <a:pt x="989" y="1037"/>
                  </a:cubicBezTo>
                  <a:cubicBezTo>
                    <a:pt x="990" y="1029"/>
                    <a:pt x="977" y="1021"/>
                    <a:pt x="970" y="1013"/>
                  </a:cubicBezTo>
                  <a:close/>
                  <a:moveTo>
                    <a:pt x="4338" y="976"/>
                  </a:moveTo>
                  <a:lnTo>
                    <a:pt x="4339" y="961"/>
                  </a:lnTo>
                  <a:lnTo>
                    <a:pt x="4321" y="968"/>
                  </a:lnTo>
                  <a:lnTo>
                    <a:pt x="4338" y="976"/>
                  </a:lnTo>
                  <a:close/>
                  <a:moveTo>
                    <a:pt x="4803" y="3000"/>
                  </a:moveTo>
                  <a:lnTo>
                    <a:pt x="4790" y="2992"/>
                  </a:lnTo>
                  <a:lnTo>
                    <a:pt x="4789" y="3005"/>
                  </a:lnTo>
                  <a:lnTo>
                    <a:pt x="4803" y="3000"/>
                  </a:lnTo>
                  <a:close/>
                  <a:moveTo>
                    <a:pt x="1064" y="2188"/>
                  </a:moveTo>
                  <a:lnTo>
                    <a:pt x="1054" y="2181"/>
                  </a:lnTo>
                  <a:lnTo>
                    <a:pt x="1053" y="2193"/>
                  </a:lnTo>
                  <a:lnTo>
                    <a:pt x="1064" y="2188"/>
                  </a:lnTo>
                  <a:close/>
                  <a:moveTo>
                    <a:pt x="612" y="5386"/>
                  </a:moveTo>
                  <a:cubicBezTo>
                    <a:pt x="608" y="5389"/>
                    <a:pt x="604" y="5393"/>
                    <a:pt x="600" y="5396"/>
                  </a:cubicBezTo>
                  <a:cubicBezTo>
                    <a:pt x="603" y="5400"/>
                    <a:pt x="607" y="5407"/>
                    <a:pt x="611" y="5407"/>
                  </a:cubicBezTo>
                  <a:cubicBezTo>
                    <a:pt x="614" y="5407"/>
                    <a:pt x="619" y="5401"/>
                    <a:pt x="623" y="5397"/>
                  </a:cubicBezTo>
                  <a:cubicBezTo>
                    <a:pt x="619" y="5394"/>
                    <a:pt x="616" y="5390"/>
                    <a:pt x="612" y="5386"/>
                  </a:cubicBezTo>
                  <a:close/>
                  <a:moveTo>
                    <a:pt x="2366" y="5392"/>
                  </a:moveTo>
                  <a:cubicBezTo>
                    <a:pt x="2362" y="5388"/>
                    <a:pt x="2358" y="5380"/>
                    <a:pt x="2354" y="5380"/>
                  </a:cubicBezTo>
                  <a:cubicBezTo>
                    <a:pt x="2350" y="5380"/>
                    <a:pt x="2346" y="5387"/>
                    <a:pt x="2342" y="5391"/>
                  </a:cubicBezTo>
                  <a:cubicBezTo>
                    <a:pt x="2348" y="5395"/>
                    <a:pt x="2354" y="5399"/>
                    <a:pt x="2360" y="5403"/>
                  </a:cubicBezTo>
                  <a:cubicBezTo>
                    <a:pt x="2362" y="5399"/>
                    <a:pt x="2364" y="5396"/>
                    <a:pt x="2366" y="5392"/>
                  </a:cubicBezTo>
                  <a:close/>
                  <a:moveTo>
                    <a:pt x="4639" y="4747"/>
                  </a:moveTo>
                  <a:lnTo>
                    <a:pt x="4629" y="4740"/>
                  </a:lnTo>
                  <a:lnTo>
                    <a:pt x="4628" y="4750"/>
                  </a:lnTo>
                  <a:lnTo>
                    <a:pt x="4639" y="4747"/>
                  </a:lnTo>
                  <a:close/>
                  <a:moveTo>
                    <a:pt x="974" y="246"/>
                  </a:moveTo>
                  <a:lnTo>
                    <a:pt x="982" y="233"/>
                  </a:lnTo>
                  <a:lnTo>
                    <a:pt x="969" y="232"/>
                  </a:lnTo>
                  <a:lnTo>
                    <a:pt x="974" y="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11"/>
            <p:cNvSpPr>
              <a:spLocks noEditPoints="1"/>
            </p:cNvSpPr>
            <p:nvPr userDrawn="1"/>
          </p:nvSpPr>
          <p:spPr bwMode="black">
            <a:xfrm>
              <a:off x="6110966" y="2352269"/>
              <a:ext cx="359399" cy="337524"/>
            </a:xfrm>
            <a:custGeom>
              <a:avLst/>
              <a:gdLst>
                <a:gd name="T0" fmla="*/ 5480 w 6224"/>
                <a:gd name="T1" fmla="*/ 1140 h 5848"/>
                <a:gd name="T2" fmla="*/ 6039 w 6224"/>
                <a:gd name="T3" fmla="*/ 2160 h 5848"/>
                <a:gd name="T4" fmla="*/ 2709 w 6224"/>
                <a:gd name="T5" fmla="*/ 5805 h 5848"/>
                <a:gd name="T6" fmla="*/ 36 w 6224"/>
                <a:gd name="T7" fmla="*/ 3225 h 5848"/>
                <a:gd name="T8" fmla="*/ 628 w 6224"/>
                <a:gd name="T9" fmla="*/ 1183 h 5848"/>
                <a:gd name="T10" fmla="*/ 1538 w 6224"/>
                <a:gd name="T11" fmla="*/ 414 h 5848"/>
                <a:gd name="T12" fmla="*/ 1753 w 6224"/>
                <a:gd name="T13" fmla="*/ 426 h 5848"/>
                <a:gd name="T14" fmla="*/ 1918 w 6224"/>
                <a:gd name="T15" fmla="*/ 364 h 5848"/>
                <a:gd name="T16" fmla="*/ 3925 w 6224"/>
                <a:gd name="T17" fmla="*/ 134 h 5848"/>
                <a:gd name="T18" fmla="*/ 5191 w 6224"/>
                <a:gd name="T19" fmla="*/ 849 h 5848"/>
                <a:gd name="T20" fmla="*/ 5372 w 6224"/>
                <a:gd name="T21" fmla="*/ 2095 h 5848"/>
                <a:gd name="T22" fmla="*/ 5316 w 6224"/>
                <a:gd name="T23" fmla="*/ 2151 h 5848"/>
                <a:gd name="T24" fmla="*/ 713 w 6224"/>
                <a:gd name="T25" fmla="*/ 2980 h 5848"/>
                <a:gd name="T26" fmla="*/ 707 w 6224"/>
                <a:gd name="T27" fmla="*/ 3307 h 5848"/>
                <a:gd name="T28" fmla="*/ 916 w 6224"/>
                <a:gd name="T29" fmla="*/ 3861 h 5848"/>
                <a:gd name="T30" fmla="*/ 4789 w 6224"/>
                <a:gd name="T31" fmla="*/ 4625 h 5848"/>
                <a:gd name="T32" fmla="*/ 5545 w 6224"/>
                <a:gd name="T33" fmla="*/ 1961 h 5848"/>
                <a:gd name="T34" fmla="*/ 5498 w 6224"/>
                <a:gd name="T35" fmla="*/ 1888 h 5848"/>
                <a:gd name="T36" fmla="*/ 5276 w 6224"/>
                <a:gd name="T37" fmla="*/ 1966 h 5848"/>
                <a:gd name="T38" fmla="*/ 4622 w 6224"/>
                <a:gd name="T39" fmla="*/ 1027 h 5848"/>
                <a:gd name="T40" fmla="*/ 882 w 6224"/>
                <a:gd name="T41" fmla="*/ 2130 h 5848"/>
                <a:gd name="T42" fmla="*/ 641 w 6224"/>
                <a:gd name="T43" fmla="*/ 2903 h 5848"/>
                <a:gd name="T44" fmla="*/ 4733 w 6224"/>
                <a:gd name="T45" fmla="*/ 1141 h 5848"/>
                <a:gd name="T46" fmla="*/ 4669 w 6224"/>
                <a:gd name="T47" fmla="*/ 1107 h 5848"/>
                <a:gd name="T48" fmla="*/ 5425 w 6224"/>
                <a:gd name="T49" fmla="*/ 2415 h 5848"/>
                <a:gd name="T50" fmla="*/ 5642 w 6224"/>
                <a:gd name="T51" fmla="*/ 3180 h 5848"/>
                <a:gd name="T52" fmla="*/ 5626 w 6224"/>
                <a:gd name="T53" fmla="*/ 3207 h 5848"/>
                <a:gd name="T54" fmla="*/ 5162 w 6224"/>
                <a:gd name="T55" fmla="*/ 1154 h 5848"/>
                <a:gd name="T56" fmla="*/ 5174 w 6224"/>
                <a:gd name="T57" fmla="*/ 1167 h 5848"/>
                <a:gd name="T58" fmla="*/ 5126 w 6224"/>
                <a:gd name="T59" fmla="*/ 1365 h 5848"/>
                <a:gd name="T60" fmla="*/ 833 w 6224"/>
                <a:gd name="T61" fmla="*/ 3316 h 5848"/>
                <a:gd name="T62" fmla="*/ 5214 w 6224"/>
                <a:gd name="T63" fmla="*/ 1238 h 5848"/>
                <a:gd name="T64" fmla="*/ 5214 w 6224"/>
                <a:gd name="T65" fmla="*/ 1238 h 5848"/>
                <a:gd name="T66" fmla="*/ 5118 w 6224"/>
                <a:gd name="T67" fmla="*/ 1247 h 5848"/>
                <a:gd name="T68" fmla="*/ 504 w 6224"/>
                <a:gd name="T69" fmla="*/ 3431 h 5848"/>
                <a:gd name="T70" fmla="*/ 504 w 6224"/>
                <a:gd name="T71" fmla="*/ 3431 h 5848"/>
                <a:gd name="T72" fmla="*/ 4892 w 6224"/>
                <a:gd name="T73" fmla="*/ 1250 h 5848"/>
                <a:gd name="T74" fmla="*/ 5199 w 6224"/>
                <a:gd name="T75" fmla="*/ 2181 h 5848"/>
                <a:gd name="T76" fmla="*/ 5206 w 6224"/>
                <a:gd name="T77" fmla="*/ 2170 h 5848"/>
                <a:gd name="T78" fmla="*/ 5620 w 6224"/>
                <a:gd name="T79" fmla="*/ 2378 h 5848"/>
                <a:gd name="T80" fmla="*/ 5937 w 6224"/>
                <a:gd name="T81" fmla="*/ 2021 h 5848"/>
                <a:gd name="T82" fmla="*/ 5541 w 6224"/>
                <a:gd name="T83" fmla="*/ 2010 h 5848"/>
                <a:gd name="T84" fmla="*/ 5541 w 6224"/>
                <a:gd name="T85" fmla="*/ 2010 h 5848"/>
                <a:gd name="T86" fmla="*/ 5658 w 6224"/>
                <a:gd name="T87" fmla="*/ 1994 h 5848"/>
                <a:gd name="T88" fmla="*/ 825 w 6224"/>
                <a:gd name="T89" fmla="*/ 2557 h 5848"/>
                <a:gd name="T90" fmla="*/ 825 w 6224"/>
                <a:gd name="T91" fmla="*/ 2557 h 5848"/>
                <a:gd name="T92" fmla="*/ 5484 w 6224"/>
                <a:gd name="T93" fmla="*/ 2547 h 5848"/>
                <a:gd name="T94" fmla="*/ 5552 w 6224"/>
                <a:gd name="T95" fmla="*/ 1816 h 5848"/>
                <a:gd name="T96" fmla="*/ 5545 w 6224"/>
                <a:gd name="T97" fmla="*/ 1827 h 5848"/>
                <a:gd name="T98" fmla="*/ 5666 w 6224"/>
                <a:gd name="T99" fmla="*/ 1775 h 5848"/>
                <a:gd name="T100" fmla="*/ 96 w 6224"/>
                <a:gd name="T101" fmla="*/ 2801 h 5848"/>
                <a:gd name="T102" fmla="*/ 96 w 6224"/>
                <a:gd name="T103" fmla="*/ 2801 h 5848"/>
                <a:gd name="T104" fmla="*/ 494 w 6224"/>
                <a:gd name="T105" fmla="*/ 1771 h 5848"/>
                <a:gd name="T106" fmla="*/ 5777 w 6224"/>
                <a:gd name="T107" fmla="*/ 1737 h 5848"/>
                <a:gd name="T108" fmla="*/ 741 w 6224"/>
                <a:gd name="T109" fmla="*/ 3027 h 5848"/>
                <a:gd name="T110" fmla="*/ 753 w 6224"/>
                <a:gd name="T111" fmla="*/ 3027 h 5848"/>
                <a:gd name="T112" fmla="*/ 2131 w 6224"/>
                <a:gd name="T113" fmla="*/ 310 h 5848"/>
                <a:gd name="T114" fmla="*/ 1872 w 6224"/>
                <a:gd name="T115" fmla="*/ 515 h 5848"/>
                <a:gd name="T116" fmla="*/ 1872 w 6224"/>
                <a:gd name="T117" fmla="*/ 515 h 5848"/>
                <a:gd name="T118" fmla="*/ 1586 w 6224"/>
                <a:gd name="T119" fmla="*/ 474 h 5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24" h="5848">
                  <a:moveTo>
                    <a:pt x="5191" y="849"/>
                  </a:moveTo>
                  <a:cubicBezTo>
                    <a:pt x="5277" y="910"/>
                    <a:pt x="5405" y="931"/>
                    <a:pt x="5386" y="1084"/>
                  </a:cubicBezTo>
                  <a:cubicBezTo>
                    <a:pt x="5383" y="1107"/>
                    <a:pt x="5464" y="1091"/>
                    <a:pt x="5480" y="1140"/>
                  </a:cubicBezTo>
                  <a:cubicBezTo>
                    <a:pt x="5477" y="1143"/>
                    <a:pt x="5474" y="1146"/>
                    <a:pt x="5471" y="1149"/>
                  </a:cubicBezTo>
                  <a:cubicBezTo>
                    <a:pt x="5473" y="1145"/>
                    <a:pt x="5474" y="1140"/>
                    <a:pt x="5475" y="1135"/>
                  </a:cubicBezTo>
                  <a:cubicBezTo>
                    <a:pt x="5786" y="1409"/>
                    <a:pt x="5939" y="1775"/>
                    <a:pt x="6039" y="2160"/>
                  </a:cubicBezTo>
                  <a:cubicBezTo>
                    <a:pt x="6224" y="2866"/>
                    <a:pt x="6187" y="3557"/>
                    <a:pt x="5830" y="4214"/>
                  </a:cubicBezTo>
                  <a:cubicBezTo>
                    <a:pt x="5559" y="4712"/>
                    <a:pt x="5164" y="5089"/>
                    <a:pt x="4687" y="5380"/>
                  </a:cubicBezTo>
                  <a:cubicBezTo>
                    <a:pt x="4079" y="5752"/>
                    <a:pt x="3400" y="5848"/>
                    <a:pt x="2709" y="5805"/>
                  </a:cubicBezTo>
                  <a:cubicBezTo>
                    <a:pt x="2091" y="5766"/>
                    <a:pt x="1541" y="5523"/>
                    <a:pt x="1074" y="5100"/>
                  </a:cubicBezTo>
                  <a:cubicBezTo>
                    <a:pt x="668" y="4733"/>
                    <a:pt x="375" y="4291"/>
                    <a:pt x="161" y="3793"/>
                  </a:cubicBezTo>
                  <a:cubicBezTo>
                    <a:pt x="84" y="3613"/>
                    <a:pt x="41" y="3422"/>
                    <a:pt x="36" y="3225"/>
                  </a:cubicBezTo>
                  <a:cubicBezTo>
                    <a:pt x="32" y="3027"/>
                    <a:pt x="0" y="2829"/>
                    <a:pt x="37" y="2632"/>
                  </a:cubicBezTo>
                  <a:cubicBezTo>
                    <a:pt x="84" y="2384"/>
                    <a:pt x="101" y="2130"/>
                    <a:pt x="206" y="1892"/>
                  </a:cubicBezTo>
                  <a:cubicBezTo>
                    <a:pt x="318" y="1637"/>
                    <a:pt x="449" y="1396"/>
                    <a:pt x="628" y="1183"/>
                  </a:cubicBezTo>
                  <a:cubicBezTo>
                    <a:pt x="787" y="994"/>
                    <a:pt x="959" y="818"/>
                    <a:pt x="1165" y="676"/>
                  </a:cubicBezTo>
                  <a:cubicBezTo>
                    <a:pt x="1245" y="621"/>
                    <a:pt x="1311" y="542"/>
                    <a:pt x="1426" y="551"/>
                  </a:cubicBezTo>
                  <a:cubicBezTo>
                    <a:pt x="1511" y="558"/>
                    <a:pt x="1463" y="444"/>
                    <a:pt x="1538" y="414"/>
                  </a:cubicBezTo>
                  <a:cubicBezTo>
                    <a:pt x="1656" y="367"/>
                    <a:pt x="1766" y="302"/>
                    <a:pt x="1891" y="271"/>
                  </a:cubicBezTo>
                  <a:cubicBezTo>
                    <a:pt x="1852" y="291"/>
                    <a:pt x="1849" y="353"/>
                    <a:pt x="1794" y="354"/>
                  </a:cubicBezTo>
                  <a:cubicBezTo>
                    <a:pt x="1778" y="376"/>
                    <a:pt x="1734" y="384"/>
                    <a:pt x="1753" y="426"/>
                  </a:cubicBezTo>
                  <a:cubicBezTo>
                    <a:pt x="1763" y="447"/>
                    <a:pt x="1783" y="449"/>
                    <a:pt x="1799" y="436"/>
                  </a:cubicBezTo>
                  <a:cubicBezTo>
                    <a:pt x="1831" y="408"/>
                    <a:pt x="1804" y="381"/>
                    <a:pt x="1793" y="354"/>
                  </a:cubicBezTo>
                  <a:cubicBezTo>
                    <a:pt x="1836" y="359"/>
                    <a:pt x="1893" y="383"/>
                    <a:pt x="1918" y="364"/>
                  </a:cubicBezTo>
                  <a:cubicBezTo>
                    <a:pt x="1958" y="335"/>
                    <a:pt x="1893" y="306"/>
                    <a:pt x="1888" y="272"/>
                  </a:cubicBezTo>
                  <a:cubicBezTo>
                    <a:pt x="2211" y="94"/>
                    <a:pt x="2569" y="43"/>
                    <a:pt x="2927" y="21"/>
                  </a:cubicBezTo>
                  <a:cubicBezTo>
                    <a:pt x="3263" y="0"/>
                    <a:pt x="3601" y="29"/>
                    <a:pt x="3925" y="134"/>
                  </a:cubicBezTo>
                  <a:cubicBezTo>
                    <a:pt x="4396" y="288"/>
                    <a:pt x="4850" y="477"/>
                    <a:pt x="5196" y="854"/>
                  </a:cubicBezTo>
                  <a:cubicBezTo>
                    <a:pt x="5193" y="857"/>
                    <a:pt x="5190" y="860"/>
                    <a:pt x="5187" y="862"/>
                  </a:cubicBezTo>
                  <a:cubicBezTo>
                    <a:pt x="5188" y="858"/>
                    <a:pt x="5190" y="854"/>
                    <a:pt x="5191" y="849"/>
                  </a:cubicBezTo>
                  <a:close/>
                  <a:moveTo>
                    <a:pt x="5374" y="2141"/>
                  </a:moveTo>
                  <a:cubicBezTo>
                    <a:pt x="5383" y="2127"/>
                    <a:pt x="5391" y="2112"/>
                    <a:pt x="5399" y="2097"/>
                  </a:cubicBezTo>
                  <a:cubicBezTo>
                    <a:pt x="5390" y="2097"/>
                    <a:pt x="5381" y="2096"/>
                    <a:pt x="5372" y="2095"/>
                  </a:cubicBezTo>
                  <a:cubicBezTo>
                    <a:pt x="5373" y="2111"/>
                    <a:pt x="5374" y="2127"/>
                    <a:pt x="5374" y="2142"/>
                  </a:cubicBezTo>
                  <a:cubicBezTo>
                    <a:pt x="5356" y="2137"/>
                    <a:pt x="5338" y="2131"/>
                    <a:pt x="5320" y="2125"/>
                  </a:cubicBezTo>
                  <a:cubicBezTo>
                    <a:pt x="5319" y="2134"/>
                    <a:pt x="5318" y="2142"/>
                    <a:pt x="5316" y="2151"/>
                  </a:cubicBezTo>
                  <a:cubicBezTo>
                    <a:pt x="5336" y="2148"/>
                    <a:pt x="5355" y="2145"/>
                    <a:pt x="5374" y="2141"/>
                  </a:cubicBezTo>
                  <a:close/>
                  <a:moveTo>
                    <a:pt x="633" y="2872"/>
                  </a:moveTo>
                  <a:cubicBezTo>
                    <a:pt x="660" y="2908"/>
                    <a:pt x="790" y="2880"/>
                    <a:pt x="713" y="2980"/>
                  </a:cubicBezTo>
                  <a:cubicBezTo>
                    <a:pt x="681" y="3023"/>
                    <a:pt x="669" y="3061"/>
                    <a:pt x="728" y="3094"/>
                  </a:cubicBezTo>
                  <a:cubicBezTo>
                    <a:pt x="837" y="3154"/>
                    <a:pt x="765" y="3227"/>
                    <a:pt x="744" y="3297"/>
                  </a:cubicBezTo>
                  <a:cubicBezTo>
                    <a:pt x="731" y="3300"/>
                    <a:pt x="719" y="3303"/>
                    <a:pt x="707" y="3307"/>
                  </a:cubicBezTo>
                  <a:cubicBezTo>
                    <a:pt x="713" y="3313"/>
                    <a:pt x="719" y="3319"/>
                    <a:pt x="726" y="3325"/>
                  </a:cubicBezTo>
                  <a:cubicBezTo>
                    <a:pt x="731" y="3315"/>
                    <a:pt x="736" y="3304"/>
                    <a:pt x="741" y="3294"/>
                  </a:cubicBezTo>
                  <a:cubicBezTo>
                    <a:pt x="885" y="3460"/>
                    <a:pt x="844" y="3674"/>
                    <a:pt x="916" y="3861"/>
                  </a:cubicBezTo>
                  <a:cubicBezTo>
                    <a:pt x="1138" y="4437"/>
                    <a:pt x="1487" y="4914"/>
                    <a:pt x="2109" y="5173"/>
                  </a:cubicBezTo>
                  <a:cubicBezTo>
                    <a:pt x="2511" y="5341"/>
                    <a:pt x="2941" y="5346"/>
                    <a:pt x="3384" y="5327"/>
                  </a:cubicBezTo>
                  <a:cubicBezTo>
                    <a:pt x="3991" y="5300"/>
                    <a:pt x="4426" y="5029"/>
                    <a:pt x="4789" y="4625"/>
                  </a:cubicBezTo>
                  <a:cubicBezTo>
                    <a:pt x="5107" y="4271"/>
                    <a:pt x="5246" y="3843"/>
                    <a:pt x="5346" y="3404"/>
                  </a:cubicBezTo>
                  <a:cubicBezTo>
                    <a:pt x="5427" y="3052"/>
                    <a:pt x="5410" y="2697"/>
                    <a:pt x="5327" y="2349"/>
                  </a:cubicBezTo>
                  <a:cubicBezTo>
                    <a:pt x="5259" y="2062"/>
                    <a:pt x="5247" y="2067"/>
                    <a:pt x="5545" y="1961"/>
                  </a:cubicBezTo>
                  <a:cubicBezTo>
                    <a:pt x="5590" y="1945"/>
                    <a:pt x="5667" y="1936"/>
                    <a:pt x="5661" y="1866"/>
                  </a:cubicBezTo>
                  <a:cubicBezTo>
                    <a:pt x="5660" y="1846"/>
                    <a:pt x="5630" y="1821"/>
                    <a:pt x="5607" y="1810"/>
                  </a:cubicBezTo>
                  <a:cubicBezTo>
                    <a:pt x="5518" y="1771"/>
                    <a:pt x="5579" y="1912"/>
                    <a:pt x="5498" y="1888"/>
                  </a:cubicBezTo>
                  <a:cubicBezTo>
                    <a:pt x="5495" y="1885"/>
                    <a:pt x="5491" y="1882"/>
                    <a:pt x="5487" y="1879"/>
                  </a:cubicBezTo>
                  <a:cubicBezTo>
                    <a:pt x="5493" y="1880"/>
                    <a:pt x="5498" y="1882"/>
                    <a:pt x="5504" y="1883"/>
                  </a:cubicBezTo>
                  <a:cubicBezTo>
                    <a:pt x="5445" y="1945"/>
                    <a:pt x="5325" y="1851"/>
                    <a:pt x="5276" y="1966"/>
                  </a:cubicBezTo>
                  <a:cubicBezTo>
                    <a:pt x="5259" y="2006"/>
                    <a:pt x="5187" y="1959"/>
                    <a:pt x="5193" y="1921"/>
                  </a:cubicBezTo>
                  <a:cubicBezTo>
                    <a:pt x="5222" y="1737"/>
                    <a:pt x="5049" y="1635"/>
                    <a:pt x="4993" y="1486"/>
                  </a:cubicBezTo>
                  <a:cubicBezTo>
                    <a:pt x="4923" y="1300"/>
                    <a:pt x="4774" y="1156"/>
                    <a:pt x="4622" y="1027"/>
                  </a:cubicBezTo>
                  <a:cubicBezTo>
                    <a:pt x="4169" y="644"/>
                    <a:pt x="3626" y="476"/>
                    <a:pt x="3008" y="473"/>
                  </a:cubicBezTo>
                  <a:cubicBezTo>
                    <a:pt x="2111" y="469"/>
                    <a:pt x="1514" y="877"/>
                    <a:pt x="1107" y="1573"/>
                  </a:cubicBezTo>
                  <a:cubicBezTo>
                    <a:pt x="1004" y="1750"/>
                    <a:pt x="900" y="1936"/>
                    <a:pt x="882" y="2130"/>
                  </a:cubicBezTo>
                  <a:cubicBezTo>
                    <a:pt x="866" y="2305"/>
                    <a:pt x="699" y="2442"/>
                    <a:pt x="772" y="2639"/>
                  </a:cubicBezTo>
                  <a:cubicBezTo>
                    <a:pt x="793" y="2696"/>
                    <a:pt x="684" y="2794"/>
                    <a:pt x="634" y="2874"/>
                  </a:cubicBezTo>
                  <a:cubicBezTo>
                    <a:pt x="637" y="2883"/>
                    <a:pt x="639" y="2893"/>
                    <a:pt x="641" y="2903"/>
                  </a:cubicBezTo>
                  <a:cubicBezTo>
                    <a:pt x="639" y="2893"/>
                    <a:pt x="636" y="2882"/>
                    <a:pt x="633" y="2872"/>
                  </a:cubicBezTo>
                  <a:close/>
                  <a:moveTo>
                    <a:pt x="4669" y="1107"/>
                  </a:moveTo>
                  <a:cubicBezTo>
                    <a:pt x="4681" y="1135"/>
                    <a:pt x="4704" y="1145"/>
                    <a:pt x="4733" y="1141"/>
                  </a:cubicBezTo>
                  <a:cubicBezTo>
                    <a:pt x="4750" y="1138"/>
                    <a:pt x="4756" y="1123"/>
                    <a:pt x="4744" y="1114"/>
                  </a:cubicBezTo>
                  <a:cubicBezTo>
                    <a:pt x="4724" y="1098"/>
                    <a:pt x="4701" y="1086"/>
                    <a:pt x="4680" y="1072"/>
                  </a:cubicBezTo>
                  <a:cubicBezTo>
                    <a:pt x="4676" y="1084"/>
                    <a:pt x="4672" y="1095"/>
                    <a:pt x="4669" y="1107"/>
                  </a:cubicBezTo>
                  <a:close/>
                  <a:moveTo>
                    <a:pt x="5387" y="2483"/>
                  </a:moveTo>
                  <a:cubicBezTo>
                    <a:pt x="5418" y="2485"/>
                    <a:pt x="5435" y="2464"/>
                    <a:pt x="5449" y="2443"/>
                  </a:cubicBezTo>
                  <a:cubicBezTo>
                    <a:pt x="5469" y="2411"/>
                    <a:pt x="5436" y="2410"/>
                    <a:pt x="5425" y="2415"/>
                  </a:cubicBezTo>
                  <a:cubicBezTo>
                    <a:pt x="5404" y="2425"/>
                    <a:pt x="5386" y="2445"/>
                    <a:pt x="5367" y="2460"/>
                  </a:cubicBezTo>
                  <a:cubicBezTo>
                    <a:pt x="5374" y="2468"/>
                    <a:pt x="5381" y="2476"/>
                    <a:pt x="5387" y="2483"/>
                  </a:cubicBezTo>
                  <a:close/>
                  <a:moveTo>
                    <a:pt x="5642" y="3180"/>
                  </a:moveTo>
                  <a:cubicBezTo>
                    <a:pt x="5635" y="3171"/>
                    <a:pt x="5628" y="3161"/>
                    <a:pt x="5622" y="3152"/>
                  </a:cubicBezTo>
                  <a:cubicBezTo>
                    <a:pt x="5614" y="3161"/>
                    <a:pt x="5603" y="3168"/>
                    <a:pt x="5600" y="3178"/>
                  </a:cubicBezTo>
                  <a:cubicBezTo>
                    <a:pt x="5592" y="3201"/>
                    <a:pt x="5607" y="3210"/>
                    <a:pt x="5626" y="3207"/>
                  </a:cubicBezTo>
                  <a:cubicBezTo>
                    <a:pt x="5633" y="3206"/>
                    <a:pt x="5636" y="3189"/>
                    <a:pt x="5642" y="3180"/>
                  </a:cubicBezTo>
                  <a:close/>
                  <a:moveTo>
                    <a:pt x="5174" y="1167"/>
                  </a:moveTo>
                  <a:cubicBezTo>
                    <a:pt x="5170" y="1162"/>
                    <a:pt x="5166" y="1154"/>
                    <a:pt x="5162" y="1154"/>
                  </a:cubicBezTo>
                  <a:cubicBezTo>
                    <a:pt x="5152" y="1156"/>
                    <a:pt x="5142" y="1161"/>
                    <a:pt x="5131" y="1165"/>
                  </a:cubicBezTo>
                  <a:cubicBezTo>
                    <a:pt x="5135" y="1169"/>
                    <a:pt x="5140" y="1177"/>
                    <a:pt x="5143" y="1177"/>
                  </a:cubicBezTo>
                  <a:cubicBezTo>
                    <a:pt x="5154" y="1175"/>
                    <a:pt x="5164" y="1171"/>
                    <a:pt x="5174" y="1167"/>
                  </a:cubicBezTo>
                  <a:close/>
                  <a:moveTo>
                    <a:pt x="5130" y="1378"/>
                  </a:moveTo>
                  <a:lnTo>
                    <a:pt x="5138" y="1366"/>
                  </a:lnTo>
                  <a:lnTo>
                    <a:pt x="5126" y="1365"/>
                  </a:lnTo>
                  <a:lnTo>
                    <a:pt x="5130" y="1378"/>
                  </a:lnTo>
                  <a:close/>
                  <a:moveTo>
                    <a:pt x="825" y="3329"/>
                  </a:moveTo>
                  <a:lnTo>
                    <a:pt x="833" y="3316"/>
                  </a:lnTo>
                  <a:lnTo>
                    <a:pt x="819" y="3315"/>
                  </a:lnTo>
                  <a:lnTo>
                    <a:pt x="825" y="3329"/>
                  </a:lnTo>
                  <a:close/>
                  <a:moveTo>
                    <a:pt x="5214" y="1238"/>
                  </a:moveTo>
                  <a:lnTo>
                    <a:pt x="5206" y="1249"/>
                  </a:lnTo>
                  <a:lnTo>
                    <a:pt x="5218" y="1251"/>
                  </a:lnTo>
                  <a:lnTo>
                    <a:pt x="5214" y="1238"/>
                  </a:lnTo>
                  <a:close/>
                  <a:moveTo>
                    <a:pt x="5145" y="1249"/>
                  </a:moveTo>
                  <a:cubicBezTo>
                    <a:pt x="5140" y="1244"/>
                    <a:pt x="5136" y="1239"/>
                    <a:pt x="5131" y="1234"/>
                  </a:cubicBezTo>
                  <a:cubicBezTo>
                    <a:pt x="5126" y="1238"/>
                    <a:pt x="5118" y="1243"/>
                    <a:pt x="5118" y="1247"/>
                  </a:cubicBezTo>
                  <a:cubicBezTo>
                    <a:pt x="5117" y="1252"/>
                    <a:pt x="5125" y="1257"/>
                    <a:pt x="5130" y="1263"/>
                  </a:cubicBezTo>
                  <a:cubicBezTo>
                    <a:pt x="5135" y="1258"/>
                    <a:pt x="5140" y="1253"/>
                    <a:pt x="5145" y="1249"/>
                  </a:cubicBezTo>
                  <a:close/>
                  <a:moveTo>
                    <a:pt x="504" y="3431"/>
                  </a:moveTo>
                  <a:lnTo>
                    <a:pt x="496" y="3443"/>
                  </a:lnTo>
                  <a:lnTo>
                    <a:pt x="509" y="3445"/>
                  </a:lnTo>
                  <a:lnTo>
                    <a:pt x="504" y="3431"/>
                  </a:lnTo>
                  <a:close/>
                  <a:moveTo>
                    <a:pt x="4886" y="1237"/>
                  </a:moveTo>
                  <a:lnTo>
                    <a:pt x="4878" y="1249"/>
                  </a:lnTo>
                  <a:lnTo>
                    <a:pt x="4892" y="1250"/>
                  </a:lnTo>
                  <a:lnTo>
                    <a:pt x="4886" y="1237"/>
                  </a:lnTo>
                  <a:close/>
                  <a:moveTo>
                    <a:pt x="5206" y="2170"/>
                  </a:moveTo>
                  <a:cubicBezTo>
                    <a:pt x="5203" y="2174"/>
                    <a:pt x="5198" y="2179"/>
                    <a:pt x="5199" y="2181"/>
                  </a:cubicBezTo>
                  <a:cubicBezTo>
                    <a:pt x="5205" y="2198"/>
                    <a:pt x="5214" y="2199"/>
                    <a:pt x="5222" y="2183"/>
                  </a:cubicBezTo>
                  <a:cubicBezTo>
                    <a:pt x="5224" y="2181"/>
                    <a:pt x="5220" y="2174"/>
                    <a:pt x="5217" y="2171"/>
                  </a:cubicBezTo>
                  <a:cubicBezTo>
                    <a:pt x="5215" y="2169"/>
                    <a:pt x="5210" y="2170"/>
                    <a:pt x="5206" y="2170"/>
                  </a:cubicBezTo>
                  <a:close/>
                  <a:moveTo>
                    <a:pt x="5606" y="2383"/>
                  </a:moveTo>
                  <a:lnTo>
                    <a:pt x="5619" y="2391"/>
                  </a:lnTo>
                  <a:lnTo>
                    <a:pt x="5620" y="2378"/>
                  </a:lnTo>
                  <a:lnTo>
                    <a:pt x="5606" y="2383"/>
                  </a:lnTo>
                  <a:close/>
                  <a:moveTo>
                    <a:pt x="5945" y="2010"/>
                  </a:moveTo>
                  <a:lnTo>
                    <a:pt x="5937" y="2021"/>
                  </a:lnTo>
                  <a:lnTo>
                    <a:pt x="5950" y="2023"/>
                  </a:lnTo>
                  <a:lnTo>
                    <a:pt x="5945" y="2010"/>
                  </a:lnTo>
                  <a:close/>
                  <a:moveTo>
                    <a:pt x="5541" y="2010"/>
                  </a:moveTo>
                  <a:lnTo>
                    <a:pt x="5533" y="2021"/>
                  </a:lnTo>
                  <a:lnTo>
                    <a:pt x="5546" y="2023"/>
                  </a:lnTo>
                  <a:lnTo>
                    <a:pt x="5541" y="2010"/>
                  </a:lnTo>
                  <a:close/>
                  <a:moveTo>
                    <a:pt x="5660" y="1965"/>
                  </a:moveTo>
                  <a:cubicBezTo>
                    <a:pt x="5655" y="1969"/>
                    <a:pt x="5646" y="1974"/>
                    <a:pt x="5646" y="1979"/>
                  </a:cubicBezTo>
                  <a:cubicBezTo>
                    <a:pt x="5646" y="1983"/>
                    <a:pt x="5654" y="1989"/>
                    <a:pt x="5658" y="1994"/>
                  </a:cubicBezTo>
                  <a:cubicBezTo>
                    <a:pt x="5663" y="1989"/>
                    <a:pt x="5672" y="1985"/>
                    <a:pt x="5672" y="1980"/>
                  </a:cubicBezTo>
                  <a:cubicBezTo>
                    <a:pt x="5672" y="1975"/>
                    <a:pt x="5664" y="1970"/>
                    <a:pt x="5660" y="1965"/>
                  </a:cubicBezTo>
                  <a:close/>
                  <a:moveTo>
                    <a:pt x="825" y="2557"/>
                  </a:moveTo>
                  <a:lnTo>
                    <a:pt x="833" y="2544"/>
                  </a:lnTo>
                  <a:lnTo>
                    <a:pt x="820" y="2543"/>
                  </a:lnTo>
                  <a:lnTo>
                    <a:pt x="825" y="2557"/>
                  </a:lnTo>
                  <a:close/>
                  <a:moveTo>
                    <a:pt x="5511" y="2549"/>
                  </a:moveTo>
                  <a:cubicBezTo>
                    <a:pt x="5506" y="2544"/>
                    <a:pt x="5502" y="2539"/>
                    <a:pt x="5497" y="2534"/>
                  </a:cubicBezTo>
                  <a:cubicBezTo>
                    <a:pt x="5492" y="2538"/>
                    <a:pt x="5484" y="2542"/>
                    <a:pt x="5484" y="2547"/>
                  </a:cubicBezTo>
                  <a:cubicBezTo>
                    <a:pt x="5483" y="2552"/>
                    <a:pt x="5491" y="2557"/>
                    <a:pt x="5496" y="2562"/>
                  </a:cubicBezTo>
                  <a:cubicBezTo>
                    <a:pt x="5501" y="2558"/>
                    <a:pt x="5506" y="2553"/>
                    <a:pt x="5511" y="2549"/>
                  </a:cubicBezTo>
                  <a:close/>
                  <a:moveTo>
                    <a:pt x="5552" y="1816"/>
                  </a:moveTo>
                  <a:cubicBezTo>
                    <a:pt x="5548" y="1811"/>
                    <a:pt x="5545" y="1804"/>
                    <a:pt x="5541" y="1804"/>
                  </a:cubicBezTo>
                  <a:cubicBezTo>
                    <a:pt x="5537" y="1804"/>
                    <a:pt x="5532" y="1810"/>
                    <a:pt x="5528" y="1814"/>
                  </a:cubicBezTo>
                  <a:cubicBezTo>
                    <a:pt x="5534" y="1818"/>
                    <a:pt x="5539" y="1822"/>
                    <a:pt x="5545" y="1827"/>
                  </a:cubicBezTo>
                  <a:cubicBezTo>
                    <a:pt x="5547" y="1823"/>
                    <a:pt x="5550" y="1819"/>
                    <a:pt x="5552" y="1816"/>
                  </a:cubicBezTo>
                  <a:close/>
                  <a:moveTo>
                    <a:pt x="5658" y="1787"/>
                  </a:moveTo>
                  <a:lnTo>
                    <a:pt x="5666" y="1775"/>
                  </a:lnTo>
                  <a:lnTo>
                    <a:pt x="5653" y="1773"/>
                  </a:lnTo>
                  <a:lnTo>
                    <a:pt x="5658" y="1787"/>
                  </a:lnTo>
                  <a:close/>
                  <a:moveTo>
                    <a:pt x="96" y="2801"/>
                  </a:moveTo>
                  <a:lnTo>
                    <a:pt x="104" y="2788"/>
                  </a:lnTo>
                  <a:lnTo>
                    <a:pt x="90" y="2787"/>
                  </a:lnTo>
                  <a:lnTo>
                    <a:pt x="96" y="2801"/>
                  </a:lnTo>
                  <a:close/>
                  <a:moveTo>
                    <a:pt x="500" y="1785"/>
                  </a:moveTo>
                  <a:lnTo>
                    <a:pt x="508" y="1772"/>
                  </a:lnTo>
                  <a:lnTo>
                    <a:pt x="494" y="1771"/>
                  </a:lnTo>
                  <a:lnTo>
                    <a:pt x="500" y="1785"/>
                  </a:lnTo>
                  <a:close/>
                  <a:moveTo>
                    <a:pt x="5784" y="1726"/>
                  </a:moveTo>
                  <a:lnTo>
                    <a:pt x="5777" y="1737"/>
                  </a:lnTo>
                  <a:lnTo>
                    <a:pt x="5789" y="1739"/>
                  </a:lnTo>
                  <a:lnTo>
                    <a:pt x="5784" y="1726"/>
                  </a:lnTo>
                  <a:close/>
                  <a:moveTo>
                    <a:pt x="741" y="3027"/>
                  </a:moveTo>
                  <a:cubicBezTo>
                    <a:pt x="739" y="3031"/>
                    <a:pt x="734" y="3036"/>
                    <a:pt x="735" y="3038"/>
                  </a:cubicBezTo>
                  <a:cubicBezTo>
                    <a:pt x="742" y="3055"/>
                    <a:pt x="751" y="3055"/>
                    <a:pt x="758" y="3039"/>
                  </a:cubicBezTo>
                  <a:cubicBezTo>
                    <a:pt x="759" y="3036"/>
                    <a:pt x="756" y="3030"/>
                    <a:pt x="753" y="3027"/>
                  </a:cubicBezTo>
                  <a:cubicBezTo>
                    <a:pt x="750" y="3025"/>
                    <a:pt x="745" y="3027"/>
                    <a:pt x="741" y="3027"/>
                  </a:cubicBezTo>
                  <a:close/>
                  <a:moveTo>
                    <a:pt x="2122" y="322"/>
                  </a:moveTo>
                  <a:lnTo>
                    <a:pt x="2131" y="310"/>
                  </a:lnTo>
                  <a:lnTo>
                    <a:pt x="2117" y="308"/>
                  </a:lnTo>
                  <a:lnTo>
                    <a:pt x="2122" y="322"/>
                  </a:lnTo>
                  <a:close/>
                  <a:moveTo>
                    <a:pt x="1872" y="515"/>
                  </a:moveTo>
                  <a:lnTo>
                    <a:pt x="1884" y="523"/>
                  </a:lnTo>
                  <a:lnTo>
                    <a:pt x="1886" y="510"/>
                  </a:lnTo>
                  <a:lnTo>
                    <a:pt x="1872" y="515"/>
                  </a:lnTo>
                  <a:close/>
                  <a:moveTo>
                    <a:pt x="1610" y="476"/>
                  </a:moveTo>
                  <a:cubicBezTo>
                    <a:pt x="1606" y="471"/>
                    <a:pt x="1602" y="467"/>
                    <a:pt x="1598" y="462"/>
                  </a:cubicBezTo>
                  <a:cubicBezTo>
                    <a:pt x="1594" y="466"/>
                    <a:pt x="1586" y="470"/>
                    <a:pt x="1586" y="474"/>
                  </a:cubicBezTo>
                  <a:cubicBezTo>
                    <a:pt x="1586" y="478"/>
                    <a:pt x="1593" y="483"/>
                    <a:pt x="1597" y="488"/>
                  </a:cubicBezTo>
                  <a:cubicBezTo>
                    <a:pt x="1601" y="484"/>
                    <a:pt x="1606" y="480"/>
                    <a:pt x="1610" y="4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12"/>
            <p:cNvSpPr>
              <a:spLocks noEditPoints="1"/>
            </p:cNvSpPr>
            <p:nvPr userDrawn="1"/>
          </p:nvSpPr>
          <p:spPr bwMode="black">
            <a:xfrm>
              <a:off x="6522506" y="2358373"/>
              <a:ext cx="347444" cy="331166"/>
            </a:xfrm>
            <a:custGeom>
              <a:avLst/>
              <a:gdLst>
                <a:gd name="T0" fmla="*/ 4636 w 6019"/>
                <a:gd name="T1" fmla="*/ 4169 h 5737"/>
                <a:gd name="T2" fmla="*/ 4785 w 6019"/>
                <a:gd name="T3" fmla="*/ 3321 h 5737"/>
                <a:gd name="T4" fmla="*/ 4769 w 6019"/>
                <a:gd name="T5" fmla="*/ 2348 h 5737"/>
                <a:gd name="T6" fmla="*/ 4282 w 6019"/>
                <a:gd name="T7" fmla="*/ 344 h 5737"/>
                <a:gd name="T8" fmla="*/ 4019 w 6019"/>
                <a:gd name="T9" fmla="*/ 70 h 5737"/>
                <a:gd name="T10" fmla="*/ 5930 w 6019"/>
                <a:gd name="T11" fmla="*/ 72 h 5737"/>
                <a:gd name="T12" fmla="*/ 5614 w 6019"/>
                <a:gd name="T13" fmla="*/ 350 h 5737"/>
                <a:gd name="T14" fmla="*/ 5166 w 6019"/>
                <a:gd name="T15" fmla="*/ 2385 h 5737"/>
                <a:gd name="T16" fmla="*/ 5150 w 6019"/>
                <a:gd name="T17" fmla="*/ 5559 h 5737"/>
                <a:gd name="T18" fmla="*/ 4516 w 6019"/>
                <a:gd name="T19" fmla="*/ 5222 h 5737"/>
                <a:gd name="T20" fmla="*/ 4098 w 6019"/>
                <a:gd name="T21" fmla="*/ 4676 h 5737"/>
                <a:gd name="T22" fmla="*/ 2752 w 6019"/>
                <a:gd name="T23" fmla="*/ 3013 h 5737"/>
                <a:gd name="T24" fmla="*/ 1331 w 6019"/>
                <a:gd name="T25" fmla="*/ 1314 h 5737"/>
                <a:gd name="T26" fmla="*/ 1230 w 6019"/>
                <a:gd name="T27" fmla="*/ 1633 h 5737"/>
                <a:gd name="T28" fmla="*/ 1030 w 6019"/>
                <a:gd name="T29" fmla="*/ 4375 h 5737"/>
                <a:gd name="T30" fmla="*/ 823 w 6019"/>
                <a:gd name="T31" fmla="*/ 2030 h 5737"/>
                <a:gd name="T32" fmla="*/ 827 w 6019"/>
                <a:gd name="T33" fmla="*/ 970 h 5737"/>
                <a:gd name="T34" fmla="*/ 134 w 6019"/>
                <a:gd name="T35" fmla="*/ 309 h 5737"/>
                <a:gd name="T36" fmla="*/ 273 w 6019"/>
                <a:gd name="T37" fmla="*/ 55 h 5737"/>
                <a:gd name="T38" fmla="*/ 2860 w 6019"/>
                <a:gd name="T39" fmla="*/ 1960 h 5737"/>
                <a:gd name="T40" fmla="*/ 3929 w 6019"/>
                <a:gd name="T41" fmla="*/ 3454 h 5737"/>
                <a:gd name="T42" fmla="*/ 4669 w 6019"/>
                <a:gd name="T43" fmla="*/ 4432 h 5737"/>
                <a:gd name="T44" fmla="*/ 4866 w 6019"/>
                <a:gd name="T45" fmla="*/ 4343 h 5737"/>
                <a:gd name="T46" fmla="*/ 4607 w 6019"/>
                <a:gd name="T47" fmla="*/ 4336 h 5737"/>
                <a:gd name="T48" fmla="*/ 2709 w 6019"/>
                <a:gd name="T49" fmla="*/ 2767 h 5737"/>
                <a:gd name="T50" fmla="*/ 2774 w 6019"/>
                <a:gd name="T51" fmla="*/ 2741 h 5737"/>
                <a:gd name="T52" fmla="*/ 4445 w 6019"/>
                <a:gd name="T53" fmla="*/ 4423 h 5737"/>
                <a:gd name="T54" fmla="*/ 4480 w 6019"/>
                <a:gd name="T55" fmla="*/ 4384 h 5737"/>
                <a:gd name="T56" fmla="*/ 2945 w 6019"/>
                <a:gd name="T57" fmla="*/ 2260 h 5737"/>
                <a:gd name="T58" fmla="*/ 1063 w 6019"/>
                <a:gd name="T59" fmla="*/ 2369 h 5737"/>
                <a:gd name="T60" fmla="*/ 971 w 6019"/>
                <a:gd name="T61" fmla="*/ 2386 h 5737"/>
                <a:gd name="T62" fmla="*/ 2050 w 6019"/>
                <a:gd name="T63" fmla="*/ 1738 h 5737"/>
                <a:gd name="T64" fmla="*/ 2084 w 6019"/>
                <a:gd name="T65" fmla="*/ 1775 h 5737"/>
                <a:gd name="T66" fmla="*/ 3493 w 6019"/>
                <a:gd name="T67" fmla="*/ 3585 h 5737"/>
                <a:gd name="T68" fmla="*/ 4978 w 6019"/>
                <a:gd name="T69" fmla="*/ 5543 h 5737"/>
                <a:gd name="T70" fmla="*/ 4946 w 6019"/>
                <a:gd name="T71" fmla="*/ 5527 h 5737"/>
                <a:gd name="T72" fmla="*/ 970 w 6019"/>
                <a:gd name="T73" fmla="*/ 1686 h 5737"/>
                <a:gd name="T74" fmla="*/ 933 w 6019"/>
                <a:gd name="T75" fmla="*/ 1674 h 5737"/>
                <a:gd name="T76" fmla="*/ 1181 w 6019"/>
                <a:gd name="T77" fmla="*/ 1553 h 5737"/>
                <a:gd name="T78" fmla="*/ 4862 w 6019"/>
                <a:gd name="T79" fmla="*/ 3004 h 5737"/>
                <a:gd name="T80" fmla="*/ 4873 w 6019"/>
                <a:gd name="T81" fmla="*/ 3004 h 5737"/>
                <a:gd name="T82" fmla="*/ 1123 w 6019"/>
                <a:gd name="T83" fmla="*/ 3177 h 5737"/>
                <a:gd name="T84" fmla="*/ 3661 w 6019"/>
                <a:gd name="T85" fmla="*/ 3419 h 5737"/>
                <a:gd name="T86" fmla="*/ 3648 w 6019"/>
                <a:gd name="T87" fmla="*/ 3431 h 5737"/>
                <a:gd name="T88" fmla="*/ 3812 w 6019"/>
                <a:gd name="T89" fmla="*/ 3443 h 5737"/>
                <a:gd name="T90" fmla="*/ 3823 w 6019"/>
                <a:gd name="T91" fmla="*/ 3455 h 5737"/>
                <a:gd name="T92" fmla="*/ 3238 w 6019"/>
                <a:gd name="T93" fmla="*/ 3586 h 5737"/>
                <a:gd name="T94" fmla="*/ 2755 w 6019"/>
                <a:gd name="T95" fmla="*/ 1942 h 5737"/>
                <a:gd name="T96" fmla="*/ 2769 w 6019"/>
                <a:gd name="T97" fmla="*/ 1958 h 5737"/>
                <a:gd name="T98" fmla="*/ 1046 w 6019"/>
                <a:gd name="T99" fmla="*/ 1756 h 5737"/>
                <a:gd name="T100" fmla="*/ 1164 w 6019"/>
                <a:gd name="T101" fmla="*/ 1673 h 5737"/>
                <a:gd name="T102" fmla="*/ 4747 w 6019"/>
                <a:gd name="T103" fmla="*/ 5398 h 5737"/>
                <a:gd name="T104" fmla="*/ 4747 w 6019"/>
                <a:gd name="T105" fmla="*/ 5398 h 5737"/>
                <a:gd name="T106" fmla="*/ 5078 w 6019"/>
                <a:gd name="T107" fmla="*/ 5444 h 5737"/>
                <a:gd name="T108" fmla="*/ 5148 w 6019"/>
                <a:gd name="T109" fmla="*/ 130 h 5737"/>
                <a:gd name="T110" fmla="*/ 4744 w 6019"/>
                <a:gd name="T111" fmla="*/ 257 h 5737"/>
                <a:gd name="T112" fmla="*/ 4744 w 6019"/>
                <a:gd name="T113" fmla="*/ 257 h 5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019" h="5737">
                  <a:moveTo>
                    <a:pt x="3966" y="3451"/>
                  </a:moveTo>
                  <a:cubicBezTo>
                    <a:pt x="4064" y="3421"/>
                    <a:pt x="4097" y="3510"/>
                    <a:pt x="4140" y="3560"/>
                  </a:cubicBezTo>
                  <a:cubicBezTo>
                    <a:pt x="4310" y="3759"/>
                    <a:pt x="4474" y="3963"/>
                    <a:pt x="4636" y="4169"/>
                  </a:cubicBezTo>
                  <a:cubicBezTo>
                    <a:pt x="4666" y="4206"/>
                    <a:pt x="4692" y="4261"/>
                    <a:pt x="4741" y="4247"/>
                  </a:cubicBezTo>
                  <a:cubicBezTo>
                    <a:pt x="4822" y="4225"/>
                    <a:pt x="4768" y="4157"/>
                    <a:pt x="4768" y="4110"/>
                  </a:cubicBezTo>
                  <a:cubicBezTo>
                    <a:pt x="4768" y="3846"/>
                    <a:pt x="4780" y="3583"/>
                    <a:pt x="4785" y="3321"/>
                  </a:cubicBezTo>
                  <a:cubicBezTo>
                    <a:pt x="4787" y="3229"/>
                    <a:pt x="4891" y="3164"/>
                    <a:pt x="4819" y="3048"/>
                  </a:cubicBezTo>
                  <a:cubicBezTo>
                    <a:pt x="4766" y="2961"/>
                    <a:pt x="4799" y="2824"/>
                    <a:pt x="4780" y="2712"/>
                  </a:cubicBezTo>
                  <a:cubicBezTo>
                    <a:pt x="4760" y="2590"/>
                    <a:pt x="4772" y="2469"/>
                    <a:pt x="4769" y="2348"/>
                  </a:cubicBezTo>
                  <a:cubicBezTo>
                    <a:pt x="4765" y="2233"/>
                    <a:pt x="4784" y="2115"/>
                    <a:pt x="4765" y="2003"/>
                  </a:cubicBezTo>
                  <a:cubicBezTo>
                    <a:pt x="4697" y="1613"/>
                    <a:pt x="4741" y="1222"/>
                    <a:pt x="4729" y="831"/>
                  </a:cubicBezTo>
                  <a:cubicBezTo>
                    <a:pt x="4720" y="526"/>
                    <a:pt x="4583" y="375"/>
                    <a:pt x="4282" y="344"/>
                  </a:cubicBezTo>
                  <a:cubicBezTo>
                    <a:pt x="4189" y="334"/>
                    <a:pt x="4096" y="319"/>
                    <a:pt x="4004" y="300"/>
                  </a:cubicBezTo>
                  <a:cubicBezTo>
                    <a:pt x="3937" y="286"/>
                    <a:pt x="3897" y="241"/>
                    <a:pt x="3909" y="168"/>
                  </a:cubicBezTo>
                  <a:cubicBezTo>
                    <a:pt x="3919" y="110"/>
                    <a:pt x="3953" y="70"/>
                    <a:pt x="4019" y="70"/>
                  </a:cubicBezTo>
                  <a:cubicBezTo>
                    <a:pt x="4276" y="70"/>
                    <a:pt x="4544" y="26"/>
                    <a:pt x="4786" y="88"/>
                  </a:cubicBezTo>
                  <a:cubicBezTo>
                    <a:pt x="4907" y="119"/>
                    <a:pt x="4978" y="88"/>
                    <a:pt x="5078" y="80"/>
                  </a:cubicBezTo>
                  <a:cubicBezTo>
                    <a:pt x="5361" y="58"/>
                    <a:pt x="5646" y="70"/>
                    <a:pt x="5930" y="72"/>
                  </a:cubicBezTo>
                  <a:cubicBezTo>
                    <a:pt x="5998" y="73"/>
                    <a:pt x="6019" y="132"/>
                    <a:pt x="6019" y="187"/>
                  </a:cubicBezTo>
                  <a:cubicBezTo>
                    <a:pt x="6019" y="251"/>
                    <a:pt x="5992" y="301"/>
                    <a:pt x="5913" y="308"/>
                  </a:cubicBezTo>
                  <a:cubicBezTo>
                    <a:pt x="5813" y="317"/>
                    <a:pt x="5714" y="337"/>
                    <a:pt x="5614" y="350"/>
                  </a:cubicBezTo>
                  <a:cubicBezTo>
                    <a:pt x="5390" y="378"/>
                    <a:pt x="5263" y="516"/>
                    <a:pt x="5219" y="725"/>
                  </a:cubicBezTo>
                  <a:cubicBezTo>
                    <a:pt x="5188" y="869"/>
                    <a:pt x="5174" y="1019"/>
                    <a:pt x="5171" y="1166"/>
                  </a:cubicBezTo>
                  <a:cubicBezTo>
                    <a:pt x="5165" y="1573"/>
                    <a:pt x="5183" y="1979"/>
                    <a:pt x="5166" y="2385"/>
                  </a:cubicBezTo>
                  <a:cubicBezTo>
                    <a:pt x="5145" y="2897"/>
                    <a:pt x="5170" y="3409"/>
                    <a:pt x="5150" y="3922"/>
                  </a:cubicBezTo>
                  <a:cubicBezTo>
                    <a:pt x="5133" y="4325"/>
                    <a:pt x="5163" y="4735"/>
                    <a:pt x="5168" y="5141"/>
                  </a:cubicBezTo>
                  <a:cubicBezTo>
                    <a:pt x="5170" y="5280"/>
                    <a:pt x="5161" y="5420"/>
                    <a:pt x="5150" y="5559"/>
                  </a:cubicBezTo>
                  <a:cubicBezTo>
                    <a:pt x="5142" y="5653"/>
                    <a:pt x="5039" y="5661"/>
                    <a:pt x="4981" y="5704"/>
                  </a:cubicBezTo>
                  <a:cubicBezTo>
                    <a:pt x="4937" y="5737"/>
                    <a:pt x="4909" y="5652"/>
                    <a:pt x="4874" y="5624"/>
                  </a:cubicBezTo>
                  <a:cubicBezTo>
                    <a:pt x="4730" y="5509"/>
                    <a:pt x="4637" y="5354"/>
                    <a:pt x="4516" y="5222"/>
                  </a:cubicBezTo>
                  <a:cubicBezTo>
                    <a:pt x="4360" y="5052"/>
                    <a:pt x="4214" y="4875"/>
                    <a:pt x="4098" y="4676"/>
                  </a:cubicBezTo>
                  <a:cubicBezTo>
                    <a:pt x="4084" y="4671"/>
                    <a:pt x="4113" y="4640"/>
                    <a:pt x="4080" y="4647"/>
                  </a:cubicBezTo>
                  <a:cubicBezTo>
                    <a:pt x="4086" y="4657"/>
                    <a:pt x="4092" y="4666"/>
                    <a:pt x="4098" y="4676"/>
                  </a:cubicBezTo>
                  <a:cubicBezTo>
                    <a:pt x="3865" y="4453"/>
                    <a:pt x="3672" y="4197"/>
                    <a:pt x="3478" y="3940"/>
                  </a:cubicBezTo>
                  <a:cubicBezTo>
                    <a:pt x="3313" y="3722"/>
                    <a:pt x="3128" y="3518"/>
                    <a:pt x="2952" y="3308"/>
                  </a:cubicBezTo>
                  <a:cubicBezTo>
                    <a:pt x="2875" y="3216"/>
                    <a:pt x="2809" y="3121"/>
                    <a:pt x="2752" y="3013"/>
                  </a:cubicBezTo>
                  <a:cubicBezTo>
                    <a:pt x="2700" y="2912"/>
                    <a:pt x="2577" y="2851"/>
                    <a:pt x="2500" y="2752"/>
                  </a:cubicBezTo>
                  <a:cubicBezTo>
                    <a:pt x="2239" y="2418"/>
                    <a:pt x="1963" y="2097"/>
                    <a:pt x="1694" y="1770"/>
                  </a:cubicBezTo>
                  <a:cubicBezTo>
                    <a:pt x="1571" y="1620"/>
                    <a:pt x="1453" y="1465"/>
                    <a:pt x="1331" y="1314"/>
                  </a:cubicBezTo>
                  <a:cubicBezTo>
                    <a:pt x="1312" y="1290"/>
                    <a:pt x="1289" y="1250"/>
                    <a:pt x="1251" y="1277"/>
                  </a:cubicBezTo>
                  <a:cubicBezTo>
                    <a:pt x="1235" y="1289"/>
                    <a:pt x="1232" y="1324"/>
                    <a:pt x="1231" y="1349"/>
                  </a:cubicBezTo>
                  <a:cubicBezTo>
                    <a:pt x="1229" y="1444"/>
                    <a:pt x="1230" y="1539"/>
                    <a:pt x="1230" y="1633"/>
                  </a:cubicBezTo>
                  <a:cubicBezTo>
                    <a:pt x="1230" y="2499"/>
                    <a:pt x="1230" y="3365"/>
                    <a:pt x="1230" y="4231"/>
                  </a:cubicBezTo>
                  <a:cubicBezTo>
                    <a:pt x="1230" y="4339"/>
                    <a:pt x="1255" y="4474"/>
                    <a:pt x="1068" y="4385"/>
                  </a:cubicBezTo>
                  <a:cubicBezTo>
                    <a:pt x="1056" y="4380"/>
                    <a:pt x="1042" y="4374"/>
                    <a:pt x="1030" y="4375"/>
                  </a:cubicBezTo>
                  <a:cubicBezTo>
                    <a:pt x="869" y="4392"/>
                    <a:pt x="869" y="4393"/>
                    <a:pt x="869" y="4218"/>
                  </a:cubicBezTo>
                  <a:cubicBezTo>
                    <a:pt x="868" y="3744"/>
                    <a:pt x="862" y="3270"/>
                    <a:pt x="871" y="2797"/>
                  </a:cubicBezTo>
                  <a:cubicBezTo>
                    <a:pt x="876" y="2539"/>
                    <a:pt x="813" y="2288"/>
                    <a:pt x="823" y="2030"/>
                  </a:cubicBezTo>
                  <a:cubicBezTo>
                    <a:pt x="827" y="1928"/>
                    <a:pt x="886" y="1837"/>
                    <a:pt x="843" y="1718"/>
                  </a:cubicBezTo>
                  <a:cubicBezTo>
                    <a:pt x="801" y="1604"/>
                    <a:pt x="830" y="1464"/>
                    <a:pt x="829" y="1336"/>
                  </a:cubicBezTo>
                  <a:cubicBezTo>
                    <a:pt x="828" y="1214"/>
                    <a:pt x="831" y="1092"/>
                    <a:pt x="827" y="970"/>
                  </a:cubicBezTo>
                  <a:cubicBezTo>
                    <a:pt x="825" y="896"/>
                    <a:pt x="817" y="822"/>
                    <a:pt x="808" y="748"/>
                  </a:cubicBezTo>
                  <a:cubicBezTo>
                    <a:pt x="778" y="515"/>
                    <a:pt x="634" y="395"/>
                    <a:pt x="412" y="354"/>
                  </a:cubicBezTo>
                  <a:cubicBezTo>
                    <a:pt x="320" y="337"/>
                    <a:pt x="227" y="317"/>
                    <a:pt x="134" y="309"/>
                  </a:cubicBezTo>
                  <a:cubicBezTo>
                    <a:pt x="62" y="303"/>
                    <a:pt x="15" y="274"/>
                    <a:pt x="8" y="204"/>
                  </a:cubicBezTo>
                  <a:cubicBezTo>
                    <a:pt x="0" y="127"/>
                    <a:pt x="38" y="77"/>
                    <a:pt x="121" y="66"/>
                  </a:cubicBezTo>
                  <a:cubicBezTo>
                    <a:pt x="172" y="59"/>
                    <a:pt x="218" y="51"/>
                    <a:pt x="273" y="55"/>
                  </a:cubicBezTo>
                  <a:cubicBezTo>
                    <a:pt x="480" y="72"/>
                    <a:pt x="686" y="78"/>
                    <a:pt x="896" y="43"/>
                  </a:cubicBezTo>
                  <a:cubicBezTo>
                    <a:pt x="1161" y="0"/>
                    <a:pt x="1383" y="116"/>
                    <a:pt x="1550" y="323"/>
                  </a:cubicBezTo>
                  <a:cubicBezTo>
                    <a:pt x="1988" y="867"/>
                    <a:pt x="2423" y="1414"/>
                    <a:pt x="2860" y="1960"/>
                  </a:cubicBezTo>
                  <a:cubicBezTo>
                    <a:pt x="3191" y="2375"/>
                    <a:pt x="3522" y="2790"/>
                    <a:pt x="3856" y="3203"/>
                  </a:cubicBezTo>
                  <a:cubicBezTo>
                    <a:pt x="3917" y="3279"/>
                    <a:pt x="3953" y="3362"/>
                    <a:pt x="3970" y="3455"/>
                  </a:cubicBezTo>
                  <a:cubicBezTo>
                    <a:pt x="3957" y="3448"/>
                    <a:pt x="3943" y="3435"/>
                    <a:pt x="3929" y="3454"/>
                  </a:cubicBezTo>
                  <a:cubicBezTo>
                    <a:pt x="3927" y="3455"/>
                    <a:pt x="3933" y="3465"/>
                    <a:pt x="3933" y="3465"/>
                  </a:cubicBezTo>
                  <a:cubicBezTo>
                    <a:pt x="3945" y="3461"/>
                    <a:pt x="3955" y="3456"/>
                    <a:pt x="3966" y="3451"/>
                  </a:cubicBezTo>
                  <a:close/>
                  <a:moveTo>
                    <a:pt x="4669" y="4432"/>
                  </a:moveTo>
                  <a:cubicBezTo>
                    <a:pt x="4691" y="4437"/>
                    <a:pt x="4724" y="4471"/>
                    <a:pt x="4724" y="4412"/>
                  </a:cubicBezTo>
                  <a:cubicBezTo>
                    <a:pt x="4779" y="4423"/>
                    <a:pt x="4827" y="4415"/>
                    <a:pt x="4866" y="4371"/>
                  </a:cubicBezTo>
                  <a:cubicBezTo>
                    <a:pt x="4878" y="4358"/>
                    <a:pt x="4880" y="4341"/>
                    <a:pt x="4866" y="4343"/>
                  </a:cubicBezTo>
                  <a:cubicBezTo>
                    <a:pt x="4812" y="4349"/>
                    <a:pt x="4754" y="4355"/>
                    <a:pt x="4725" y="4413"/>
                  </a:cubicBezTo>
                  <a:cubicBezTo>
                    <a:pt x="4706" y="4421"/>
                    <a:pt x="4686" y="4428"/>
                    <a:pt x="4666" y="4435"/>
                  </a:cubicBezTo>
                  <a:cubicBezTo>
                    <a:pt x="4677" y="4384"/>
                    <a:pt x="4663" y="4347"/>
                    <a:pt x="4607" y="4336"/>
                  </a:cubicBezTo>
                  <a:cubicBezTo>
                    <a:pt x="4603" y="4335"/>
                    <a:pt x="4589" y="4352"/>
                    <a:pt x="4589" y="4360"/>
                  </a:cubicBezTo>
                  <a:cubicBezTo>
                    <a:pt x="4593" y="4408"/>
                    <a:pt x="4636" y="4414"/>
                    <a:pt x="4669" y="4432"/>
                  </a:cubicBezTo>
                  <a:close/>
                  <a:moveTo>
                    <a:pt x="2709" y="2767"/>
                  </a:moveTo>
                  <a:cubicBezTo>
                    <a:pt x="2713" y="2800"/>
                    <a:pt x="2742" y="2807"/>
                    <a:pt x="2765" y="2818"/>
                  </a:cubicBezTo>
                  <a:cubicBezTo>
                    <a:pt x="2798" y="2833"/>
                    <a:pt x="2817" y="2813"/>
                    <a:pt x="2824" y="2785"/>
                  </a:cubicBezTo>
                  <a:cubicBezTo>
                    <a:pt x="2835" y="2742"/>
                    <a:pt x="2794" y="2750"/>
                    <a:pt x="2774" y="2741"/>
                  </a:cubicBezTo>
                  <a:cubicBezTo>
                    <a:pt x="2746" y="2731"/>
                    <a:pt x="2724" y="2742"/>
                    <a:pt x="2709" y="2767"/>
                  </a:cubicBezTo>
                  <a:close/>
                  <a:moveTo>
                    <a:pt x="4480" y="4384"/>
                  </a:moveTo>
                  <a:cubicBezTo>
                    <a:pt x="4443" y="4386"/>
                    <a:pt x="4442" y="4405"/>
                    <a:pt x="4445" y="4423"/>
                  </a:cubicBezTo>
                  <a:cubicBezTo>
                    <a:pt x="4449" y="4457"/>
                    <a:pt x="4467" y="4484"/>
                    <a:pt x="4506" y="4477"/>
                  </a:cubicBezTo>
                  <a:cubicBezTo>
                    <a:pt x="4519" y="4474"/>
                    <a:pt x="4540" y="4443"/>
                    <a:pt x="4539" y="4441"/>
                  </a:cubicBezTo>
                  <a:cubicBezTo>
                    <a:pt x="4519" y="4419"/>
                    <a:pt x="4496" y="4400"/>
                    <a:pt x="4480" y="4384"/>
                  </a:cubicBezTo>
                  <a:close/>
                  <a:moveTo>
                    <a:pt x="3014" y="2266"/>
                  </a:moveTo>
                  <a:cubicBezTo>
                    <a:pt x="3019" y="2243"/>
                    <a:pt x="3007" y="2225"/>
                    <a:pt x="2986" y="2227"/>
                  </a:cubicBezTo>
                  <a:cubicBezTo>
                    <a:pt x="2971" y="2228"/>
                    <a:pt x="2953" y="2245"/>
                    <a:pt x="2945" y="2260"/>
                  </a:cubicBezTo>
                  <a:cubicBezTo>
                    <a:pt x="2930" y="2285"/>
                    <a:pt x="2953" y="2294"/>
                    <a:pt x="2972" y="2298"/>
                  </a:cubicBezTo>
                  <a:cubicBezTo>
                    <a:pt x="2996" y="2303"/>
                    <a:pt x="3007" y="2286"/>
                    <a:pt x="3014" y="2266"/>
                  </a:cubicBezTo>
                  <a:close/>
                  <a:moveTo>
                    <a:pt x="1063" y="2369"/>
                  </a:moveTo>
                  <a:cubicBezTo>
                    <a:pt x="1026" y="2354"/>
                    <a:pt x="1008" y="2341"/>
                    <a:pt x="992" y="2342"/>
                  </a:cubicBezTo>
                  <a:cubicBezTo>
                    <a:pt x="968" y="2343"/>
                    <a:pt x="946" y="2355"/>
                    <a:pt x="923" y="2363"/>
                  </a:cubicBezTo>
                  <a:cubicBezTo>
                    <a:pt x="939" y="2371"/>
                    <a:pt x="955" y="2385"/>
                    <a:pt x="971" y="2386"/>
                  </a:cubicBezTo>
                  <a:cubicBezTo>
                    <a:pt x="995" y="2387"/>
                    <a:pt x="1019" y="2378"/>
                    <a:pt x="1063" y="2369"/>
                  </a:cubicBezTo>
                  <a:close/>
                  <a:moveTo>
                    <a:pt x="2084" y="1775"/>
                  </a:moveTo>
                  <a:cubicBezTo>
                    <a:pt x="2073" y="1761"/>
                    <a:pt x="2063" y="1746"/>
                    <a:pt x="2050" y="1738"/>
                  </a:cubicBezTo>
                  <a:cubicBezTo>
                    <a:pt x="2043" y="1733"/>
                    <a:pt x="2020" y="1739"/>
                    <a:pt x="2018" y="1745"/>
                  </a:cubicBezTo>
                  <a:cubicBezTo>
                    <a:pt x="2008" y="1775"/>
                    <a:pt x="2031" y="1788"/>
                    <a:pt x="2054" y="1794"/>
                  </a:cubicBezTo>
                  <a:cubicBezTo>
                    <a:pt x="2061" y="1796"/>
                    <a:pt x="2071" y="1784"/>
                    <a:pt x="2084" y="1775"/>
                  </a:cubicBezTo>
                  <a:close/>
                  <a:moveTo>
                    <a:pt x="3491" y="3632"/>
                  </a:moveTo>
                  <a:cubicBezTo>
                    <a:pt x="3508" y="3627"/>
                    <a:pt x="3513" y="3616"/>
                    <a:pt x="3505" y="3600"/>
                  </a:cubicBezTo>
                  <a:cubicBezTo>
                    <a:pt x="3502" y="3594"/>
                    <a:pt x="3497" y="3590"/>
                    <a:pt x="3493" y="3585"/>
                  </a:cubicBezTo>
                  <a:cubicBezTo>
                    <a:pt x="3486" y="3592"/>
                    <a:pt x="3473" y="3600"/>
                    <a:pt x="3473" y="3607"/>
                  </a:cubicBezTo>
                  <a:cubicBezTo>
                    <a:pt x="3473" y="3615"/>
                    <a:pt x="3485" y="3624"/>
                    <a:pt x="3491" y="3632"/>
                  </a:cubicBezTo>
                  <a:close/>
                  <a:moveTo>
                    <a:pt x="4978" y="5543"/>
                  </a:moveTo>
                  <a:cubicBezTo>
                    <a:pt x="4983" y="5538"/>
                    <a:pt x="4988" y="5534"/>
                    <a:pt x="4993" y="5530"/>
                  </a:cubicBezTo>
                  <a:cubicBezTo>
                    <a:pt x="4982" y="5525"/>
                    <a:pt x="4971" y="5518"/>
                    <a:pt x="4960" y="5515"/>
                  </a:cubicBezTo>
                  <a:cubicBezTo>
                    <a:pt x="4957" y="5514"/>
                    <a:pt x="4951" y="5523"/>
                    <a:pt x="4946" y="5527"/>
                  </a:cubicBezTo>
                  <a:cubicBezTo>
                    <a:pt x="4956" y="5532"/>
                    <a:pt x="4967" y="5538"/>
                    <a:pt x="4978" y="5543"/>
                  </a:cubicBezTo>
                  <a:close/>
                  <a:moveTo>
                    <a:pt x="933" y="1674"/>
                  </a:moveTo>
                  <a:cubicBezTo>
                    <a:pt x="946" y="1679"/>
                    <a:pt x="958" y="1684"/>
                    <a:pt x="970" y="1686"/>
                  </a:cubicBezTo>
                  <a:cubicBezTo>
                    <a:pt x="973" y="1687"/>
                    <a:pt x="978" y="1677"/>
                    <a:pt x="982" y="1672"/>
                  </a:cubicBezTo>
                  <a:cubicBezTo>
                    <a:pt x="974" y="1666"/>
                    <a:pt x="965" y="1655"/>
                    <a:pt x="957" y="1655"/>
                  </a:cubicBezTo>
                  <a:cubicBezTo>
                    <a:pt x="949" y="1654"/>
                    <a:pt x="941" y="1667"/>
                    <a:pt x="933" y="1674"/>
                  </a:cubicBezTo>
                  <a:close/>
                  <a:moveTo>
                    <a:pt x="1164" y="1541"/>
                  </a:moveTo>
                  <a:cubicBezTo>
                    <a:pt x="1161" y="1545"/>
                    <a:pt x="1156" y="1550"/>
                    <a:pt x="1157" y="1552"/>
                  </a:cubicBezTo>
                  <a:cubicBezTo>
                    <a:pt x="1164" y="1569"/>
                    <a:pt x="1173" y="1569"/>
                    <a:pt x="1181" y="1553"/>
                  </a:cubicBezTo>
                  <a:cubicBezTo>
                    <a:pt x="1182" y="1551"/>
                    <a:pt x="1178" y="1544"/>
                    <a:pt x="1175" y="1542"/>
                  </a:cubicBezTo>
                  <a:cubicBezTo>
                    <a:pt x="1173" y="1540"/>
                    <a:pt x="1168" y="1541"/>
                    <a:pt x="1164" y="1541"/>
                  </a:cubicBezTo>
                  <a:close/>
                  <a:moveTo>
                    <a:pt x="4862" y="3004"/>
                  </a:moveTo>
                  <a:cubicBezTo>
                    <a:pt x="4860" y="3007"/>
                    <a:pt x="4855" y="3012"/>
                    <a:pt x="4856" y="3015"/>
                  </a:cubicBezTo>
                  <a:cubicBezTo>
                    <a:pt x="4862" y="3031"/>
                    <a:pt x="4871" y="3032"/>
                    <a:pt x="4878" y="3016"/>
                  </a:cubicBezTo>
                  <a:cubicBezTo>
                    <a:pt x="4879" y="3013"/>
                    <a:pt x="4876" y="3007"/>
                    <a:pt x="4873" y="3004"/>
                  </a:cubicBezTo>
                  <a:cubicBezTo>
                    <a:pt x="4871" y="3003"/>
                    <a:pt x="4866" y="3004"/>
                    <a:pt x="4862" y="3004"/>
                  </a:cubicBezTo>
                  <a:close/>
                  <a:moveTo>
                    <a:pt x="1131" y="3164"/>
                  </a:moveTo>
                  <a:lnTo>
                    <a:pt x="1123" y="3177"/>
                  </a:lnTo>
                  <a:lnTo>
                    <a:pt x="1136" y="3178"/>
                  </a:lnTo>
                  <a:lnTo>
                    <a:pt x="1131" y="3164"/>
                  </a:lnTo>
                  <a:close/>
                  <a:moveTo>
                    <a:pt x="3661" y="3419"/>
                  </a:moveTo>
                  <a:cubicBezTo>
                    <a:pt x="3657" y="3414"/>
                    <a:pt x="3653" y="3410"/>
                    <a:pt x="3649" y="3405"/>
                  </a:cubicBezTo>
                  <a:cubicBezTo>
                    <a:pt x="3644" y="3409"/>
                    <a:pt x="3637" y="3413"/>
                    <a:pt x="3636" y="3417"/>
                  </a:cubicBezTo>
                  <a:cubicBezTo>
                    <a:pt x="3636" y="3422"/>
                    <a:pt x="3643" y="3427"/>
                    <a:pt x="3648" y="3431"/>
                  </a:cubicBezTo>
                  <a:cubicBezTo>
                    <a:pt x="3652" y="3427"/>
                    <a:pt x="3657" y="3423"/>
                    <a:pt x="3661" y="3419"/>
                  </a:cubicBezTo>
                  <a:close/>
                  <a:moveTo>
                    <a:pt x="3823" y="3455"/>
                  </a:moveTo>
                  <a:cubicBezTo>
                    <a:pt x="3820" y="3451"/>
                    <a:pt x="3816" y="3447"/>
                    <a:pt x="3812" y="3443"/>
                  </a:cubicBezTo>
                  <a:cubicBezTo>
                    <a:pt x="3808" y="3446"/>
                    <a:pt x="3804" y="3450"/>
                    <a:pt x="3800" y="3454"/>
                  </a:cubicBezTo>
                  <a:cubicBezTo>
                    <a:pt x="3806" y="3458"/>
                    <a:pt x="3811" y="3462"/>
                    <a:pt x="3817" y="3466"/>
                  </a:cubicBezTo>
                  <a:cubicBezTo>
                    <a:pt x="3819" y="3463"/>
                    <a:pt x="3821" y="3459"/>
                    <a:pt x="3823" y="3455"/>
                  </a:cubicBezTo>
                  <a:close/>
                  <a:moveTo>
                    <a:pt x="3252" y="3581"/>
                  </a:moveTo>
                  <a:lnTo>
                    <a:pt x="3240" y="3573"/>
                  </a:lnTo>
                  <a:lnTo>
                    <a:pt x="3238" y="3586"/>
                  </a:lnTo>
                  <a:lnTo>
                    <a:pt x="3252" y="3581"/>
                  </a:lnTo>
                  <a:close/>
                  <a:moveTo>
                    <a:pt x="2769" y="1958"/>
                  </a:moveTo>
                  <a:cubicBezTo>
                    <a:pt x="2764" y="1952"/>
                    <a:pt x="2760" y="1947"/>
                    <a:pt x="2755" y="1942"/>
                  </a:cubicBezTo>
                  <a:cubicBezTo>
                    <a:pt x="2750" y="1947"/>
                    <a:pt x="2742" y="1951"/>
                    <a:pt x="2742" y="1956"/>
                  </a:cubicBezTo>
                  <a:cubicBezTo>
                    <a:pt x="2741" y="1961"/>
                    <a:pt x="2749" y="1966"/>
                    <a:pt x="2754" y="1971"/>
                  </a:cubicBezTo>
                  <a:cubicBezTo>
                    <a:pt x="2759" y="1967"/>
                    <a:pt x="2764" y="1962"/>
                    <a:pt x="2769" y="1958"/>
                  </a:cubicBezTo>
                  <a:close/>
                  <a:moveTo>
                    <a:pt x="1057" y="1752"/>
                  </a:moveTo>
                  <a:lnTo>
                    <a:pt x="1047" y="1745"/>
                  </a:lnTo>
                  <a:lnTo>
                    <a:pt x="1046" y="1756"/>
                  </a:lnTo>
                  <a:lnTo>
                    <a:pt x="1057" y="1752"/>
                  </a:lnTo>
                  <a:close/>
                  <a:moveTo>
                    <a:pt x="1172" y="1662"/>
                  </a:moveTo>
                  <a:lnTo>
                    <a:pt x="1164" y="1673"/>
                  </a:lnTo>
                  <a:lnTo>
                    <a:pt x="1176" y="1675"/>
                  </a:lnTo>
                  <a:lnTo>
                    <a:pt x="1172" y="1662"/>
                  </a:lnTo>
                  <a:close/>
                  <a:moveTo>
                    <a:pt x="4747" y="5398"/>
                  </a:moveTo>
                  <a:lnTo>
                    <a:pt x="4739" y="5411"/>
                  </a:lnTo>
                  <a:lnTo>
                    <a:pt x="4753" y="5412"/>
                  </a:lnTo>
                  <a:lnTo>
                    <a:pt x="4747" y="5398"/>
                  </a:lnTo>
                  <a:close/>
                  <a:moveTo>
                    <a:pt x="5066" y="5447"/>
                  </a:moveTo>
                  <a:lnTo>
                    <a:pt x="5076" y="5455"/>
                  </a:lnTo>
                  <a:lnTo>
                    <a:pt x="5078" y="5444"/>
                  </a:lnTo>
                  <a:lnTo>
                    <a:pt x="5066" y="5447"/>
                  </a:lnTo>
                  <a:close/>
                  <a:moveTo>
                    <a:pt x="5156" y="120"/>
                  </a:moveTo>
                  <a:lnTo>
                    <a:pt x="5148" y="130"/>
                  </a:lnTo>
                  <a:lnTo>
                    <a:pt x="5160" y="131"/>
                  </a:lnTo>
                  <a:lnTo>
                    <a:pt x="5156" y="120"/>
                  </a:lnTo>
                  <a:close/>
                  <a:moveTo>
                    <a:pt x="4744" y="257"/>
                  </a:moveTo>
                  <a:lnTo>
                    <a:pt x="4751" y="247"/>
                  </a:lnTo>
                  <a:lnTo>
                    <a:pt x="4740" y="246"/>
                  </a:lnTo>
                  <a:lnTo>
                    <a:pt x="4744" y="2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13"/>
            <p:cNvSpPr>
              <a:spLocks noEditPoints="1"/>
            </p:cNvSpPr>
            <p:nvPr userDrawn="1"/>
          </p:nvSpPr>
          <p:spPr bwMode="black">
            <a:xfrm>
              <a:off x="7128371" y="2352777"/>
              <a:ext cx="365249" cy="327096"/>
            </a:xfrm>
            <a:custGeom>
              <a:avLst/>
              <a:gdLst>
                <a:gd name="T0" fmla="*/ 3969 w 6331"/>
                <a:gd name="T1" fmla="*/ 5646 h 5666"/>
                <a:gd name="T2" fmla="*/ 3962 w 6331"/>
                <a:gd name="T3" fmla="*/ 5402 h 5666"/>
                <a:gd name="T4" fmla="*/ 4517 w 6331"/>
                <a:gd name="T5" fmla="*/ 4849 h 5666"/>
                <a:gd name="T6" fmla="*/ 3784 w 6331"/>
                <a:gd name="T7" fmla="*/ 3764 h 5666"/>
                <a:gd name="T8" fmla="*/ 2349 w 6331"/>
                <a:gd name="T9" fmla="*/ 3741 h 5666"/>
                <a:gd name="T10" fmla="*/ 1798 w 6331"/>
                <a:gd name="T11" fmla="*/ 3958 h 5666"/>
                <a:gd name="T12" fmla="*/ 1604 w 6331"/>
                <a:gd name="T13" fmla="*/ 5336 h 5666"/>
                <a:gd name="T14" fmla="*/ 2163 w 6331"/>
                <a:gd name="T15" fmla="*/ 5540 h 5666"/>
                <a:gd name="T16" fmla="*/ 1213 w 6331"/>
                <a:gd name="T17" fmla="*/ 5600 h 5666"/>
                <a:gd name="T18" fmla="*/ 159 w 6331"/>
                <a:gd name="T19" fmla="*/ 5647 h 5666"/>
                <a:gd name="T20" fmla="*/ 158 w 6331"/>
                <a:gd name="T21" fmla="*/ 5408 h 5666"/>
                <a:gd name="T22" fmla="*/ 961 w 6331"/>
                <a:gd name="T23" fmla="*/ 4920 h 5666"/>
                <a:gd name="T24" fmla="*/ 2389 w 6331"/>
                <a:gd name="T25" fmla="*/ 1605 h 5666"/>
                <a:gd name="T26" fmla="*/ 3175 w 6331"/>
                <a:gd name="T27" fmla="*/ 6 h 5666"/>
                <a:gd name="T28" fmla="*/ 4490 w 6331"/>
                <a:gd name="T29" fmla="*/ 2822 h 5666"/>
                <a:gd name="T30" fmla="*/ 6164 w 6331"/>
                <a:gd name="T31" fmla="*/ 5408 h 5666"/>
                <a:gd name="T32" fmla="*/ 6162 w 6331"/>
                <a:gd name="T33" fmla="*/ 5647 h 5666"/>
                <a:gd name="T34" fmla="*/ 2307 w 6331"/>
                <a:gd name="T35" fmla="*/ 2803 h 5666"/>
                <a:gd name="T36" fmla="*/ 2276 w 6331"/>
                <a:gd name="T37" fmla="*/ 2788 h 5666"/>
                <a:gd name="T38" fmla="*/ 2142 w 6331"/>
                <a:gd name="T39" fmla="*/ 3207 h 5666"/>
                <a:gd name="T40" fmla="*/ 3672 w 6331"/>
                <a:gd name="T41" fmla="*/ 3375 h 5666"/>
                <a:gd name="T42" fmla="*/ 3643 w 6331"/>
                <a:gd name="T43" fmla="*/ 2837 h 5666"/>
                <a:gd name="T44" fmla="*/ 2948 w 6331"/>
                <a:gd name="T45" fmla="*/ 1362 h 5666"/>
                <a:gd name="T46" fmla="*/ 2307 w 6331"/>
                <a:gd name="T47" fmla="*/ 2803 h 5666"/>
                <a:gd name="T48" fmla="*/ 4050 w 6331"/>
                <a:gd name="T49" fmla="*/ 3039 h 5666"/>
                <a:gd name="T50" fmla="*/ 4029 w 6331"/>
                <a:gd name="T51" fmla="*/ 3121 h 5666"/>
                <a:gd name="T52" fmla="*/ 5252 w 6331"/>
                <a:gd name="T53" fmla="*/ 4922 h 5666"/>
                <a:gd name="T54" fmla="*/ 5235 w 6331"/>
                <a:gd name="T55" fmla="*/ 5034 h 5666"/>
                <a:gd name="T56" fmla="*/ 5252 w 6331"/>
                <a:gd name="T57" fmla="*/ 4922 h 5666"/>
                <a:gd name="T58" fmla="*/ 1262 w 6331"/>
                <a:gd name="T59" fmla="*/ 5451 h 5666"/>
                <a:gd name="T60" fmla="*/ 1226 w 6331"/>
                <a:gd name="T61" fmla="*/ 5432 h 5666"/>
                <a:gd name="T62" fmla="*/ 4012 w 6331"/>
                <a:gd name="T63" fmla="*/ 3677 h 5666"/>
                <a:gd name="T64" fmla="*/ 3954 w 6331"/>
                <a:gd name="T65" fmla="*/ 3654 h 5666"/>
                <a:gd name="T66" fmla="*/ 4012 w 6331"/>
                <a:gd name="T67" fmla="*/ 3677 h 5666"/>
                <a:gd name="T68" fmla="*/ 4907 w 6331"/>
                <a:gd name="T69" fmla="*/ 5468 h 5666"/>
                <a:gd name="T70" fmla="*/ 4892 w 6331"/>
                <a:gd name="T71" fmla="*/ 5460 h 5666"/>
                <a:gd name="T72" fmla="*/ 272 w 6331"/>
                <a:gd name="T73" fmla="*/ 5489 h 5666"/>
                <a:gd name="T74" fmla="*/ 272 w 6331"/>
                <a:gd name="T75" fmla="*/ 5513 h 5666"/>
                <a:gd name="T76" fmla="*/ 5836 w 6331"/>
                <a:gd name="T77" fmla="*/ 5544 h 5666"/>
                <a:gd name="T78" fmla="*/ 5811 w 6331"/>
                <a:gd name="T79" fmla="*/ 5543 h 5666"/>
                <a:gd name="T80" fmla="*/ 5836 w 6331"/>
                <a:gd name="T81" fmla="*/ 5544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331" h="5666">
                  <a:moveTo>
                    <a:pt x="5045" y="5646"/>
                  </a:moveTo>
                  <a:cubicBezTo>
                    <a:pt x="4687" y="5646"/>
                    <a:pt x="4328" y="5646"/>
                    <a:pt x="3969" y="5646"/>
                  </a:cubicBezTo>
                  <a:cubicBezTo>
                    <a:pt x="3890" y="5646"/>
                    <a:pt x="3805" y="5666"/>
                    <a:pt x="3805" y="5533"/>
                  </a:cubicBezTo>
                  <a:cubicBezTo>
                    <a:pt x="3805" y="5413"/>
                    <a:pt x="3877" y="5410"/>
                    <a:pt x="3962" y="5402"/>
                  </a:cubicBezTo>
                  <a:cubicBezTo>
                    <a:pt x="4062" y="5392"/>
                    <a:pt x="4161" y="5393"/>
                    <a:pt x="4261" y="5369"/>
                  </a:cubicBezTo>
                  <a:cubicBezTo>
                    <a:pt x="4577" y="5296"/>
                    <a:pt x="4602" y="5110"/>
                    <a:pt x="4517" y="4849"/>
                  </a:cubicBezTo>
                  <a:cubicBezTo>
                    <a:pt x="4425" y="4570"/>
                    <a:pt x="4294" y="4304"/>
                    <a:pt x="4182" y="4031"/>
                  </a:cubicBezTo>
                  <a:cubicBezTo>
                    <a:pt x="4109" y="3851"/>
                    <a:pt x="3997" y="3755"/>
                    <a:pt x="3784" y="3764"/>
                  </a:cubicBezTo>
                  <a:cubicBezTo>
                    <a:pt x="3393" y="3781"/>
                    <a:pt x="3000" y="3778"/>
                    <a:pt x="2608" y="3779"/>
                  </a:cubicBezTo>
                  <a:cubicBezTo>
                    <a:pt x="2513" y="3780"/>
                    <a:pt x="2447" y="3656"/>
                    <a:pt x="2349" y="3741"/>
                  </a:cubicBezTo>
                  <a:cubicBezTo>
                    <a:pt x="2261" y="3817"/>
                    <a:pt x="2154" y="3775"/>
                    <a:pt x="2058" y="3775"/>
                  </a:cubicBezTo>
                  <a:cubicBezTo>
                    <a:pt x="1921" y="3775"/>
                    <a:pt x="1838" y="3842"/>
                    <a:pt x="1798" y="3958"/>
                  </a:cubicBezTo>
                  <a:cubicBezTo>
                    <a:pt x="1683" y="4295"/>
                    <a:pt x="1510" y="4610"/>
                    <a:pt x="1409" y="4952"/>
                  </a:cubicBezTo>
                  <a:cubicBezTo>
                    <a:pt x="1349" y="5156"/>
                    <a:pt x="1401" y="5270"/>
                    <a:pt x="1604" y="5336"/>
                  </a:cubicBezTo>
                  <a:cubicBezTo>
                    <a:pt x="1732" y="5377"/>
                    <a:pt x="1864" y="5404"/>
                    <a:pt x="1998" y="5406"/>
                  </a:cubicBezTo>
                  <a:cubicBezTo>
                    <a:pt x="2094" y="5407"/>
                    <a:pt x="2164" y="5441"/>
                    <a:pt x="2163" y="5540"/>
                  </a:cubicBezTo>
                  <a:cubicBezTo>
                    <a:pt x="2161" y="5654"/>
                    <a:pt x="2068" y="5644"/>
                    <a:pt x="1984" y="5648"/>
                  </a:cubicBezTo>
                  <a:cubicBezTo>
                    <a:pt x="1725" y="5660"/>
                    <a:pt x="1470" y="5616"/>
                    <a:pt x="1213" y="5600"/>
                  </a:cubicBezTo>
                  <a:cubicBezTo>
                    <a:pt x="1108" y="5593"/>
                    <a:pt x="1020" y="5658"/>
                    <a:pt x="910" y="5651"/>
                  </a:cubicBezTo>
                  <a:cubicBezTo>
                    <a:pt x="660" y="5637"/>
                    <a:pt x="409" y="5647"/>
                    <a:pt x="159" y="5647"/>
                  </a:cubicBezTo>
                  <a:cubicBezTo>
                    <a:pt x="89" y="5647"/>
                    <a:pt x="9" y="5644"/>
                    <a:pt x="5" y="5557"/>
                  </a:cubicBezTo>
                  <a:cubicBezTo>
                    <a:pt x="0" y="5464"/>
                    <a:pt x="66" y="5415"/>
                    <a:pt x="158" y="5408"/>
                  </a:cubicBezTo>
                  <a:cubicBezTo>
                    <a:pt x="271" y="5400"/>
                    <a:pt x="384" y="5416"/>
                    <a:pt x="497" y="5372"/>
                  </a:cubicBezTo>
                  <a:cubicBezTo>
                    <a:pt x="719" y="5286"/>
                    <a:pt x="867" y="5126"/>
                    <a:pt x="961" y="4920"/>
                  </a:cubicBezTo>
                  <a:cubicBezTo>
                    <a:pt x="1132" y="4544"/>
                    <a:pt x="1292" y="4163"/>
                    <a:pt x="1455" y="3784"/>
                  </a:cubicBezTo>
                  <a:cubicBezTo>
                    <a:pt x="1767" y="3058"/>
                    <a:pt x="2077" y="2331"/>
                    <a:pt x="2389" y="1605"/>
                  </a:cubicBezTo>
                  <a:cubicBezTo>
                    <a:pt x="2593" y="1131"/>
                    <a:pt x="2798" y="657"/>
                    <a:pt x="3002" y="183"/>
                  </a:cubicBezTo>
                  <a:cubicBezTo>
                    <a:pt x="3037" y="102"/>
                    <a:pt x="3074" y="11"/>
                    <a:pt x="3175" y="6"/>
                  </a:cubicBezTo>
                  <a:cubicBezTo>
                    <a:pt x="3286" y="0"/>
                    <a:pt x="3305" y="104"/>
                    <a:pt x="3340" y="183"/>
                  </a:cubicBezTo>
                  <a:cubicBezTo>
                    <a:pt x="3723" y="1063"/>
                    <a:pt x="4113" y="1940"/>
                    <a:pt x="4490" y="2822"/>
                  </a:cubicBezTo>
                  <a:cubicBezTo>
                    <a:pt x="4784" y="3511"/>
                    <a:pt x="5105" y="4189"/>
                    <a:pt x="5376" y="4888"/>
                  </a:cubicBezTo>
                  <a:cubicBezTo>
                    <a:pt x="5510" y="5231"/>
                    <a:pt x="5783" y="5414"/>
                    <a:pt x="6164" y="5408"/>
                  </a:cubicBezTo>
                  <a:cubicBezTo>
                    <a:pt x="6251" y="5406"/>
                    <a:pt x="6331" y="5411"/>
                    <a:pt x="6331" y="5530"/>
                  </a:cubicBezTo>
                  <a:cubicBezTo>
                    <a:pt x="6331" y="5655"/>
                    <a:pt x="6244" y="5647"/>
                    <a:pt x="6162" y="5647"/>
                  </a:cubicBezTo>
                  <a:cubicBezTo>
                    <a:pt x="5790" y="5647"/>
                    <a:pt x="5418" y="5647"/>
                    <a:pt x="5045" y="5646"/>
                  </a:cubicBezTo>
                  <a:close/>
                  <a:moveTo>
                    <a:pt x="2307" y="2803"/>
                  </a:moveTo>
                  <a:cubicBezTo>
                    <a:pt x="2304" y="2792"/>
                    <a:pt x="2300" y="2781"/>
                    <a:pt x="2296" y="2770"/>
                  </a:cubicBezTo>
                  <a:cubicBezTo>
                    <a:pt x="2290" y="2776"/>
                    <a:pt x="2283" y="2782"/>
                    <a:pt x="2276" y="2788"/>
                  </a:cubicBezTo>
                  <a:cubicBezTo>
                    <a:pt x="2288" y="2792"/>
                    <a:pt x="2299" y="2795"/>
                    <a:pt x="2311" y="2799"/>
                  </a:cubicBezTo>
                  <a:cubicBezTo>
                    <a:pt x="2255" y="2936"/>
                    <a:pt x="2204" y="3074"/>
                    <a:pt x="2142" y="3207"/>
                  </a:cubicBezTo>
                  <a:cubicBezTo>
                    <a:pt x="2094" y="3312"/>
                    <a:pt x="2095" y="3368"/>
                    <a:pt x="2234" y="3368"/>
                  </a:cubicBezTo>
                  <a:cubicBezTo>
                    <a:pt x="2714" y="3368"/>
                    <a:pt x="3193" y="3375"/>
                    <a:pt x="3672" y="3375"/>
                  </a:cubicBezTo>
                  <a:cubicBezTo>
                    <a:pt x="3814" y="3375"/>
                    <a:pt x="3851" y="3315"/>
                    <a:pt x="3798" y="3185"/>
                  </a:cubicBezTo>
                  <a:cubicBezTo>
                    <a:pt x="3750" y="3067"/>
                    <a:pt x="3695" y="2953"/>
                    <a:pt x="3643" y="2837"/>
                  </a:cubicBezTo>
                  <a:cubicBezTo>
                    <a:pt x="3434" y="2373"/>
                    <a:pt x="3225" y="1909"/>
                    <a:pt x="3015" y="1446"/>
                  </a:cubicBezTo>
                  <a:cubicBezTo>
                    <a:pt x="3000" y="1413"/>
                    <a:pt x="3004" y="1354"/>
                    <a:pt x="2948" y="1362"/>
                  </a:cubicBezTo>
                  <a:cubicBezTo>
                    <a:pt x="2912" y="1368"/>
                    <a:pt x="2920" y="1417"/>
                    <a:pt x="2908" y="1446"/>
                  </a:cubicBezTo>
                  <a:cubicBezTo>
                    <a:pt x="2711" y="1900"/>
                    <a:pt x="2527" y="2359"/>
                    <a:pt x="2307" y="2803"/>
                  </a:cubicBezTo>
                  <a:close/>
                  <a:moveTo>
                    <a:pt x="4128" y="3072"/>
                  </a:moveTo>
                  <a:cubicBezTo>
                    <a:pt x="4116" y="3029"/>
                    <a:pt x="4078" y="3039"/>
                    <a:pt x="4050" y="3039"/>
                  </a:cubicBezTo>
                  <a:cubicBezTo>
                    <a:pt x="4013" y="3039"/>
                    <a:pt x="3956" y="3023"/>
                    <a:pt x="3946" y="3069"/>
                  </a:cubicBezTo>
                  <a:cubicBezTo>
                    <a:pt x="3934" y="3127"/>
                    <a:pt x="3991" y="3121"/>
                    <a:pt x="4029" y="3121"/>
                  </a:cubicBezTo>
                  <a:cubicBezTo>
                    <a:pt x="4067" y="3121"/>
                    <a:pt x="4111" y="3125"/>
                    <a:pt x="4128" y="3072"/>
                  </a:cubicBezTo>
                  <a:close/>
                  <a:moveTo>
                    <a:pt x="5252" y="4922"/>
                  </a:moveTo>
                  <a:cubicBezTo>
                    <a:pt x="5209" y="4920"/>
                    <a:pt x="5193" y="4949"/>
                    <a:pt x="5189" y="4983"/>
                  </a:cubicBezTo>
                  <a:cubicBezTo>
                    <a:pt x="5185" y="5013"/>
                    <a:pt x="5204" y="5034"/>
                    <a:pt x="5235" y="5034"/>
                  </a:cubicBezTo>
                  <a:cubicBezTo>
                    <a:pt x="5267" y="5034"/>
                    <a:pt x="5307" y="5043"/>
                    <a:pt x="5310" y="4994"/>
                  </a:cubicBezTo>
                  <a:cubicBezTo>
                    <a:pt x="5313" y="4955"/>
                    <a:pt x="5282" y="4938"/>
                    <a:pt x="5252" y="4922"/>
                  </a:cubicBezTo>
                  <a:close/>
                  <a:moveTo>
                    <a:pt x="1232" y="5466"/>
                  </a:moveTo>
                  <a:cubicBezTo>
                    <a:pt x="1243" y="5461"/>
                    <a:pt x="1259" y="5458"/>
                    <a:pt x="1262" y="5451"/>
                  </a:cubicBezTo>
                  <a:cubicBezTo>
                    <a:pt x="1265" y="5443"/>
                    <a:pt x="1257" y="5430"/>
                    <a:pt x="1253" y="5419"/>
                  </a:cubicBezTo>
                  <a:cubicBezTo>
                    <a:pt x="1243" y="5423"/>
                    <a:pt x="1228" y="5425"/>
                    <a:pt x="1226" y="5432"/>
                  </a:cubicBezTo>
                  <a:cubicBezTo>
                    <a:pt x="1223" y="5442"/>
                    <a:pt x="1229" y="5455"/>
                    <a:pt x="1232" y="5466"/>
                  </a:cubicBezTo>
                  <a:close/>
                  <a:moveTo>
                    <a:pt x="4012" y="3677"/>
                  </a:moveTo>
                  <a:cubicBezTo>
                    <a:pt x="4007" y="3659"/>
                    <a:pt x="4004" y="3647"/>
                    <a:pt x="4001" y="3635"/>
                  </a:cubicBezTo>
                  <a:cubicBezTo>
                    <a:pt x="3985" y="3641"/>
                    <a:pt x="3965" y="3643"/>
                    <a:pt x="3954" y="3654"/>
                  </a:cubicBezTo>
                  <a:cubicBezTo>
                    <a:pt x="3939" y="3669"/>
                    <a:pt x="3945" y="3691"/>
                    <a:pt x="3966" y="3694"/>
                  </a:cubicBezTo>
                  <a:cubicBezTo>
                    <a:pt x="3980" y="3696"/>
                    <a:pt x="3997" y="3683"/>
                    <a:pt x="4012" y="3677"/>
                  </a:cubicBezTo>
                  <a:close/>
                  <a:moveTo>
                    <a:pt x="4892" y="5460"/>
                  </a:moveTo>
                  <a:lnTo>
                    <a:pt x="4907" y="5468"/>
                  </a:lnTo>
                  <a:lnTo>
                    <a:pt x="4909" y="5456"/>
                  </a:lnTo>
                  <a:lnTo>
                    <a:pt x="4892" y="5460"/>
                  </a:lnTo>
                  <a:close/>
                  <a:moveTo>
                    <a:pt x="284" y="5500"/>
                  </a:moveTo>
                  <a:cubicBezTo>
                    <a:pt x="280" y="5496"/>
                    <a:pt x="275" y="5488"/>
                    <a:pt x="272" y="5489"/>
                  </a:cubicBezTo>
                  <a:cubicBezTo>
                    <a:pt x="262" y="5491"/>
                    <a:pt x="253" y="5497"/>
                    <a:pt x="244" y="5501"/>
                  </a:cubicBezTo>
                  <a:cubicBezTo>
                    <a:pt x="254" y="5506"/>
                    <a:pt x="263" y="5511"/>
                    <a:pt x="272" y="5513"/>
                  </a:cubicBezTo>
                  <a:cubicBezTo>
                    <a:pt x="275" y="5514"/>
                    <a:pt x="280" y="5505"/>
                    <a:pt x="284" y="5500"/>
                  </a:cubicBezTo>
                  <a:close/>
                  <a:moveTo>
                    <a:pt x="5836" y="5544"/>
                  </a:moveTo>
                  <a:cubicBezTo>
                    <a:pt x="5832" y="5540"/>
                    <a:pt x="5828" y="5535"/>
                    <a:pt x="5824" y="5530"/>
                  </a:cubicBezTo>
                  <a:cubicBezTo>
                    <a:pt x="5819" y="5534"/>
                    <a:pt x="5811" y="5538"/>
                    <a:pt x="5811" y="5543"/>
                  </a:cubicBezTo>
                  <a:cubicBezTo>
                    <a:pt x="5810" y="5547"/>
                    <a:pt x="5818" y="5552"/>
                    <a:pt x="5822" y="5557"/>
                  </a:cubicBezTo>
                  <a:lnTo>
                    <a:pt x="5836" y="55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14"/>
            <p:cNvSpPr>
              <a:spLocks noEditPoints="1"/>
            </p:cNvSpPr>
            <p:nvPr userDrawn="1"/>
          </p:nvSpPr>
          <p:spPr bwMode="black">
            <a:xfrm>
              <a:off x="5304417" y="2353032"/>
              <a:ext cx="365503" cy="327350"/>
            </a:xfrm>
            <a:custGeom>
              <a:avLst/>
              <a:gdLst>
                <a:gd name="T0" fmla="*/ 4326 w 6335"/>
                <a:gd name="T1" fmla="*/ 2496 h 5675"/>
                <a:gd name="T2" fmla="*/ 5468 w 6335"/>
                <a:gd name="T3" fmla="*/ 5045 h 5675"/>
                <a:gd name="T4" fmla="*/ 6241 w 6335"/>
                <a:gd name="T5" fmla="*/ 5409 h 5675"/>
                <a:gd name="T6" fmla="*/ 6246 w 6335"/>
                <a:gd name="T7" fmla="*/ 5642 h 5675"/>
                <a:gd name="T8" fmla="*/ 3993 w 6335"/>
                <a:gd name="T9" fmla="*/ 5645 h 5675"/>
                <a:gd name="T10" fmla="*/ 3990 w 6335"/>
                <a:gd name="T11" fmla="*/ 5409 h 5675"/>
                <a:gd name="T12" fmla="*/ 4550 w 6335"/>
                <a:gd name="T13" fmla="*/ 4987 h 5675"/>
                <a:gd name="T14" fmla="*/ 3901 w 6335"/>
                <a:gd name="T15" fmla="*/ 3768 h 5675"/>
                <a:gd name="T16" fmla="*/ 1843 w 6335"/>
                <a:gd name="T17" fmla="*/ 3897 h 5675"/>
                <a:gd name="T18" fmla="*/ 1551 w 6335"/>
                <a:gd name="T19" fmla="*/ 5323 h 5675"/>
                <a:gd name="T20" fmla="*/ 2156 w 6335"/>
                <a:gd name="T21" fmla="*/ 5553 h 5675"/>
                <a:gd name="T22" fmla="*/ 565 w 6335"/>
                <a:gd name="T23" fmla="*/ 5643 h 5675"/>
                <a:gd name="T24" fmla="*/ 4 w 6335"/>
                <a:gd name="T25" fmla="*/ 5535 h 5675"/>
                <a:gd name="T26" fmla="*/ 175 w 6335"/>
                <a:gd name="T27" fmla="*/ 5407 h 5675"/>
                <a:gd name="T28" fmla="*/ 1611 w 6335"/>
                <a:gd name="T29" fmla="*/ 3401 h 5675"/>
                <a:gd name="T30" fmla="*/ 2981 w 6335"/>
                <a:gd name="T31" fmla="*/ 229 h 5675"/>
                <a:gd name="T32" fmla="*/ 3184 w 6335"/>
                <a:gd name="T33" fmla="*/ 5 h 5675"/>
                <a:gd name="T34" fmla="*/ 3932 w 6335"/>
                <a:gd name="T35" fmla="*/ 1539 h 5675"/>
                <a:gd name="T36" fmla="*/ 4241 w 6335"/>
                <a:gd name="T37" fmla="*/ 2457 h 5675"/>
                <a:gd name="T38" fmla="*/ 4241 w 6335"/>
                <a:gd name="T39" fmla="*/ 2457 h 5675"/>
                <a:gd name="T40" fmla="*/ 3701 w 6335"/>
                <a:gd name="T41" fmla="*/ 3368 h 5675"/>
                <a:gd name="T42" fmla="*/ 3460 w 6335"/>
                <a:gd name="T43" fmla="*/ 2420 h 5675"/>
                <a:gd name="T44" fmla="*/ 2966 w 6335"/>
                <a:gd name="T45" fmla="*/ 1381 h 5675"/>
                <a:gd name="T46" fmla="*/ 2655 w 6335"/>
                <a:gd name="T47" fmla="*/ 2018 h 5675"/>
                <a:gd name="T48" fmla="*/ 2240 w 6335"/>
                <a:gd name="T49" fmla="*/ 3368 h 5675"/>
                <a:gd name="T50" fmla="*/ 4637 w 6335"/>
                <a:gd name="T51" fmla="*/ 3631 h 5675"/>
                <a:gd name="T52" fmla="*/ 4570 w 6335"/>
                <a:gd name="T53" fmla="*/ 3633 h 5675"/>
                <a:gd name="T54" fmla="*/ 4637 w 6335"/>
                <a:gd name="T55" fmla="*/ 3631 h 5675"/>
                <a:gd name="T56" fmla="*/ 4108 w 6335"/>
                <a:gd name="T57" fmla="*/ 3554 h 5675"/>
                <a:gd name="T58" fmla="*/ 4044 w 6335"/>
                <a:gd name="T59" fmla="*/ 3555 h 5675"/>
                <a:gd name="T60" fmla="*/ 5108 w 6335"/>
                <a:gd name="T61" fmla="*/ 5206 h 5675"/>
                <a:gd name="T62" fmla="*/ 5083 w 6335"/>
                <a:gd name="T63" fmla="*/ 5188 h 5675"/>
                <a:gd name="T64" fmla="*/ 5108 w 6335"/>
                <a:gd name="T65" fmla="*/ 5206 h 5675"/>
                <a:gd name="T66" fmla="*/ 3274 w 6335"/>
                <a:gd name="T67" fmla="*/ 3426 h 5675"/>
                <a:gd name="T68" fmla="*/ 3266 w 6335"/>
                <a:gd name="T69" fmla="*/ 3439 h 5675"/>
                <a:gd name="T70" fmla="*/ 3833 w 6335"/>
                <a:gd name="T71" fmla="*/ 3501 h 5675"/>
                <a:gd name="T72" fmla="*/ 3843 w 6335"/>
                <a:gd name="T73" fmla="*/ 3518 h 5675"/>
                <a:gd name="T74" fmla="*/ 4569 w 6335"/>
                <a:gd name="T75" fmla="*/ 4414 h 5675"/>
                <a:gd name="T76" fmla="*/ 4563 w 6335"/>
                <a:gd name="T77" fmla="*/ 4401 h 5675"/>
                <a:gd name="T78" fmla="*/ 4965 w 6335"/>
                <a:gd name="T79" fmla="*/ 4444 h 5675"/>
                <a:gd name="T80" fmla="*/ 4977 w 6335"/>
                <a:gd name="T81" fmla="*/ 4440 h 5675"/>
                <a:gd name="T82" fmla="*/ 5380 w 6335"/>
                <a:gd name="T83" fmla="*/ 5107 h 5675"/>
                <a:gd name="T84" fmla="*/ 5381 w 6335"/>
                <a:gd name="T85" fmla="*/ 5080 h 5675"/>
                <a:gd name="T86" fmla="*/ 5380 w 6335"/>
                <a:gd name="T87" fmla="*/ 5107 h 5675"/>
                <a:gd name="T88" fmla="*/ 4732 w 6335"/>
                <a:gd name="T89" fmla="*/ 5345 h 5675"/>
                <a:gd name="T90" fmla="*/ 4721 w 6335"/>
                <a:gd name="T91" fmla="*/ 5338 h 5675"/>
                <a:gd name="T92" fmla="*/ 765 w 6335"/>
                <a:gd name="T93" fmla="*/ 5381 h 5675"/>
                <a:gd name="T94" fmla="*/ 741 w 6335"/>
                <a:gd name="T95" fmla="*/ 5386 h 5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335" h="5675">
                  <a:moveTo>
                    <a:pt x="4241" y="2457"/>
                  </a:moveTo>
                  <a:cubicBezTo>
                    <a:pt x="4296" y="2410"/>
                    <a:pt x="4315" y="2468"/>
                    <a:pt x="4326" y="2496"/>
                  </a:cubicBezTo>
                  <a:cubicBezTo>
                    <a:pt x="4467" y="2858"/>
                    <a:pt x="4629" y="3213"/>
                    <a:pt x="4790" y="3564"/>
                  </a:cubicBezTo>
                  <a:cubicBezTo>
                    <a:pt x="5018" y="4056"/>
                    <a:pt x="5197" y="4573"/>
                    <a:pt x="5468" y="5045"/>
                  </a:cubicBezTo>
                  <a:cubicBezTo>
                    <a:pt x="5606" y="5284"/>
                    <a:pt x="5818" y="5409"/>
                    <a:pt x="6099" y="5407"/>
                  </a:cubicBezTo>
                  <a:cubicBezTo>
                    <a:pt x="6146" y="5407"/>
                    <a:pt x="6194" y="5405"/>
                    <a:pt x="6241" y="5409"/>
                  </a:cubicBezTo>
                  <a:cubicBezTo>
                    <a:pt x="6310" y="5415"/>
                    <a:pt x="6325" y="5469"/>
                    <a:pt x="6330" y="5525"/>
                  </a:cubicBezTo>
                  <a:cubicBezTo>
                    <a:pt x="6335" y="5586"/>
                    <a:pt x="6311" y="5632"/>
                    <a:pt x="6246" y="5642"/>
                  </a:cubicBezTo>
                  <a:cubicBezTo>
                    <a:pt x="6206" y="5648"/>
                    <a:pt x="6165" y="5646"/>
                    <a:pt x="6124" y="5646"/>
                  </a:cubicBezTo>
                  <a:cubicBezTo>
                    <a:pt x="5414" y="5646"/>
                    <a:pt x="4704" y="5647"/>
                    <a:pt x="3993" y="5645"/>
                  </a:cubicBezTo>
                  <a:cubicBezTo>
                    <a:pt x="3911" y="5645"/>
                    <a:pt x="3796" y="5675"/>
                    <a:pt x="3798" y="5538"/>
                  </a:cubicBezTo>
                  <a:cubicBezTo>
                    <a:pt x="3799" y="5420"/>
                    <a:pt x="3900" y="5405"/>
                    <a:pt x="3990" y="5409"/>
                  </a:cubicBezTo>
                  <a:cubicBezTo>
                    <a:pt x="4128" y="5414"/>
                    <a:pt x="4254" y="5375"/>
                    <a:pt x="4380" y="5328"/>
                  </a:cubicBezTo>
                  <a:cubicBezTo>
                    <a:pt x="4534" y="5271"/>
                    <a:pt x="4596" y="5139"/>
                    <a:pt x="4550" y="4987"/>
                  </a:cubicBezTo>
                  <a:cubicBezTo>
                    <a:pt x="4436" y="4606"/>
                    <a:pt x="4264" y="4249"/>
                    <a:pt x="4109" y="3885"/>
                  </a:cubicBezTo>
                  <a:cubicBezTo>
                    <a:pt x="4066" y="3783"/>
                    <a:pt x="3992" y="3765"/>
                    <a:pt x="3901" y="3768"/>
                  </a:cubicBezTo>
                  <a:cubicBezTo>
                    <a:pt x="3293" y="3790"/>
                    <a:pt x="2684" y="3774"/>
                    <a:pt x="2076" y="3766"/>
                  </a:cubicBezTo>
                  <a:cubicBezTo>
                    <a:pt x="1967" y="3765"/>
                    <a:pt x="1885" y="3807"/>
                    <a:pt x="1843" y="3897"/>
                  </a:cubicBezTo>
                  <a:cubicBezTo>
                    <a:pt x="1668" y="4259"/>
                    <a:pt x="1509" y="4629"/>
                    <a:pt x="1386" y="5013"/>
                  </a:cubicBezTo>
                  <a:cubicBezTo>
                    <a:pt x="1341" y="5154"/>
                    <a:pt x="1425" y="5253"/>
                    <a:pt x="1551" y="5323"/>
                  </a:cubicBezTo>
                  <a:cubicBezTo>
                    <a:pt x="1697" y="5403"/>
                    <a:pt x="1863" y="5390"/>
                    <a:pt x="2017" y="5435"/>
                  </a:cubicBezTo>
                  <a:cubicBezTo>
                    <a:pt x="2091" y="5457"/>
                    <a:pt x="2169" y="5441"/>
                    <a:pt x="2156" y="5553"/>
                  </a:cubicBezTo>
                  <a:cubicBezTo>
                    <a:pt x="2143" y="5666"/>
                    <a:pt x="2056" y="5645"/>
                    <a:pt x="1986" y="5645"/>
                  </a:cubicBezTo>
                  <a:cubicBezTo>
                    <a:pt x="1512" y="5646"/>
                    <a:pt x="1039" y="5644"/>
                    <a:pt x="565" y="5643"/>
                  </a:cubicBezTo>
                  <a:cubicBezTo>
                    <a:pt x="423" y="5643"/>
                    <a:pt x="281" y="5645"/>
                    <a:pt x="140" y="5645"/>
                  </a:cubicBezTo>
                  <a:cubicBezTo>
                    <a:pt x="65" y="5645"/>
                    <a:pt x="0" y="5625"/>
                    <a:pt x="4" y="5535"/>
                  </a:cubicBezTo>
                  <a:cubicBezTo>
                    <a:pt x="7" y="5458"/>
                    <a:pt x="57" y="5415"/>
                    <a:pt x="135" y="5408"/>
                  </a:cubicBezTo>
                  <a:cubicBezTo>
                    <a:pt x="148" y="5407"/>
                    <a:pt x="162" y="5407"/>
                    <a:pt x="175" y="5407"/>
                  </a:cubicBezTo>
                  <a:cubicBezTo>
                    <a:pt x="588" y="5423"/>
                    <a:pt x="838" y="5206"/>
                    <a:pt x="992" y="4843"/>
                  </a:cubicBezTo>
                  <a:cubicBezTo>
                    <a:pt x="1195" y="4361"/>
                    <a:pt x="1392" y="3876"/>
                    <a:pt x="1611" y="3401"/>
                  </a:cubicBezTo>
                  <a:cubicBezTo>
                    <a:pt x="1902" y="2769"/>
                    <a:pt x="2151" y="2119"/>
                    <a:pt x="2452" y="1491"/>
                  </a:cubicBezTo>
                  <a:cubicBezTo>
                    <a:pt x="2649" y="1080"/>
                    <a:pt x="2806" y="650"/>
                    <a:pt x="2981" y="229"/>
                  </a:cubicBezTo>
                  <a:cubicBezTo>
                    <a:pt x="2992" y="204"/>
                    <a:pt x="2997" y="176"/>
                    <a:pt x="3011" y="154"/>
                  </a:cubicBezTo>
                  <a:cubicBezTo>
                    <a:pt x="3053" y="86"/>
                    <a:pt x="3088" y="0"/>
                    <a:pt x="3184" y="5"/>
                  </a:cubicBezTo>
                  <a:cubicBezTo>
                    <a:pt x="3271" y="9"/>
                    <a:pt x="3298" y="88"/>
                    <a:pt x="3328" y="157"/>
                  </a:cubicBezTo>
                  <a:cubicBezTo>
                    <a:pt x="3529" y="618"/>
                    <a:pt x="3737" y="1076"/>
                    <a:pt x="3932" y="1539"/>
                  </a:cubicBezTo>
                  <a:cubicBezTo>
                    <a:pt x="4038" y="1792"/>
                    <a:pt x="4175" y="2032"/>
                    <a:pt x="4237" y="2304"/>
                  </a:cubicBezTo>
                  <a:cubicBezTo>
                    <a:pt x="4249" y="2360"/>
                    <a:pt x="4238" y="2407"/>
                    <a:pt x="4241" y="2457"/>
                  </a:cubicBezTo>
                  <a:cubicBezTo>
                    <a:pt x="4229" y="2464"/>
                    <a:pt x="4221" y="2421"/>
                    <a:pt x="4206" y="2454"/>
                  </a:cubicBezTo>
                  <a:cubicBezTo>
                    <a:pt x="4218" y="2455"/>
                    <a:pt x="4230" y="2456"/>
                    <a:pt x="4241" y="2457"/>
                  </a:cubicBezTo>
                  <a:close/>
                  <a:moveTo>
                    <a:pt x="3094" y="3415"/>
                  </a:moveTo>
                  <a:cubicBezTo>
                    <a:pt x="3285" y="3331"/>
                    <a:pt x="3495" y="3370"/>
                    <a:pt x="3701" y="3368"/>
                  </a:cubicBezTo>
                  <a:cubicBezTo>
                    <a:pt x="3832" y="3367"/>
                    <a:pt x="3852" y="3317"/>
                    <a:pt x="3807" y="3210"/>
                  </a:cubicBezTo>
                  <a:cubicBezTo>
                    <a:pt x="3696" y="2945"/>
                    <a:pt x="3587" y="2679"/>
                    <a:pt x="3460" y="2420"/>
                  </a:cubicBezTo>
                  <a:cubicBezTo>
                    <a:pt x="3307" y="2108"/>
                    <a:pt x="3181" y="1783"/>
                    <a:pt x="3043" y="1464"/>
                  </a:cubicBezTo>
                  <a:cubicBezTo>
                    <a:pt x="3027" y="1428"/>
                    <a:pt x="3013" y="1383"/>
                    <a:pt x="2966" y="1381"/>
                  </a:cubicBezTo>
                  <a:cubicBezTo>
                    <a:pt x="2914" y="1378"/>
                    <a:pt x="2909" y="1431"/>
                    <a:pt x="2894" y="1465"/>
                  </a:cubicBezTo>
                  <a:cubicBezTo>
                    <a:pt x="2813" y="1649"/>
                    <a:pt x="2735" y="1834"/>
                    <a:pt x="2655" y="2018"/>
                  </a:cubicBezTo>
                  <a:cubicBezTo>
                    <a:pt x="2486" y="2405"/>
                    <a:pt x="2323" y="2794"/>
                    <a:pt x="2143" y="3176"/>
                  </a:cubicBezTo>
                  <a:cubicBezTo>
                    <a:pt x="2074" y="3325"/>
                    <a:pt x="2078" y="3364"/>
                    <a:pt x="2240" y="3368"/>
                  </a:cubicBezTo>
                  <a:cubicBezTo>
                    <a:pt x="2521" y="3376"/>
                    <a:pt x="2805" y="3337"/>
                    <a:pt x="3094" y="3415"/>
                  </a:cubicBezTo>
                  <a:close/>
                  <a:moveTo>
                    <a:pt x="4637" y="3631"/>
                  </a:moveTo>
                  <a:cubicBezTo>
                    <a:pt x="4626" y="3627"/>
                    <a:pt x="4614" y="3618"/>
                    <a:pt x="4603" y="3618"/>
                  </a:cubicBezTo>
                  <a:cubicBezTo>
                    <a:pt x="4592" y="3618"/>
                    <a:pt x="4581" y="3628"/>
                    <a:pt x="4570" y="3633"/>
                  </a:cubicBezTo>
                  <a:cubicBezTo>
                    <a:pt x="4582" y="3638"/>
                    <a:pt x="4593" y="3647"/>
                    <a:pt x="4604" y="3647"/>
                  </a:cubicBezTo>
                  <a:cubicBezTo>
                    <a:pt x="4615" y="3647"/>
                    <a:pt x="4626" y="3637"/>
                    <a:pt x="4637" y="3631"/>
                  </a:cubicBezTo>
                  <a:close/>
                  <a:moveTo>
                    <a:pt x="4075" y="3568"/>
                  </a:moveTo>
                  <a:cubicBezTo>
                    <a:pt x="4086" y="3564"/>
                    <a:pt x="4097" y="3559"/>
                    <a:pt x="4108" y="3554"/>
                  </a:cubicBezTo>
                  <a:cubicBezTo>
                    <a:pt x="4099" y="3548"/>
                    <a:pt x="4091" y="3538"/>
                    <a:pt x="4081" y="3537"/>
                  </a:cubicBezTo>
                  <a:cubicBezTo>
                    <a:pt x="4066" y="3534"/>
                    <a:pt x="4045" y="3531"/>
                    <a:pt x="4044" y="3555"/>
                  </a:cubicBezTo>
                  <a:cubicBezTo>
                    <a:pt x="4043" y="3559"/>
                    <a:pt x="4064" y="3563"/>
                    <a:pt x="4075" y="3568"/>
                  </a:cubicBezTo>
                  <a:close/>
                  <a:moveTo>
                    <a:pt x="5108" y="5206"/>
                  </a:moveTo>
                  <a:cubicBezTo>
                    <a:pt x="5104" y="5195"/>
                    <a:pt x="5100" y="5185"/>
                    <a:pt x="5095" y="5174"/>
                  </a:cubicBezTo>
                  <a:cubicBezTo>
                    <a:pt x="5091" y="5179"/>
                    <a:pt x="5083" y="5184"/>
                    <a:pt x="5083" y="5188"/>
                  </a:cubicBezTo>
                  <a:cubicBezTo>
                    <a:pt x="5086" y="5198"/>
                    <a:pt x="5091" y="5209"/>
                    <a:pt x="5096" y="5219"/>
                  </a:cubicBezTo>
                  <a:cubicBezTo>
                    <a:pt x="5100" y="5215"/>
                    <a:pt x="5104" y="5210"/>
                    <a:pt x="5108" y="5206"/>
                  </a:cubicBezTo>
                  <a:close/>
                  <a:moveTo>
                    <a:pt x="3266" y="3439"/>
                  </a:moveTo>
                  <a:lnTo>
                    <a:pt x="3274" y="3426"/>
                  </a:lnTo>
                  <a:lnTo>
                    <a:pt x="3260" y="3425"/>
                  </a:lnTo>
                  <a:lnTo>
                    <a:pt x="3266" y="3439"/>
                  </a:lnTo>
                  <a:close/>
                  <a:moveTo>
                    <a:pt x="3844" y="3506"/>
                  </a:moveTo>
                  <a:cubicBezTo>
                    <a:pt x="3840" y="3504"/>
                    <a:pt x="3835" y="3500"/>
                    <a:pt x="3833" y="3501"/>
                  </a:cubicBezTo>
                  <a:cubicBezTo>
                    <a:pt x="3816" y="3507"/>
                    <a:pt x="3816" y="3516"/>
                    <a:pt x="3832" y="3523"/>
                  </a:cubicBezTo>
                  <a:cubicBezTo>
                    <a:pt x="3834" y="3524"/>
                    <a:pt x="3841" y="3521"/>
                    <a:pt x="3843" y="3518"/>
                  </a:cubicBezTo>
                  <a:cubicBezTo>
                    <a:pt x="3845" y="3515"/>
                    <a:pt x="3844" y="3510"/>
                    <a:pt x="3844" y="3506"/>
                  </a:cubicBezTo>
                  <a:close/>
                  <a:moveTo>
                    <a:pt x="4569" y="4414"/>
                  </a:moveTo>
                  <a:lnTo>
                    <a:pt x="4576" y="4402"/>
                  </a:lnTo>
                  <a:lnTo>
                    <a:pt x="4563" y="4401"/>
                  </a:lnTo>
                  <a:lnTo>
                    <a:pt x="4569" y="4414"/>
                  </a:lnTo>
                  <a:close/>
                  <a:moveTo>
                    <a:pt x="4965" y="4444"/>
                  </a:moveTo>
                  <a:lnTo>
                    <a:pt x="4976" y="4451"/>
                  </a:lnTo>
                  <a:lnTo>
                    <a:pt x="4977" y="4440"/>
                  </a:lnTo>
                  <a:lnTo>
                    <a:pt x="4965" y="4444"/>
                  </a:lnTo>
                  <a:close/>
                  <a:moveTo>
                    <a:pt x="5380" y="5107"/>
                  </a:moveTo>
                  <a:cubicBezTo>
                    <a:pt x="5384" y="5103"/>
                    <a:pt x="5392" y="5099"/>
                    <a:pt x="5393" y="5094"/>
                  </a:cubicBezTo>
                  <a:cubicBezTo>
                    <a:pt x="5393" y="5090"/>
                    <a:pt x="5385" y="5085"/>
                    <a:pt x="5381" y="5080"/>
                  </a:cubicBezTo>
                  <a:cubicBezTo>
                    <a:pt x="5376" y="5084"/>
                    <a:pt x="5368" y="5089"/>
                    <a:pt x="5368" y="5093"/>
                  </a:cubicBezTo>
                  <a:cubicBezTo>
                    <a:pt x="5368" y="5098"/>
                    <a:pt x="5375" y="5102"/>
                    <a:pt x="5380" y="5107"/>
                  </a:cubicBezTo>
                  <a:close/>
                  <a:moveTo>
                    <a:pt x="4721" y="5338"/>
                  </a:moveTo>
                  <a:lnTo>
                    <a:pt x="4732" y="5345"/>
                  </a:lnTo>
                  <a:lnTo>
                    <a:pt x="4734" y="5333"/>
                  </a:lnTo>
                  <a:lnTo>
                    <a:pt x="4721" y="5338"/>
                  </a:lnTo>
                  <a:close/>
                  <a:moveTo>
                    <a:pt x="752" y="5393"/>
                  </a:moveTo>
                  <a:cubicBezTo>
                    <a:pt x="757" y="5389"/>
                    <a:pt x="761" y="5385"/>
                    <a:pt x="765" y="5381"/>
                  </a:cubicBezTo>
                  <a:cubicBezTo>
                    <a:pt x="761" y="5377"/>
                    <a:pt x="757" y="5373"/>
                    <a:pt x="754" y="5369"/>
                  </a:cubicBezTo>
                  <a:cubicBezTo>
                    <a:pt x="749" y="5375"/>
                    <a:pt x="745" y="5380"/>
                    <a:pt x="741" y="5386"/>
                  </a:cubicBezTo>
                  <a:cubicBezTo>
                    <a:pt x="745" y="5388"/>
                    <a:pt x="748" y="5391"/>
                    <a:pt x="752" y="53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15"/>
            <p:cNvSpPr>
              <a:spLocks noEditPoints="1"/>
            </p:cNvSpPr>
            <p:nvPr userDrawn="1"/>
          </p:nvSpPr>
          <p:spPr bwMode="black">
            <a:xfrm>
              <a:off x="6941169" y="2359645"/>
              <a:ext cx="139130" cy="320228"/>
            </a:xfrm>
            <a:custGeom>
              <a:avLst/>
              <a:gdLst>
                <a:gd name="T0" fmla="*/ 1140 w 2414"/>
                <a:gd name="T1" fmla="*/ 5532 h 5552"/>
                <a:gd name="T2" fmla="*/ 187 w 2414"/>
                <a:gd name="T3" fmla="*/ 5531 h 5552"/>
                <a:gd name="T4" fmla="*/ 7 w 2414"/>
                <a:gd name="T5" fmla="*/ 5428 h 5552"/>
                <a:gd name="T6" fmla="*/ 183 w 2414"/>
                <a:gd name="T7" fmla="*/ 5292 h 5552"/>
                <a:gd name="T8" fmla="*/ 522 w 2414"/>
                <a:gd name="T9" fmla="*/ 5248 h 5552"/>
                <a:gd name="T10" fmla="*/ 824 w 2414"/>
                <a:gd name="T11" fmla="*/ 4809 h 5552"/>
                <a:gd name="T12" fmla="*/ 866 w 2414"/>
                <a:gd name="T13" fmla="*/ 3658 h 5552"/>
                <a:gd name="T14" fmla="*/ 826 w 2414"/>
                <a:gd name="T15" fmla="*/ 885 h 5552"/>
                <a:gd name="T16" fmla="*/ 313 w 2414"/>
                <a:gd name="T17" fmla="*/ 322 h 5552"/>
                <a:gd name="T18" fmla="*/ 96 w 2414"/>
                <a:gd name="T19" fmla="*/ 284 h 5552"/>
                <a:gd name="T20" fmla="*/ 5 w 2414"/>
                <a:gd name="T21" fmla="*/ 169 h 5552"/>
                <a:gd name="T22" fmla="*/ 94 w 2414"/>
                <a:gd name="T23" fmla="*/ 53 h 5552"/>
                <a:gd name="T24" fmla="*/ 391 w 2414"/>
                <a:gd name="T25" fmla="*/ 9 h 5552"/>
                <a:gd name="T26" fmla="*/ 2231 w 2414"/>
                <a:gd name="T27" fmla="*/ 47 h 5552"/>
                <a:gd name="T28" fmla="*/ 2402 w 2414"/>
                <a:gd name="T29" fmla="*/ 150 h 5552"/>
                <a:gd name="T30" fmla="*/ 2244 w 2414"/>
                <a:gd name="T31" fmla="*/ 291 h 5552"/>
                <a:gd name="T32" fmla="*/ 1871 w 2414"/>
                <a:gd name="T33" fmla="*/ 365 h 5552"/>
                <a:gd name="T34" fmla="*/ 1569 w 2414"/>
                <a:gd name="T35" fmla="*/ 815 h 5552"/>
                <a:gd name="T36" fmla="*/ 1533 w 2414"/>
                <a:gd name="T37" fmla="*/ 3426 h 5552"/>
                <a:gd name="T38" fmla="*/ 1531 w 2414"/>
                <a:gd name="T39" fmla="*/ 4308 h 5552"/>
                <a:gd name="T40" fmla="*/ 1594 w 2414"/>
                <a:gd name="T41" fmla="*/ 4866 h 5552"/>
                <a:gd name="T42" fmla="*/ 2077 w 2414"/>
                <a:gd name="T43" fmla="*/ 5292 h 5552"/>
                <a:gd name="T44" fmla="*/ 2239 w 2414"/>
                <a:gd name="T45" fmla="*/ 5294 h 5552"/>
                <a:gd name="T46" fmla="*/ 2400 w 2414"/>
                <a:gd name="T47" fmla="*/ 5432 h 5552"/>
                <a:gd name="T48" fmla="*/ 2236 w 2414"/>
                <a:gd name="T49" fmla="*/ 5533 h 5552"/>
                <a:gd name="T50" fmla="*/ 1140 w 2414"/>
                <a:gd name="T51" fmla="*/ 5532 h 5552"/>
                <a:gd name="T52" fmla="*/ 1309 w 2414"/>
                <a:gd name="T53" fmla="*/ 3884 h 5552"/>
                <a:gd name="T54" fmla="*/ 1321 w 2414"/>
                <a:gd name="T55" fmla="*/ 3848 h 5552"/>
                <a:gd name="T56" fmla="*/ 1311 w 2414"/>
                <a:gd name="T57" fmla="*/ 3837 h 5552"/>
                <a:gd name="T58" fmla="*/ 1310 w 2414"/>
                <a:gd name="T59" fmla="*/ 3885 h 5552"/>
                <a:gd name="T60" fmla="*/ 1259 w 2414"/>
                <a:gd name="T61" fmla="*/ 3869 h 5552"/>
                <a:gd name="T62" fmla="*/ 1255 w 2414"/>
                <a:gd name="T63" fmla="*/ 3894 h 5552"/>
                <a:gd name="T64" fmla="*/ 1309 w 2414"/>
                <a:gd name="T65" fmla="*/ 3884 h 5552"/>
                <a:gd name="T66" fmla="*/ 1123 w 2414"/>
                <a:gd name="T67" fmla="*/ 3929 h 5552"/>
                <a:gd name="T68" fmla="*/ 1072 w 2414"/>
                <a:gd name="T69" fmla="*/ 3911 h 5552"/>
                <a:gd name="T70" fmla="*/ 1030 w 2414"/>
                <a:gd name="T71" fmla="*/ 3950 h 5552"/>
                <a:gd name="T72" fmla="*/ 1064 w 2414"/>
                <a:gd name="T73" fmla="*/ 3975 h 5552"/>
                <a:gd name="T74" fmla="*/ 1123 w 2414"/>
                <a:gd name="T75" fmla="*/ 3929 h 5552"/>
                <a:gd name="T76" fmla="*/ 1951 w 2414"/>
                <a:gd name="T77" fmla="*/ 5427 h 5552"/>
                <a:gd name="T78" fmla="*/ 1977 w 2414"/>
                <a:gd name="T79" fmla="*/ 5407 h 5552"/>
                <a:gd name="T80" fmla="*/ 1978 w 2414"/>
                <a:gd name="T81" fmla="*/ 5391 h 5552"/>
                <a:gd name="T82" fmla="*/ 1952 w 2414"/>
                <a:gd name="T83" fmla="*/ 5392 h 5552"/>
                <a:gd name="T84" fmla="*/ 1951 w 2414"/>
                <a:gd name="T85" fmla="*/ 5427 h 5552"/>
                <a:gd name="T86" fmla="*/ 917 w 2414"/>
                <a:gd name="T87" fmla="*/ 5386 h 5552"/>
                <a:gd name="T88" fmla="*/ 926 w 2414"/>
                <a:gd name="T89" fmla="*/ 5393 h 5552"/>
                <a:gd name="T90" fmla="*/ 928 w 2414"/>
                <a:gd name="T91" fmla="*/ 5382 h 5552"/>
                <a:gd name="T92" fmla="*/ 917 w 2414"/>
                <a:gd name="T93" fmla="*/ 5386 h 5552"/>
                <a:gd name="T94" fmla="*/ 1046 w 2414"/>
                <a:gd name="T95" fmla="*/ 3952 h 5552"/>
                <a:gd name="T96" fmla="*/ 1032 w 2414"/>
                <a:gd name="T97" fmla="*/ 3965 h 5552"/>
                <a:gd name="T98" fmla="*/ 1045 w 2414"/>
                <a:gd name="T99" fmla="*/ 3978 h 5552"/>
                <a:gd name="T100" fmla="*/ 1059 w 2414"/>
                <a:gd name="T101" fmla="*/ 3966 h 5552"/>
                <a:gd name="T102" fmla="*/ 1046 w 2414"/>
                <a:gd name="T103" fmla="*/ 3952 h 5552"/>
                <a:gd name="T104" fmla="*/ 1383 w 2414"/>
                <a:gd name="T105" fmla="*/ 4208 h 5552"/>
                <a:gd name="T106" fmla="*/ 1393 w 2414"/>
                <a:gd name="T107" fmla="*/ 4214 h 5552"/>
                <a:gd name="T108" fmla="*/ 1394 w 2414"/>
                <a:gd name="T109" fmla="*/ 4205 h 5552"/>
                <a:gd name="T110" fmla="*/ 1383 w 2414"/>
                <a:gd name="T111" fmla="*/ 4208 h 5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14" h="5552">
                  <a:moveTo>
                    <a:pt x="1140" y="5532"/>
                  </a:moveTo>
                  <a:cubicBezTo>
                    <a:pt x="788" y="5532"/>
                    <a:pt x="539" y="5532"/>
                    <a:pt x="187" y="5531"/>
                  </a:cubicBezTo>
                  <a:cubicBezTo>
                    <a:pt x="109" y="5531"/>
                    <a:pt x="13" y="5552"/>
                    <a:pt x="7" y="5428"/>
                  </a:cubicBezTo>
                  <a:cubicBezTo>
                    <a:pt x="0" y="5301"/>
                    <a:pt x="87" y="5292"/>
                    <a:pt x="183" y="5292"/>
                  </a:cubicBezTo>
                  <a:cubicBezTo>
                    <a:pt x="298" y="5292"/>
                    <a:pt x="413" y="5296"/>
                    <a:pt x="522" y="5248"/>
                  </a:cubicBezTo>
                  <a:cubicBezTo>
                    <a:pt x="714" y="5164"/>
                    <a:pt x="820" y="5017"/>
                    <a:pt x="824" y="4809"/>
                  </a:cubicBezTo>
                  <a:cubicBezTo>
                    <a:pt x="832" y="4425"/>
                    <a:pt x="899" y="4044"/>
                    <a:pt x="866" y="3658"/>
                  </a:cubicBezTo>
                  <a:cubicBezTo>
                    <a:pt x="786" y="2735"/>
                    <a:pt x="846" y="1809"/>
                    <a:pt x="826" y="885"/>
                  </a:cubicBezTo>
                  <a:cubicBezTo>
                    <a:pt x="817" y="501"/>
                    <a:pt x="687" y="364"/>
                    <a:pt x="313" y="322"/>
                  </a:cubicBezTo>
                  <a:cubicBezTo>
                    <a:pt x="240" y="314"/>
                    <a:pt x="168" y="298"/>
                    <a:pt x="96" y="284"/>
                  </a:cubicBezTo>
                  <a:cubicBezTo>
                    <a:pt x="34" y="272"/>
                    <a:pt x="6" y="230"/>
                    <a:pt x="5" y="169"/>
                  </a:cubicBezTo>
                  <a:cubicBezTo>
                    <a:pt x="5" y="107"/>
                    <a:pt x="31" y="56"/>
                    <a:pt x="94" y="53"/>
                  </a:cubicBezTo>
                  <a:cubicBezTo>
                    <a:pt x="194" y="47"/>
                    <a:pt x="288" y="11"/>
                    <a:pt x="391" y="9"/>
                  </a:cubicBezTo>
                  <a:cubicBezTo>
                    <a:pt x="1039" y="0"/>
                    <a:pt x="1583" y="76"/>
                    <a:pt x="2231" y="47"/>
                  </a:cubicBezTo>
                  <a:cubicBezTo>
                    <a:pt x="2316" y="43"/>
                    <a:pt x="2393" y="68"/>
                    <a:pt x="2402" y="150"/>
                  </a:cubicBezTo>
                  <a:cubicBezTo>
                    <a:pt x="2414" y="248"/>
                    <a:pt x="2332" y="270"/>
                    <a:pt x="2244" y="291"/>
                  </a:cubicBezTo>
                  <a:cubicBezTo>
                    <a:pt x="2121" y="321"/>
                    <a:pt x="1993" y="318"/>
                    <a:pt x="1871" y="365"/>
                  </a:cubicBezTo>
                  <a:cubicBezTo>
                    <a:pt x="1658" y="447"/>
                    <a:pt x="1584" y="599"/>
                    <a:pt x="1569" y="815"/>
                  </a:cubicBezTo>
                  <a:cubicBezTo>
                    <a:pt x="1508" y="1685"/>
                    <a:pt x="1541" y="2556"/>
                    <a:pt x="1533" y="3426"/>
                  </a:cubicBezTo>
                  <a:cubicBezTo>
                    <a:pt x="1530" y="3720"/>
                    <a:pt x="1536" y="4014"/>
                    <a:pt x="1531" y="4308"/>
                  </a:cubicBezTo>
                  <a:cubicBezTo>
                    <a:pt x="1527" y="4498"/>
                    <a:pt x="1552" y="4682"/>
                    <a:pt x="1594" y="4866"/>
                  </a:cubicBezTo>
                  <a:cubicBezTo>
                    <a:pt x="1655" y="5135"/>
                    <a:pt x="1807" y="5275"/>
                    <a:pt x="2077" y="5292"/>
                  </a:cubicBezTo>
                  <a:cubicBezTo>
                    <a:pt x="2131" y="5295"/>
                    <a:pt x="2185" y="5291"/>
                    <a:pt x="2239" y="5294"/>
                  </a:cubicBezTo>
                  <a:cubicBezTo>
                    <a:pt x="2327" y="5299"/>
                    <a:pt x="2407" y="5327"/>
                    <a:pt x="2400" y="5432"/>
                  </a:cubicBezTo>
                  <a:cubicBezTo>
                    <a:pt x="2394" y="5530"/>
                    <a:pt x="2315" y="5533"/>
                    <a:pt x="2236" y="5533"/>
                  </a:cubicBezTo>
                  <a:cubicBezTo>
                    <a:pt x="1870" y="5531"/>
                    <a:pt x="1505" y="5532"/>
                    <a:pt x="1140" y="5532"/>
                  </a:cubicBezTo>
                  <a:close/>
                  <a:moveTo>
                    <a:pt x="1309" y="3884"/>
                  </a:moveTo>
                  <a:cubicBezTo>
                    <a:pt x="1313" y="3872"/>
                    <a:pt x="1318" y="3860"/>
                    <a:pt x="1321" y="3848"/>
                  </a:cubicBezTo>
                  <a:cubicBezTo>
                    <a:pt x="1321" y="3845"/>
                    <a:pt x="1315" y="3841"/>
                    <a:pt x="1311" y="3837"/>
                  </a:cubicBezTo>
                  <a:cubicBezTo>
                    <a:pt x="1311" y="3853"/>
                    <a:pt x="1310" y="3869"/>
                    <a:pt x="1310" y="3885"/>
                  </a:cubicBezTo>
                  <a:cubicBezTo>
                    <a:pt x="1293" y="3880"/>
                    <a:pt x="1276" y="3875"/>
                    <a:pt x="1259" y="3869"/>
                  </a:cubicBezTo>
                  <a:cubicBezTo>
                    <a:pt x="1258" y="3877"/>
                    <a:pt x="1256" y="3886"/>
                    <a:pt x="1255" y="3894"/>
                  </a:cubicBezTo>
                  <a:cubicBezTo>
                    <a:pt x="1273" y="3890"/>
                    <a:pt x="1291" y="3887"/>
                    <a:pt x="1309" y="3884"/>
                  </a:cubicBezTo>
                  <a:close/>
                  <a:moveTo>
                    <a:pt x="1123" y="3929"/>
                  </a:moveTo>
                  <a:cubicBezTo>
                    <a:pt x="1109" y="3902"/>
                    <a:pt x="1089" y="3902"/>
                    <a:pt x="1072" y="3911"/>
                  </a:cubicBezTo>
                  <a:cubicBezTo>
                    <a:pt x="1055" y="3919"/>
                    <a:pt x="1035" y="3934"/>
                    <a:pt x="1030" y="3950"/>
                  </a:cubicBezTo>
                  <a:cubicBezTo>
                    <a:pt x="1022" y="3975"/>
                    <a:pt x="1047" y="3982"/>
                    <a:pt x="1064" y="3975"/>
                  </a:cubicBezTo>
                  <a:cubicBezTo>
                    <a:pt x="1086" y="3964"/>
                    <a:pt x="1105" y="3944"/>
                    <a:pt x="1123" y="3929"/>
                  </a:cubicBezTo>
                  <a:close/>
                  <a:moveTo>
                    <a:pt x="1951" y="5427"/>
                  </a:moveTo>
                  <a:cubicBezTo>
                    <a:pt x="1961" y="5420"/>
                    <a:pt x="1970" y="5415"/>
                    <a:pt x="1977" y="5407"/>
                  </a:cubicBezTo>
                  <a:cubicBezTo>
                    <a:pt x="1980" y="5404"/>
                    <a:pt x="1978" y="5396"/>
                    <a:pt x="1978" y="5391"/>
                  </a:cubicBezTo>
                  <a:cubicBezTo>
                    <a:pt x="1969" y="5391"/>
                    <a:pt x="1953" y="5389"/>
                    <a:pt x="1952" y="5392"/>
                  </a:cubicBezTo>
                  <a:cubicBezTo>
                    <a:pt x="1950" y="5402"/>
                    <a:pt x="1951" y="5414"/>
                    <a:pt x="1951" y="5427"/>
                  </a:cubicBezTo>
                  <a:close/>
                  <a:moveTo>
                    <a:pt x="917" y="5386"/>
                  </a:moveTo>
                  <a:lnTo>
                    <a:pt x="926" y="5393"/>
                  </a:lnTo>
                  <a:lnTo>
                    <a:pt x="928" y="5382"/>
                  </a:lnTo>
                  <a:lnTo>
                    <a:pt x="917" y="5386"/>
                  </a:lnTo>
                  <a:close/>
                  <a:moveTo>
                    <a:pt x="1046" y="3952"/>
                  </a:moveTo>
                  <a:cubicBezTo>
                    <a:pt x="1042" y="3956"/>
                    <a:pt x="1037" y="3960"/>
                    <a:pt x="1032" y="3965"/>
                  </a:cubicBezTo>
                  <a:cubicBezTo>
                    <a:pt x="1036" y="3969"/>
                    <a:pt x="1040" y="3978"/>
                    <a:pt x="1045" y="3978"/>
                  </a:cubicBezTo>
                  <a:cubicBezTo>
                    <a:pt x="1049" y="3978"/>
                    <a:pt x="1054" y="3971"/>
                    <a:pt x="1059" y="3966"/>
                  </a:cubicBezTo>
                  <a:cubicBezTo>
                    <a:pt x="1055" y="3962"/>
                    <a:pt x="1051" y="3957"/>
                    <a:pt x="1046" y="3952"/>
                  </a:cubicBezTo>
                  <a:close/>
                  <a:moveTo>
                    <a:pt x="1383" y="4208"/>
                  </a:moveTo>
                  <a:lnTo>
                    <a:pt x="1393" y="4214"/>
                  </a:lnTo>
                  <a:lnTo>
                    <a:pt x="1394" y="4205"/>
                  </a:lnTo>
                  <a:lnTo>
                    <a:pt x="1383" y="42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16"/>
            <p:cNvSpPr>
              <a:spLocks noEditPoints="1"/>
            </p:cNvSpPr>
            <p:nvPr userDrawn="1"/>
          </p:nvSpPr>
          <p:spPr bwMode="black">
            <a:xfrm>
              <a:off x="5109838" y="2362188"/>
              <a:ext cx="142691" cy="317431"/>
            </a:xfrm>
            <a:custGeom>
              <a:avLst/>
              <a:gdLst>
                <a:gd name="T0" fmla="*/ 192 w 2473"/>
                <a:gd name="T1" fmla="*/ 5484 h 5500"/>
                <a:gd name="T2" fmla="*/ 183 w 2473"/>
                <a:gd name="T3" fmla="*/ 5245 h 5500"/>
                <a:gd name="T4" fmla="*/ 857 w 2473"/>
                <a:gd name="T5" fmla="*/ 4669 h 5500"/>
                <a:gd name="T6" fmla="*/ 897 w 2473"/>
                <a:gd name="T7" fmla="*/ 1219 h 5500"/>
                <a:gd name="T8" fmla="*/ 471 w 2473"/>
                <a:gd name="T9" fmla="*/ 282 h 5500"/>
                <a:gd name="T10" fmla="*/ 10 w 2473"/>
                <a:gd name="T11" fmla="*/ 125 h 5500"/>
                <a:gd name="T12" fmla="*/ 182 w 2473"/>
                <a:gd name="T13" fmla="*/ 1 h 5500"/>
                <a:gd name="T14" fmla="*/ 2467 w 2473"/>
                <a:gd name="T15" fmla="*/ 103 h 5500"/>
                <a:gd name="T16" fmla="*/ 1986 w 2473"/>
                <a:gd name="T17" fmla="*/ 308 h 5500"/>
                <a:gd name="T18" fmla="*/ 1649 w 2473"/>
                <a:gd name="T19" fmla="*/ 1676 h 5500"/>
                <a:gd name="T20" fmla="*/ 1651 w 2473"/>
                <a:gd name="T21" fmla="*/ 3473 h 5500"/>
                <a:gd name="T22" fmla="*/ 1658 w 2473"/>
                <a:gd name="T23" fmla="*/ 4838 h 5500"/>
                <a:gd name="T24" fmla="*/ 2287 w 2473"/>
                <a:gd name="T25" fmla="*/ 5245 h 5500"/>
                <a:gd name="T26" fmla="*/ 2292 w 2473"/>
                <a:gd name="T27" fmla="*/ 5485 h 5500"/>
                <a:gd name="T28" fmla="*/ 1290 w 2473"/>
                <a:gd name="T29" fmla="*/ 4027 h 5500"/>
                <a:gd name="T30" fmla="*/ 1318 w 2473"/>
                <a:gd name="T31" fmla="*/ 4027 h 5500"/>
                <a:gd name="T32" fmla="*/ 1285 w 2473"/>
                <a:gd name="T33" fmla="*/ 4017 h 5500"/>
                <a:gd name="T34" fmla="*/ 1056 w 2473"/>
                <a:gd name="T35" fmla="*/ 1302 h 5500"/>
                <a:gd name="T36" fmla="*/ 1062 w 2473"/>
                <a:gd name="T37" fmla="*/ 1335 h 5500"/>
                <a:gd name="T38" fmla="*/ 1056 w 2473"/>
                <a:gd name="T39" fmla="*/ 1302 h 5500"/>
                <a:gd name="T40" fmla="*/ 1165 w 2473"/>
                <a:gd name="T41" fmla="*/ 2012 h 5500"/>
                <a:gd name="T42" fmla="*/ 1169 w 2473"/>
                <a:gd name="T43" fmla="*/ 2061 h 5500"/>
                <a:gd name="T44" fmla="*/ 1471 w 2473"/>
                <a:gd name="T45" fmla="*/ 2434 h 5500"/>
                <a:gd name="T46" fmla="*/ 1461 w 2473"/>
                <a:gd name="T47" fmla="*/ 2396 h 5500"/>
                <a:gd name="T48" fmla="*/ 1471 w 2473"/>
                <a:gd name="T49" fmla="*/ 2434 h 5500"/>
                <a:gd name="T50" fmla="*/ 1089 w 2473"/>
                <a:gd name="T51" fmla="*/ 2903 h 5500"/>
                <a:gd name="T52" fmla="*/ 1152 w 2473"/>
                <a:gd name="T53" fmla="*/ 2903 h 5500"/>
                <a:gd name="T54" fmla="*/ 1121 w 2473"/>
                <a:gd name="T55" fmla="*/ 2409 h 5500"/>
                <a:gd name="T56" fmla="*/ 1066 w 2473"/>
                <a:gd name="T57" fmla="*/ 2419 h 5500"/>
                <a:gd name="T58" fmla="*/ 1121 w 2473"/>
                <a:gd name="T59" fmla="*/ 2409 h 5500"/>
                <a:gd name="T60" fmla="*/ 969 w 2473"/>
                <a:gd name="T61" fmla="*/ 2364 h 5500"/>
                <a:gd name="T62" fmla="*/ 951 w 2473"/>
                <a:gd name="T63" fmla="*/ 2387 h 5500"/>
                <a:gd name="T64" fmla="*/ 1356 w 2473"/>
                <a:gd name="T65" fmla="*/ 5092 h 5500"/>
                <a:gd name="T66" fmla="*/ 1307 w 2473"/>
                <a:gd name="T67" fmla="*/ 5090 h 5500"/>
                <a:gd name="T68" fmla="*/ 1356 w 2473"/>
                <a:gd name="T69" fmla="*/ 5092 h 5500"/>
                <a:gd name="T70" fmla="*/ 2344 w 2473"/>
                <a:gd name="T71" fmla="*/ 137 h 5500"/>
                <a:gd name="T72" fmla="*/ 2362 w 2473"/>
                <a:gd name="T73" fmla="*/ 145 h 5500"/>
                <a:gd name="T74" fmla="*/ 2120 w 2473"/>
                <a:gd name="T75" fmla="*/ 88 h 5500"/>
                <a:gd name="T76" fmla="*/ 2118 w 2473"/>
                <a:gd name="T77" fmla="*/ 115 h 5500"/>
                <a:gd name="T78" fmla="*/ 1552 w 2473"/>
                <a:gd name="T79" fmla="*/ 174 h 5500"/>
                <a:gd name="T80" fmla="*/ 1555 w 2473"/>
                <a:gd name="T81" fmla="*/ 184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73" h="5500">
                  <a:moveTo>
                    <a:pt x="1268" y="5485"/>
                  </a:moveTo>
                  <a:cubicBezTo>
                    <a:pt x="910" y="5485"/>
                    <a:pt x="551" y="5485"/>
                    <a:pt x="192" y="5484"/>
                  </a:cubicBezTo>
                  <a:cubicBezTo>
                    <a:pt x="113" y="5484"/>
                    <a:pt x="13" y="5498"/>
                    <a:pt x="15" y="5377"/>
                  </a:cubicBezTo>
                  <a:cubicBezTo>
                    <a:pt x="17" y="5279"/>
                    <a:pt x="88" y="5242"/>
                    <a:pt x="183" y="5245"/>
                  </a:cubicBezTo>
                  <a:cubicBezTo>
                    <a:pt x="217" y="5247"/>
                    <a:pt x="251" y="5244"/>
                    <a:pt x="284" y="5240"/>
                  </a:cubicBezTo>
                  <a:cubicBezTo>
                    <a:pt x="671" y="5202"/>
                    <a:pt x="800" y="5052"/>
                    <a:pt x="857" y="4669"/>
                  </a:cubicBezTo>
                  <a:cubicBezTo>
                    <a:pt x="911" y="4303"/>
                    <a:pt x="889" y="3938"/>
                    <a:pt x="892" y="3572"/>
                  </a:cubicBezTo>
                  <a:cubicBezTo>
                    <a:pt x="899" y="2788"/>
                    <a:pt x="890" y="2003"/>
                    <a:pt x="897" y="1219"/>
                  </a:cubicBezTo>
                  <a:cubicBezTo>
                    <a:pt x="899" y="994"/>
                    <a:pt x="852" y="779"/>
                    <a:pt x="803" y="564"/>
                  </a:cubicBezTo>
                  <a:cubicBezTo>
                    <a:pt x="766" y="403"/>
                    <a:pt x="641" y="299"/>
                    <a:pt x="471" y="282"/>
                  </a:cubicBezTo>
                  <a:cubicBezTo>
                    <a:pt x="364" y="272"/>
                    <a:pt x="263" y="228"/>
                    <a:pt x="153" y="238"/>
                  </a:cubicBezTo>
                  <a:cubicBezTo>
                    <a:pt x="76" y="245"/>
                    <a:pt x="19" y="203"/>
                    <a:pt x="10" y="125"/>
                  </a:cubicBezTo>
                  <a:cubicBezTo>
                    <a:pt x="0" y="34"/>
                    <a:pt x="77" y="21"/>
                    <a:pt x="142" y="4"/>
                  </a:cubicBezTo>
                  <a:cubicBezTo>
                    <a:pt x="155" y="0"/>
                    <a:pt x="169" y="1"/>
                    <a:pt x="182" y="1"/>
                  </a:cubicBezTo>
                  <a:cubicBezTo>
                    <a:pt x="913" y="1"/>
                    <a:pt x="1592" y="1"/>
                    <a:pt x="2323" y="1"/>
                  </a:cubicBezTo>
                  <a:cubicBezTo>
                    <a:pt x="2396" y="1"/>
                    <a:pt x="2461" y="14"/>
                    <a:pt x="2467" y="103"/>
                  </a:cubicBezTo>
                  <a:cubicBezTo>
                    <a:pt x="2473" y="189"/>
                    <a:pt x="2406" y="224"/>
                    <a:pt x="2341" y="235"/>
                  </a:cubicBezTo>
                  <a:cubicBezTo>
                    <a:pt x="2221" y="254"/>
                    <a:pt x="2102" y="269"/>
                    <a:pt x="1986" y="308"/>
                  </a:cubicBezTo>
                  <a:cubicBezTo>
                    <a:pt x="1720" y="396"/>
                    <a:pt x="1691" y="494"/>
                    <a:pt x="1638" y="758"/>
                  </a:cubicBezTo>
                  <a:cubicBezTo>
                    <a:pt x="1576" y="1072"/>
                    <a:pt x="1651" y="1370"/>
                    <a:pt x="1649" y="1676"/>
                  </a:cubicBezTo>
                  <a:cubicBezTo>
                    <a:pt x="1646" y="1994"/>
                    <a:pt x="1648" y="2312"/>
                    <a:pt x="1648" y="2629"/>
                  </a:cubicBezTo>
                  <a:cubicBezTo>
                    <a:pt x="1648" y="2911"/>
                    <a:pt x="1638" y="3192"/>
                    <a:pt x="1651" y="3473"/>
                  </a:cubicBezTo>
                  <a:cubicBezTo>
                    <a:pt x="1665" y="3744"/>
                    <a:pt x="1605" y="4008"/>
                    <a:pt x="1605" y="4278"/>
                  </a:cubicBezTo>
                  <a:cubicBezTo>
                    <a:pt x="1605" y="4468"/>
                    <a:pt x="1633" y="4653"/>
                    <a:pt x="1658" y="4838"/>
                  </a:cubicBezTo>
                  <a:cubicBezTo>
                    <a:pt x="1685" y="5041"/>
                    <a:pt x="1857" y="5203"/>
                    <a:pt x="2064" y="5234"/>
                  </a:cubicBezTo>
                  <a:cubicBezTo>
                    <a:pt x="2137" y="5244"/>
                    <a:pt x="2212" y="5245"/>
                    <a:pt x="2287" y="5245"/>
                  </a:cubicBezTo>
                  <a:cubicBezTo>
                    <a:pt x="2380" y="5246"/>
                    <a:pt x="2471" y="5247"/>
                    <a:pt x="2468" y="5376"/>
                  </a:cubicBezTo>
                  <a:cubicBezTo>
                    <a:pt x="2465" y="5500"/>
                    <a:pt x="2372" y="5484"/>
                    <a:pt x="2292" y="5485"/>
                  </a:cubicBezTo>
                  <a:cubicBezTo>
                    <a:pt x="1934" y="5485"/>
                    <a:pt x="1626" y="5485"/>
                    <a:pt x="1268" y="5485"/>
                  </a:cubicBezTo>
                  <a:close/>
                  <a:moveTo>
                    <a:pt x="1290" y="4027"/>
                  </a:moveTo>
                  <a:cubicBezTo>
                    <a:pt x="1299" y="4035"/>
                    <a:pt x="1307" y="4042"/>
                    <a:pt x="1316" y="4050"/>
                  </a:cubicBezTo>
                  <a:cubicBezTo>
                    <a:pt x="1316" y="4042"/>
                    <a:pt x="1317" y="4035"/>
                    <a:pt x="1318" y="4027"/>
                  </a:cubicBezTo>
                  <a:cubicBezTo>
                    <a:pt x="1307" y="4029"/>
                    <a:pt x="1296" y="4031"/>
                    <a:pt x="1285" y="4033"/>
                  </a:cubicBezTo>
                  <a:lnTo>
                    <a:pt x="1285" y="4017"/>
                  </a:lnTo>
                  <a:lnTo>
                    <a:pt x="1290" y="4027"/>
                  </a:lnTo>
                  <a:close/>
                  <a:moveTo>
                    <a:pt x="1056" y="1302"/>
                  </a:moveTo>
                  <a:cubicBezTo>
                    <a:pt x="1047" y="1309"/>
                    <a:pt x="1038" y="1315"/>
                    <a:pt x="1029" y="1322"/>
                  </a:cubicBezTo>
                  <a:cubicBezTo>
                    <a:pt x="1040" y="1327"/>
                    <a:pt x="1051" y="1336"/>
                    <a:pt x="1062" y="1335"/>
                  </a:cubicBezTo>
                  <a:cubicBezTo>
                    <a:pt x="1075" y="1334"/>
                    <a:pt x="1104" y="1341"/>
                    <a:pt x="1092" y="1311"/>
                  </a:cubicBezTo>
                  <a:cubicBezTo>
                    <a:pt x="1089" y="1304"/>
                    <a:pt x="1068" y="1305"/>
                    <a:pt x="1056" y="1302"/>
                  </a:cubicBezTo>
                  <a:close/>
                  <a:moveTo>
                    <a:pt x="1214" y="2047"/>
                  </a:moveTo>
                  <a:cubicBezTo>
                    <a:pt x="1194" y="2033"/>
                    <a:pt x="1181" y="2020"/>
                    <a:pt x="1165" y="2012"/>
                  </a:cubicBezTo>
                  <a:cubicBezTo>
                    <a:pt x="1160" y="2009"/>
                    <a:pt x="1144" y="2018"/>
                    <a:pt x="1143" y="2024"/>
                  </a:cubicBezTo>
                  <a:cubicBezTo>
                    <a:pt x="1138" y="2044"/>
                    <a:pt x="1149" y="2059"/>
                    <a:pt x="1169" y="2061"/>
                  </a:cubicBezTo>
                  <a:cubicBezTo>
                    <a:pt x="1179" y="2062"/>
                    <a:pt x="1191" y="2055"/>
                    <a:pt x="1214" y="2047"/>
                  </a:cubicBezTo>
                  <a:close/>
                  <a:moveTo>
                    <a:pt x="1471" y="2434"/>
                  </a:moveTo>
                  <a:cubicBezTo>
                    <a:pt x="1481" y="2430"/>
                    <a:pt x="1441" y="2425"/>
                    <a:pt x="1452" y="2420"/>
                  </a:cubicBezTo>
                  <a:cubicBezTo>
                    <a:pt x="1438" y="2412"/>
                    <a:pt x="1476" y="2399"/>
                    <a:pt x="1461" y="2396"/>
                  </a:cubicBezTo>
                  <a:cubicBezTo>
                    <a:pt x="1452" y="2394"/>
                    <a:pt x="1430" y="2405"/>
                    <a:pt x="1430" y="2409"/>
                  </a:cubicBezTo>
                  <a:cubicBezTo>
                    <a:pt x="1431" y="2432"/>
                    <a:pt x="1450" y="2434"/>
                    <a:pt x="1471" y="2434"/>
                  </a:cubicBezTo>
                  <a:close/>
                  <a:moveTo>
                    <a:pt x="1120" y="2887"/>
                  </a:moveTo>
                  <a:cubicBezTo>
                    <a:pt x="1110" y="2892"/>
                    <a:pt x="1100" y="2898"/>
                    <a:pt x="1089" y="2903"/>
                  </a:cubicBezTo>
                  <a:cubicBezTo>
                    <a:pt x="1100" y="2908"/>
                    <a:pt x="1111" y="2917"/>
                    <a:pt x="1121" y="2917"/>
                  </a:cubicBezTo>
                  <a:cubicBezTo>
                    <a:pt x="1132" y="2917"/>
                    <a:pt x="1142" y="2908"/>
                    <a:pt x="1152" y="2903"/>
                  </a:cubicBezTo>
                  <a:cubicBezTo>
                    <a:pt x="1142" y="2898"/>
                    <a:pt x="1132" y="2892"/>
                    <a:pt x="1120" y="2887"/>
                  </a:cubicBezTo>
                  <a:close/>
                  <a:moveTo>
                    <a:pt x="1121" y="2409"/>
                  </a:moveTo>
                  <a:cubicBezTo>
                    <a:pt x="1108" y="2404"/>
                    <a:pt x="1097" y="2396"/>
                    <a:pt x="1086" y="2397"/>
                  </a:cubicBezTo>
                  <a:cubicBezTo>
                    <a:pt x="1078" y="2397"/>
                    <a:pt x="1072" y="2411"/>
                    <a:pt x="1066" y="2419"/>
                  </a:cubicBezTo>
                  <a:cubicBezTo>
                    <a:pt x="1077" y="2423"/>
                    <a:pt x="1089" y="2432"/>
                    <a:pt x="1100" y="2431"/>
                  </a:cubicBezTo>
                  <a:cubicBezTo>
                    <a:pt x="1107" y="2430"/>
                    <a:pt x="1113" y="2417"/>
                    <a:pt x="1121" y="2409"/>
                  </a:cubicBezTo>
                  <a:close/>
                  <a:moveTo>
                    <a:pt x="982" y="2375"/>
                  </a:moveTo>
                  <a:cubicBezTo>
                    <a:pt x="977" y="2371"/>
                    <a:pt x="972" y="2363"/>
                    <a:pt x="969" y="2364"/>
                  </a:cubicBezTo>
                  <a:cubicBezTo>
                    <a:pt x="959" y="2365"/>
                    <a:pt x="950" y="2370"/>
                    <a:pt x="940" y="2374"/>
                  </a:cubicBezTo>
                  <a:cubicBezTo>
                    <a:pt x="944" y="2378"/>
                    <a:pt x="948" y="2387"/>
                    <a:pt x="951" y="2387"/>
                  </a:cubicBezTo>
                  <a:cubicBezTo>
                    <a:pt x="961" y="2384"/>
                    <a:pt x="971" y="2379"/>
                    <a:pt x="982" y="2375"/>
                  </a:cubicBezTo>
                  <a:close/>
                  <a:moveTo>
                    <a:pt x="1356" y="5092"/>
                  </a:moveTo>
                  <a:cubicBezTo>
                    <a:pt x="1344" y="5087"/>
                    <a:pt x="1332" y="5081"/>
                    <a:pt x="1320" y="5078"/>
                  </a:cubicBezTo>
                  <a:cubicBezTo>
                    <a:pt x="1317" y="5077"/>
                    <a:pt x="1311" y="5086"/>
                    <a:pt x="1307" y="5090"/>
                  </a:cubicBezTo>
                  <a:cubicBezTo>
                    <a:pt x="1314" y="5097"/>
                    <a:pt x="1322" y="5111"/>
                    <a:pt x="1329" y="5111"/>
                  </a:cubicBezTo>
                  <a:cubicBezTo>
                    <a:pt x="1338" y="5110"/>
                    <a:pt x="1347" y="5099"/>
                    <a:pt x="1356" y="5092"/>
                  </a:cubicBezTo>
                  <a:close/>
                  <a:moveTo>
                    <a:pt x="2362" y="145"/>
                  </a:moveTo>
                  <a:cubicBezTo>
                    <a:pt x="2364" y="131"/>
                    <a:pt x="2358" y="128"/>
                    <a:pt x="2344" y="137"/>
                  </a:cubicBezTo>
                  <a:cubicBezTo>
                    <a:pt x="2343" y="138"/>
                    <a:pt x="2346" y="147"/>
                    <a:pt x="2346" y="147"/>
                  </a:cubicBezTo>
                  <a:cubicBezTo>
                    <a:pt x="2352" y="148"/>
                    <a:pt x="2357" y="146"/>
                    <a:pt x="2362" y="145"/>
                  </a:cubicBezTo>
                  <a:close/>
                  <a:moveTo>
                    <a:pt x="2132" y="102"/>
                  </a:moveTo>
                  <a:cubicBezTo>
                    <a:pt x="2128" y="98"/>
                    <a:pt x="2124" y="93"/>
                    <a:pt x="2120" y="88"/>
                  </a:cubicBezTo>
                  <a:cubicBezTo>
                    <a:pt x="2115" y="92"/>
                    <a:pt x="2107" y="96"/>
                    <a:pt x="2107" y="101"/>
                  </a:cubicBezTo>
                  <a:cubicBezTo>
                    <a:pt x="2107" y="105"/>
                    <a:pt x="2114" y="110"/>
                    <a:pt x="2118" y="115"/>
                  </a:cubicBezTo>
                  <a:cubicBezTo>
                    <a:pt x="2123" y="111"/>
                    <a:pt x="2127" y="107"/>
                    <a:pt x="2132" y="102"/>
                  </a:cubicBezTo>
                  <a:close/>
                  <a:moveTo>
                    <a:pt x="1552" y="174"/>
                  </a:moveTo>
                  <a:lnTo>
                    <a:pt x="1545" y="183"/>
                  </a:lnTo>
                  <a:lnTo>
                    <a:pt x="1555" y="184"/>
                  </a:lnTo>
                  <a:lnTo>
                    <a:pt x="1552" y="1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17"/>
            <p:cNvSpPr>
              <a:spLocks noEditPoints="1"/>
            </p:cNvSpPr>
            <p:nvPr userDrawn="1"/>
          </p:nvSpPr>
          <p:spPr bwMode="black">
            <a:xfrm>
              <a:off x="6522506" y="2613487"/>
              <a:ext cx="122343" cy="65368"/>
            </a:xfrm>
            <a:custGeom>
              <a:avLst/>
              <a:gdLst>
                <a:gd name="T0" fmla="*/ 972 w 2122"/>
                <a:gd name="T1" fmla="*/ 585 h 1132"/>
                <a:gd name="T2" fmla="*/ 834 w 2122"/>
                <a:gd name="T3" fmla="*/ 235 h 1132"/>
                <a:gd name="T4" fmla="*/ 1031 w 2122"/>
                <a:gd name="T5" fmla="*/ 66 h 1132"/>
                <a:gd name="T6" fmla="*/ 1263 w 2122"/>
                <a:gd name="T7" fmla="*/ 243 h 1132"/>
                <a:gd name="T8" fmla="*/ 1267 w 2122"/>
                <a:gd name="T9" fmla="*/ 656 h 1132"/>
                <a:gd name="T10" fmla="*/ 1265 w 2122"/>
                <a:gd name="T11" fmla="*/ 670 h 1132"/>
                <a:gd name="T12" fmla="*/ 1704 w 2122"/>
                <a:gd name="T13" fmla="*/ 884 h 1132"/>
                <a:gd name="T14" fmla="*/ 1966 w 2122"/>
                <a:gd name="T15" fmla="*/ 895 h 1132"/>
                <a:gd name="T16" fmla="*/ 2120 w 2122"/>
                <a:gd name="T17" fmla="*/ 1018 h 1132"/>
                <a:gd name="T18" fmla="*/ 1963 w 2122"/>
                <a:gd name="T19" fmla="*/ 1130 h 1132"/>
                <a:gd name="T20" fmla="*/ 667 w 2122"/>
                <a:gd name="T21" fmla="*/ 1132 h 1132"/>
                <a:gd name="T22" fmla="*/ 141 w 2122"/>
                <a:gd name="T23" fmla="*/ 1131 h 1132"/>
                <a:gd name="T24" fmla="*/ 8 w 2122"/>
                <a:gd name="T25" fmla="*/ 1044 h 1132"/>
                <a:gd name="T26" fmla="*/ 122 w 2122"/>
                <a:gd name="T27" fmla="*/ 918 h 1132"/>
                <a:gd name="T28" fmla="*/ 550 w 2122"/>
                <a:gd name="T29" fmla="*/ 824 h 1132"/>
                <a:gd name="T30" fmla="*/ 970 w 2122"/>
                <a:gd name="T31" fmla="*/ 583 h 1132"/>
                <a:gd name="T32" fmla="*/ 1028 w 2122"/>
                <a:gd name="T33" fmla="*/ 558 h 1132"/>
                <a:gd name="T34" fmla="*/ 1125 w 2122"/>
                <a:gd name="T35" fmla="*/ 556 h 1132"/>
                <a:gd name="T36" fmla="*/ 1123 w 2122"/>
                <a:gd name="T37" fmla="*/ 528 h 1132"/>
                <a:gd name="T38" fmla="*/ 1032 w 2122"/>
                <a:gd name="T39" fmla="*/ 563 h 1132"/>
                <a:gd name="T40" fmla="*/ 972 w 2122"/>
                <a:gd name="T41" fmla="*/ 585 h 1132"/>
                <a:gd name="T42" fmla="*/ 1713 w 2122"/>
                <a:gd name="T43" fmla="*/ 1068 h 1132"/>
                <a:gd name="T44" fmla="*/ 1682 w 2122"/>
                <a:gd name="T45" fmla="*/ 1050 h 1132"/>
                <a:gd name="T46" fmla="*/ 1650 w 2122"/>
                <a:gd name="T47" fmla="*/ 1066 h 1132"/>
                <a:gd name="T48" fmla="*/ 1680 w 2122"/>
                <a:gd name="T49" fmla="*/ 1084 h 1132"/>
                <a:gd name="T50" fmla="*/ 1713 w 2122"/>
                <a:gd name="T51" fmla="*/ 1068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22" h="1132">
                  <a:moveTo>
                    <a:pt x="972" y="585"/>
                  </a:moveTo>
                  <a:cubicBezTo>
                    <a:pt x="758" y="536"/>
                    <a:pt x="837" y="363"/>
                    <a:pt x="834" y="235"/>
                  </a:cubicBezTo>
                  <a:cubicBezTo>
                    <a:pt x="831" y="113"/>
                    <a:pt x="926" y="101"/>
                    <a:pt x="1031" y="66"/>
                  </a:cubicBezTo>
                  <a:cubicBezTo>
                    <a:pt x="1230" y="0"/>
                    <a:pt x="1257" y="121"/>
                    <a:pt x="1263" y="243"/>
                  </a:cubicBezTo>
                  <a:cubicBezTo>
                    <a:pt x="1270" y="379"/>
                    <a:pt x="1382" y="519"/>
                    <a:pt x="1267" y="656"/>
                  </a:cubicBezTo>
                  <a:cubicBezTo>
                    <a:pt x="1265" y="659"/>
                    <a:pt x="1266" y="666"/>
                    <a:pt x="1265" y="670"/>
                  </a:cubicBezTo>
                  <a:cubicBezTo>
                    <a:pt x="1444" y="674"/>
                    <a:pt x="1522" y="885"/>
                    <a:pt x="1704" y="884"/>
                  </a:cubicBezTo>
                  <a:cubicBezTo>
                    <a:pt x="1791" y="884"/>
                    <a:pt x="1879" y="887"/>
                    <a:pt x="1966" y="895"/>
                  </a:cubicBezTo>
                  <a:cubicBezTo>
                    <a:pt x="2043" y="901"/>
                    <a:pt x="2119" y="923"/>
                    <a:pt x="2120" y="1018"/>
                  </a:cubicBezTo>
                  <a:cubicBezTo>
                    <a:pt x="2122" y="1124"/>
                    <a:pt x="2037" y="1129"/>
                    <a:pt x="1963" y="1130"/>
                  </a:cubicBezTo>
                  <a:cubicBezTo>
                    <a:pt x="1531" y="1132"/>
                    <a:pt x="1099" y="1132"/>
                    <a:pt x="667" y="1132"/>
                  </a:cubicBezTo>
                  <a:cubicBezTo>
                    <a:pt x="492" y="1132"/>
                    <a:pt x="316" y="1132"/>
                    <a:pt x="141" y="1131"/>
                  </a:cubicBezTo>
                  <a:cubicBezTo>
                    <a:pt x="78" y="1131"/>
                    <a:pt x="15" y="1129"/>
                    <a:pt x="8" y="1044"/>
                  </a:cubicBezTo>
                  <a:cubicBezTo>
                    <a:pt x="0" y="961"/>
                    <a:pt x="40" y="939"/>
                    <a:pt x="122" y="918"/>
                  </a:cubicBezTo>
                  <a:cubicBezTo>
                    <a:pt x="264" y="881"/>
                    <a:pt x="424" y="917"/>
                    <a:pt x="550" y="824"/>
                  </a:cubicBezTo>
                  <a:cubicBezTo>
                    <a:pt x="681" y="728"/>
                    <a:pt x="824" y="653"/>
                    <a:pt x="970" y="583"/>
                  </a:cubicBezTo>
                  <a:cubicBezTo>
                    <a:pt x="999" y="597"/>
                    <a:pt x="1024" y="602"/>
                    <a:pt x="1028" y="558"/>
                  </a:cubicBezTo>
                  <a:cubicBezTo>
                    <a:pt x="1061" y="566"/>
                    <a:pt x="1093" y="573"/>
                    <a:pt x="1125" y="556"/>
                  </a:cubicBezTo>
                  <a:cubicBezTo>
                    <a:pt x="1140" y="548"/>
                    <a:pt x="1141" y="534"/>
                    <a:pt x="1123" y="528"/>
                  </a:cubicBezTo>
                  <a:cubicBezTo>
                    <a:pt x="1086" y="517"/>
                    <a:pt x="1044" y="503"/>
                    <a:pt x="1032" y="563"/>
                  </a:cubicBezTo>
                  <a:cubicBezTo>
                    <a:pt x="1012" y="570"/>
                    <a:pt x="992" y="578"/>
                    <a:pt x="972" y="585"/>
                  </a:cubicBezTo>
                  <a:close/>
                  <a:moveTo>
                    <a:pt x="1713" y="1068"/>
                  </a:moveTo>
                  <a:cubicBezTo>
                    <a:pt x="1702" y="1061"/>
                    <a:pt x="1692" y="1050"/>
                    <a:pt x="1682" y="1050"/>
                  </a:cubicBezTo>
                  <a:cubicBezTo>
                    <a:pt x="1671" y="1049"/>
                    <a:pt x="1660" y="1060"/>
                    <a:pt x="1650" y="1066"/>
                  </a:cubicBezTo>
                  <a:cubicBezTo>
                    <a:pt x="1660" y="1072"/>
                    <a:pt x="1670" y="1083"/>
                    <a:pt x="1680" y="1084"/>
                  </a:cubicBezTo>
                  <a:cubicBezTo>
                    <a:pt x="1691" y="1084"/>
                    <a:pt x="1701" y="1074"/>
                    <a:pt x="1713" y="10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18"/>
            <p:cNvSpPr>
              <a:spLocks/>
            </p:cNvSpPr>
            <p:nvPr userDrawn="1"/>
          </p:nvSpPr>
          <p:spPr bwMode="black">
            <a:xfrm>
              <a:off x="5886628" y="2521921"/>
              <a:ext cx="1017" cy="763"/>
            </a:xfrm>
            <a:custGeom>
              <a:avLst/>
              <a:gdLst>
                <a:gd name="T0" fmla="*/ 0 w 17"/>
                <a:gd name="T1" fmla="*/ 9 h 14"/>
                <a:gd name="T2" fmla="*/ 13 w 17"/>
                <a:gd name="T3" fmla="*/ 14 h 14"/>
                <a:gd name="T4" fmla="*/ 3 w 17"/>
                <a:gd name="T5" fmla="*/ 11 h 14"/>
                <a:gd name="T6" fmla="*/ 0 w 17"/>
                <a:gd name="T7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14">
                  <a:moveTo>
                    <a:pt x="0" y="9"/>
                  </a:moveTo>
                  <a:cubicBezTo>
                    <a:pt x="4" y="11"/>
                    <a:pt x="9" y="12"/>
                    <a:pt x="13" y="14"/>
                  </a:cubicBezTo>
                  <a:cubicBezTo>
                    <a:pt x="17" y="0"/>
                    <a:pt x="13" y="0"/>
                    <a:pt x="3" y="11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9"/>
            <p:cNvSpPr>
              <a:spLocks noEditPoints="1"/>
            </p:cNvSpPr>
            <p:nvPr userDrawn="1"/>
          </p:nvSpPr>
          <p:spPr bwMode="black">
            <a:xfrm>
              <a:off x="5228112" y="2110635"/>
              <a:ext cx="2289926" cy="32811"/>
            </a:xfrm>
            <a:custGeom>
              <a:avLst/>
              <a:gdLst>
                <a:gd name="T0" fmla="*/ 30058 w 39681"/>
                <a:gd name="T1" fmla="*/ 121 h 570"/>
                <a:gd name="T2" fmla="*/ 37085 w 39681"/>
                <a:gd name="T3" fmla="*/ 103 h 570"/>
                <a:gd name="T4" fmla="*/ 39527 w 39681"/>
                <a:gd name="T5" fmla="*/ 437 h 570"/>
                <a:gd name="T6" fmla="*/ 32997 w 39681"/>
                <a:gd name="T7" fmla="*/ 514 h 570"/>
                <a:gd name="T8" fmla="*/ 15932 w 39681"/>
                <a:gd name="T9" fmla="*/ 460 h 570"/>
                <a:gd name="T10" fmla="*/ 15768 w 39681"/>
                <a:gd name="T11" fmla="*/ 343 h 570"/>
                <a:gd name="T12" fmla="*/ 13673 w 39681"/>
                <a:gd name="T13" fmla="*/ 433 h 570"/>
                <a:gd name="T14" fmla="*/ 10511 w 39681"/>
                <a:gd name="T15" fmla="*/ 514 h 570"/>
                <a:gd name="T16" fmla="*/ 6564 w 39681"/>
                <a:gd name="T17" fmla="*/ 452 h 570"/>
                <a:gd name="T18" fmla="*/ 6009 w 39681"/>
                <a:gd name="T19" fmla="*/ 365 h 570"/>
                <a:gd name="T20" fmla="*/ 5028 w 39681"/>
                <a:gd name="T21" fmla="*/ 407 h 570"/>
                <a:gd name="T22" fmla="*/ 4148 w 39681"/>
                <a:gd name="T23" fmla="*/ 507 h 570"/>
                <a:gd name="T24" fmla="*/ 786 w 39681"/>
                <a:gd name="T25" fmla="*/ 509 h 570"/>
                <a:gd name="T26" fmla="*/ 62 w 39681"/>
                <a:gd name="T27" fmla="*/ 186 h 570"/>
                <a:gd name="T28" fmla="*/ 614 w 39681"/>
                <a:gd name="T29" fmla="*/ 188 h 570"/>
                <a:gd name="T30" fmla="*/ 4098 w 39681"/>
                <a:gd name="T31" fmla="*/ 146 h 570"/>
                <a:gd name="T32" fmla="*/ 11425 w 39681"/>
                <a:gd name="T33" fmla="*/ 108 h 570"/>
                <a:gd name="T34" fmla="*/ 13385 w 39681"/>
                <a:gd name="T35" fmla="*/ 130 h 570"/>
                <a:gd name="T36" fmla="*/ 14736 w 39681"/>
                <a:gd name="T37" fmla="*/ 146 h 570"/>
                <a:gd name="T38" fmla="*/ 15672 w 39681"/>
                <a:gd name="T39" fmla="*/ 194 h 570"/>
                <a:gd name="T40" fmla="*/ 16451 w 39681"/>
                <a:gd name="T41" fmla="*/ 143 h 570"/>
                <a:gd name="T42" fmla="*/ 16942 w 39681"/>
                <a:gd name="T43" fmla="*/ 186 h 570"/>
                <a:gd name="T44" fmla="*/ 17230 w 39681"/>
                <a:gd name="T45" fmla="*/ 328 h 570"/>
                <a:gd name="T46" fmla="*/ 17475 w 39681"/>
                <a:gd name="T47" fmla="*/ 231 h 570"/>
                <a:gd name="T48" fmla="*/ 18002 w 39681"/>
                <a:gd name="T49" fmla="*/ 107 h 570"/>
                <a:gd name="T50" fmla="*/ 18607 w 39681"/>
                <a:gd name="T51" fmla="*/ 153 h 570"/>
                <a:gd name="T52" fmla="*/ 19374 w 39681"/>
                <a:gd name="T53" fmla="*/ 174 h 570"/>
                <a:gd name="T54" fmla="*/ 21482 w 39681"/>
                <a:gd name="T55" fmla="*/ 134 h 570"/>
                <a:gd name="T56" fmla="*/ 23590 w 39681"/>
                <a:gd name="T57" fmla="*/ 151 h 570"/>
                <a:gd name="T58" fmla="*/ 23839 w 39681"/>
                <a:gd name="T59" fmla="*/ 127 h 570"/>
                <a:gd name="T60" fmla="*/ 25062 w 39681"/>
                <a:gd name="T61" fmla="*/ 214 h 570"/>
                <a:gd name="T62" fmla="*/ 25999 w 39681"/>
                <a:gd name="T63" fmla="*/ 107 h 570"/>
                <a:gd name="T64" fmla="*/ 27040 w 39681"/>
                <a:gd name="T65" fmla="*/ 208 h 570"/>
                <a:gd name="T66" fmla="*/ 27200 w 39681"/>
                <a:gd name="T67" fmla="*/ 122 h 570"/>
                <a:gd name="T68" fmla="*/ 29269 w 39681"/>
                <a:gd name="T69" fmla="*/ 140 h 570"/>
                <a:gd name="T70" fmla="*/ 35315 w 39681"/>
                <a:gd name="T71" fmla="*/ 326 h 570"/>
                <a:gd name="T72" fmla="*/ 35318 w 39681"/>
                <a:gd name="T73" fmla="*/ 330 h 570"/>
                <a:gd name="T74" fmla="*/ 35139 w 39681"/>
                <a:gd name="T75" fmla="*/ 422 h 570"/>
                <a:gd name="T76" fmla="*/ 34745 w 39681"/>
                <a:gd name="T77" fmla="*/ 421 h 570"/>
                <a:gd name="T78" fmla="*/ 34937 w 39681"/>
                <a:gd name="T79" fmla="*/ 357 h 570"/>
                <a:gd name="T80" fmla="*/ 34729 w 39681"/>
                <a:gd name="T81" fmla="*/ 355 h 570"/>
                <a:gd name="T82" fmla="*/ 34296 w 39681"/>
                <a:gd name="T83" fmla="*/ 428 h 570"/>
                <a:gd name="T84" fmla="*/ 2133 w 39681"/>
                <a:gd name="T85" fmla="*/ 204 h 570"/>
                <a:gd name="T86" fmla="*/ 2211 w 39681"/>
                <a:gd name="T87" fmla="*/ 387 h 570"/>
                <a:gd name="T88" fmla="*/ 2347 w 39681"/>
                <a:gd name="T89" fmla="*/ 308 h 570"/>
                <a:gd name="T90" fmla="*/ 19968 w 39681"/>
                <a:gd name="T91" fmla="*/ 223 h 570"/>
                <a:gd name="T92" fmla="*/ 20010 w 39681"/>
                <a:gd name="T93" fmla="*/ 191 h 570"/>
                <a:gd name="T94" fmla="*/ 16822 w 39681"/>
                <a:gd name="T95" fmla="*/ 375 h 570"/>
                <a:gd name="T96" fmla="*/ 1585 w 39681"/>
                <a:gd name="T97" fmla="*/ 243 h 570"/>
                <a:gd name="T98" fmla="*/ 1603 w 39681"/>
                <a:gd name="T99" fmla="*/ 237 h 570"/>
                <a:gd name="T100" fmla="*/ 14333 w 39681"/>
                <a:gd name="T101" fmla="*/ 155 h 570"/>
                <a:gd name="T102" fmla="*/ 14345 w 39681"/>
                <a:gd name="T103" fmla="*/ 168 h 570"/>
                <a:gd name="T104" fmla="*/ 16477 w 39681"/>
                <a:gd name="T105" fmla="*/ 294 h 570"/>
                <a:gd name="T106" fmla="*/ 16978 w 39681"/>
                <a:gd name="T107" fmla="*/ 240 h 570"/>
                <a:gd name="T108" fmla="*/ 16990 w 39681"/>
                <a:gd name="T109" fmla="*/ 241 h 570"/>
                <a:gd name="T110" fmla="*/ 17641 w 39681"/>
                <a:gd name="T111" fmla="*/ 200 h 570"/>
                <a:gd name="T112" fmla="*/ 4275 w 39681"/>
                <a:gd name="T113" fmla="*/ 331 h 570"/>
                <a:gd name="T114" fmla="*/ 4275 w 39681"/>
                <a:gd name="T115" fmla="*/ 331 h 570"/>
                <a:gd name="T116" fmla="*/ 26075 w 39681"/>
                <a:gd name="T117" fmla="*/ 293 h 570"/>
                <a:gd name="T118" fmla="*/ 35022 w 39681"/>
                <a:gd name="T119" fmla="*/ 415 h 570"/>
                <a:gd name="T120" fmla="*/ 16934 w 39681"/>
                <a:gd name="T121" fmla="*/ 411 h 570"/>
                <a:gd name="T122" fmla="*/ 16934 w 39681"/>
                <a:gd name="T123" fmla="*/ 411 h 570"/>
                <a:gd name="T124" fmla="*/ 1831 w 39681"/>
                <a:gd name="T125" fmla="*/ 425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681" h="570">
                  <a:moveTo>
                    <a:pt x="29271" y="136"/>
                  </a:moveTo>
                  <a:cubicBezTo>
                    <a:pt x="29316" y="164"/>
                    <a:pt x="29353" y="208"/>
                    <a:pt x="29417" y="168"/>
                  </a:cubicBezTo>
                  <a:cubicBezTo>
                    <a:pt x="29621" y="42"/>
                    <a:pt x="29859" y="75"/>
                    <a:pt x="30058" y="121"/>
                  </a:cubicBezTo>
                  <a:cubicBezTo>
                    <a:pt x="30233" y="161"/>
                    <a:pt x="30374" y="188"/>
                    <a:pt x="30536" y="109"/>
                  </a:cubicBezTo>
                  <a:cubicBezTo>
                    <a:pt x="30581" y="88"/>
                    <a:pt x="30644" y="103"/>
                    <a:pt x="30700" y="103"/>
                  </a:cubicBezTo>
                  <a:cubicBezTo>
                    <a:pt x="32828" y="103"/>
                    <a:pt x="34957" y="103"/>
                    <a:pt x="37085" y="103"/>
                  </a:cubicBezTo>
                  <a:cubicBezTo>
                    <a:pt x="37877" y="103"/>
                    <a:pt x="38668" y="104"/>
                    <a:pt x="39460" y="102"/>
                  </a:cubicBezTo>
                  <a:cubicBezTo>
                    <a:pt x="39581" y="102"/>
                    <a:pt x="39681" y="110"/>
                    <a:pt x="39679" y="270"/>
                  </a:cubicBezTo>
                  <a:cubicBezTo>
                    <a:pt x="39677" y="376"/>
                    <a:pt x="39644" y="422"/>
                    <a:pt x="39527" y="437"/>
                  </a:cubicBezTo>
                  <a:cubicBezTo>
                    <a:pt x="38714" y="545"/>
                    <a:pt x="37897" y="506"/>
                    <a:pt x="37082" y="500"/>
                  </a:cubicBezTo>
                  <a:cubicBezTo>
                    <a:pt x="36819" y="498"/>
                    <a:pt x="36557" y="407"/>
                    <a:pt x="36289" y="435"/>
                  </a:cubicBezTo>
                  <a:cubicBezTo>
                    <a:pt x="35194" y="553"/>
                    <a:pt x="34094" y="514"/>
                    <a:pt x="32997" y="514"/>
                  </a:cubicBezTo>
                  <a:cubicBezTo>
                    <a:pt x="29652" y="516"/>
                    <a:pt x="26308" y="509"/>
                    <a:pt x="22963" y="506"/>
                  </a:cubicBezTo>
                  <a:cubicBezTo>
                    <a:pt x="20769" y="505"/>
                    <a:pt x="18576" y="502"/>
                    <a:pt x="16382" y="513"/>
                  </a:cubicBezTo>
                  <a:cubicBezTo>
                    <a:pt x="16226" y="514"/>
                    <a:pt x="16091" y="426"/>
                    <a:pt x="15932" y="460"/>
                  </a:cubicBezTo>
                  <a:cubicBezTo>
                    <a:pt x="15871" y="473"/>
                    <a:pt x="15886" y="375"/>
                    <a:pt x="15857" y="332"/>
                  </a:cubicBezTo>
                  <a:cubicBezTo>
                    <a:pt x="15842" y="311"/>
                    <a:pt x="15840" y="279"/>
                    <a:pt x="15804" y="282"/>
                  </a:cubicBezTo>
                  <a:cubicBezTo>
                    <a:pt x="15764" y="285"/>
                    <a:pt x="15764" y="322"/>
                    <a:pt x="15768" y="343"/>
                  </a:cubicBezTo>
                  <a:cubicBezTo>
                    <a:pt x="15799" y="501"/>
                    <a:pt x="15696" y="506"/>
                    <a:pt x="15585" y="506"/>
                  </a:cubicBezTo>
                  <a:cubicBezTo>
                    <a:pt x="15206" y="506"/>
                    <a:pt x="14826" y="526"/>
                    <a:pt x="14450" y="499"/>
                  </a:cubicBezTo>
                  <a:cubicBezTo>
                    <a:pt x="14191" y="480"/>
                    <a:pt x="13935" y="430"/>
                    <a:pt x="13673" y="433"/>
                  </a:cubicBezTo>
                  <a:cubicBezTo>
                    <a:pt x="13461" y="436"/>
                    <a:pt x="13259" y="505"/>
                    <a:pt x="13045" y="510"/>
                  </a:cubicBezTo>
                  <a:cubicBezTo>
                    <a:pt x="12455" y="522"/>
                    <a:pt x="11867" y="498"/>
                    <a:pt x="11282" y="428"/>
                  </a:cubicBezTo>
                  <a:cubicBezTo>
                    <a:pt x="11014" y="396"/>
                    <a:pt x="10774" y="517"/>
                    <a:pt x="10511" y="514"/>
                  </a:cubicBezTo>
                  <a:cubicBezTo>
                    <a:pt x="9328" y="503"/>
                    <a:pt x="8144" y="508"/>
                    <a:pt x="6961" y="504"/>
                  </a:cubicBezTo>
                  <a:cubicBezTo>
                    <a:pt x="6868" y="503"/>
                    <a:pt x="6773" y="476"/>
                    <a:pt x="6682" y="452"/>
                  </a:cubicBezTo>
                  <a:cubicBezTo>
                    <a:pt x="6640" y="441"/>
                    <a:pt x="6603" y="431"/>
                    <a:pt x="6564" y="452"/>
                  </a:cubicBezTo>
                  <a:cubicBezTo>
                    <a:pt x="6356" y="570"/>
                    <a:pt x="6200" y="486"/>
                    <a:pt x="6063" y="326"/>
                  </a:cubicBezTo>
                  <a:cubicBezTo>
                    <a:pt x="6047" y="306"/>
                    <a:pt x="6009" y="276"/>
                    <a:pt x="6004" y="280"/>
                  </a:cubicBezTo>
                  <a:cubicBezTo>
                    <a:pt x="5968" y="307"/>
                    <a:pt x="5999" y="335"/>
                    <a:pt x="6009" y="365"/>
                  </a:cubicBezTo>
                  <a:cubicBezTo>
                    <a:pt x="6041" y="456"/>
                    <a:pt x="6035" y="503"/>
                    <a:pt x="5911" y="476"/>
                  </a:cubicBezTo>
                  <a:cubicBezTo>
                    <a:pt x="5749" y="440"/>
                    <a:pt x="5584" y="441"/>
                    <a:pt x="5422" y="369"/>
                  </a:cubicBezTo>
                  <a:cubicBezTo>
                    <a:pt x="5308" y="318"/>
                    <a:pt x="5149" y="326"/>
                    <a:pt x="5028" y="407"/>
                  </a:cubicBezTo>
                  <a:cubicBezTo>
                    <a:pt x="4876" y="509"/>
                    <a:pt x="4730" y="535"/>
                    <a:pt x="4581" y="408"/>
                  </a:cubicBezTo>
                  <a:cubicBezTo>
                    <a:pt x="4540" y="373"/>
                    <a:pt x="4501" y="353"/>
                    <a:pt x="4463" y="407"/>
                  </a:cubicBezTo>
                  <a:cubicBezTo>
                    <a:pt x="4383" y="520"/>
                    <a:pt x="4265" y="507"/>
                    <a:pt x="4148" y="507"/>
                  </a:cubicBezTo>
                  <a:cubicBezTo>
                    <a:pt x="3845" y="505"/>
                    <a:pt x="3542" y="499"/>
                    <a:pt x="3239" y="509"/>
                  </a:cubicBezTo>
                  <a:cubicBezTo>
                    <a:pt x="3093" y="514"/>
                    <a:pt x="2957" y="456"/>
                    <a:pt x="2812" y="470"/>
                  </a:cubicBezTo>
                  <a:cubicBezTo>
                    <a:pt x="2137" y="532"/>
                    <a:pt x="1461" y="497"/>
                    <a:pt x="786" y="509"/>
                  </a:cubicBezTo>
                  <a:cubicBezTo>
                    <a:pt x="508" y="514"/>
                    <a:pt x="269" y="428"/>
                    <a:pt x="41" y="287"/>
                  </a:cubicBezTo>
                  <a:cubicBezTo>
                    <a:pt x="21" y="275"/>
                    <a:pt x="1" y="245"/>
                    <a:pt x="1" y="222"/>
                  </a:cubicBezTo>
                  <a:cubicBezTo>
                    <a:pt x="0" y="191"/>
                    <a:pt x="34" y="183"/>
                    <a:pt x="62" y="186"/>
                  </a:cubicBezTo>
                  <a:cubicBezTo>
                    <a:pt x="165" y="200"/>
                    <a:pt x="285" y="138"/>
                    <a:pt x="366" y="253"/>
                  </a:cubicBezTo>
                  <a:cubicBezTo>
                    <a:pt x="397" y="295"/>
                    <a:pt x="438" y="291"/>
                    <a:pt x="471" y="256"/>
                  </a:cubicBezTo>
                  <a:cubicBezTo>
                    <a:pt x="511" y="215"/>
                    <a:pt x="556" y="181"/>
                    <a:pt x="614" y="188"/>
                  </a:cubicBezTo>
                  <a:cubicBezTo>
                    <a:pt x="973" y="235"/>
                    <a:pt x="1320" y="118"/>
                    <a:pt x="1673" y="109"/>
                  </a:cubicBezTo>
                  <a:cubicBezTo>
                    <a:pt x="2423" y="90"/>
                    <a:pt x="3173" y="103"/>
                    <a:pt x="3923" y="103"/>
                  </a:cubicBezTo>
                  <a:cubicBezTo>
                    <a:pt x="3985" y="103"/>
                    <a:pt x="4047" y="98"/>
                    <a:pt x="4098" y="146"/>
                  </a:cubicBezTo>
                  <a:cubicBezTo>
                    <a:pt x="4116" y="163"/>
                    <a:pt x="4153" y="185"/>
                    <a:pt x="4167" y="177"/>
                  </a:cubicBezTo>
                  <a:cubicBezTo>
                    <a:pt x="4449" y="29"/>
                    <a:pt x="4753" y="109"/>
                    <a:pt x="5045" y="108"/>
                  </a:cubicBezTo>
                  <a:cubicBezTo>
                    <a:pt x="7172" y="99"/>
                    <a:pt x="9298" y="98"/>
                    <a:pt x="11425" y="108"/>
                  </a:cubicBezTo>
                  <a:cubicBezTo>
                    <a:pt x="11819" y="109"/>
                    <a:pt x="12211" y="160"/>
                    <a:pt x="12599" y="39"/>
                  </a:cubicBezTo>
                  <a:cubicBezTo>
                    <a:pt x="12724" y="0"/>
                    <a:pt x="12850" y="91"/>
                    <a:pt x="12970" y="134"/>
                  </a:cubicBezTo>
                  <a:cubicBezTo>
                    <a:pt x="13112" y="184"/>
                    <a:pt x="13243" y="211"/>
                    <a:pt x="13385" y="130"/>
                  </a:cubicBezTo>
                  <a:cubicBezTo>
                    <a:pt x="13433" y="102"/>
                    <a:pt x="13505" y="105"/>
                    <a:pt x="13566" y="104"/>
                  </a:cubicBezTo>
                  <a:cubicBezTo>
                    <a:pt x="13869" y="102"/>
                    <a:pt x="14171" y="102"/>
                    <a:pt x="14474" y="104"/>
                  </a:cubicBezTo>
                  <a:cubicBezTo>
                    <a:pt x="14563" y="105"/>
                    <a:pt x="14651" y="112"/>
                    <a:pt x="14736" y="146"/>
                  </a:cubicBezTo>
                  <a:cubicBezTo>
                    <a:pt x="14818" y="180"/>
                    <a:pt x="14902" y="169"/>
                    <a:pt x="14994" y="161"/>
                  </a:cubicBezTo>
                  <a:cubicBezTo>
                    <a:pt x="15217" y="140"/>
                    <a:pt x="15445" y="129"/>
                    <a:pt x="15669" y="169"/>
                  </a:cubicBezTo>
                  <a:cubicBezTo>
                    <a:pt x="15670" y="177"/>
                    <a:pt x="15671" y="185"/>
                    <a:pt x="15672" y="194"/>
                  </a:cubicBezTo>
                  <a:cubicBezTo>
                    <a:pt x="15671" y="184"/>
                    <a:pt x="15670" y="175"/>
                    <a:pt x="15669" y="165"/>
                  </a:cubicBezTo>
                  <a:cubicBezTo>
                    <a:pt x="15841" y="201"/>
                    <a:pt x="16020" y="183"/>
                    <a:pt x="16192" y="228"/>
                  </a:cubicBezTo>
                  <a:cubicBezTo>
                    <a:pt x="16289" y="253"/>
                    <a:pt x="16372" y="205"/>
                    <a:pt x="16451" y="143"/>
                  </a:cubicBezTo>
                  <a:cubicBezTo>
                    <a:pt x="16523" y="86"/>
                    <a:pt x="16623" y="48"/>
                    <a:pt x="16627" y="200"/>
                  </a:cubicBezTo>
                  <a:cubicBezTo>
                    <a:pt x="16629" y="278"/>
                    <a:pt x="16666" y="269"/>
                    <a:pt x="16715" y="267"/>
                  </a:cubicBezTo>
                  <a:cubicBezTo>
                    <a:pt x="16799" y="263"/>
                    <a:pt x="16868" y="217"/>
                    <a:pt x="16942" y="186"/>
                  </a:cubicBezTo>
                  <a:cubicBezTo>
                    <a:pt x="17060" y="138"/>
                    <a:pt x="17163" y="142"/>
                    <a:pt x="17240" y="258"/>
                  </a:cubicBezTo>
                  <a:cubicBezTo>
                    <a:pt x="17213" y="280"/>
                    <a:pt x="17157" y="238"/>
                    <a:pt x="17151" y="292"/>
                  </a:cubicBezTo>
                  <a:cubicBezTo>
                    <a:pt x="17149" y="302"/>
                    <a:pt x="17208" y="334"/>
                    <a:pt x="17230" y="328"/>
                  </a:cubicBezTo>
                  <a:cubicBezTo>
                    <a:pt x="17272" y="315"/>
                    <a:pt x="17250" y="279"/>
                    <a:pt x="17235" y="253"/>
                  </a:cubicBezTo>
                  <a:cubicBezTo>
                    <a:pt x="17317" y="298"/>
                    <a:pt x="17398" y="269"/>
                    <a:pt x="17479" y="248"/>
                  </a:cubicBezTo>
                  <a:cubicBezTo>
                    <a:pt x="17478" y="242"/>
                    <a:pt x="17477" y="237"/>
                    <a:pt x="17475" y="231"/>
                  </a:cubicBezTo>
                  <a:cubicBezTo>
                    <a:pt x="17476" y="237"/>
                    <a:pt x="17478" y="243"/>
                    <a:pt x="17479" y="249"/>
                  </a:cubicBezTo>
                  <a:cubicBezTo>
                    <a:pt x="17408" y="178"/>
                    <a:pt x="17391" y="125"/>
                    <a:pt x="17520" y="108"/>
                  </a:cubicBezTo>
                  <a:cubicBezTo>
                    <a:pt x="17681" y="86"/>
                    <a:pt x="17841" y="158"/>
                    <a:pt x="18002" y="107"/>
                  </a:cubicBezTo>
                  <a:cubicBezTo>
                    <a:pt x="18036" y="97"/>
                    <a:pt x="18081" y="124"/>
                    <a:pt x="18072" y="162"/>
                  </a:cubicBezTo>
                  <a:cubicBezTo>
                    <a:pt x="18024" y="357"/>
                    <a:pt x="18180" y="275"/>
                    <a:pt x="18238" y="266"/>
                  </a:cubicBezTo>
                  <a:cubicBezTo>
                    <a:pt x="18365" y="246"/>
                    <a:pt x="18495" y="212"/>
                    <a:pt x="18607" y="153"/>
                  </a:cubicBezTo>
                  <a:cubicBezTo>
                    <a:pt x="18737" y="82"/>
                    <a:pt x="18839" y="98"/>
                    <a:pt x="18942" y="188"/>
                  </a:cubicBezTo>
                  <a:cubicBezTo>
                    <a:pt x="19030" y="265"/>
                    <a:pt x="19135" y="284"/>
                    <a:pt x="19248" y="276"/>
                  </a:cubicBezTo>
                  <a:cubicBezTo>
                    <a:pt x="19315" y="272"/>
                    <a:pt x="19400" y="307"/>
                    <a:pt x="19374" y="174"/>
                  </a:cubicBezTo>
                  <a:cubicBezTo>
                    <a:pt x="19365" y="123"/>
                    <a:pt x="19451" y="109"/>
                    <a:pt x="19506" y="109"/>
                  </a:cubicBezTo>
                  <a:cubicBezTo>
                    <a:pt x="20138" y="103"/>
                    <a:pt x="20771" y="93"/>
                    <a:pt x="21403" y="115"/>
                  </a:cubicBezTo>
                  <a:cubicBezTo>
                    <a:pt x="21429" y="116"/>
                    <a:pt x="21458" y="122"/>
                    <a:pt x="21482" y="134"/>
                  </a:cubicBezTo>
                  <a:cubicBezTo>
                    <a:pt x="21822" y="298"/>
                    <a:pt x="22183" y="287"/>
                    <a:pt x="22547" y="269"/>
                  </a:cubicBezTo>
                  <a:cubicBezTo>
                    <a:pt x="22705" y="260"/>
                    <a:pt x="22863" y="271"/>
                    <a:pt x="23021" y="277"/>
                  </a:cubicBezTo>
                  <a:cubicBezTo>
                    <a:pt x="23222" y="284"/>
                    <a:pt x="23418" y="279"/>
                    <a:pt x="23590" y="151"/>
                  </a:cubicBezTo>
                  <a:cubicBezTo>
                    <a:pt x="23662" y="97"/>
                    <a:pt x="23750" y="82"/>
                    <a:pt x="23839" y="128"/>
                  </a:cubicBezTo>
                  <a:cubicBezTo>
                    <a:pt x="23841" y="133"/>
                    <a:pt x="23843" y="139"/>
                    <a:pt x="23845" y="144"/>
                  </a:cubicBezTo>
                  <a:cubicBezTo>
                    <a:pt x="23843" y="139"/>
                    <a:pt x="23841" y="133"/>
                    <a:pt x="23839" y="127"/>
                  </a:cubicBezTo>
                  <a:cubicBezTo>
                    <a:pt x="23967" y="126"/>
                    <a:pt x="24105" y="60"/>
                    <a:pt x="24203" y="213"/>
                  </a:cubicBezTo>
                  <a:cubicBezTo>
                    <a:pt x="24231" y="258"/>
                    <a:pt x="24300" y="224"/>
                    <a:pt x="24349" y="189"/>
                  </a:cubicBezTo>
                  <a:cubicBezTo>
                    <a:pt x="24540" y="54"/>
                    <a:pt x="24885" y="68"/>
                    <a:pt x="25062" y="214"/>
                  </a:cubicBezTo>
                  <a:cubicBezTo>
                    <a:pt x="25150" y="286"/>
                    <a:pt x="25234" y="343"/>
                    <a:pt x="25326" y="211"/>
                  </a:cubicBezTo>
                  <a:cubicBezTo>
                    <a:pt x="25348" y="178"/>
                    <a:pt x="25425" y="144"/>
                    <a:pt x="25452" y="158"/>
                  </a:cubicBezTo>
                  <a:cubicBezTo>
                    <a:pt x="25648" y="258"/>
                    <a:pt x="25819" y="129"/>
                    <a:pt x="25999" y="107"/>
                  </a:cubicBezTo>
                  <a:cubicBezTo>
                    <a:pt x="26168" y="86"/>
                    <a:pt x="26308" y="140"/>
                    <a:pt x="26445" y="221"/>
                  </a:cubicBezTo>
                  <a:cubicBezTo>
                    <a:pt x="26561" y="77"/>
                    <a:pt x="26724" y="104"/>
                    <a:pt x="26880" y="103"/>
                  </a:cubicBezTo>
                  <a:cubicBezTo>
                    <a:pt x="26956" y="103"/>
                    <a:pt x="27039" y="94"/>
                    <a:pt x="27040" y="208"/>
                  </a:cubicBezTo>
                  <a:cubicBezTo>
                    <a:pt x="27041" y="246"/>
                    <a:pt x="27056" y="272"/>
                    <a:pt x="27100" y="273"/>
                  </a:cubicBezTo>
                  <a:cubicBezTo>
                    <a:pt x="27157" y="274"/>
                    <a:pt x="27172" y="244"/>
                    <a:pt x="27159" y="195"/>
                  </a:cubicBezTo>
                  <a:cubicBezTo>
                    <a:pt x="27149" y="155"/>
                    <a:pt x="27181" y="108"/>
                    <a:pt x="27200" y="122"/>
                  </a:cubicBezTo>
                  <a:cubicBezTo>
                    <a:pt x="27373" y="244"/>
                    <a:pt x="27526" y="83"/>
                    <a:pt x="27697" y="93"/>
                  </a:cubicBezTo>
                  <a:cubicBezTo>
                    <a:pt x="28169" y="122"/>
                    <a:pt x="28644" y="103"/>
                    <a:pt x="29118" y="104"/>
                  </a:cubicBezTo>
                  <a:cubicBezTo>
                    <a:pt x="29169" y="104"/>
                    <a:pt x="29229" y="84"/>
                    <a:pt x="29269" y="140"/>
                  </a:cubicBezTo>
                  <a:cubicBezTo>
                    <a:pt x="29267" y="142"/>
                    <a:pt x="29265" y="143"/>
                    <a:pt x="29262" y="145"/>
                  </a:cubicBezTo>
                  <a:cubicBezTo>
                    <a:pt x="29265" y="142"/>
                    <a:pt x="29268" y="139"/>
                    <a:pt x="29271" y="136"/>
                  </a:cubicBezTo>
                  <a:close/>
                  <a:moveTo>
                    <a:pt x="35315" y="326"/>
                  </a:moveTo>
                  <a:cubicBezTo>
                    <a:pt x="35322" y="311"/>
                    <a:pt x="35329" y="296"/>
                    <a:pt x="35335" y="281"/>
                  </a:cubicBezTo>
                  <a:cubicBezTo>
                    <a:pt x="35329" y="281"/>
                    <a:pt x="35323" y="281"/>
                    <a:pt x="35318" y="280"/>
                  </a:cubicBezTo>
                  <a:cubicBezTo>
                    <a:pt x="35318" y="297"/>
                    <a:pt x="35318" y="314"/>
                    <a:pt x="35318" y="330"/>
                  </a:cubicBezTo>
                  <a:cubicBezTo>
                    <a:pt x="35278" y="301"/>
                    <a:pt x="35241" y="300"/>
                    <a:pt x="35210" y="343"/>
                  </a:cubicBezTo>
                  <a:cubicBezTo>
                    <a:pt x="35170" y="352"/>
                    <a:pt x="35128" y="359"/>
                    <a:pt x="35113" y="405"/>
                  </a:cubicBezTo>
                  <a:cubicBezTo>
                    <a:pt x="35112" y="408"/>
                    <a:pt x="35132" y="424"/>
                    <a:pt x="35139" y="422"/>
                  </a:cubicBezTo>
                  <a:cubicBezTo>
                    <a:pt x="35181" y="411"/>
                    <a:pt x="35210" y="387"/>
                    <a:pt x="35206" y="339"/>
                  </a:cubicBezTo>
                  <a:cubicBezTo>
                    <a:pt x="35245" y="363"/>
                    <a:pt x="35281" y="349"/>
                    <a:pt x="35315" y="326"/>
                  </a:cubicBezTo>
                  <a:close/>
                  <a:moveTo>
                    <a:pt x="34745" y="421"/>
                  </a:moveTo>
                  <a:cubicBezTo>
                    <a:pt x="34759" y="422"/>
                    <a:pt x="34772" y="425"/>
                    <a:pt x="34786" y="425"/>
                  </a:cubicBezTo>
                  <a:cubicBezTo>
                    <a:pt x="34842" y="422"/>
                    <a:pt x="34908" y="455"/>
                    <a:pt x="34950" y="388"/>
                  </a:cubicBezTo>
                  <a:cubicBezTo>
                    <a:pt x="34959" y="373"/>
                    <a:pt x="34954" y="362"/>
                    <a:pt x="34937" y="357"/>
                  </a:cubicBezTo>
                  <a:cubicBezTo>
                    <a:pt x="34875" y="341"/>
                    <a:pt x="34817" y="351"/>
                    <a:pt x="34766" y="390"/>
                  </a:cubicBezTo>
                  <a:cubicBezTo>
                    <a:pt x="34756" y="398"/>
                    <a:pt x="34752" y="412"/>
                    <a:pt x="34745" y="424"/>
                  </a:cubicBezTo>
                  <a:cubicBezTo>
                    <a:pt x="34749" y="398"/>
                    <a:pt x="34758" y="358"/>
                    <a:pt x="34729" y="355"/>
                  </a:cubicBezTo>
                  <a:cubicBezTo>
                    <a:pt x="34575" y="336"/>
                    <a:pt x="34425" y="382"/>
                    <a:pt x="34273" y="396"/>
                  </a:cubicBezTo>
                  <a:cubicBezTo>
                    <a:pt x="34262" y="397"/>
                    <a:pt x="34253" y="409"/>
                    <a:pt x="34243" y="416"/>
                  </a:cubicBezTo>
                  <a:cubicBezTo>
                    <a:pt x="34261" y="420"/>
                    <a:pt x="34278" y="428"/>
                    <a:pt x="34296" y="428"/>
                  </a:cubicBezTo>
                  <a:cubicBezTo>
                    <a:pt x="34446" y="427"/>
                    <a:pt x="34595" y="423"/>
                    <a:pt x="34745" y="421"/>
                  </a:cubicBezTo>
                  <a:close/>
                  <a:moveTo>
                    <a:pt x="2201" y="204"/>
                  </a:moveTo>
                  <a:cubicBezTo>
                    <a:pt x="2178" y="204"/>
                    <a:pt x="2156" y="204"/>
                    <a:pt x="2133" y="204"/>
                  </a:cubicBezTo>
                  <a:cubicBezTo>
                    <a:pt x="2134" y="210"/>
                    <a:pt x="2133" y="219"/>
                    <a:pt x="2137" y="221"/>
                  </a:cubicBezTo>
                  <a:cubicBezTo>
                    <a:pt x="2165" y="238"/>
                    <a:pt x="2182" y="216"/>
                    <a:pt x="2201" y="202"/>
                  </a:cubicBezTo>
                  <a:cubicBezTo>
                    <a:pt x="2135" y="268"/>
                    <a:pt x="2128" y="348"/>
                    <a:pt x="2211" y="387"/>
                  </a:cubicBezTo>
                  <a:cubicBezTo>
                    <a:pt x="2312" y="434"/>
                    <a:pt x="2425" y="498"/>
                    <a:pt x="2541" y="422"/>
                  </a:cubicBezTo>
                  <a:cubicBezTo>
                    <a:pt x="2579" y="398"/>
                    <a:pt x="2557" y="365"/>
                    <a:pt x="2525" y="342"/>
                  </a:cubicBezTo>
                  <a:cubicBezTo>
                    <a:pt x="2471" y="303"/>
                    <a:pt x="2409" y="308"/>
                    <a:pt x="2347" y="308"/>
                  </a:cubicBezTo>
                  <a:cubicBezTo>
                    <a:pt x="2271" y="310"/>
                    <a:pt x="2211" y="291"/>
                    <a:pt x="2201" y="204"/>
                  </a:cubicBezTo>
                  <a:close/>
                  <a:moveTo>
                    <a:pt x="20010" y="191"/>
                  </a:moveTo>
                  <a:cubicBezTo>
                    <a:pt x="20008" y="214"/>
                    <a:pt x="19953" y="173"/>
                    <a:pt x="19968" y="223"/>
                  </a:cubicBezTo>
                  <a:cubicBezTo>
                    <a:pt x="19978" y="257"/>
                    <a:pt x="20013" y="274"/>
                    <a:pt x="20048" y="271"/>
                  </a:cubicBezTo>
                  <a:cubicBezTo>
                    <a:pt x="20064" y="270"/>
                    <a:pt x="20092" y="252"/>
                    <a:pt x="20091" y="245"/>
                  </a:cubicBezTo>
                  <a:cubicBezTo>
                    <a:pt x="20085" y="206"/>
                    <a:pt x="20053" y="195"/>
                    <a:pt x="20010" y="191"/>
                  </a:cubicBezTo>
                  <a:close/>
                  <a:moveTo>
                    <a:pt x="16875" y="392"/>
                  </a:moveTo>
                  <a:cubicBezTo>
                    <a:pt x="16876" y="369"/>
                    <a:pt x="16864" y="357"/>
                    <a:pt x="16842" y="358"/>
                  </a:cubicBezTo>
                  <a:cubicBezTo>
                    <a:pt x="16834" y="359"/>
                    <a:pt x="16821" y="375"/>
                    <a:pt x="16822" y="375"/>
                  </a:cubicBezTo>
                  <a:cubicBezTo>
                    <a:pt x="16835" y="393"/>
                    <a:pt x="16850" y="410"/>
                    <a:pt x="16865" y="427"/>
                  </a:cubicBezTo>
                  <a:cubicBezTo>
                    <a:pt x="16869" y="415"/>
                    <a:pt x="16872" y="404"/>
                    <a:pt x="16875" y="392"/>
                  </a:cubicBezTo>
                  <a:close/>
                  <a:moveTo>
                    <a:pt x="1585" y="243"/>
                  </a:moveTo>
                  <a:cubicBezTo>
                    <a:pt x="1586" y="248"/>
                    <a:pt x="1586" y="255"/>
                    <a:pt x="1589" y="257"/>
                  </a:cubicBezTo>
                  <a:cubicBezTo>
                    <a:pt x="1594" y="260"/>
                    <a:pt x="1603" y="262"/>
                    <a:pt x="1607" y="260"/>
                  </a:cubicBezTo>
                  <a:cubicBezTo>
                    <a:pt x="1624" y="252"/>
                    <a:pt x="1623" y="242"/>
                    <a:pt x="1603" y="237"/>
                  </a:cubicBezTo>
                  <a:cubicBezTo>
                    <a:pt x="1597" y="236"/>
                    <a:pt x="1591" y="241"/>
                    <a:pt x="1585" y="243"/>
                  </a:cubicBezTo>
                  <a:close/>
                  <a:moveTo>
                    <a:pt x="14345" y="168"/>
                  </a:moveTo>
                  <a:cubicBezTo>
                    <a:pt x="14341" y="164"/>
                    <a:pt x="14336" y="155"/>
                    <a:pt x="14333" y="155"/>
                  </a:cubicBezTo>
                  <a:cubicBezTo>
                    <a:pt x="14322" y="157"/>
                    <a:pt x="14311" y="162"/>
                    <a:pt x="14300" y="166"/>
                  </a:cubicBezTo>
                  <a:cubicBezTo>
                    <a:pt x="14304" y="170"/>
                    <a:pt x="14309" y="179"/>
                    <a:pt x="14312" y="179"/>
                  </a:cubicBezTo>
                  <a:cubicBezTo>
                    <a:pt x="14323" y="177"/>
                    <a:pt x="14334" y="172"/>
                    <a:pt x="14345" y="168"/>
                  </a:cubicBezTo>
                  <a:close/>
                  <a:moveTo>
                    <a:pt x="16505" y="319"/>
                  </a:moveTo>
                  <a:cubicBezTo>
                    <a:pt x="16501" y="308"/>
                    <a:pt x="16496" y="297"/>
                    <a:pt x="16491" y="286"/>
                  </a:cubicBezTo>
                  <a:cubicBezTo>
                    <a:pt x="16486" y="288"/>
                    <a:pt x="16477" y="291"/>
                    <a:pt x="16477" y="294"/>
                  </a:cubicBezTo>
                  <a:cubicBezTo>
                    <a:pt x="16476" y="305"/>
                    <a:pt x="16477" y="316"/>
                    <a:pt x="16478" y="327"/>
                  </a:cubicBezTo>
                  <a:cubicBezTo>
                    <a:pt x="16487" y="324"/>
                    <a:pt x="16496" y="322"/>
                    <a:pt x="16505" y="319"/>
                  </a:cubicBezTo>
                  <a:close/>
                  <a:moveTo>
                    <a:pt x="16978" y="240"/>
                  </a:moveTo>
                  <a:cubicBezTo>
                    <a:pt x="16975" y="244"/>
                    <a:pt x="16970" y="249"/>
                    <a:pt x="16971" y="251"/>
                  </a:cubicBezTo>
                  <a:cubicBezTo>
                    <a:pt x="16978" y="268"/>
                    <a:pt x="16987" y="268"/>
                    <a:pt x="16995" y="253"/>
                  </a:cubicBezTo>
                  <a:cubicBezTo>
                    <a:pt x="16996" y="250"/>
                    <a:pt x="16993" y="244"/>
                    <a:pt x="16990" y="241"/>
                  </a:cubicBezTo>
                  <a:cubicBezTo>
                    <a:pt x="16987" y="239"/>
                    <a:pt x="16982" y="240"/>
                    <a:pt x="16978" y="240"/>
                  </a:cubicBezTo>
                  <a:close/>
                  <a:moveTo>
                    <a:pt x="17654" y="209"/>
                  </a:moveTo>
                  <a:lnTo>
                    <a:pt x="17641" y="200"/>
                  </a:lnTo>
                  <a:lnTo>
                    <a:pt x="17639" y="213"/>
                  </a:lnTo>
                  <a:lnTo>
                    <a:pt x="17654" y="209"/>
                  </a:lnTo>
                  <a:close/>
                  <a:moveTo>
                    <a:pt x="4275" y="331"/>
                  </a:moveTo>
                  <a:lnTo>
                    <a:pt x="4265" y="324"/>
                  </a:lnTo>
                  <a:lnTo>
                    <a:pt x="4264" y="335"/>
                  </a:lnTo>
                  <a:lnTo>
                    <a:pt x="4275" y="331"/>
                  </a:lnTo>
                  <a:close/>
                  <a:moveTo>
                    <a:pt x="26069" y="279"/>
                  </a:moveTo>
                  <a:lnTo>
                    <a:pt x="26061" y="292"/>
                  </a:lnTo>
                  <a:lnTo>
                    <a:pt x="26075" y="293"/>
                  </a:lnTo>
                  <a:lnTo>
                    <a:pt x="26069" y="279"/>
                  </a:lnTo>
                  <a:close/>
                  <a:moveTo>
                    <a:pt x="35031" y="401"/>
                  </a:moveTo>
                  <a:lnTo>
                    <a:pt x="35022" y="415"/>
                  </a:lnTo>
                  <a:lnTo>
                    <a:pt x="35036" y="416"/>
                  </a:lnTo>
                  <a:lnTo>
                    <a:pt x="35031" y="401"/>
                  </a:lnTo>
                  <a:close/>
                  <a:moveTo>
                    <a:pt x="16934" y="411"/>
                  </a:moveTo>
                  <a:lnTo>
                    <a:pt x="16947" y="418"/>
                  </a:lnTo>
                  <a:lnTo>
                    <a:pt x="16948" y="405"/>
                  </a:lnTo>
                  <a:lnTo>
                    <a:pt x="16934" y="411"/>
                  </a:lnTo>
                  <a:close/>
                  <a:moveTo>
                    <a:pt x="1832" y="399"/>
                  </a:moveTo>
                  <a:cubicBezTo>
                    <a:pt x="1827" y="403"/>
                    <a:pt x="1822" y="407"/>
                    <a:pt x="1818" y="412"/>
                  </a:cubicBezTo>
                  <a:cubicBezTo>
                    <a:pt x="1822" y="416"/>
                    <a:pt x="1826" y="425"/>
                    <a:pt x="1831" y="425"/>
                  </a:cubicBezTo>
                  <a:cubicBezTo>
                    <a:pt x="1835" y="425"/>
                    <a:pt x="1841" y="417"/>
                    <a:pt x="1845" y="413"/>
                  </a:cubicBezTo>
                  <a:cubicBezTo>
                    <a:pt x="1841" y="408"/>
                    <a:pt x="1836" y="404"/>
                    <a:pt x="1832" y="3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20"/>
            <p:cNvSpPr>
              <a:spLocks noEditPoints="1"/>
            </p:cNvSpPr>
            <p:nvPr userDrawn="1"/>
          </p:nvSpPr>
          <p:spPr bwMode="black">
            <a:xfrm>
              <a:off x="4709489" y="2113941"/>
              <a:ext cx="512773" cy="26961"/>
            </a:xfrm>
            <a:custGeom>
              <a:avLst/>
              <a:gdLst>
                <a:gd name="T0" fmla="*/ 5251 w 8887"/>
                <a:gd name="T1" fmla="*/ 71 h 470"/>
                <a:gd name="T2" fmla="*/ 5220 w 8887"/>
                <a:gd name="T3" fmla="*/ 230 h 470"/>
                <a:gd name="T4" fmla="*/ 5281 w 8887"/>
                <a:gd name="T5" fmla="*/ 223 h 470"/>
                <a:gd name="T6" fmla="*/ 5439 w 8887"/>
                <a:gd name="T7" fmla="*/ 121 h 470"/>
                <a:gd name="T8" fmla="*/ 6901 w 8887"/>
                <a:gd name="T9" fmla="*/ 47 h 470"/>
                <a:gd name="T10" fmla="*/ 8348 w 8887"/>
                <a:gd name="T11" fmla="*/ 167 h 470"/>
                <a:gd name="T12" fmla="*/ 8886 w 8887"/>
                <a:gd name="T13" fmla="*/ 417 h 470"/>
                <a:gd name="T14" fmla="*/ 7114 w 8887"/>
                <a:gd name="T15" fmla="*/ 449 h 470"/>
                <a:gd name="T16" fmla="*/ 4111 w 8887"/>
                <a:gd name="T17" fmla="*/ 446 h 470"/>
                <a:gd name="T18" fmla="*/ 2052 w 8887"/>
                <a:gd name="T19" fmla="*/ 450 h 470"/>
                <a:gd name="T20" fmla="*/ 13 w 8887"/>
                <a:gd name="T21" fmla="*/ 211 h 470"/>
                <a:gd name="T22" fmla="*/ 1254 w 8887"/>
                <a:gd name="T23" fmla="*/ 124 h 470"/>
                <a:gd name="T24" fmla="*/ 1641 w 8887"/>
                <a:gd name="T25" fmla="*/ 185 h 470"/>
                <a:gd name="T26" fmla="*/ 1823 w 8887"/>
                <a:gd name="T27" fmla="*/ 131 h 470"/>
                <a:gd name="T28" fmla="*/ 4105 w 8887"/>
                <a:gd name="T29" fmla="*/ 138 h 470"/>
                <a:gd name="T30" fmla="*/ 4112 w 8887"/>
                <a:gd name="T31" fmla="*/ 205 h 470"/>
                <a:gd name="T32" fmla="*/ 4129 w 8887"/>
                <a:gd name="T33" fmla="*/ 311 h 470"/>
                <a:gd name="T34" fmla="*/ 4346 w 8887"/>
                <a:gd name="T35" fmla="*/ 258 h 470"/>
                <a:gd name="T36" fmla="*/ 4538 w 8887"/>
                <a:gd name="T37" fmla="*/ 157 h 470"/>
                <a:gd name="T38" fmla="*/ 5185 w 8887"/>
                <a:gd name="T39" fmla="*/ 109 h 470"/>
                <a:gd name="T40" fmla="*/ 2776 w 8887"/>
                <a:gd name="T41" fmla="*/ 256 h 470"/>
                <a:gd name="T42" fmla="*/ 2826 w 8887"/>
                <a:gd name="T43" fmla="*/ 265 h 470"/>
                <a:gd name="T44" fmla="*/ 2747 w 8887"/>
                <a:gd name="T45" fmla="*/ 233 h 470"/>
                <a:gd name="T46" fmla="*/ 3915 w 8887"/>
                <a:gd name="T47" fmla="*/ 318 h 470"/>
                <a:gd name="T48" fmla="*/ 3801 w 8887"/>
                <a:gd name="T49" fmla="*/ 346 h 470"/>
                <a:gd name="T50" fmla="*/ 3915 w 8887"/>
                <a:gd name="T51" fmla="*/ 318 h 470"/>
                <a:gd name="T52" fmla="*/ 2417 w 8887"/>
                <a:gd name="T53" fmla="*/ 322 h 470"/>
                <a:gd name="T54" fmla="*/ 2428 w 8887"/>
                <a:gd name="T55" fmla="*/ 303 h 470"/>
                <a:gd name="T56" fmla="*/ 4759 w 8887"/>
                <a:gd name="T57" fmla="*/ 315 h 470"/>
                <a:gd name="T58" fmla="*/ 4722 w 8887"/>
                <a:gd name="T59" fmla="*/ 311 h 470"/>
                <a:gd name="T60" fmla="*/ 4759 w 8887"/>
                <a:gd name="T61" fmla="*/ 315 h 470"/>
                <a:gd name="T62" fmla="*/ 2648 w 8887"/>
                <a:gd name="T63" fmla="*/ 362 h 470"/>
                <a:gd name="T64" fmla="*/ 2660 w 8887"/>
                <a:gd name="T65" fmla="*/ 345 h 470"/>
                <a:gd name="T66" fmla="*/ 3293 w 8887"/>
                <a:gd name="T67" fmla="*/ 183 h 470"/>
                <a:gd name="T68" fmla="*/ 3310 w 8887"/>
                <a:gd name="T69" fmla="*/ 196 h 470"/>
                <a:gd name="T70" fmla="*/ 3293 w 8887"/>
                <a:gd name="T71" fmla="*/ 183 h 470"/>
                <a:gd name="T72" fmla="*/ 3510 w 8887"/>
                <a:gd name="T73" fmla="*/ 300 h 470"/>
                <a:gd name="T74" fmla="*/ 3515 w 8887"/>
                <a:gd name="T75" fmla="*/ 322 h 470"/>
                <a:gd name="T76" fmla="*/ 3144 w 8887"/>
                <a:gd name="T77" fmla="*/ 314 h 470"/>
                <a:gd name="T78" fmla="*/ 3133 w 8887"/>
                <a:gd name="T79" fmla="*/ 318 h 470"/>
                <a:gd name="T80" fmla="*/ 5695 w 8887"/>
                <a:gd name="T81" fmla="*/ 281 h 470"/>
                <a:gd name="T82" fmla="*/ 5692 w 8887"/>
                <a:gd name="T83" fmla="*/ 270 h 470"/>
                <a:gd name="T84" fmla="*/ 3012 w 8887"/>
                <a:gd name="T85" fmla="*/ 261 h 470"/>
                <a:gd name="T86" fmla="*/ 3010 w 8887"/>
                <a:gd name="T87" fmla="*/ 285 h 470"/>
                <a:gd name="T88" fmla="*/ 3012 w 8887"/>
                <a:gd name="T89" fmla="*/ 261 h 470"/>
                <a:gd name="T90" fmla="*/ 7263 w 8887"/>
                <a:gd name="T91" fmla="*/ 138 h 470"/>
                <a:gd name="T92" fmla="*/ 7273 w 8887"/>
                <a:gd name="T93" fmla="*/ 156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887" h="470">
                  <a:moveTo>
                    <a:pt x="5172" y="102"/>
                  </a:moveTo>
                  <a:cubicBezTo>
                    <a:pt x="5190" y="70"/>
                    <a:pt x="5220" y="41"/>
                    <a:pt x="5251" y="71"/>
                  </a:cubicBezTo>
                  <a:cubicBezTo>
                    <a:pt x="5294" y="110"/>
                    <a:pt x="5338" y="160"/>
                    <a:pt x="5285" y="224"/>
                  </a:cubicBezTo>
                  <a:cubicBezTo>
                    <a:pt x="5263" y="226"/>
                    <a:pt x="5242" y="228"/>
                    <a:pt x="5220" y="230"/>
                  </a:cubicBezTo>
                  <a:cubicBezTo>
                    <a:pt x="5223" y="234"/>
                    <a:pt x="5227" y="240"/>
                    <a:pt x="5229" y="240"/>
                  </a:cubicBezTo>
                  <a:cubicBezTo>
                    <a:pt x="5247" y="235"/>
                    <a:pt x="5263" y="229"/>
                    <a:pt x="5281" y="223"/>
                  </a:cubicBezTo>
                  <a:cubicBezTo>
                    <a:pt x="5321" y="200"/>
                    <a:pt x="5378" y="214"/>
                    <a:pt x="5410" y="170"/>
                  </a:cubicBezTo>
                  <a:cubicBezTo>
                    <a:pt x="5421" y="154"/>
                    <a:pt x="5437" y="120"/>
                    <a:pt x="5439" y="121"/>
                  </a:cubicBezTo>
                  <a:cubicBezTo>
                    <a:pt x="5685" y="234"/>
                    <a:pt x="5888" y="0"/>
                    <a:pt x="6140" y="45"/>
                  </a:cubicBezTo>
                  <a:cubicBezTo>
                    <a:pt x="6385" y="90"/>
                    <a:pt x="6647" y="48"/>
                    <a:pt x="6901" y="47"/>
                  </a:cubicBezTo>
                  <a:cubicBezTo>
                    <a:pt x="7199" y="45"/>
                    <a:pt x="7497" y="50"/>
                    <a:pt x="7796" y="45"/>
                  </a:cubicBezTo>
                  <a:cubicBezTo>
                    <a:pt x="7992" y="41"/>
                    <a:pt x="8166" y="104"/>
                    <a:pt x="8348" y="167"/>
                  </a:cubicBezTo>
                  <a:cubicBezTo>
                    <a:pt x="8514" y="225"/>
                    <a:pt x="8659" y="321"/>
                    <a:pt x="8824" y="376"/>
                  </a:cubicBezTo>
                  <a:cubicBezTo>
                    <a:pt x="8850" y="385"/>
                    <a:pt x="8887" y="387"/>
                    <a:pt x="8886" y="417"/>
                  </a:cubicBezTo>
                  <a:cubicBezTo>
                    <a:pt x="8883" y="470"/>
                    <a:pt x="8834" y="448"/>
                    <a:pt x="8807" y="448"/>
                  </a:cubicBezTo>
                  <a:cubicBezTo>
                    <a:pt x="8243" y="449"/>
                    <a:pt x="7678" y="449"/>
                    <a:pt x="7114" y="449"/>
                  </a:cubicBezTo>
                  <a:cubicBezTo>
                    <a:pt x="6528" y="449"/>
                    <a:pt x="5943" y="449"/>
                    <a:pt x="5357" y="449"/>
                  </a:cubicBezTo>
                  <a:cubicBezTo>
                    <a:pt x="4942" y="449"/>
                    <a:pt x="4526" y="458"/>
                    <a:pt x="4111" y="446"/>
                  </a:cubicBezTo>
                  <a:cubicBezTo>
                    <a:pt x="3836" y="438"/>
                    <a:pt x="3557" y="357"/>
                    <a:pt x="3289" y="389"/>
                  </a:cubicBezTo>
                  <a:cubicBezTo>
                    <a:pt x="2876" y="438"/>
                    <a:pt x="2465" y="443"/>
                    <a:pt x="2052" y="450"/>
                  </a:cubicBezTo>
                  <a:cubicBezTo>
                    <a:pt x="1442" y="461"/>
                    <a:pt x="840" y="324"/>
                    <a:pt x="228" y="363"/>
                  </a:cubicBezTo>
                  <a:cubicBezTo>
                    <a:pt x="133" y="370"/>
                    <a:pt x="0" y="344"/>
                    <a:pt x="13" y="211"/>
                  </a:cubicBezTo>
                  <a:cubicBezTo>
                    <a:pt x="26" y="83"/>
                    <a:pt x="134" y="64"/>
                    <a:pt x="260" y="67"/>
                  </a:cubicBezTo>
                  <a:cubicBezTo>
                    <a:pt x="592" y="77"/>
                    <a:pt x="923" y="90"/>
                    <a:pt x="1254" y="124"/>
                  </a:cubicBezTo>
                  <a:cubicBezTo>
                    <a:pt x="1382" y="137"/>
                    <a:pt x="1511" y="135"/>
                    <a:pt x="1632" y="189"/>
                  </a:cubicBezTo>
                  <a:cubicBezTo>
                    <a:pt x="1631" y="170"/>
                    <a:pt x="1634" y="169"/>
                    <a:pt x="1641" y="185"/>
                  </a:cubicBezTo>
                  <a:cubicBezTo>
                    <a:pt x="1636" y="185"/>
                    <a:pt x="1632" y="184"/>
                    <a:pt x="1627" y="183"/>
                  </a:cubicBezTo>
                  <a:cubicBezTo>
                    <a:pt x="1669" y="83"/>
                    <a:pt x="1759" y="129"/>
                    <a:pt x="1823" y="131"/>
                  </a:cubicBezTo>
                  <a:cubicBezTo>
                    <a:pt x="2410" y="148"/>
                    <a:pt x="2998" y="81"/>
                    <a:pt x="3583" y="171"/>
                  </a:cubicBezTo>
                  <a:cubicBezTo>
                    <a:pt x="3748" y="36"/>
                    <a:pt x="3937" y="251"/>
                    <a:pt x="4105" y="138"/>
                  </a:cubicBezTo>
                  <a:cubicBezTo>
                    <a:pt x="4119" y="128"/>
                    <a:pt x="4149" y="133"/>
                    <a:pt x="4146" y="161"/>
                  </a:cubicBezTo>
                  <a:cubicBezTo>
                    <a:pt x="4144" y="177"/>
                    <a:pt x="4127" y="198"/>
                    <a:pt x="4112" y="205"/>
                  </a:cubicBezTo>
                  <a:cubicBezTo>
                    <a:pt x="4078" y="220"/>
                    <a:pt x="4057" y="244"/>
                    <a:pt x="4039" y="273"/>
                  </a:cubicBezTo>
                  <a:cubicBezTo>
                    <a:pt x="4070" y="287"/>
                    <a:pt x="4113" y="321"/>
                    <a:pt x="4129" y="311"/>
                  </a:cubicBezTo>
                  <a:cubicBezTo>
                    <a:pt x="4258" y="232"/>
                    <a:pt x="4203" y="414"/>
                    <a:pt x="4268" y="404"/>
                  </a:cubicBezTo>
                  <a:cubicBezTo>
                    <a:pt x="4351" y="392"/>
                    <a:pt x="4238" y="266"/>
                    <a:pt x="4346" y="258"/>
                  </a:cubicBezTo>
                  <a:cubicBezTo>
                    <a:pt x="4425" y="253"/>
                    <a:pt x="4491" y="221"/>
                    <a:pt x="4541" y="160"/>
                  </a:cubicBezTo>
                  <a:lnTo>
                    <a:pt x="4538" y="157"/>
                  </a:lnTo>
                  <a:cubicBezTo>
                    <a:pt x="4743" y="41"/>
                    <a:pt x="4964" y="138"/>
                    <a:pt x="5176" y="108"/>
                  </a:cubicBezTo>
                  <a:cubicBezTo>
                    <a:pt x="5182" y="93"/>
                    <a:pt x="5185" y="93"/>
                    <a:pt x="5185" y="109"/>
                  </a:cubicBezTo>
                  <a:cubicBezTo>
                    <a:pt x="5180" y="107"/>
                    <a:pt x="5176" y="104"/>
                    <a:pt x="5172" y="102"/>
                  </a:cubicBezTo>
                  <a:close/>
                  <a:moveTo>
                    <a:pt x="2776" y="256"/>
                  </a:moveTo>
                  <a:cubicBezTo>
                    <a:pt x="2791" y="265"/>
                    <a:pt x="2807" y="273"/>
                    <a:pt x="2822" y="281"/>
                  </a:cubicBezTo>
                  <a:cubicBezTo>
                    <a:pt x="2823" y="276"/>
                    <a:pt x="2825" y="270"/>
                    <a:pt x="2826" y="265"/>
                  </a:cubicBezTo>
                  <a:cubicBezTo>
                    <a:pt x="2808" y="264"/>
                    <a:pt x="2789" y="263"/>
                    <a:pt x="2770" y="262"/>
                  </a:cubicBezTo>
                  <a:cubicBezTo>
                    <a:pt x="2764" y="251"/>
                    <a:pt x="2780" y="223"/>
                    <a:pt x="2747" y="233"/>
                  </a:cubicBezTo>
                  <a:cubicBezTo>
                    <a:pt x="2757" y="241"/>
                    <a:pt x="2767" y="248"/>
                    <a:pt x="2776" y="256"/>
                  </a:cubicBezTo>
                  <a:close/>
                  <a:moveTo>
                    <a:pt x="3915" y="318"/>
                  </a:moveTo>
                  <a:cubicBezTo>
                    <a:pt x="3894" y="296"/>
                    <a:pt x="3866" y="293"/>
                    <a:pt x="3841" y="304"/>
                  </a:cubicBezTo>
                  <a:cubicBezTo>
                    <a:pt x="3824" y="312"/>
                    <a:pt x="3800" y="332"/>
                    <a:pt x="3801" y="346"/>
                  </a:cubicBezTo>
                  <a:cubicBezTo>
                    <a:pt x="3803" y="383"/>
                    <a:pt x="3838" y="370"/>
                    <a:pt x="3860" y="369"/>
                  </a:cubicBezTo>
                  <a:cubicBezTo>
                    <a:pt x="3891" y="368"/>
                    <a:pt x="3907" y="346"/>
                    <a:pt x="3915" y="318"/>
                  </a:cubicBezTo>
                  <a:close/>
                  <a:moveTo>
                    <a:pt x="2412" y="310"/>
                  </a:moveTo>
                  <a:cubicBezTo>
                    <a:pt x="2413" y="314"/>
                    <a:pt x="2414" y="320"/>
                    <a:pt x="2417" y="322"/>
                  </a:cubicBezTo>
                  <a:cubicBezTo>
                    <a:pt x="2422" y="325"/>
                    <a:pt x="2431" y="328"/>
                    <a:pt x="2434" y="325"/>
                  </a:cubicBezTo>
                  <a:cubicBezTo>
                    <a:pt x="2449" y="315"/>
                    <a:pt x="2446" y="306"/>
                    <a:pt x="2428" y="303"/>
                  </a:cubicBezTo>
                  <a:cubicBezTo>
                    <a:pt x="2423" y="302"/>
                    <a:pt x="2417" y="307"/>
                    <a:pt x="2412" y="310"/>
                  </a:cubicBezTo>
                  <a:close/>
                  <a:moveTo>
                    <a:pt x="4759" y="315"/>
                  </a:moveTo>
                  <a:cubicBezTo>
                    <a:pt x="4751" y="310"/>
                    <a:pt x="4743" y="304"/>
                    <a:pt x="4734" y="300"/>
                  </a:cubicBezTo>
                  <a:cubicBezTo>
                    <a:pt x="4731" y="299"/>
                    <a:pt x="4723" y="307"/>
                    <a:pt x="4722" y="311"/>
                  </a:cubicBezTo>
                  <a:cubicBezTo>
                    <a:pt x="4722" y="315"/>
                    <a:pt x="4728" y="324"/>
                    <a:pt x="4728" y="324"/>
                  </a:cubicBezTo>
                  <a:cubicBezTo>
                    <a:pt x="4740" y="323"/>
                    <a:pt x="4750" y="319"/>
                    <a:pt x="4759" y="315"/>
                  </a:cubicBezTo>
                  <a:close/>
                  <a:moveTo>
                    <a:pt x="2645" y="350"/>
                  </a:moveTo>
                  <a:cubicBezTo>
                    <a:pt x="2646" y="354"/>
                    <a:pt x="2645" y="361"/>
                    <a:pt x="2648" y="362"/>
                  </a:cubicBezTo>
                  <a:cubicBezTo>
                    <a:pt x="2652" y="365"/>
                    <a:pt x="2660" y="367"/>
                    <a:pt x="2664" y="365"/>
                  </a:cubicBezTo>
                  <a:cubicBezTo>
                    <a:pt x="2679" y="358"/>
                    <a:pt x="2677" y="350"/>
                    <a:pt x="2660" y="345"/>
                  </a:cubicBezTo>
                  <a:cubicBezTo>
                    <a:pt x="2656" y="344"/>
                    <a:pt x="2650" y="348"/>
                    <a:pt x="2645" y="350"/>
                  </a:cubicBezTo>
                  <a:close/>
                  <a:moveTo>
                    <a:pt x="3293" y="183"/>
                  </a:moveTo>
                  <a:cubicBezTo>
                    <a:pt x="3291" y="187"/>
                    <a:pt x="3286" y="192"/>
                    <a:pt x="3287" y="195"/>
                  </a:cubicBezTo>
                  <a:cubicBezTo>
                    <a:pt x="3293" y="211"/>
                    <a:pt x="3302" y="212"/>
                    <a:pt x="3310" y="196"/>
                  </a:cubicBezTo>
                  <a:cubicBezTo>
                    <a:pt x="3312" y="193"/>
                    <a:pt x="3308" y="187"/>
                    <a:pt x="3305" y="184"/>
                  </a:cubicBezTo>
                  <a:cubicBezTo>
                    <a:pt x="3302" y="182"/>
                    <a:pt x="3297" y="183"/>
                    <a:pt x="3293" y="183"/>
                  </a:cubicBezTo>
                  <a:close/>
                  <a:moveTo>
                    <a:pt x="3521" y="311"/>
                  </a:moveTo>
                  <a:cubicBezTo>
                    <a:pt x="3518" y="307"/>
                    <a:pt x="3514" y="300"/>
                    <a:pt x="3510" y="300"/>
                  </a:cubicBezTo>
                  <a:cubicBezTo>
                    <a:pt x="3506" y="299"/>
                    <a:pt x="3502" y="306"/>
                    <a:pt x="3498" y="310"/>
                  </a:cubicBezTo>
                  <a:cubicBezTo>
                    <a:pt x="3503" y="314"/>
                    <a:pt x="3509" y="318"/>
                    <a:pt x="3515" y="322"/>
                  </a:cubicBezTo>
                  <a:cubicBezTo>
                    <a:pt x="3517" y="318"/>
                    <a:pt x="3519" y="315"/>
                    <a:pt x="3521" y="311"/>
                  </a:cubicBezTo>
                  <a:close/>
                  <a:moveTo>
                    <a:pt x="3144" y="314"/>
                  </a:moveTo>
                  <a:lnTo>
                    <a:pt x="3134" y="307"/>
                  </a:lnTo>
                  <a:lnTo>
                    <a:pt x="3133" y="318"/>
                  </a:lnTo>
                  <a:lnTo>
                    <a:pt x="3144" y="314"/>
                  </a:lnTo>
                  <a:close/>
                  <a:moveTo>
                    <a:pt x="5695" y="281"/>
                  </a:moveTo>
                  <a:lnTo>
                    <a:pt x="5701" y="272"/>
                  </a:lnTo>
                  <a:lnTo>
                    <a:pt x="5692" y="270"/>
                  </a:lnTo>
                  <a:lnTo>
                    <a:pt x="5695" y="281"/>
                  </a:lnTo>
                  <a:close/>
                  <a:moveTo>
                    <a:pt x="3012" y="261"/>
                  </a:moveTo>
                  <a:cubicBezTo>
                    <a:pt x="3007" y="265"/>
                    <a:pt x="3003" y="269"/>
                    <a:pt x="2998" y="272"/>
                  </a:cubicBezTo>
                  <a:cubicBezTo>
                    <a:pt x="3002" y="277"/>
                    <a:pt x="3006" y="284"/>
                    <a:pt x="3010" y="285"/>
                  </a:cubicBezTo>
                  <a:cubicBezTo>
                    <a:pt x="3014" y="285"/>
                    <a:pt x="3019" y="278"/>
                    <a:pt x="3023" y="274"/>
                  </a:cubicBezTo>
                  <a:cubicBezTo>
                    <a:pt x="3019" y="270"/>
                    <a:pt x="3016" y="266"/>
                    <a:pt x="3012" y="261"/>
                  </a:cubicBezTo>
                  <a:close/>
                  <a:moveTo>
                    <a:pt x="7275" y="144"/>
                  </a:moveTo>
                  <a:cubicBezTo>
                    <a:pt x="7271" y="142"/>
                    <a:pt x="7266" y="137"/>
                    <a:pt x="7263" y="138"/>
                  </a:cubicBezTo>
                  <a:cubicBezTo>
                    <a:pt x="7247" y="144"/>
                    <a:pt x="7246" y="153"/>
                    <a:pt x="7262" y="161"/>
                  </a:cubicBezTo>
                  <a:cubicBezTo>
                    <a:pt x="7264" y="162"/>
                    <a:pt x="7271" y="159"/>
                    <a:pt x="7273" y="156"/>
                  </a:cubicBezTo>
                  <a:cubicBezTo>
                    <a:pt x="7276" y="153"/>
                    <a:pt x="7274" y="148"/>
                    <a:pt x="7275" y="1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21"/>
            <p:cNvSpPr>
              <a:spLocks/>
            </p:cNvSpPr>
            <p:nvPr userDrawn="1"/>
          </p:nvSpPr>
          <p:spPr bwMode="black">
            <a:xfrm>
              <a:off x="5215394" y="2127168"/>
              <a:ext cx="2035" cy="2544"/>
            </a:xfrm>
            <a:custGeom>
              <a:avLst/>
              <a:gdLst>
                <a:gd name="T0" fmla="*/ 0 w 33"/>
                <a:gd name="T1" fmla="*/ 16 h 43"/>
                <a:gd name="T2" fmla="*/ 10 w 33"/>
                <a:gd name="T3" fmla="*/ 0 h 43"/>
                <a:gd name="T4" fmla="*/ 31 w 33"/>
                <a:gd name="T5" fmla="*/ 25 h 43"/>
                <a:gd name="T6" fmla="*/ 25 w 33"/>
                <a:gd name="T7" fmla="*/ 43 h 43"/>
                <a:gd name="T8" fmla="*/ 0 w 33"/>
                <a:gd name="T9" fmla="*/ 1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3">
                  <a:moveTo>
                    <a:pt x="0" y="16"/>
                  </a:moveTo>
                  <a:cubicBezTo>
                    <a:pt x="4" y="11"/>
                    <a:pt x="7" y="6"/>
                    <a:pt x="10" y="0"/>
                  </a:cubicBezTo>
                  <a:cubicBezTo>
                    <a:pt x="17" y="8"/>
                    <a:pt x="26" y="15"/>
                    <a:pt x="31" y="25"/>
                  </a:cubicBezTo>
                  <a:cubicBezTo>
                    <a:pt x="33" y="29"/>
                    <a:pt x="27" y="37"/>
                    <a:pt x="25" y="43"/>
                  </a:cubicBezTo>
                  <a:cubicBezTo>
                    <a:pt x="17" y="34"/>
                    <a:pt x="9" y="25"/>
                    <a:pt x="0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22"/>
            <p:cNvSpPr>
              <a:spLocks/>
            </p:cNvSpPr>
            <p:nvPr userDrawn="1"/>
          </p:nvSpPr>
          <p:spPr bwMode="black">
            <a:xfrm>
              <a:off x="4970708" y="2122844"/>
              <a:ext cx="763" cy="254"/>
            </a:xfrm>
            <a:custGeom>
              <a:avLst/>
              <a:gdLst>
                <a:gd name="T0" fmla="*/ 0 w 16"/>
                <a:gd name="T1" fmla="*/ 2 h 3"/>
                <a:gd name="T2" fmla="*/ 16 w 16"/>
                <a:gd name="T3" fmla="*/ 3 h 3"/>
                <a:gd name="T4" fmla="*/ 13 w 16"/>
                <a:gd name="T5" fmla="*/ 0 h 3"/>
                <a:gd name="T6" fmla="*/ 0 w 16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3">
                  <a:moveTo>
                    <a:pt x="0" y="2"/>
                  </a:moveTo>
                  <a:lnTo>
                    <a:pt x="16" y="3"/>
                  </a:lnTo>
                  <a:lnTo>
                    <a:pt x="13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23"/>
            <p:cNvSpPr>
              <a:spLocks/>
            </p:cNvSpPr>
            <p:nvPr userDrawn="1"/>
          </p:nvSpPr>
          <p:spPr bwMode="black">
            <a:xfrm>
              <a:off x="5235488" y="2133781"/>
              <a:ext cx="1272" cy="1272"/>
            </a:xfrm>
            <a:custGeom>
              <a:avLst/>
              <a:gdLst>
                <a:gd name="T0" fmla="*/ 24 w 24"/>
                <a:gd name="T1" fmla="*/ 12 h 22"/>
                <a:gd name="T2" fmla="*/ 11 w 24"/>
                <a:gd name="T3" fmla="*/ 22 h 22"/>
                <a:gd name="T4" fmla="*/ 0 w 24"/>
                <a:gd name="T5" fmla="*/ 10 h 22"/>
                <a:gd name="T6" fmla="*/ 13 w 24"/>
                <a:gd name="T7" fmla="*/ 0 h 22"/>
                <a:gd name="T8" fmla="*/ 24 w 24"/>
                <a:gd name="T9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cubicBezTo>
                    <a:pt x="19" y="16"/>
                    <a:pt x="15" y="22"/>
                    <a:pt x="11" y="22"/>
                  </a:cubicBezTo>
                  <a:cubicBezTo>
                    <a:pt x="7" y="22"/>
                    <a:pt x="4" y="14"/>
                    <a:pt x="0" y="10"/>
                  </a:cubicBezTo>
                  <a:cubicBezTo>
                    <a:pt x="4" y="7"/>
                    <a:pt x="9" y="0"/>
                    <a:pt x="13" y="0"/>
                  </a:cubicBezTo>
                  <a:cubicBezTo>
                    <a:pt x="17" y="1"/>
                    <a:pt x="20" y="8"/>
                    <a:pt x="2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24"/>
            <p:cNvSpPr>
              <a:spLocks noEditPoints="1"/>
            </p:cNvSpPr>
            <p:nvPr userDrawn="1"/>
          </p:nvSpPr>
          <p:spPr bwMode="black">
            <a:xfrm>
              <a:off x="6084004" y="1690192"/>
              <a:ext cx="245704" cy="192798"/>
            </a:xfrm>
            <a:custGeom>
              <a:avLst/>
              <a:gdLst>
                <a:gd name="T0" fmla="*/ 3487 w 4256"/>
                <a:gd name="T1" fmla="*/ 3312 h 3341"/>
                <a:gd name="T2" fmla="*/ 2876 w 4256"/>
                <a:gd name="T3" fmla="*/ 3311 h 3341"/>
                <a:gd name="T4" fmla="*/ 2798 w 4256"/>
                <a:gd name="T5" fmla="*/ 3245 h 3341"/>
                <a:gd name="T6" fmla="*/ 2891 w 4256"/>
                <a:gd name="T7" fmla="*/ 3134 h 3341"/>
                <a:gd name="T8" fmla="*/ 3307 w 4256"/>
                <a:gd name="T9" fmla="*/ 2525 h 3341"/>
                <a:gd name="T10" fmla="*/ 3304 w 4256"/>
                <a:gd name="T11" fmla="*/ 1150 h 3341"/>
                <a:gd name="T12" fmla="*/ 3253 w 4256"/>
                <a:gd name="T13" fmla="*/ 1051 h 3341"/>
                <a:gd name="T14" fmla="*/ 3136 w 4256"/>
                <a:gd name="T15" fmla="*/ 1127 h 3341"/>
                <a:gd name="T16" fmla="*/ 2628 w 4256"/>
                <a:gd name="T17" fmla="*/ 2304 h 3341"/>
                <a:gd name="T18" fmla="*/ 2243 w 4256"/>
                <a:gd name="T19" fmla="*/ 3113 h 3341"/>
                <a:gd name="T20" fmla="*/ 2076 w 4256"/>
                <a:gd name="T21" fmla="*/ 3256 h 3341"/>
                <a:gd name="T22" fmla="*/ 1906 w 4256"/>
                <a:gd name="T23" fmla="*/ 3134 h 3341"/>
                <a:gd name="T24" fmla="*/ 1491 w 4256"/>
                <a:gd name="T25" fmla="*/ 2225 h 3341"/>
                <a:gd name="T26" fmla="*/ 901 w 4256"/>
                <a:gd name="T27" fmla="*/ 1033 h 3341"/>
                <a:gd name="T28" fmla="*/ 786 w 4256"/>
                <a:gd name="T29" fmla="*/ 959 h 3341"/>
                <a:gd name="T30" fmla="*/ 750 w 4256"/>
                <a:gd name="T31" fmla="*/ 1055 h 3341"/>
                <a:gd name="T32" fmla="*/ 779 w 4256"/>
                <a:gd name="T33" fmla="*/ 2727 h 3341"/>
                <a:gd name="T34" fmla="*/ 1118 w 4256"/>
                <a:gd name="T35" fmla="*/ 3124 h 3341"/>
                <a:gd name="T36" fmla="*/ 1265 w 4256"/>
                <a:gd name="T37" fmla="*/ 3232 h 3341"/>
                <a:gd name="T38" fmla="*/ 1113 w 4256"/>
                <a:gd name="T39" fmla="*/ 3310 h 3341"/>
                <a:gd name="T40" fmla="*/ 162 w 4256"/>
                <a:gd name="T41" fmla="*/ 3311 h 3341"/>
                <a:gd name="T42" fmla="*/ 15 w 4256"/>
                <a:gd name="T43" fmla="*/ 3249 h 3341"/>
                <a:gd name="T44" fmla="*/ 140 w 4256"/>
                <a:gd name="T45" fmla="*/ 3122 h 3341"/>
                <a:gd name="T46" fmla="*/ 465 w 4256"/>
                <a:gd name="T47" fmla="*/ 2653 h 3341"/>
                <a:gd name="T48" fmla="*/ 486 w 4256"/>
                <a:gd name="T49" fmla="*/ 980 h 3341"/>
                <a:gd name="T50" fmla="*/ 465 w 4256"/>
                <a:gd name="T51" fmla="*/ 507 h 3341"/>
                <a:gd name="T52" fmla="*/ 244 w 4256"/>
                <a:gd name="T53" fmla="*/ 238 h 3341"/>
                <a:gd name="T54" fmla="*/ 89 w 4256"/>
                <a:gd name="T55" fmla="*/ 214 h 3341"/>
                <a:gd name="T56" fmla="*/ 12 w 4256"/>
                <a:gd name="T57" fmla="*/ 115 h 3341"/>
                <a:gd name="T58" fmla="*/ 107 w 4256"/>
                <a:gd name="T59" fmla="*/ 2 h 3341"/>
                <a:gd name="T60" fmla="*/ 841 w 4256"/>
                <a:gd name="T61" fmla="*/ 5 h 3341"/>
                <a:gd name="T62" fmla="*/ 1227 w 4256"/>
                <a:gd name="T63" fmla="*/ 512 h 3341"/>
                <a:gd name="T64" fmla="*/ 1252 w 4256"/>
                <a:gd name="T65" fmla="*/ 572 h 3341"/>
                <a:gd name="T66" fmla="*/ 1610 w 4256"/>
                <a:gd name="T67" fmla="*/ 1340 h 3341"/>
                <a:gd name="T68" fmla="*/ 2023 w 4256"/>
                <a:gd name="T69" fmla="*/ 2309 h 3341"/>
                <a:gd name="T70" fmla="*/ 2141 w 4256"/>
                <a:gd name="T71" fmla="*/ 2482 h 3341"/>
                <a:gd name="T72" fmla="*/ 2284 w 4256"/>
                <a:gd name="T73" fmla="*/ 2311 h 3341"/>
                <a:gd name="T74" fmla="*/ 3200 w 4256"/>
                <a:gd name="T75" fmla="*/ 231 h 3341"/>
                <a:gd name="T76" fmla="*/ 3536 w 4256"/>
                <a:gd name="T77" fmla="*/ 44 h 3341"/>
                <a:gd name="T78" fmla="*/ 4124 w 4256"/>
                <a:gd name="T79" fmla="*/ 48 h 3341"/>
                <a:gd name="T80" fmla="*/ 4234 w 4256"/>
                <a:gd name="T81" fmla="*/ 100 h 3341"/>
                <a:gd name="T82" fmla="*/ 4144 w 4256"/>
                <a:gd name="T83" fmla="*/ 202 h 3341"/>
                <a:gd name="T84" fmla="*/ 3991 w 4256"/>
                <a:gd name="T85" fmla="*/ 234 h 3341"/>
                <a:gd name="T86" fmla="*/ 3741 w 4256"/>
                <a:gd name="T87" fmla="*/ 565 h 3341"/>
                <a:gd name="T88" fmla="*/ 3743 w 4256"/>
                <a:gd name="T89" fmla="*/ 2760 h 3341"/>
                <a:gd name="T90" fmla="*/ 3981 w 4256"/>
                <a:gd name="T91" fmla="*/ 3095 h 3341"/>
                <a:gd name="T92" fmla="*/ 4173 w 4256"/>
                <a:gd name="T93" fmla="*/ 3161 h 3341"/>
                <a:gd name="T94" fmla="*/ 4237 w 4256"/>
                <a:gd name="T95" fmla="*/ 3241 h 3341"/>
                <a:gd name="T96" fmla="*/ 4143 w 4256"/>
                <a:gd name="T97" fmla="*/ 3310 h 3341"/>
                <a:gd name="T98" fmla="*/ 3487 w 4256"/>
                <a:gd name="T99" fmla="*/ 3311 h 3341"/>
                <a:gd name="T100" fmla="*/ 3487 w 4256"/>
                <a:gd name="T101" fmla="*/ 3312 h 3341"/>
                <a:gd name="T102" fmla="*/ 3680 w 4256"/>
                <a:gd name="T103" fmla="*/ 2890 h 3341"/>
                <a:gd name="T104" fmla="*/ 3689 w 4256"/>
                <a:gd name="T105" fmla="*/ 2877 h 3341"/>
                <a:gd name="T106" fmla="*/ 3674 w 4256"/>
                <a:gd name="T107" fmla="*/ 2876 h 3341"/>
                <a:gd name="T108" fmla="*/ 3680 w 4256"/>
                <a:gd name="T109" fmla="*/ 2890 h 3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56" h="3341">
                  <a:moveTo>
                    <a:pt x="3487" y="3312"/>
                  </a:moveTo>
                  <a:cubicBezTo>
                    <a:pt x="3283" y="3312"/>
                    <a:pt x="3080" y="3313"/>
                    <a:pt x="2876" y="3311"/>
                  </a:cubicBezTo>
                  <a:cubicBezTo>
                    <a:pt x="2826" y="3310"/>
                    <a:pt x="2807" y="3318"/>
                    <a:pt x="2798" y="3245"/>
                  </a:cubicBezTo>
                  <a:cubicBezTo>
                    <a:pt x="2790" y="3182"/>
                    <a:pt x="2841" y="3154"/>
                    <a:pt x="2891" y="3134"/>
                  </a:cubicBezTo>
                  <a:cubicBezTo>
                    <a:pt x="3284" y="2974"/>
                    <a:pt x="3311" y="2974"/>
                    <a:pt x="3307" y="2525"/>
                  </a:cubicBezTo>
                  <a:cubicBezTo>
                    <a:pt x="3302" y="2067"/>
                    <a:pt x="3288" y="1655"/>
                    <a:pt x="3304" y="1150"/>
                  </a:cubicBezTo>
                  <a:cubicBezTo>
                    <a:pt x="3312" y="1111"/>
                    <a:pt x="3291" y="1063"/>
                    <a:pt x="3253" y="1051"/>
                  </a:cubicBezTo>
                  <a:cubicBezTo>
                    <a:pt x="3218" y="1040"/>
                    <a:pt x="3151" y="1077"/>
                    <a:pt x="3136" y="1127"/>
                  </a:cubicBezTo>
                  <a:cubicBezTo>
                    <a:pt x="3005" y="1552"/>
                    <a:pt x="2774" y="1909"/>
                    <a:pt x="2628" y="2304"/>
                  </a:cubicBezTo>
                  <a:cubicBezTo>
                    <a:pt x="2509" y="2626"/>
                    <a:pt x="2378" y="2797"/>
                    <a:pt x="2243" y="3113"/>
                  </a:cubicBezTo>
                  <a:cubicBezTo>
                    <a:pt x="2216" y="3175"/>
                    <a:pt x="2158" y="3251"/>
                    <a:pt x="2076" y="3256"/>
                  </a:cubicBezTo>
                  <a:cubicBezTo>
                    <a:pt x="1997" y="3260"/>
                    <a:pt x="1934" y="3197"/>
                    <a:pt x="1906" y="3134"/>
                  </a:cubicBezTo>
                  <a:cubicBezTo>
                    <a:pt x="1751" y="2786"/>
                    <a:pt x="1644" y="2575"/>
                    <a:pt x="1491" y="2225"/>
                  </a:cubicBezTo>
                  <a:cubicBezTo>
                    <a:pt x="1317" y="1828"/>
                    <a:pt x="1075" y="1430"/>
                    <a:pt x="901" y="1033"/>
                  </a:cubicBezTo>
                  <a:cubicBezTo>
                    <a:pt x="887" y="1000"/>
                    <a:pt x="832" y="950"/>
                    <a:pt x="786" y="959"/>
                  </a:cubicBezTo>
                  <a:cubicBezTo>
                    <a:pt x="739" y="969"/>
                    <a:pt x="750" y="1020"/>
                    <a:pt x="750" y="1055"/>
                  </a:cubicBezTo>
                  <a:cubicBezTo>
                    <a:pt x="758" y="1612"/>
                    <a:pt x="757" y="2170"/>
                    <a:pt x="779" y="2727"/>
                  </a:cubicBezTo>
                  <a:cubicBezTo>
                    <a:pt x="789" y="2997"/>
                    <a:pt x="861" y="3061"/>
                    <a:pt x="1118" y="3124"/>
                  </a:cubicBezTo>
                  <a:cubicBezTo>
                    <a:pt x="1187" y="3140"/>
                    <a:pt x="1263" y="3146"/>
                    <a:pt x="1265" y="3232"/>
                  </a:cubicBezTo>
                  <a:cubicBezTo>
                    <a:pt x="1267" y="3341"/>
                    <a:pt x="1171" y="3309"/>
                    <a:pt x="1113" y="3310"/>
                  </a:cubicBezTo>
                  <a:cubicBezTo>
                    <a:pt x="796" y="3314"/>
                    <a:pt x="479" y="3314"/>
                    <a:pt x="162" y="3311"/>
                  </a:cubicBezTo>
                  <a:cubicBezTo>
                    <a:pt x="108" y="3310"/>
                    <a:pt x="30" y="3336"/>
                    <a:pt x="15" y="3249"/>
                  </a:cubicBezTo>
                  <a:cubicBezTo>
                    <a:pt x="0" y="3157"/>
                    <a:pt x="74" y="3147"/>
                    <a:pt x="140" y="3122"/>
                  </a:cubicBezTo>
                  <a:cubicBezTo>
                    <a:pt x="463" y="3002"/>
                    <a:pt x="451" y="2999"/>
                    <a:pt x="465" y="2653"/>
                  </a:cubicBezTo>
                  <a:cubicBezTo>
                    <a:pt x="488" y="2095"/>
                    <a:pt x="488" y="1538"/>
                    <a:pt x="486" y="980"/>
                  </a:cubicBezTo>
                  <a:cubicBezTo>
                    <a:pt x="485" y="822"/>
                    <a:pt x="461" y="665"/>
                    <a:pt x="465" y="507"/>
                  </a:cubicBezTo>
                  <a:cubicBezTo>
                    <a:pt x="469" y="346"/>
                    <a:pt x="375" y="279"/>
                    <a:pt x="244" y="238"/>
                  </a:cubicBezTo>
                  <a:cubicBezTo>
                    <a:pt x="195" y="223"/>
                    <a:pt x="139" y="228"/>
                    <a:pt x="89" y="214"/>
                  </a:cubicBezTo>
                  <a:cubicBezTo>
                    <a:pt x="43" y="202"/>
                    <a:pt x="12" y="169"/>
                    <a:pt x="12" y="115"/>
                  </a:cubicBezTo>
                  <a:cubicBezTo>
                    <a:pt x="13" y="48"/>
                    <a:pt x="63" y="0"/>
                    <a:pt x="107" y="2"/>
                  </a:cubicBezTo>
                  <a:cubicBezTo>
                    <a:pt x="325" y="11"/>
                    <a:pt x="620" y="5"/>
                    <a:pt x="841" y="5"/>
                  </a:cubicBezTo>
                  <a:cubicBezTo>
                    <a:pt x="923" y="5"/>
                    <a:pt x="1176" y="259"/>
                    <a:pt x="1227" y="512"/>
                  </a:cubicBezTo>
                  <a:cubicBezTo>
                    <a:pt x="1222" y="536"/>
                    <a:pt x="1214" y="547"/>
                    <a:pt x="1252" y="572"/>
                  </a:cubicBezTo>
                  <a:cubicBezTo>
                    <a:pt x="1424" y="896"/>
                    <a:pt x="1481" y="1083"/>
                    <a:pt x="1610" y="1340"/>
                  </a:cubicBezTo>
                  <a:cubicBezTo>
                    <a:pt x="1766" y="1654"/>
                    <a:pt x="1884" y="1987"/>
                    <a:pt x="2023" y="2309"/>
                  </a:cubicBezTo>
                  <a:cubicBezTo>
                    <a:pt x="2051" y="2375"/>
                    <a:pt x="2067" y="2482"/>
                    <a:pt x="2141" y="2482"/>
                  </a:cubicBezTo>
                  <a:cubicBezTo>
                    <a:pt x="2218" y="2483"/>
                    <a:pt x="2255" y="2379"/>
                    <a:pt x="2284" y="2311"/>
                  </a:cubicBezTo>
                  <a:cubicBezTo>
                    <a:pt x="2582" y="1617"/>
                    <a:pt x="2908" y="927"/>
                    <a:pt x="3200" y="231"/>
                  </a:cubicBezTo>
                  <a:cubicBezTo>
                    <a:pt x="3260" y="88"/>
                    <a:pt x="3388" y="37"/>
                    <a:pt x="3536" y="44"/>
                  </a:cubicBezTo>
                  <a:cubicBezTo>
                    <a:pt x="3732" y="53"/>
                    <a:pt x="3928" y="46"/>
                    <a:pt x="4124" y="48"/>
                  </a:cubicBezTo>
                  <a:cubicBezTo>
                    <a:pt x="4167" y="48"/>
                    <a:pt x="4218" y="41"/>
                    <a:pt x="4234" y="100"/>
                  </a:cubicBezTo>
                  <a:cubicBezTo>
                    <a:pt x="4256" y="178"/>
                    <a:pt x="4187" y="185"/>
                    <a:pt x="4144" y="202"/>
                  </a:cubicBezTo>
                  <a:cubicBezTo>
                    <a:pt x="4096" y="221"/>
                    <a:pt x="4038" y="215"/>
                    <a:pt x="3991" y="234"/>
                  </a:cubicBezTo>
                  <a:cubicBezTo>
                    <a:pt x="3845" y="294"/>
                    <a:pt x="3740" y="381"/>
                    <a:pt x="3741" y="565"/>
                  </a:cubicBezTo>
                  <a:cubicBezTo>
                    <a:pt x="3747" y="1297"/>
                    <a:pt x="3744" y="2028"/>
                    <a:pt x="3743" y="2760"/>
                  </a:cubicBezTo>
                  <a:cubicBezTo>
                    <a:pt x="3742" y="2931"/>
                    <a:pt x="3817" y="3044"/>
                    <a:pt x="3981" y="3095"/>
                  </a:cubicBezTo>
                  <a:cubicBezTo>
                    <a:pt x="4046" y="3115"/>
                    <a:pt x="4110" y="3138"/>
                    <a:pt x="4173" y="3161"/>
                  </a:cubicBezTo>
                  <a:cubicBezTo>
                    <a:pt x="4209" y="3174"/>
                    <a:pt x="4239" y="3193"/>
                    <a:pt x="4237" y="3241"/>
                  </a:cubicBezTo>
                  <a:cubicBezTo>
                    <a:pt x="4234" y="3304"/>
                    <a:pt x="4188" y="3310"/>
                    <a:pt x="4143" y="3310"/>
                  </a:cubicBezTo>
                  <a:cubicBezTo>
                    <a:pt x="3924" y="3312"/>
                    <a:pt x="3705" y="3311"/>
                    <a:pt x="3487" y="3311"/>
                  </a:cubicBezTo>
                  <a:lnTo>
                    <a:pt x="3487" y="3312"/>
                  </a:lnTo>
                  <a:close/>
                  <a:moveTo>
                    <a:pt x="3680" y="2890"/>
                  </a:moveTo>
                  <a:lnTo>
                    <a:pt x="3689" y="2877"/>
                  </a:lnTo>
                  <a:lnTo>
                    <a:pt x="3674" y="2876"/>
                  </a:lnTo>
                  <a:lnTo>
                    <a:pt x="3680" y="28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25"/>
            <p:cNvSpPr>
              <a:spLocks noEditPoints="1"/>
            </p:cNvSpPr>
            <p:nvPr userDrawn="1"/>
          </p:nvSpPr>
          <p:spPr bwMode="black">
            <a:xfrm>
              <a:off x="6678932" y="1689174"/>
              <a:ext cx="207296" cy="199666"/>
            </a:xfrm>
            <a:custGeom>
              <a:avLst/>
              <a:gdLst>
                <a:gd name="T0" fmla="*/ 2835 w 3593"/>
                <a:gd name="T1" fmla="*/ 1505 h 3460"/>
                <a:gd name="T2" fmla="*/ 2793 w 3593"/>
                <a:gd name="T3" fmla="*/ 529 h 3460"/>
                <a:gd name="T4" fmla="*/ 2538 w 3593"/>
                <a:gd name="T5" fmla="*/ 238 h 3460"/>
                <a:gd name="T6" fmla="*/ 2393 w 3593"/>
                <a:gd name="T7" fmla="*/ 182 h 3460"/>
                <a:gd name="T8" fmla="*/ 2346 w 3593"/>
                <a:gd name="T9" fmla="*/ 113 h 3460"/>
                <a:gd name="T10" fmla="*/ 2408 w 3593"/>
                <a:gd name="T11" fmla="*/ 66 h 3460"/>
                <a:gd name="T12" fmla="*/ 3516 w 3593"/>
                <a:gd name="T13" fmla="*/ 67 h 3460"/>
                <a:gd name="T14" fmla="*/ 3591 w 3593"/>
                <a:gd name="T15" fmla="*/ 135 h 3460"/>
                <a:gd name="T16" fmla="*/ 3540 w 3593"/>
                <a:gd name="T17" fmla="*/ 200 h 3460"/>
                <a:gd name="T18" fmla="*/ 3480 w 3593"/>
                <a:gd name="T19" fmla="*/ 231 h 3460"/>
                <a:gd name="T20" fmla="*/ 3132 w 3593"/>
                <a:gd name="T21" fmla="*/ 728 h 3460"/>
                <a:gd name="T22" fmla="*/ 3134 w 3593"/>
                <a:gd name="T23" fmla="*/ 2923 h 3460"/>
                <a:gd name="T24" fmla="*/ 3100 w 3593"/>
                <a:gd name="T25" fmla="*/ 3304 h 3460"/>
                <a:gd name="T26" fmla="*/ 2894 w 3593"/>
                <a:gd name="T27" fmla="*/ 3390 h 3460"/>
                <a:gd name="T28" fmla="*/ 2735 w 3593"/>
                <a:gd name="T29" fmla="*/ 3231 h 3460"/>
                <a:gd name="T30" fmla="*/ 1030 w 3593"/>
                <a:gd name="T31" fmla="*/ 1103 h 3460"/>
                <a:gd name="T32" fmla="*/ 813 w 3593"/>
                <a:gd name="T33" fmla="*/ 909 h 3460"/>
                <a:gd name="T34" fmla="*/ 778 w 3593"/>
                <a:gd name="T35" fmla="*/ 1177 h 3460"/>
                <a:gd name="T36" fmla="*/ 791 w 3593"/>
                <a:gd name="T37" fmla="*/ 2715 h 3460"/>
                <a:gd name="T38" fmla="*/ 1146 w 3593"/>
                <a:gd name="T39" fmla="*/ 3143 h 3460"/>
                <a:gd name="T40" fmla="*/ 1267 w 3593"/>
                <a:gd name="T41" fmla="*/ 3257 h 3460"/>
                <a:gd name="T42" fmla="*/ 1125 w 3593"/>
                <a:gd name="T43" fmla="*/ 3329 h 3460"/>
                <a:gd name="T44" fmla="*/ 152 w 3593"/>
                <a:gd name="T45" fmla="*/ 3329 h 3460"/>
                <a:gd name="T46" fmla="*/ 6 w 3593"/>
                <a:gd name="T47" fmla="*/ 3259 h 3460"/>
                <a:gd name="T48" fmla="*/ 139 w 3593"/>
                <a:gd name="T49" fmla="*/ 3139 h 3460"/>
                <a:gd name="T50" fmla="*/ 480 w 3593"/>
                <a:gd name="T51" fmla="*/ 2715 h 3460"/>
                <a:gd name="T52" fmla="*/ 480 w 3593"/>
                <a:gd name="T53" fmla="*/ 670 h 3460"/>
                <a:gd name="T54" fmla="*/ 152 w 3593"/>
                <a:gd name="T55" fmla="*/ 242 h 3460"/>
                <a:gd name="T56" fmla="*/ 32 w 3593"/>
                <a:gd name="T57" fmla="*/ 133 h 3460"/>
                <a:gd name="T58" fmla="*/ 167 w 3593"/>
                <a:gd name="T59" fmla="*/ 65 h 3460"/>
                <a:gd name="T60" fmla="*/ 636 w 3593"/>
                <a:gd name="T61" fmla="*/ 30 h 3460"/>
                <a:gd name="T62" fmla="*/ 971 w 3593"/>
                <a:gd name="T63" fmla="*/ 219 h 3460"/>
                <a:gd name="T64" fmla="*/ 2464 w 3593"/>
                <a:gd name="T65" fmla="*/ 2076 h 3460"/>
                <a:gd name="T66" fmla="*/ 2725 w 3593"/>
                <a:gd name="T67" fmla="*/ 2385 h 3460"/>
                <a:gd name="T68" fmla="*/ 2804 w 3593"/>
                <a:gd name="T69" fmla="*/ 2448 h 3460"/>
                <a:gd name="T70" fmla="*/ 2834 w 3593"/>
                <a:gd name="T71" fmla="*/ 2352 h 3460"/>
                <a:gd name="T72" fmla="*/ 2835 w 3593"/>
                <a:gd name="T73" fmla="*/ 1505 h 3460"/>
                <a:gd name="T74" fmla="*/ 2811 w 3593"/>
                <a:gd name="T75" fmla="*/ 3204 h 3460"/>
                <a:gd name="T76" fmla="*/ 2803 w 3593"/>
                <a:gd name="T77" fmla="*/ 3216 h 3460"/>
                <a:gd name="T78" fmla="*/ 2816 w 3593"/>
                <a:gd name="T79" fmla="*/ 3217 h 3460"/>
                <a:gd name="T80" fmla="*/ 2811 w 3593"/>
                <a:gd name="T81" fmla="*/ 3204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593" h="3460">
                  <a:moveTo>
                    <a:pt x="2835" y="1505"/>
                  </a:moveTo>
                  <a:cubicBezTo>
                    <a:pt x="2821" y="1217"/>
                    <a:pt x="2867" y="872"/>
                    <a:pt x="2793" y="529"/>
                  </a:cubicBezTo>
                  <a:cubicBezTo>
                    <a:pt x="2761" y="376"/>
                    <a:pt x="2719" y="255"/>
                    <a:pt x="2538" y="238"/>
                  </a:cubicBezTo>
                  <a:cubicBezTo>
                    <a:pt x="2488" y="233"/>
                    <a:pt x="2438" y="207"/>
                    <a:pt x="2393" y="182"/>
                  </a:cubicBezTo>
                  <a:cubicBezTo>
                    <a:pt x="2370" y="170"/>
                    <a:pt x="2348" y="138"/>
                    <a:pt x="2346" y="113"/>
                  </a:cubicBezTo>
                  <a:cubicBezTo>
                    <a:pt x="2342" y="78"/>
                    <a:pt x="2376" y="66"/>
                    <a:pt x="2408" y="66"/>
                  </a:cubicBezTo>
                  <a:cubicBezTo>
                    <a:pt x="2777" y="66"/>
                    <a:pt x="3147" y="66"/>
                    <a:pt x="3516" y="67"/>
                  </a:cubicBezTo>
                  <a:cubicBezTo>
                    <a:pt x="3557" y="68"/>
                    <a:pt x="3588" y="89"/>
                    <a:pt x="3591" y="135"/>
                  </a:cubicBezTo>
                  <a:cubicBezTo>
                    <a:pt x="3593" y="170"/>
                    <a:pt x="3569" y="187"/>
                    <a:pt x="3540" y="200"/>
                  </a:cubicBezTo>
                  <a:cubicBezTo>
                    <a:pt x="3520" y="209"/>
                    <a:pt x="3501" y="224"/>
                    <a:pt x="3480" y="231"/>
                  </a:cubicBezTo>
                  <a:cubicBezTo>
                    <a:pt x="3132" y="356"/>
                    <a:pt x="3132" y="356"/>
                    <a:pt x="3132" y="728"/>
                  </a:cubicBezTo>
                  <a:cubicBezTo>
                    <a:pt x="3132" y="1460"/>
                    <a:pt x="3130" y="2192"/>
                    <a:pt x="3134" y="2923"/>
                  </a:cubicBezTo>
                  <a:cubicBezTo>
                    <a:pt x="3135" y="3052"/>
                    <a:pt x="3116" y="3178"/>
                    <a:pt x="3100" y="3304"/>
                  </a:cubicBezTo>
                  <a:cubicBezTo>
                    <a:pt x="3086" y="3420"/>
                    <a:pt x="2992" y="3460"/>
                    <a:pt x="2894" y="3390"/>
                  </a:cubicBezTo>
                  <a:cubicBezTo>
                    <a:pt x="2834" y="3347"/>
                    <a:pt x="2782" y="3289"/>
                    <a:pt x="2735" y="3231"/>
                  </a:cubicBezTo>
                  <a:cubicBezTo>
                    <a:pt x="2166" y="2522"/>
                    <a:pt x="1601" y="1810"/>
                    <a:pt x="1030" y="1103"/>
                  </a:cubicBezTo>
                  <a:cubicBezTo>
                    <a:pt x="967" y="1026"/>
                    <a:pt x="914" y="878"/>
                    <a:pt x="813" y="909"/>
                  </a:cubicBezTo>
                  <a:cubicBezTo>
                    <a:pt x="731" y="935"/>
                    <a:pt x="777" y="1084"/>
                    <a:pt x="778" y="1177"/>
                  </a:cubicBezTo>
                  <a:cubicBezTo>
                    <a:pt x="782" y="1690"/>
                    <a:pt x="755" y="2203"/>
                    <a:pt x="791" y="2715"/>
                  </a:cubicBezTo>
                  <a:cubicBezTo>
                    <a:pt x="812" y="3015"/>
                    <a:pt x="847" y="3054"/>
                    <a:pt x="1146" y="3143"/>
                  </a:cubicBezTo>
                  <a:cubicBezTo>
                    <a:pt x="1211" y="3162"/>
                    <a:pt x="1270" y="3197"/>
                    <a:pt x="1267" y="3257"/>
                  </a:cubicBezTo>
                  <a:cubicBezTo>
                    <a:pt x="1262" y="3331"/>
                    <a:pt x="1186" y="3329"/>
                    <a:pt x="1125" y="3329"/>
                  </a:cubicBezTo>
                  <a:cubicBezTo>
                    <a:pt x="801" y="3329"/>
                    <a:pt x="477" y="3329"/>
                    <a:pt x="152" y="3329"/>
                  </a:cubicBezTo>
                  <a:cubicBezTo>
                    <a:pt x="90" y="3329"/>
                    <a:pt x="12" y="3323"/>
                    <a:pt x="6" y="3259"/>
                  </a:cubicBezTo>
                  <a:cubicBezTo>
                    <a:pt x="0" y="3190"/>
                    <a:pt x="57" y="3155"/>
                    <a:pt x="139" y="3139"/>
                  </a:cubicBezTo>
                  <a:cubicBezTo>
                    <a:pt x="428" y="3085"/>
                    <a:pt x="480" y="3013"/>
                    <a:pt x="480" y="2715"/>
                  </a:cubicBezTo>
                  <a:cubicBezTo>
                    <a:pt x="481" y="2033"/>
                    <a:pt x="481" y="1351"/>
                    <a:pt x="480" y="670"/>
                  </a:cubicBezTo>
                  <a:cubicBezTo>
                    <a:pt x="480" y="343"/>
                    <a:pt x="467" y="326"/>
                    <a:pt x="152" y="242"/>
                  </a:cubicBezTo>
                  <a:cubicBezTo>
                    <a:pt x="92" y="226"/>
                    <a:pt x="30" y="212"/>
                    <a:pt x="32" y="133"/>
                  </a:cubicBezTo>
                  <a:cubicBezTo>
                    <a:pt x="34" y="34"/>
                    <a:pt x="115" y="68"/>
                    <a:pt x="167" y="65"/>
                  </a:cubicBezTo>
                  <a:cubicBezTo>
                    <a:pt x="323" y="55"/>
                    <a:pt x="478" y="64"/>
                    <a:pt x="636" y="30"/>
                  </a:cubicBezTo>
                  <a:cubicBezTo>
                    <a:pt x="781" y="0"/>
                    <a:pt x="884" y="111"/>
                    <a:pt x="971" y="219"/>
                  </a:cubicBezTo>
                  <a:cubicBezTo>
                    <a:pt x="1469" y="838"/>
                    <a:pt x="1966" y="1457"/>
                    <a:pt x="2464" y="2076"/>
                  </a:cubicBezTo>
                  <a:cubicBezTo>
                    <a:pt x="2549" y="2181"/>
                    <a:pt x="2637" y="2282"/>
                    <a:pt x="2725" y="2385"/>
                  </a:cubicBezTo>
                  <a:cubicBezTo>
                    <a:pt x="2747" y="2411"/>
                    <a:pt x="2756" y="2462"/>
                    <a:pt x="2804" y="2448"/>
                  </a:cubicBezTo>
                  <a:cubicBezTo>
                    <a:pt x="2855" y="2434"/>
                    <a:pt x="2834" y="2385"/>
                    <a:pt x="2834" y="2352"/>
                  </a:cubicBezTo>
                  <a:cubicBezTo>
                    <a:pt x="2836" y="2088"/>
                    <a:pt x="2835" y="1824"/>
                    <a:pt x="2835" y="1505"/>
                  </a:cubicBezTo>
                  <a:close/>
                  <a:moveTo>
                    <a:pt x="2811" y="3204"/>
                  </a:moveTo>
                  <a:lnTo>
                    <a:pt x="2803" y="3216"/>
                  </a:lnTo>
                  <a:lnTo>
                    <a:pt x="2816" y="3217"/>
                  </a:lnTo>
                  <a:lnTo>
                    <a:pt x="2811" y="32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26"/>
            <p:cNvSpPr>
              <a:spLocks noEditPoints="1"/>
            </p:cNvSpPr>
            <p:nvPr userDrawn="1"/>
          </p:nvSpPr>
          <p:spPr bwMode="black">
            <a:xfrm>
              <a:off x="5780054" y="1671879"/>
              <a:ext cx="236547" cy="215181"/>
            </a:xfrm>
            <a:custGeom>
              <a:avLst/>
              <a:gdLst>
                <a:gd name="T0" fmla="*/ 2081 w 4102"/>
                <a:gd name="T1" fmla="*/ 3712 h 3729"/>
                <a:gd name="T2" fmla="*/ 820 w 4102"/>
                <a:gd name="T3" fmla="*/ 3282 h 3729"/>
                <a:gd name="T4" fmla="*/ 477 w 4102"/>
                <a:gd name="T5" fmla="*/ 1083 h 3729"/>
                <a:gd name="T6" fmla="*/ 3428 w 4102"/>
                <a:gd name="T7" fmla="*/ 852 h 3729"/>
                <a:gd name="T8" fmla="*/ 3283 w 4102"/>
                <a:gd name="T9" fmla="*/ 3250 h 3729"/>
                <a:gd name="T10" fmla="*/ 2081 w 4102"/>
                <a:gd name="T11" fmla="*/ 3712 h 3729"/>
                <a:gd name="T12" fmla="*/ 3385 w 4102"/>
                <a:gd name="T13" fmla="*/ 1914 h 3729"/>
                <a:gd name="T14" fmla="*/ 3243 w 4102"/>
                <a:gd name="T15" fmla="*/ 1671 h 3729"/>
                <a:gd name="T16" fmla="*/ 3070 w 4102"/>
                <a:gd name="T17" fmla="*/ 1142 h 3729"/>
                <a:gd name="T18" fmla="*/ 1307 w 4102"/>
                <a:gd name="T19" fmla="*/ 788 h 3729"/>
                <a:gd name="T20" fmla="*/ 876 w 4102"/>
                <a:gd name="T21" fmla="*/ 2515 h 3729"/>
                <a:gd name="T22" fmla="*/ 905 w 4102"/>
                <a:gd name="T23" fmla="*/ 2789 h 3729"/>
                <a:gd name="T24" fmla="*/ 803 w 4102"/>
                <a:gd name="T25" fmla="*/ 2761 h 3729"/>
                <a:gd name="T26" fmla="*/ 808 w 4102"/>
                <a:gd name="T27" fmla="*/ 2797 h 3729"/>
                <a:gd name="T28" fmla="*/ 902 w 4102"/>
                <a:gd name="T29" fmla="*/ 2785 h 3729"/>
                <a:gd name="T30" fmla="*/ 1108 w 4102"/>
                <a:gd name="T31" fmla="*/ 2982 h 3729"/>
                <a:gd name="T32" fmla="*/ 2151 w 4102"/>
                <a:gd name="T33" fmla="*/ 3427 h 3729"/>
                <a:gd name="T34" fmla="*/ 3253 w 4102"/>
                <a:gd name="T35" fmla="*/ 2329 h 3729"/>
                <a:gd name="T36" fmla="*/ 3379 w 4102"/>
                <a:gd name="T37" fmla="*/ 1908 h 3729"/>
                <a:gd name="T38" fmla="*/ 3465 w 4102"/>
                <a:gd name="T39" fmla="*/ 1856 h 3729"/>
                <a:gd name="T40" fmla="*/ 3427 w 4102"/>
                <a:gd name="T41" fmla="*/ 1816 h 3729"/>
                <a:gd name="T42" fmla="*/ 3385 w 4102"/>
                <a:gd name="T43" fmla="*/ 1914 h 3729"/>
                <a:gd name="T44" fmla="*/ 773 w 4102"/>
                <a:gd name="T45" fmla="*/ 2641 h 3729"/>
                <a:gd name="T46" fmla="*/ 764 w 4102"/>
                <a:gd name="T47" fmla="*/ 2655 h 3729"/>
                <a:gd name="T48" fmla="*/ 778 w 4102"/>
                <a:gd name="T49" fmla="*/ 2656 h 3729"/>
                <a:gd name="T50" fmla="*/ 773 w 4102"/>
                <a:gd name="T51" fmla="*/ 2641 h 3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102" h="3729">
                  <a:moveTo>
                    <a:pt x="2081" y="3712"/>
                  </a:moveTo>
                  <a:cubicBezTo>
                    <a:pt x="1619" y="3693"/>
                    <a:pt x="1188" y="3599"/>
                    <a:pt x="820" y="3282"/>
                  </a:cubicBezTo>
                  <a:cubicBezTo>
                    <a:pt x="141" y="2696"/>
                    <a:pt x="0" y="1799"/>
                    <a:pt x="477" y="1083"/>
                  </a:cubicBezTo>
                  <a:cubicBezTo>
                    <a:pt x="1158" y="60"/>
                    <a:pt x="2622" y="0"/>
                    <a:pt x="3428" y="852"/>
                  </a:cubicBezTo>
                  <a:cubicBezTo>
                    <a:pt x="4102" y="1565"/>
                    <a:pt x="3985" y="2662"/>
                    <a:pt x="3283" y="3250"/>
                  </a:cubicBezTo>
                  <a:cubicBezTo>
                    <a:pt x="2865" y="3601"/>
                    <a:pt x="2528" y="3729"/>
                    <a:pt x="2081" y="3712"/>
                  </a:cubicBezTo>
                  <a:close/>
                  <a:moveTo>
                    <a:pt x="3385" y="1914"/>
                  </a:moveTo>
                  <a:cubicBezTo>
                    <a:pt x="3309" y="1849"/>
                    <a:pt x="3244" y="1778"/>
                    <a:pt x="3243" y="1671"/>
                  </a:cubicBezTo>
                  <a:cubicBezTo>
                    <a:pt x="3240" y="1476"/>
                    <a:pt x="3149" y="1313"/>
                    <a:pt x="3070" y="1142"/>
                  </a:cubicBezTo>
                  <a:cubicBezTo>
                    <a:pt x="2769" y="495"/>
                    <a:pt x="1812" y="368"/>
                    <a:pt x="1307" y="788"/>
                  </a:cubicBezTo>
                  <a:cubicBezTo>
                    <a:pt x="856" y="1162"/>
                    <a:pt x="663" y="1906"/>
                    <a:pt x="876" y="2515"/>
                  </a:cubicBezTo>
                  <a:cubicBezTo>
                    <a:pt x="910" y="2612"/>
                    <a:pt x="899" y="2697"/>
                    <a:pt x="905" y="2789"/>
                  </a:cubicBezTo>
                  <a:cubicBezTo>
                    <a:pt x="871" y="2777"/>
                    <a:pt x="849" y="2723"/>
                    <a:pt x="803" y="2761"/>
                  </a:cubicBezTo>
                  <a:cubicBezTo>
                    <a:pt x="798" y="2765"/>
                    <a:pt x="801" y="2790"/>
                    <a:pt x="808" y="2797"/>
                  </a:cubicBezTo>
                  <a:cubicBezTo>
                    <a:pt x="843" y="2830"/>
                    <a:pt x="872" y="2796"/>
                    <a:pt x="902" y="2785"/>
                  </a:cubicBezTo>
                  <a:cubicBezTo>
                    <a:pt x="1052" y="2763"/>
                    <a:pt x="1052" y="2909"/>
                    <a:pt x="1108" y="2982"/>
                  </a:cubicBezTo>
                  <a:cubicBezTo>
                    <a:pt x="1375" y="3327"/>
                    <a:pt x="1746" y="3475"/>
                    <a:pt x="2151" y="3427"/>
                  </a:cubicBezTo>
                  <a:cubicBezTo>
                    <a:pt x="2774" y="3354"/>
                    <a:pt x="3106" y="2968"/>
                    <a:pt x="3253" y="2329"/>
                  </a:cubicBezTo>
                  <a:cubicBezTo>
                    <a:pt x="3285" y="2191"/>
                    <a:pt x="3209" y="2007"/>
                    <a:pt x="3379" y="1908"/>
                  </a:cubicBezTo>
                  <a:cubicBezTo>
                    <a:pt x="3413" y="1900"/>
                    <a:pt x="3456" y="1907"/>
                    <a:pt x="3465" y="1856"/>
                  </a:cubicBezTo>
                  <a:cubicBezTo>
                    <a:pt x="3470" y="1826"/>
                    <a:pt x="3447" y="1814"/>
                    <a:pt x="3427" y="1816"/>
                  </a:cubicBezTo>
                  <a:cubicBezTo>
                    <a:pt x="3358" y="1822"/>
                    <a:pt x="3375" y="1871"/>
                    <a:pt x="3385" y="1914"/>
                  </a:cubicBezTo>
                  <a:close/>
                  <a:moveTo>
                    <a:pt x="773" y="2641"/>
                  </a:moveTo>
                  <a:lnTo>
                    <a:pt x="764" y="2655"/>
                  </a:lnTo>
                  <a:lnTo>
                    <a:pt x="778" y="2656"/>
                  </a:lnTo>
                  <a:lnTo>
                    <a:pt x="773" y="26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27"/>
            <p:cNvSpPr>
              <a:spLocks noEditPoints="1"/>
            </p:cNvSpPr>
            <p:nvPr userDrawn="1"/>
          </p:nvSpPr>
          <p:spPr bwMode="black">
            <a:xfrm>
              <a:off x="6422292" y="1690192"/>
              <a:ext cx="160241" cy="192290"/>
            </a:xfrm>
            <a:custGeom>
              <a:avLst/>
              <a:gdLst>
                <a:gd name="T0" fmla="*/ 2051 w 2777"/>
                <a:gd name="T1" fmla="*/ 1572 h 3333"/>
                <a:gd name="T2" fmla="*/ 2050 w 2777"/>
                <a:gd name="T3" fmla="*/ 2024 h 3333"/>
                <a:gd name="T4" fmla="*/ 1947 w 2777"/>
                <a:gd name="T5" fmla="*/ 2203 h 3333"/>
                <a:gd name="T6" fmla="*/ 1841 w 2777"/>
                <a:gd name="T7" fmla="*/ 2058 h 3333"/>
                <a:gd name="T8" fmla="*/ 1196 w 2777"/>
                <a:gd name="T9" fmla="*/ 1718 h 3333"/>
                <a:gd name="T10" fmla="*/ 1054 w 2777"/>
                <a:gd name="T11" fmla="*/ 1917 h 3333"/>
                <a:gd name="T12" fmla="*/ 1056 w 2777"/>
                <a:gd name="T13" fmla="*/ 2777 h 3333"/>
                <a:gd name="T14" fmla="*/ 1310 w 2777"/>
                <a:gd name="T15" fmla="*/ 3032 h 3333"/>
                <a:gd name="T16" fmla="*/ 2192 w 2777"/>
                <a:gd name="T17" fmla="*/ 3032 h 3333"/>
                <a:gd name="T18" fmla="*/ 2517 w 2777"/>
                <a:gd name="T19" fmla="*/ 2741 h 3333"/>
                <a:gd name="T20" fmla="*/ 2643 w 2777"/>
                <a:gd name="T21" fmla="*/ 2559 h 3333"/>
                <a:gd name="T22" fmla="*/ 2775 w 2777"/>
                <a:gd name="T23" fmla="*/ 2782 h 3333"/>
                <a:gd name="T24" fmla="*/ 2743 w 2777"/>
                <a:gd name="T25" fmla="*/ 3164 h 3333"/>
                <a:gd name="T26" fmla="*/ 2501 w 2777"/>
                <a:gd name="T27" fmla="*/ 3309 h 3333"/>
                <a:gd name="T28" fmla="*/ 1932 w 2777"/>
                <a:gd name="T29" fmla="*/ 3311 h 3333"/>
                <a:gd name="T30" fmla="*/ 506 w 2777"/>
                <a:gd name="T31" fmla="*/ 3313 h 3333"/>
                <a:gd name="T32" fmla="*/ 142 w 2777"/>
                <a:gd name="T33" fmla="*/ 3310 h 3333"/>
                <a:gd name="T34" fmla="*/ 13 w 2777"/>
                <a:gd name="T35" fmla="*/ 3247 h 3333"/>
                <a:gd name="T36" fmla="*/ 114 w 2777"/>
                <a:gd name="T37" fmla="*/ 3140 h 3333"/>
                <a:gd name="T38" fmla="*/ 524 w 2777"/>
                <a:gd name="T39" fmla="*/ 2489 h 3333"/>
                <a:gd name="T40" fmla="*/ 520 w 2777"/>
                <a:gd name="T41" fmla="*/ 747 h 3333"/>
                <a:gd name="T42" fmla="*/ 140 w 2777"/>
                <a:gd name="T43" fmla="*/ 226 h 3333"/>
                <a:gd name="T44" fmla="*/ 8 w 2777"/>
                <a:gd name="T45" fmla="*/ 96 h 3333"/>
                <a:gd name="T46" fmla="*/ 167 w 2777"/>
                <a:gd name="T47" fmla="*/ 8 h 3333"/>
                <a:gd name="T48" fmla="*/ 2355 w 2777"/>
                <a:gd name="T49" fmla="*/ 47 h 3333"/>
                <a:gd name="T50" fmla="*/ 2490 w 2777"/>
                <a:gd name="T51" fmla="*/ 106 h 3333"/>
                <a:gd name="T52" fmla="*/ 2583 w 2777"/>
                <a:gd name="T53" fmla="*/ 672 h 3333"/>
                <a:gd name="T54" fmla="*/ 2506 w 2777"/>
                <a:gd name="T55" fmla="*/ 771 h 3333"/>
                <a:gd name="T56" fmla="*/ 2381 w 2777"/>
                <a:gd name="T57" fmla="*/ 702 h 3333"/>
                <a:gd name="T58" fmla="*/ 2327 w 2777"/>
                <a:gd name="T59" fmla="*/ 555 h 3333"/>
                <a:gd name="T60" fmla="*/ 2027 w 2777"/>
                <a:gd name="T61" fmla="*/ 324 h 3333"/>
                <a:gd name="T62" fmla="*/ 1236 w 2777"/>
                <a:gd name="T63" fmla="*/ 312 h 3333"/>
                <a:gd name="T64" fmla="*/ 1054 w 2777"/>
                <a:gd name="T65" fmla="*/ 476 h 3333"/>
                <a:gd name="T66" fmla="*/ 1055 w 2777"/>
                <a:gd name="T67" fmla="*/ 1268 h 3333"/>
                <a:gd name="T68" fmla="*/ 1198 w 2777"/>
                <a:gd name="T69" fmla="*/ 1416 h 3333"/>
                <a:gd name="T70" fmla="*/ 1402 w 2777"/>
                <a:gd name="T71" fmla="*/ 1416 h 3333"/>
                <a:gd name="T72" fmla="*/ 1845 w 2777"/>
                <a:gd name="T73" fmla="*/ 1079 h 3333"/>
                <a:gd name="T74" fmla="*/ 1936 w 2777"/>
                <a:gd name="T75" fmla="*/ 926 h 3333"/>
                <a:gd name="T76" fmla="*/ 2049 w 2777"/>
                <a:gd name="T77" fmla="*/ 1097 h 3333"/>
                <a:gd name="T78" fmla="*/ 2052 w 2777"/>
                <a:gd name="T79" fmla="*/ 1142 h 3333"/>
                <a:gd name="T80" fmla="*/ 2051 w 2777"/>
                <a:gd name="T81" fmla="*/ 1572 h 3333"/>
                <a:gd name="T82" fmla="*/ 2460 w 2777"/>
                <a:gd name="T83" fmla="*/ 3141 h 3333"/>
                <a:gd name="T84" fmla="*/ 2452 w 2777"/>
                <a:gd name="T85" fmla="*/ 3154 h 3333"/>
                <a:gd name="T86" fmla="*/ 2465 w 2777"/>
                <a:gd name="T87" fmla="*/ 3156 h 3333"/>
                <a:gd name="T88" fmla="*/ 2460 w 2777"/>
                <a:gd name="T89" fmla="*/ 3141 h 3333"/>
                <a:gd name="T90" fmla="*/ 2637 w 2777"/>
                <a:gd name="T91" fmla="*/ 3116 h 3333"/>
                <a:gd name="T92" fmla="*/ 2646 w 2777"/>
                <a:gd name="T93" fmla="*/ 3102 h 3333"/>
                <a:gd name="T94" fmla="*/ 2631 w 2777"/>
                <a:gd name="T95" fmla="*/ 3101 h 3333"/>
                <a:gd name="T96" fmla="*/ 2637 w 2777"/>
                <a:gd name="T97" fmla="*/ 3116 h 3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77" h="3333">
                  <a:moveTo>
                    <a:pt x="2051" y="1572"/>
                  </a:moveTo>
                  <a:cubicBezTo>
                    <a:pt x="2051" y="1723"/>
                    <a:pt x="2053" y="1874"/>
                    <a:pt x="2050" y="2024"/>
                  </a:cubicBezTo>
                  <a:cubicBezTo>
                    <a:pt x="2049" y="2101"/>
                    <a:pt x="2036" y="2191"/>
                    <a:pt x="1947" y="2203"/>
                  </a:cubicBezTo>
                  <a:cubicBezTo>
                    <a:pt x="1855" y="2215"/>
                    <a:pt x="1865" y="2117"/>
                    <a:pt x="1841" y="2058"/>
                  </a:cubicBezTo>
                  <a:cubicBezTo>
                    <a:pt x="1734" y="1791"/>
                    <a:pt x="1427" y="1634"/>
                    <a:pt x="1196" y="1718"/>
                  </a:cubicBezTo>
                  <a:cubicBezTo>
                    <a:pt x="1096" y="1755"/>
                    <a:pt x="1052" y="1810"/>
                    <a:pt x="1054" y="1917"/>
                  </a:cubicBezTo>
                  <a:cubicBezTo>
                    <a:pt x="1058" y="2203"/>
                    <a:pt x="1055" y="2490"/>
                    <a:pt x="1056" y="2777"/>
                  </a:cubicBezTo>
                  <a:cubicBezTo>
                    <a:pt x="1057" y="2943"/>
                    <a:pt x="1156" y="3028"/>
                    <a:pt x="1310" y="3032"/>
                  </a:cubicBezTo>
                  <a:cubicBezTo>
                    <a:pt x="1604" y="3040"/>
                    <a:pt x="1898" y="3041"/>
                    <a:pt x="2192" y="3032"/>
                  </a:cubicBezTo>
                  <a:cubicBezTo>
                    <a:pt x="2374" y="3027"/>
                    <a:pt x="2469" y="2905"/>
                    <a:pt x="2517" y="2741"/>
                  </a:cubicBezTo>
                  <a:cubicBezTo>
                    <a:pt x="2540" y="2664"/>
                    <a:pt x="2554" y="2545"/>
                    <a:pt x="2643" y="2559"/>
                  </a:cubicBezTo>
                  <a:cubicBezTo>
                    <a:pt x="2727" y="2573"/>
                    <a:pt x="2777" y="2684"/>
                    <a:pt x="2775" y="2782"/>
                  </a:cubicBezTo>
                  <a:cubicBezTo>
                    <a:pt x="2773" y="2910"/>
                    <a:pt x="2766" y="3039"/>
                    <a:pt x="2743" y="3164"/>
                  </a:cubicBezTo>
                  <a:cubicBezTo>
                    <a:pt x="2720" y="3292"/>
                    <a:pt x="2611" y="3333"/>
                    <a:pt x="2501" y="3309"/>
                  </a:cubicBezTo>
                  <a:cubicBezTo>
                    <a:pt x="2309" y="3266"/>
                    <a:pt x="2121" y="3309"/>
                    <a:pt x="1932" y="3311"/>
                  </a:cubicBezTo>
                  <a:cubicBezTo>
                    <a:pt x="1456" y="3316"/>
                    <a:pt x="981" y="3311"/>
                    <a:pt x="506" y="3313"/>
                  </a:cubicBezTo>
                  <a:cubicBezTo>
                    <a:pt x="385" y="3314"/>
                    <a:pt x="265" y="3273"/>
                    <a:pt x="142" y="3310"/>
                  </a:cubicBezTo>
                  <a:cubicBezTo>
                    <a:pt x="88" y="3326"/>
                    <a:pt x="21" y="3299"/>
                    <a:pt x="13" y="3247"/>
                  </a:cubicBezTo>
                  <a:cubicBezTo>
                    <a:pt x="6" y="3197"/>
                    <a:pt x="59" y="3149"/>
                    <a:pt x="114" y="3140"/>
                  </a:cubicBezTo>
                  <a:cubicBezTo>
                    <a:pt x="500" y="3078"/>
                    <a:pt x="533" y="2811"/>
                    <a:pt x="524" y="2489"/>
                  </a:cubicBezTo>
                  <a:cubicBezTo>
                    <a:pt x="509" y="1909"/>
                    <a:pt x="520" y="1328"/>
                    <a:pt x="520" y="747"/>
                  </a:cubicBezTo>
                  <a:cubicBezTo>
                    <a:pt x="519" y="375"/>
                    <a:pt x="497" y="345"/>
                    <a:pt x="140" y="226"/>
                  </a:cubicBezTo>
                  <a:cubicBezTo>
                    <a:pt x="71" y="203"/>
                    <a:pt x="0" y="171"/>
                    <a:pt x="8" y="96"/>
                  </a:cubicBezTo>
                  <a:cubicBezTo>
                    <a:pt x="15" y="15"/>
                    <a:pt x="97" y="0"/>
                    <a:pt x="167" y="8"/>
                  </a:cubicBezTo>
                  <a:cubicBezTo>
                    <a:pt x="895" y="90"/>
                    <a:pt x="1625" y="24"/>
                    <a:pt x="2355" y="47"/>
                  </a:cubicBezTo>
                  <a:cubicBezTo>
                    <a:pt x="2407" y="48"/>
                    <a:pt x="2468" y="45"/>
                    <a:pt x="2490" y="106"/>
                  </a:cubicBezTo>
                  <a:cubicBezTo>
                    <a:pt x="2554" y="289"/>
                    <a:pt x="2623" y="472"/>
                    <a:pt x="2583" y="672"/>
                  </a:cubicBezTo>
                  <a:cubicBezTo>
                    <a:pt x="2574" y="715"/>
                    <a:pt x="2563" y="762"/>
                    <a:pt x="2506" y="771"/>
                  </a:cubicBezTo>
                  <a:cubicBezTo>
                    <a:pt x="2445" y="781"/>
                    <a:pt x="2403" y="759"/>
                    <a:pt x="2381" y="702"/>
                  </a:cubicBezTo>
                  <a:cubicBezTo>
                    <a:pt x="2362" y="653"/>
                    <a:pt x="2345" y="604"/>
                    <a:pt x="2327" y="555"/>
                  </a:cubicBezTo>
                  <a:cubicBezTo>
                    <a:pt x="2276" y="415"/>
                    <a:pt x="2181" y="328"/>
                    <a:pt x="2027" y="324"/>
                  </a:cubicBezTo>
                  <a:cubicBezTo>
                    <a:pt x="1763" y="319"/>
                    <a:pt x="1499" y="319"/>
                    <a:pt x="1236" y="312"/>
                  </a:cubicBezTo>
                  <a:cubicBezTo>
                    <a:pt x="1117" y="308"/>
                    <a:pt x="1051" y="342"/>
                    <a:pt x="1054" y="476"/>
                  </a:cubicBezTo>
                  <a:cubicBezTo>
                    <a:pt x="1059" y="740"/>
                    <a:pt x="1058" y="1004"/>
                    <a:pt x="1055" y="1268"/>
                  </a:cubicBezTo>
                  <a:cubicBezTo>
                    <a:pt x="1054" y="1370"/>
                    <a:pt x="1087" y="1425"/>
                    <a:pt x="1198" y="1416"/>
                  </a:cubicBezTo>
                  <a:cubicBezTo>
                    <a:pt x="1266" y="1411"/>
                    <a:pt x="1334" y="1416"/>
                    <a:pt x="1402" y="1416"/>
                  </a:cubicBezTo>
                  <a:cubicBezTo>
                    <a:pt x="1697" y="1414"/>
                    <a:pt x="1768" y="1362"/>
                    <a:pt x="1845" y="1079"/>
                  </a:cubicBezTo>
                  <a:cubicBezTo>
                    <a:pt x="1862" y="1017"/>
                    <a:pt x="1842" y="924"/>
                    <a:pt x="1936" y="926"/>
                  </a:cubicBezTo>
                  <a:cubicBezTo>
                    <a:pt x="2035" y="929"/>
                    <a:pt x="2030" y="1027"/>
                    <a:pt x="2049" y="1097"/>
                  </a:cubicBezTo>
                  <a:cubicBezTo>
                    <a:pt x="2053" y="1111"/>
                    <a:pt x="2052" y="1127"/>
                    <a:pt x="2052" y="1142"/>
                  </a:cubicBezTo>
                  <a:cubicBezTo>
                    <a:pt x="2052" y="1285"/>
                    <a:pt x="2052" y="1429"/>
                    <a:pt x="2051" y="1572"/>
                  </a:cubicBezTo>
                  <a:close/>
                  <a:moveTo>
                    <a:pt x="2460" y="3141"/>
                  </a:moveTo>
                  <a:lnTo>
                    <a:pt x="2452" y="3154"/>
                  </a:lnTo>
                  <a:lnTo>
                    <a:pt x="2465" y="3156"/>
                  </a:lnTo>
                  <a:lnTo>
                    <a:pt x="2460" y="3141"/>
                  </a:lnTo>
                  <a:close/>
                  <a:moveTo>
                    <a:pt x="2637" y="3116"/>
                  </a:moveTo>
                  <a:lnTo>
                    <a:pt x="2646" y="3102"/>
                  </a:lnTo>
                  <a:lnTo>
                    <a:pt x="2631" y="3101"/>
                  </a:lnTo>
                  <a:lnTo>
                    <a:pt x="2637" y="31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28"/>
            <p:cNvSpPr>
              <a:spLocks noEditPoints="1"/>
            </p:cNvSpPr>
            <p:nvPr userDrawn="1"/>
          </p:nvSpPr>
          <p:spPr bwMode="black">
            <a:xfrm>
              <a:off x="5506118" y="1689683"/>
              <a:ext cx="211875" cy="198903"/>
            </a:xfrm>
            <a:custGeom>
              <a:avLst/>
              <a:gdLst>
                <a:gd name="T0" fmla="*/ 2868 w 3671"/>
                <a:gd name="T1" fmla="*/ 1430 h 3446"/>
                <a:gd name="T2" fmla="*/ 2826 w 3671"/>
                <a:gd name="T3" fmla="*/ 465 h 3446"/>
                <a:gd name="T4" fmla="*/ 2612 w 3671"/>
                <a:gd name="T5" fmla="*/ 240 h 3446"/>
                <a:gd name="T6" fmla="*/ 2458 w 3671"/>
                <a:gd name="T7" fmla="*/ 216 h 3446"/>
                <a:gd name="T8" fmla="*/ 2374 w 3671"/>
                <a:gd name="T9" fmla="*/ 103 h 3446"/>
                <a:gd name="T10" fmla="*/ 2487 w 3671"/>
                <a:gd name="T11" fmla="*/ 16 h 3446"/>
                <a:gd name="T12" fmla="*/ 3203 w 3671"/>
                <a:gd name="T13" fmla="*/ 28 h 3446"/>
                <a:gd name="T14" fmla="*/ 3487 w 3671"/>
                <a:gd name="T15" fmla="*/ 14 h 3446"/>
                <a:gd name="T16" fmla="*/ 3663 w 3671"/>
                <a:gd name="T17" fmla="*/ 114 h 3446"/>
                <a:gd name="T18" fmla="*/ 3524 w 3671"/>
                <a:gd name="T19" fmla="*/ 239 h 3446"/>
                <a:gd name="T20" fmla="*/ 3395 w 3671"/>
                <a:gd name="T21" fmla="*/ 271 h 3446"/>
                <a:gd name="T22" fmla="*/ 3220 w 3671"/>
                <a:gd name="T23" fmla="*/ 494 h 3446"/>
                <a:gd name="T24" fmla="*/ 3182 w 3671"/>
                <a:gd name="T25" fmla="*/ 1843 h 3446"/>
                <a:gd name="T26" fmla="*/ 3063 w 3671"/>
                <a:gd name="T27" fmla="*/ 2658 h 3446"/>
                <a:gd name="T28" fmla="*/ 2021 w 3671"/>
                <a:gd name="T29" fmla="*/ 3399 h 3446"/>
                <a:gd name="T30" fmla="*/ 847 w 3671"/>
                <a:gd name="T31" fmla="*/ 3025 h 3446"/>
                <a:gd name="T32" fmla="*/ 521 w 3671"/>
                <a:gd name="T33" fmla="*/ 1908 h 3446"/>
                <a:gd name="T34" fmla="*/ 464 w 3671"/>
                <a:gd name="T35" fmla="*/ 1621 h 3446"/>
                <a:gd name="T36" fmla="*/ 468 w 3671"/>
                <a:gd name="T37" fmla="*/ 649 h 3446"/>
                <a:gd name="T38" fmla="*/ 139 w 3671"/>
                <a:gd name="T39" fmla="*/ 241 h 3446"/>
                <a:gd name="T40" fmla="*/ 4 w 3671"/>
                <a:gd name="T41" fmla="*/ 115 h 3446"/>
                <a:gd name="T42" fmla="*/ 155 w 3671"/>
                <a:gd name="T43" fmla="*/ 15 h 3446"/>
                <a:gd name="T44" fmla="*/ 1331 w 3671"/>
                <a:gd name="T45" fmla="*/ 16 h 3446"/>
                <a:gd name="T46" fmla="*/ 1490 w 3671"/>
                <a:gd name="T47" fmla="*/ 106 h 3446"/>
                <a:gd name="T48" fmla="*/ 1352 w 3671"/>
                <a:gd name="T49" fmla="*/ 229 h 3446"/>
                <a:gd name="T50" fmla="*/ 1007 w 3671"/>
                <a:gd name="T51" fmla="*/ 685 h 3446"/>
                <a:gd name="T52" fmla="*/ 1001 w 3671"/>
                <a:gd name="T53" fmla="*/ 1589 h 3446"/>
                <a:gd name="T54" fmla="*/ 1036 w 3671"/>
                <a:gd name="T55" fmla="*/ 2374 h 3446"/>
                <a:gd name="T56" fmla="*/ 2316 w 3671"/>
                <a:gd name="T57" fmla="*/ 3009 h 3446"/>
                <a:gd name="T58" fmla="*/ 2819 w 3671"/>
                <a:gd name="T59" fmla="*/ 2348 h 3446"/>
                <a:gd name="T60" fmla="*/ 2871 w 3671"/>
                <a:gd name="T61" fmla="*/ 1882 h 3446"/>
                <a:gd name="T62" fmla="*/ 2868 w 3671"/>
                <a:gd name="T63" fmla="*/ 1430 h 3446"/>
                <a:gd name="T64" fmla="*/ 686 w 3671"/>
                <a:gd name="T65" fmla="*/ 1730 h 3446"/>
                <a:gd name="T66" fmla="*/ 665 w 3671"/>
                <a:gd name="T67" fmla="*/ 1704 h 3446"/>
                <a:gd name="T68" fmla="*/ 653 w 3671"/>
                <a:gd name="T69" fmla="*/ 1736 h 3446"/>
                <a:gd name="T70" fmla="*/ 664 w 3671"/>
                <a:gd name="T71" fmla="*/ 1751 h 3446"/>
                <a:gd name="T72" fmla="*/ 686 w 3671"/>
                <a:gd name="T73" fmla="*/ 1730 h 3446"/>
                <a:gd name="T74" fmla="*/ 635 w 3671"/>
                <a:gd name="T75" fmla="*/ 537 h 3446"/>
                <a:gd name="T76" fmla="*/ 621 w 3671"/>
                <a:gd name="T77" fmla="*/ 527 h 3446"/>
                <a:gd name="T78" fmla="*/ 619 w 3671"/>
                <a:gd name="T79" fmla="*/ 542 h 3446"/>
                <a:gd name="T80" fmla="*/ 635 w 3671"/>
                <a:gd name="T81" fmla="*/ 537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71" h="3446">
                  <a:moveTo>
                    <a:pt x="2868" y="1430"/>
                  </a:moveTo>
                  <a:cubicBezTo>
                    <a:pt x="2866" y="1108"/>
                    <a:pt x="2878" y="786"/>
                    <a:pt x="2826" y="465"/>
                  </a:cubicBezTo>
                  <a:cubicBezTo>
                    <a:pt x="2805" y="330"/>
                    <a:pt x="2728" y="270"/>
                    <a:pt x="2612" y="240"/>
                  </a:cubicBezTo>
                  <a:cubicBezTo>
                    <a:pt x="2562" y="227"/>
                    <a:pt x="2507" y="230"/>
                    <a:pt x="2458" y="216"/>
                  </a:cubicBezTo>
                  <a:cubicBezTo>
                    <a:pt x="2406" y="200"/>
                    <a:pt x="2360" y="172"/>
                    <a:pt x="2374" y="103"/>
                  </a:cubicBezTo>
                  <a:cubicBezTo>
                    <a:pt x="2386" y="41"/>
                    <a:pt x="2428" y="16"/>
                    <a:pt x="2487" y="16"/>
                  </a:cubicBezTo>
                  <a:cubicBezTo>
                    <a:pt x="2726" y="17"/>
                    <a:pt x="2967" y="0"/>
                    <a:pt x="3203" y="28"/>
                  </a:cubicBezTo>
                  <a:cubicBezTo>
                    <a:pt x="3304" y="41"/>
                    <a:pt x="3392" y="9"/>
                    <a:pt x="3487" y="14"/>
                  </a:cubicBezTo>
                  <a:cubicBezTo>
                    <a:pt x="3566" y="19"/>
                    <a:pt x="3653" y="34"/>
                    <a:pt x="3663" y="114"/>
                  </a:cubicBezTo>
                  <a:cubicBezTo>
                    <a:pt x="3671" y="180"/>
                    <a:pt x="3596" y="223"/>
                    <a:pt x="3524" y="239"/>
                  </a:cubicBezTo>
                  <a:cubicBezTo>
                    <a:pt x="3481" y="248"/>
                    <a:pt x="3438" y="260"/>
                    <a:pt x="3395" y="271"/>
                  </a:cubicBezTo>
                  <a:cubicBezTo>
                    <a:pt x="3279" y="301"/>
                    <a:pt x="3240" y="370"/>
                    <a:pt x="3220" y="494"/>
                  </a:cubicBezTo>
                  <a:cubicBezTo>
                    <a:pt x="3149" y="943"/>
                    <a:pt x="3192" y="1394"/>
                    <a:pt x="3182" y="1843"/>
                  </a:cubicBezTo>
                  <a:cubicBezTo>
                    <a:pt x="3176" y="2121"/>
                    <a:pt x="3186" y="2397"/>
                    <a:pt x="3063" y="2658"/>
                  </a:cubicBezTo>
                  <a:cubicBezTo>
                    <a:pt x="2853" y="3101"/>
                    <a:pt x="2503" y="3349"/>
                    <a:pt x="2021" y="3399"/>
                  </a:cubicBezTo>
                  <a:cubicBezTo>
                    <a:pt x="1579" y="3446"/>
                    <a:pt x="1161" y="3363"/>
                    <a:pt x="847" y="3025"/>
                  </a:cubicBezTo>
                  <a:cubicBezTo>
                    <a:pt x="558" y="2714"/>
                    <a:pt x="380" y="2358"/>
                    <a:pt x="521" y="1908"/>
                  </a:cubicBezTo>
                  <a:cubicBezTo>
                    <a:pt x="547" y="1825"/>
                    <a:pt x="461" y="1729"/>
                    <a:pt x="464" y="1621"/>
                  </a:cubicBezTo>
                  <a:cubicBezTo>
                    <a:pt x="476" y="1297"/>
                    <a:pt x="471" y="973"/>
                    <a:pt x="468" y="649"/>
                  </a:cubicBezTo>
                  <a:cubicBezTo>
                    <a:pt x="466" y="349"/>
                    <a:pt x="437" y="315"/>
                    <a:pt x="139" y="241"/>
                  </a:cubicBezTo>
                  <a:cubicBezTo>
                    <a:pt x="68" y="223"/>
                    <a:pt x="0" y="191"/>
                    <a:pt x="4" y="115"/>
                  </a:cubicBezTo>
                  <a:cubicBezTo>
                    <a:pt x="9" y="36"/>
                    <a:pt x="80" y="15"/>
                    <a:pt x="155" y="15"/>
                  </a:cubicBezTo>
                  <a:cubicBezTo>
                    <a:pt x="547" y="16"/>
                    <a:pt x="939" y="16"/>
                    <a:pt x="1331" y="16"/>
                  </a:cubicBezTo>
                  <a:cubicBezTo>
                    <a:pt x="1403" y="16"/>
                    <a:pt x="1483" y="26"/>
                    <a:pt x="1490" y="106"/>
                  </a:cubicBezTo>
                  <a:cubicBezTo>
                    <a:pt x="1496" y="182"/>
                    <a:pt x="1420" y="210"/>
                    <a:pt x="1352" y="229"/>
                  </a:cubicBezTo>
                  <a:cubicBezTo>
                    <a:pt x="1007" y="328"/>
                    <a:pt x="1007" y="328"/>
                    <a:pt x="1007" y="685"/>
                  </a:cubicBezTo>
                  <a:cubicBezTo>
                    <a:pt x="1007" y="986"/>
                    <a:pt x="1025" y="1289"/>
                    <a:pt x="1001" y="1589"/>
                  </a:cubicBezTo>
                  <a:cubicBezTo>
                    <a:pt x="979" y="1855"/>
                    <a:pt x="1000" y="2115"/>
                    <a:pt x="1036" y="2374"/>
                  </a:cubicBezTo>
                  <a:cubicBezTo>
                    <a:pt x="1123" y="2998"/>
                    <a:pt x="1782" y="3231"/>
                    <a:pt x="2316" y="3009"/>
                  </a:cubicBezTo>
                  <a:cubicBezTo>
                    <a:pt x="2620" y="2882"/>
                    <a:pt x="2773" y="2656"/>
                    <a:pt x="2819" y="2348"/>
                  </a:cubicBezTo>
                  <a:cubicBezTo>
                    <a:pt x="2842" y="2194"/>
                    <a:pt x="2884" y="2042"/>
                    <a:pt x="2871" y="1882"/>
                  </a:cubicBezTo>
                  <a:cubicBezTo>
                    <a:pt x="2859" y="1732"/>
                    <a:pt x="2868" y="1581"/>
                    <a:pt x="2868" y="1430"/>
                  </a:cubicBezTo>
                  <a:close/>
                  <a:moveTo>
                    <a:pt x="686" y="1730"/>
                  </a:moveTo>
                  <a:cubicBezTo>
                    <a:pt x="679" y="1721"/>
                    <a:pt x="672" y="1713"/>
                    <a:pt x="665" y="1704"/>
                  </a:cubicBezTo>
                  <a:cubicBezTo>
                    <a:pt x="661" y="1715"/>
                    <a:pt x="655" y="1725"/>
                    <a:pt x="653" y="1736"/>
                  </a:cubicBezTo>
                  <a:cubicBezTo>
                    <a:pt x="652" y="1740"/>
                    <a:pt x="660" y="1746"/>
                    <a:pt x="664" y="1751"/>
                  </a:cubicBezTo>
                  <a:cubicBezTo>
                    <a:pt x="671" y="1744"/>
                    <a:pt x="679" y="1737"/>
                    <a:pt x="686" y="1730"/>
                  </a:cubicBezTo>
                  <a:close/>
                  <a:moveTo>
                    <a:pt x="635" y="537"/>
                  </a:moveTo>
                  <a:lnTo>
                    <a:pt x="621" y="527"/>
                  </a:lnTo>
                  <a:lnTo>
                    <a:pt x="619" y="542"/>
                  </a:lnTo>
                  <a:lnTo>
                    <a:pt x="635" y="5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9"/>
            <p:cNvSpPr>
              <a:spLocks noEditPoints="1"/>
            </p:cNvSpPr>
            <p:nvPr userDrawn="1"/>
          </p:nvSpPr>
          <p:spPr bwMode="black">
            <a:xfrm>
              <a:off x="5278982" y="1685614"/>
              <a:ext cx="137604" cy="203735"/>
            </a:xfrm>
            <a:custGeom>
              <a:avLst/>
              <a:gdLst>
                <a:gd name="T0" fmla="*/ 149 w 2386"/>
                <a:gd name="T1" fmla="*/ 2848 h 3529"/>
                <a:gd name="T2" fmla="*/ 149 w 2386"/>
                <a:gd name="T3" fmla="*/ 2441 h 3529"/>
                <a:gd name="T4" fmla="*/ 236 w 2386"/>
                <a:gd name="T5" fmla="*/ 2264 h 3529"/>
                <a:gd name="T6" fmla="*/ 372 w 2386"/>
                <a:gd name="T7" fmla="*/ 2410 h 3529"/>
                <a:gd name="T8" fmla="*/ 451 w 2386"/>
                <a:gd name="T9" fmla="*/ 2642 h 3529"/>
                <a:gd name="T10" fmla="*/ 1550 w 2386"/>
                <a:gd name="T11" fmla="*/ 3119 h 3529"/>
                <a:gd name="T12" fmla="*/ 1722 w 2386"/>
                <a:gd name="T13" fmla="*/ 2303 h 3529"/>
                <a:gd name="T14" fmla="*/ 930 w 2386"/>
                <a:gd name="T15" fmla="*/ 1841 h 3529"/>
                <a:gd name="T16" fmla="*/ 319 w 2386"/>
                <a:gd name="T17" fmla="*/ 1328 h 3529"/>
                <a:gd name="T18" fmla="*/ 1020 w 2386"/>
                <a:gd name="T19" fmla="*/ 31 h 3529"/>
                <a:gd name="T20" fmla="*/ 1657 w 2386"/>
                <a:gd name="T21" fmla="*/ 137 h 3529"/>
                <a:gd name="T22" fmla="*/ 1865 w 2386"/>
                <a:gd name="T23" fmla="*/ 99 h 3529"/>
                <a:gd name="T24" fmla="*/ 2023 w 2386"/>
                <a:gd name="T25" fmla="*/ 24 h 3529"/>
                <a:gd name="T26" fmla="*/ 2098 w 2386"/>
                <a:gd name="T27" fmla="*/ 169 h 3529"/>
                <a:gd name="T28" fmla="*/ 2092 w 2386"/>
                <a:gd name="T29" fmla="*/ 1049 h 3529"/>
                <a:gd name="T30" fmla="*/ 2013 w 2386"/>
                <a:gd name="T31" fmla="*/ 1210 h 3529"/>
                <a:gd name="T32" fmla="*/ 1873 w 2386"/>
                <a:gd name="T33" fmla="*/ 1071 h 3529"/>
                <a:gd name="T34" fmla="*/ 1557 w 2386"/>
                <a:gd name="T35" fmla="*/ 466 h 3529"/>
                <a:gd name="T36" fmla="*/ 803 w 2386"/>
                <a:gd name="T37" fmla="*/ 409 h 3529"/>
                <a:gd name="T38" fmla="*/ 833 w 2386"/>
                <a:gd name="T39" fmla="*/ 1104 h 3529"/>
                <a:gd name="T40" fmla="*/ 1672 w 2386"/>
                <a:gd name="T41" fmla="*/ 1580 h 3529"/>
                <a:gd name="T42" fmla="*/ 2331 w 2386"/>
                <a:gd name="T43" fmla="*/ 2271 h 3529"/>
                <a:gd name="T44" fmla="*/ 2282 w 2386"/>
                <a:gd name="T45" fmla="*/ 2393 h 3529"/>
                <a:gd name="T46" fmla="*/ 2243 w 2386"/>
                <a:gd name="T47" fmla="*/ 2422 h 3529"/>
                <a:gd name="T48" fmla="*/ 2271 w 2386"/>
                <a:gd name="T49" fmla="*/ 2929 h 3529"/>
                <a:gd name="T50" fmla="*/ 1845 w 2386"/>
                <a:gd name="T51" fmla="*/ 3348 h 3529"/>
                <a:gd name="T52" fmla="*/ 759 w 2386"/>
                <a:gd name="T53" fmla="*/ 3367 h 3529"/>
                <a:gd name="T54" fmla="*/ 306 w 2386"/>
                <a:gd name="T55" fmla="*/ 3417 h 3529"/>
                <a:gd name="T56" fmla="*/ 152 w 2386"/>
                <a:gd name="T57" fmla="*/ 3301 h 3529"/>
                <a:gd name="T58" fmla="*/ 149 w 2386"/>
                <a:gd name="T59" fmla="*/ 2848 h 3529"/>
                <a:gd name="T60" fmla="*/ 315 w 2386"/>
                <a:gd name="T61" fmla="*/ 2891 h 3529"/>
                <a:gd name="T62" fmla="*/ 253 w 2386"/>
                <a:gd name="T63" fmla="*/ 2853 h 3529"/>
                <a:gd name="T64" fmla="*/ 244 w 2386"/>
                <a:gd name="T65" fmla="*/ 2893 h 3529"/>
                <a:gd name="T66" fmla="*/ 312 w 2386"/>
                <a:gd name="T67" fmla="*/ 2925 h 3529"/>
                <a:gd name="T68" fmla="*/ 315 w 2386"/>
                <a:gd name="T69" fmla="*/ 2891 h 3529"/>
                <a:gd name="T70" fmla="*/ 1528 w 2386"/>
                <a:gd name="T71" fmla="*/ 275 h 3529"/>
                <a:gd name="T72" fmla="*/ 1521 w 2386"/>
                <a:gd name="T73" fmla="*/ 286 h 3529"/>
                <a:gd name="T74" fmla="*/ 1533 w 2386"/>
                <a:gd name="T75" fmla="*/ 287 h 3529"/>
                <a:gd name="T76" fmla="*/ 1528 w 2386"/>
                <a:gd name="T77" fmla="*/ 275 h 3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86" h="3529">
                  <a:moveTo>
                    <a:pt x="149" y="2848"/>
                  </a:moveTo>
                  <a:cubicBezTo>
                    <a:pt x="149" y="2713"/>
                    <a:pt x="147" y="2577"/>
                    <a:pt x="149" y="2441"/>
                  </a:cubicBezTo>
                  <a:cubicBezTo>
                    <a:pt x="150" y="2369"/>
                    <a:pt x="129" y="2273"/>
                    <a:pt x="236" y="2264"/>
                  </a:cubicBezTo>
                  <a:cubicBezTo>
                    <a:pt x="325" y="2256"/>
                    <a:pt x="362" y="2322"/>
                    <a:pt x="372" y="2410"/>
                  </a:cubicBezTo>
                  <a:cubicBezTo>
                    <a:pt x="381" y="2491"/>
                    <a:pt x="418" y="2566"/>
                    <a:pt x="451" y="2642"/>
                  </a:cubicBezTo>
                  <a:cubicBezTo>
                    <a:pt x="655" y="3103"/>
                    <a:pt x="1076" y="3289"/>
                    <a:pt x="1550" y="3119"/>
                  </a:cubicBezTo>
                  <a:cubicBezTo>
                    <a:pt x="1931" y="2983"/>
                    <a:pt x="2019" y="2576"/>
                    <a:pt x="1722" y="2303"/>
                  </a:cubicBezTo>
                  <a:cubicBezTo>
                    <a:pt x="1492" y="2091"/>
                    <a:pt x="1202" y="1982"/>
                    <a:pt x="930" y="1841"/>
                  </a:cubicBezTo>
                  <a:cubicBezTo>
                    <a:pt x="689" y="1716"/>
                    <a:pt x="476" y="1566"/>
                    <a:pt x="319" y="1328"/>
                  </a:cubicBezTo>
                  <a:cubicBezTo>
                    <a:pt x="0" y="840"/>
                    <a:pt x="280" y="39"/>
                    <a:pt x="1020" y="31"/>
                  </a:cubicBezTo>
                  <a:cubicBezTo>
                    <a:pt x="1240" y="29"/>
                    <a:pt x="1458" y="24"/>
                    <a:pt x="1657" y="137"/>
                  </a:cubicBezTo>
                  <a:cubicBezTo>
                    <a:pt x="1740" y="184"/>
                    <a:pt x="1813" y="200"/>
                    <a:pt x="1865" y="99"/>
                  </a:cubicBezTo>
                  <a:cubicBezTo>
                    <a:pt x="1900" y="31"/>
                    <a:pt x="1942" y="0"/>
                    <a:pt x="2023" y="24"/>
                  </a:cubicBezTo>
                  <a:cubicBezTo>
                    <a:pt x="2106" y="48"/>
                    <a:pt x="2097" y="115"/>
                    <a:pt x="2098" y="169"/>
                  </a:cubicBezTo>
                  <a:cubicBezTo>
                    <a:pt x="2100" y="463"/>
                    <a:pt x="2098" y="756"/>
                    <a:pt x="2092" y="1049"/>
                  </a:cubicBezTo>
                  <a:cubicBezTo>
                    <a:pt x="2091" y="1110"/>
                    <a:pt x="2114" y="1195"/>
                    <a:pt x="2013" y="1210"/>
                  </a:cubicBezTo>
                  <a:cubicBezTo>
                    <a:pt x="1906" y="1226"/>
                    <a:pt x="1886" y="1141"/>
                    <a:pt x="1873" y="1071"/>
                  </a:cubicBezTo>
                  <a:cubicBezTo>
                    <a:pt x="1826" y="838"/>
                    <a:pt x="1744" y="627"/>
                    <a:pt x="1557" y="466"/>
                  </a:cubicBezTo>
                  <a:cubicBezTo>
                    <a:pt x="1351" y="291"/>
                    <a:pt x="1024" y="262"/>
                    <a:pt x="803" y="409"/>
                  </a:cubicBezTo>
                  <a:cubicBezTo>
                    <a:pt x="577" y="560"/>
                    <a:pt x="586" y="922"/>
                    <a:pt x="833" y="1104"/>
                  </a:cubicBezTo>
                  <a:cubicBezTo>
                    <a:pt x="1093" y="1295"/>
                    <a:pt x="1390" y="1425"/>
                    <a:pt x="1672" y="1580"/>
                  </a:cubicBezTo>
                  <a:cubicBezTo>
                    <a:pt x="1963" y="1741"/>
                    <a:pt x="2251" y="1904"/>
                    <a:pt x="2331" y="2271"/>
                  </a:cubicBezTo>
                  <a:cubicBezTo>
                    <a:pt x="2345" y="2335"/>
                    <a:pt x="2386" y="2386"/>
                    <a:pt x="2282" y="2393"/>
                  </a:cubicBezTo>
                  <a:cubicBezTo>
                    <a:pt x="2264" y="2394"/>
                    <a:pt x="2235" y="2395"/>
                    <a:pt x="2243" y="2422"/>
                  </a:cubicBezTo>
                  <a:cubicBezTo>
                    <a:pt x="2333" y="2726"/>
                    <a:pt x="2346" y="2793"/>
                    <a:pt x="2271" y="2929"/>
                  </a:cubicBezTo>
                  <a:cubicBezTo>
                    <a:pt x="2172" y="3109"/>
                    <a:pt x="2036" y="3258"/>
                    <a:pt x="1845" y="3348"/>
                  </a:cubicBezTo>
                  <a:cubicBezTo>
                    <a:pt x="1486" y="3517"/>
                    <a:pt x="1120" y="3529"/>
                    <a:pt x="759" y="3367"/>
                  </a:cubicBezTo>
                  <a:cubicBezTo>
                    <a:pt x="590" y="3291"/>
                    <a:pt x="461" y="3236"/>
                    <a:pt x="306" y="3417"/>
                  </a:cubicBezTo>
                  <a:cubicBezTo>
                    <a:pt x="209" y="3529"/>
                    <a:pt x="158" y="3388"/>
                    <a:pt x="152" y="3301"/>
                  </a:cubicBezTo>
                  <a:cubicBezTo>
                    <a:pt x="142" y="3151"/>
                    <a:pt x="149" y="2999"/>
                    <a:pt x="149" y="2848"/>
                  </a:cubicBezTo>
                  <a:close/>
                  <a:moveTo>
                    <a:pt x="315" y="2891"/>
                  </a:moveTo>
                  <a:cubicBezTo>
                    <a:pt x="301" y="2883"/>
                    <a:pt x="277" y="2868"/>
                    <a:pt x="253" y="2853"/>
                  </a:cubicBezTo>
                  <a:cubicBezTo>
                    <a:pt x="250" y="2867"/>
                    <a:pt x="241" y="2881"/>
                    <a:pt x="244" y="2893"/>
                  </a:cubicBezTo>
                  <a:cubicBezTo>
                    <a:pt x="253" y="2929"/>
                    <a:pt x="282" y="2930"/>
                    <a:pt x="312" y="2925"/>
                  </a:cubicBezTo>
                  <a:cubicBezTo>
                    <a:pt x="333" y="2921"/>
                    <a:pt x="336" y="2911"/>
                    <a:pt x="315" y="2891"/>
                  </a:cubicBezTo>
                  <a:close/>
                  <a:moveTo>
                    <a:pt x="1528" y="275"/>
                  </a:moveTo>
                  <a:lnTo>
                    <a:pt x="1521" y="286"/>
                  </a:lnTo>
                  <a:lnTo>
                    <a:pt x="1533" y="287"/>
                  </a:lnTo>
                  <a:lnTo>
                    <a:pt x="1528" y="2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30"/>
            <p:cNvSpPr>
              <a:spLocks noEditPoints="1"/>
            </p:cNvSpPr>
            <p:nvPr userDrawn="1"/>
          </p:nvSpPr>
          <p:spPr bwMode="black">
            <a:xfrm>
              <a:off x="6598812" y="3158817"/>
              <a:ext cx="225864" cy="209586"/>
            </a:xfrm>
            <a:custGeom>
              <a:avLst/>
              <a:gdLst>
                <a:gd name="T0" fmla="*/ 3119 w 3913"/>
                <a:gd name="T1" fmla="*/ 474 h 3630"/>
                <a:gd name="T2" fmla="*/ 3650 w 3913"/>
                <a:gd name="T3" fmla="*/ 1130 h 3630"/>
                <a:gd name="T4" fmla="*/ 3370 w 3913"/>
                <a:gd name="T5" fmla="*/ 2901 h 3630"/>
                <a:gd name="T6" fmla="*/ 1612 w 3913"/>
                <a:gd name="T7" fmla="*/ 3518 h 3630"/>
                <a:gd name="T8" fmla="*/ 524 w 3913"/>
                <a:gd name="T9" fmla="*/ 2954 h 3630"/>
                <a:gd name="T10" fmla="*/ 89 w 3913"/>
                <a:gd name="T11" fmla="*/ 2045 h 3630"/>
                <a:gd name="T12" fmla="*/ 442 w 3913"/>
                <a:gd name="T13" fmla="*/ 740 h 3630"/>
                <a:gd name="T14" fmla="*/ 1626 w 3913"/>
                <a:gd name="T15" fmla="*/ 70 h 3630"/>
                <a:gd name="T16" fmla="*/ 3123 w 3913"/>
                <a:gd name="T17" fmla="*/ 478 h 3630"/>
                <a:gd name="T18" fmla="*/ 3089 w 3913"/>
                <a:gd name="T19" fmla="*/ 490 h 3630"/>
                <a:gd name="T20" fmla="*/ 3107 w 3913"/>
                <a:gd name="T21" fmla="*/ 508 h 3630"/>
                <a:gd name="T22" fmla="*/ 3119 w 3913"/>
                <a:gd name="T23" fmla="*/ 474 h 3630"/>
                <a:gd name="T24" fmla="*/ 1071 w 3913"/>
                <a:gd name="T25" fmla="*/ 3026 h 3630"/>
                <a:gd name="T26" fmla="*/ 1074 w 3913"/>
                <a:gd name="T27" fmla="*/ 3023 h 3630"/>
                <a:gd name="T28" fmla="*/ 1122 w 3913"/>
                <a:gd name="T29" fmla="*/ 3215 h 3630"/>
                <a:gd name="T30" fmla="*/ 1227 w 3913"/>
                <a:gd name="T31" fmla="*/ 3127 h 3630"/>
                <a:gd name="T32" fmla="*/ 1339 w 3913"/>
                <a:gd name="T33" fmla="*/ 3119 h 3630"/>
                <a:gd name="T34" fmla="*/ 2852 w 3913"/>
                <a:gd name="T35" fmla="*/ 2824 h 3630"/>
                <a:gd name="T36" fmla="*/ 3131 w 3913"/>
                <a:gd name="T37" fmla="*/ 1338 h 3630"/>
                <a:gd name="T38" fmla="*/ 3135 w 3913"/>
                <a:gd name="T39" fmla="*/ 1083 h 3630"/>
                <a:gd name="T40" fmla="*/ 2698 w 3913"/>
                <a:gd name="T41" fmla="*/ 581 h 3630"/>
                <a:gd name="T42" fmla="*/ 2102 w 3913"/>
                <a:gd name="T43" fmla="*/ 345 h 3630"/>
                <a:gd name="T44" fmla="*/ 976 w 3913"/>
                <a:gd name="T45" fmla="*/ 798 h 3630"/>
                <a:gd name="T46" fmla="*/ 966 w 3913"/>
                <a:gd name="T47" fmla="*/ 2762 h 3630"/>
                <a:gd name="T48" fmla="*/ 1021 w 3913"/>
                <a:gd name="T49" fmla="*/ 2891 h 3630"/>
                <a:gd name="T50" fmla="*/ 1071 w 3913"/>
                <a:gd name="T51" fmla="*/ 3026 h 3630"/>
                <a:gd name="T52" fmla="*/ 3607 w 3913"/>
                <a:gd name="T53" fmla="*/ 1444 h 3630"/>
                <a:gd name="T54" fmla="*/ 3566 w 3913"/>
                <a:gd name="T55" fmla="*/ 1409 h 3630"/>
                <a:gd name="T56" fmla="*/ 3539 w 3913"/>
                <a:gd name="T57" fmla="*/ 1450 h 3630"/>
                <a:gd name="T58" fmla="*/ 3562 w 3913"/>
                <a:gd name="T59" fmla="*/ 1480 h 3630"/>
                <a:gd name="T60" fmla="*/ 3607 w 3913"/>
                <a:gd name="T61" fmla="*/ 1444 h 3630"/>
                <a:gd name="T62" fmla="*/ 365 w 3913"/>
                <a:gd name="T63" fmla="*/ 1422 h 3630"/>
                <a:gd name="T64" fmla="*/ 314 w 3913"/>
                <a:gd name="T65" fmla="*/ 1366 h 3630"/>
                <a:gd name="T66" fmla="*/ 279 w 3913"/>
                <a:gd name="T67" fmla="*/ 1377 h 3630"/>
                <a:gd name="T68" fmla="*/ 296 w 3913"/>
                <a:gd name="T69" fmla="*/ 1433 h 3630"/>
                <a:gd name="T70" fmla="*/ 365 w 3913"/>
                <a:gd name="T71" fmla="*/ 1422 h 3630"/>
                <a:gd name="T72" fmla="*/ 2231 w 3913"/>
                <a:gd name="T73" fmla="*/ 144 h 3630"/>
                <a:gd name="T74" fmla="*/ 2245 w 3913"/>
                <a:gd name="T75" fmla="*/ 131 h 3630"/>
                <a:gd name="T76" fmla="*/ 2231 w 3913"/>
                <a:gd name="T77" fmla="*/ 117 h 3630"/>
                <a:gd name="T78" fmla="*/ 2217 w 3913"/>
                <a:gd name="T79" fmla="*/ 137 h 3630"/>
                <a:gd name="T80" fmla="*/ 2231 w 3913"/>
                <a:gd name="T81" fmla="*/ 144 h 3630"/>
                <a:gd name="T82" fmla="*/ 3235 w 3913"/>
                <a:gd name="T83" fmla="*/ 878 h 3630"/>
                <a:gd name="T84" fmla="*/ 3244 w 3913"/>
                <a:gd name="T85" fmla="*/ 864 h 3630"/>
                <a:gd name="T86" fmla="*/ 3229 w 3913"/>
                <a:gd name="T87" fmla="*/ 862 h 3630"/>
                <a:gd name="T88" fmla="*/ 3235 w 3913"/>
                <a:gd name="T89" fmla="*/ 878 h 3630"/>
                <a:gd name="T90" fmla="*/ 432 w 3913"/>
                <a:gd name="T91" fmla="*/ 1222 h 3630"/>
                <a:gd name="T92" fmla="*/ 423 w 3913"/>
                <a:gd name="T93" fmla="*/ 1237 h 3630"/>
                <a:gd name="T94" fmla="*/ 439 w 3913"/>
                <a:gd name="T95" fmla="*/ 1238 h 3630"/>
                <a:gd name="T96" fmla="*/ 432 w 3913"/>
                <a:gd name="T97" fmla="*/ 1222 h 3630"/>
                <a:gd name="T98" fmla="*/ 252 w 3913"/>
                <a:gd name="T99" fmla="*/ 1659 h 3630"/>
                <a:gd name="T100" fmla="*/ 261 w 3913"/>
                <a:gd name="T101" fmla="*/ 1644 h 3630"/>
                <a:gd name="T102" fmla="*/ 245 w 3913"/>
                <a:gd name="T103" fmla="*/ 1643 h 3630"/>
                <a:gd name="T104" fmla="*/ 252 w 3913"/>
                <a:gd name="T105" fmla="*/ 1659 h 3630"/>
                <a:gd name="T106" fmla="*/ 3281 w 3913"/>
                <a:gd name="T107" fmla="*/ 2391 h 3630"/>
                <a:gd name="T108" fmla="*/ 3289 w 3913"/>
                <a:gd name="T109" fmla="*/ 2379 h 3630"/>
                <a:gd name="T110" fmla="*/ 3276 w 3913"/>
                <a:gd name="T111" fmla="*/ 2378 h 3630"/>
                <a:gd name="T112" fmla="*/ 3281 w 3913"/>
                <a:gd name="T113" fmla="*/ 2391 h 3630"/>
                <a:gd name="T114" fmla="*/ 719 w 3913"/>
                <a:gd name="T115" fmla="*/ 2652 h 3630"/>
                <a:gd name="T116" fmla="*/ 706 w 3913"/>
                <a:gd name="T117" fmla="*/ 2646 h 3630"/>
                <a:gd name="T118" fmla="*/ 706 w 3913"/>
                <a:gd name="T119" fmla="*/ 2671 h 3630"/>
                <a:gd name="T120" fmla="*/ 718 w 3913"/>
                <a:gd name="T121" fmla="*/ 2665 h 3630"/>
                <a:gd name="T122" fmla="*/ 719 w 3913"/>
                <a:gd name="T123" fmla="*/ 2652 h 3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13" h="3630">
                  <a:moveTo>
                    <a:pt x="3119" y="474"/>
                  </a:moveTo>
                  <a:cubicBezTo>
                    <a:pt x="3403" y="605"/>
                    <a:pt x="3542" y="869"/>
                    <a:pt x="3650" y="1130"/>
                  </a:cubicBezTo>
                  <a:cubicBezTo>
                    <a:pt x="3913" y="1768"/>
                    <a:pt x="3803" y="2378"/>
                    <a:pt x="3370" y="2901"/>
                  </a:cubicBezTo>
                  <a:cubicBezTo>
                    <a:pt x="2917" y="3445"/>
                    <a:pt x="2315" y="3630"/>
                    <a:pt x="1612" y="3518"/>
                  </a:cubicBezTo>
                  <a:cubicBezTo>
                    <a:pt x="1182" y="3449"/>
                    <a:pt x="814" y="3276"/>
                    <a:pt x="524" y="2954"/>
                  </a:cubicBezTo>
                  <a:cubicBezTo>
                    <a:pt x="292" y="2696"/>
                    <a:pt x="152" y="2394"/>
                    <a:pt x="89" y="2045"/>
                  </a:cubicBezTo>
                  <a:cubicBezTo>
                    <a:pt x="0" y="1548"/>
                    <a:pt x="109" y="1119"/>
                    <a:pt x="442" y="740"/>
                  </a:cubicBezTo>
                  <a:cubicBezTo>
                    <a:pt x="759" y="377"/>
                    <a:pt x="1145" y="131"/>
                    <a:pt x="1626" y="70"/>
                  </a:cubicBezTo>
                  <a:cubicBezTo>
                    <a:pt x="2176" y="0"/>
                    <a:pt x="2695" y="84"/>
                    <a:pt x="3123" y="478"/>
                  </a:cubicBezTo>
                  <a:cubicBezTo>
                    <a:pt x="3112" y="482"/>
                    <a:pt x="3100" y="486"/>
                    <a:pt x="3089" y="490"/>
                  </a:cubicBezTo>
                  <a:cubicBezTo>
                    <a:pt x="3095" y="496"/>
                    <a:pt x="3101" y="502"/>
                    <a:pt x="3107" y="508"/>
                  </a:cubicBezTo>
                  <a:cubicBezTo>
                    <a:pt x="3111" y="497"/>
                    <a:pt x="3115" y="485"/>
                    <a:pt x="3119" y="474"/>
                  </a:cubicBezTo>
                  <a:close/>
                  <a:moveTo>
                    <a:pt x="1071" y="3026"/>
                  </a:moveTo>
                  <a:lnTo>
                    <a:pt x="1074" y="3023"/>
                  </a:lnTo>
                  <a:cubicBezTo>
                    <a:pt x="1026" y="3103"/>
                    <a:pt x="1041" y="3177"/>
                    <a:pt x="1122" y="3215"/>
                  </a:cubicBezTo>
                  <a:cubicBezTo>
                    <a:pt x="1187" y="3245"/>
                    <a:pt x="1211" y="3180"/>
                    <a:pt x="1227" y="3127"/>
                  </a:cubicBezTo>
                  <a:cubicBezTo>
                    <a:pt x="1258" y="3022"/>
                    <a:pt x="1300" y="3103"/>
                    <a:pt x="1339" y="3119"/>
                  </a:cubicBezTo>
                  <a:cubicBezTo>
                    <a:pt x="1931" y="3366"/>
                    <a:pt x="2519" y="3262"/>
                    <a:pt x="2852" y="2824"/>
                  </a:cubicBezTo>
                  <a:cubicBezTo>
                    <a:pt x="3188" y="2381"/>
                    <a:pt x="3251" y="1873"/>
                    <a:pt x="3131" y="1338"/>
                  </a:cubicBezTo>
                  <a:cubicBezTo>
                    <a:pt x="3111" y="1251"/>
                    <a:pt x="3037" y="1166"/>
                    <a:pt x="3135" y="1083"/>
                  </a:cubicBezTo>
                  <a:cubicBezTo>
                    <a:pt x="2989" y="915"/>
                    <a:pt x="2860" y="721"/>
                    <a:pt x="2698" y="581"/>
                  </a:cubicBezTo>
                  <a:cubicBezTo>
                    <a:pt x="2545" y="448"/>
                    <a:pt x="2327" y="370"/>
                    <a:pt x="2102" y="345"/>
                  </a:cubicBezTo>
                  <a:cubicBezTo>
                    <a:pt x="1777" y="309"/>
                    <a:pt x="1227" y="416"/>
                    <a:pt x="976" y="798"/>
                  </a:cubicBezTo>
                  <a:cubicBezTo>
                    <a:pt x="573" y="1412"/>
                    <a:pt x="556" y="2158"/>
                    <a:pt x="966" y="2762"/>
                  </a:cubicBezTo>
                  <a:cubicBezTo>
                    <a:pt x="994" y="2804"/>
                    <a:pt x="1050" y="2873"/>
                    <a:pt x="1021" y="2891"/>
                  </a:cubicBezTo>
                  <a:cubicBezTo>
                    <a:pt x="787" y="3036"/>
                    <a:pt x="1070" y="2978"/>
                    <a:pt x="1071" y="3026"/>
                  </a:cubicBezTo>
                  <a:close/>
                  <a:moveTo>
                    <a:pt x="3607" y="1444"/>
                  </a:moveTo>
                  <a:cubicBezTo>
                    <a:pt x="3595" y="1433"/>
                    <a:pt x="3582" y="1411"/>
                    <a:pt x="3566" y="1409"/>
                  </a:cubicBezTo>
                  <a:cubicBezTo>
                    <a:pt x="3539" y="1404"/>
                    <a:pt x="3534" y="1429"/>
                    <a:pt x="3539" y="1450"/>
                  </a:cubicBezTo>
                  <a:cubicBezTo>
                    <a:pt x="3542" y="1462"/>
                    <a:pt x="3552" y="1478"/>
                    <a:pt x="3562" y="1480"/>
                  </a:cubicBezTo>
                  <a:cubicBezTo>
                    <a:pt x="3583" y="1486"/>
                    <a:pt x="3601" y="1476"/>
                    <a:pt x="3607" y="1444"/>
                  </a:cubicBezTo>
                  <a:close/>
                  <a:moveTo>
                    <a:pt x="365" y="1422"/>
                  </a:moveTo>
                  <a:cubicBezTo>
                    <a:pt x="344" y="1398"/>
                    <a:pt x="330" y="1381"/>
                    <a:pt x="314" y="1366"/>
                  </a:cubicBezTo>
                  <a:cubicBezTo>
                    <a:pt x="299" y="1351"/>
                    <a:pt x="286" y="1356"/>
                    <a:pt x="279" y="1377"/>
                  </a:cubicBezTo>
                  <a:cubicBezTo>
                    <a:pt x="271" y="1400"/>
                    <a:pt x="272" y="1426"/>
                    <a:pt x="296" y="1433"/>
                  </a:cubicBezTo>
                  <a:cubicBezTo>
                    <a:pt x="313" y="1439"/>
                    <a:pt x="336" y="1427"/>
                    <a:pt x="365" y="1422"/>
                  </a:cubicBezTo>
                  <a:close/>
                  <a:moveTo>
                    <a:pt x="2231" y="144"/>
                  </a:moveTo>
                  <a:cubicBezTo>
                    <a:pt x="2236" y="139"/>
                    <a:pt x="2240" y="135"/>
                    <a:pt x="2245" y="131"/>
                  </a:cubicBezTo>
                  <a:cubicBezTo>
                    <a:pt x="2241" y="126"/>
                    <a:pt x="2236" y="121"/>
                    <a:pt x="2231" y="117"/>
                  </a:cubicBezTo>
                  <a:cubicBezTo>
                    <a:pt x="2227" y="124"/>
                    <a:pt x="2222" y="130"/>
                    <a:pt x="2217" y="137"/>
                  </a:cubicBezTo>
                  <a:cubicBezTo>
                    <a:pt x="2222" y="139"/>
                    <a:pt x="2227" y="142"/>
                    <a:pt x="2231" y="144"/>
                  </a:cubicBezTo>
                  <a:close/>
                  <a:moveTo>
                    <a:pt x="3235" y="878"/>
                  </a:moveTo>
                  <a:lnTo>
                    <a:pt x="3244" y="864"/>
                  </a:lnTo>
                  <a:lnTo>
                    <a:pt x="3229" y="862"/>
                  </a:lnTo>
                  <a:lnTo>
                    <a:pt x="3235" y="878"/>
                  </a:lnTo>
                  <a:close/>
                  <a:moveTo>
                    <a:pt x="432" y="1222"/>
                  </a:moveTo>
                  <a:lnTo>
                    <a:pt x="423" y="1237"/>
                  </a:lnTo>
                  <a:lnTo>
                    <a:pt x="439" y="1238"/>
                  </a:lnTo>
                  <a:lnTo>
                    <a:pt x="432" y="1222"/>
                  </a:lnTo>
                  <a:close/>
                  <a:moveTo>
                    <a:pt x="252" y="1659"/>
                  </a:moveTo>
                  <a:lnTo>
                    <a:pt x="261" y="1644"/>
                  </a:lnTo>
                  <a:lnTo>
                    <a:pt x="245" y="1643"/>
                  </a:lnTo>
                  <a:lnTo>
                    <a:pt x="252" y="1659"/>
                  </a:lnTo>
                  <a:close/>
                  <a:moveTo>
                    <a:pt x="3281" y="2391"/>
                  </a:moveTo>
                  <a:lnTo>
                    <a:pt x="3289" y="2379"/>
                  </a:lnTo>
                  <a:lnTo>
                    <a:pt x="3276" y="2378"/>
                  </a:lnTo>
                  <a:lnTo>
                    <a:pt x="3281" y="2391"/>
                  </a:lnTo>
                  <a:close/>
                  <a:moveTo>
                    <a:pt x="719" y="2652"/>
                  </a:moveTo>
                  <a:cubicBezTo>
                    <a:pt x="715" y="2650"/>
                    <a:pt x="709" y="2645"/>
                    <a:pt x="706" y="2646"/>
                  </a:cubicBezTo>
                  <a:cubicBezTo>
                    <a:pt x="688" y="2653"/>
                    <a:pt x="688" y="2663"/>
                    <a:pt x="706" y="2671"/>
                  </a:cubicBezTo>
                  <a:cubicBezTo>
                    <a:pt x="709" y="2672"/>
                    <a:pt x="716" y="2668"/>
                    <a:pt x="718" y="2665"/>
                  </a:cubicBezTo>
                  <a:cubicBezTo>
                    <a:pt x="721" y="2662"/>
                    <a:pt x="719" y="2657"/>
                    <a:pt x="719" y="2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31"/>
            <p:cNvSpPr>
              <a:spLocks noEditPoints="1"/>
            </p:cNvSpPr>
            <p:nvPr userDrawn="1"/>
          </p:nvSpPr>
          <p:spPr bwMode="black">
            <a:xfrm>
              <a:off x="5350200" y="3159071"/>
              <a:ext cx="221794" cy="207042"/>
            </a:xfrm>
            <a:custGeom>
              <a:avLst/>
              <a:gdLst>
                <a:gd name="T0" fmla="*/ 3833 w 3840"/>
                <a:gd name="T1" fmla="*/ 1760 h 3589"/>
                <a:gd name="T2" fmla="*/ 2276 w 3840"/>
                <a:gd name="T3" fmla="*/ 3511 h 3589"/>
                <a:gd name="T4" fmla="*/ 491 w 3840"/>
                <a:gd name="T5" fmla="*/ 2845 h 3589"/>
                <a:gd name="T6" fmla="*/ 175 w 3840"/>
                <a:gd name="T7" fmla="*/ 1353 h 3589"/>
                <a:gd name="T8" fmla="*/ 1699 w 3840"/>
                <a:gd name="T9" fmla="*/ 87 h 3589"/>
                <a:gd name="T10" fmla="*/ 3164 w 3840"/>
                <a:gd name="T11" fmla="*/ 448 h 3589"/>
                <a:gd name="T12" fmla="*/ 3410 w 3840"/>
                <a:gd name="T13" fmla="*/ 794 h 3589"/>
                <a:gd name="T14" fmla="*/ 3596 w 3840"/>
                <a:gd name="T15" fmla="*/ 916 h 3589"/>
                <a:gd name="T16" fmla="*/ 3833 w 3840"/>
                <a:gd name="T17" fmla="*/ 1760 h 3589"/>
                <a:gd name="T18" fmla="*/ 1956 w 3840"/>
                <a:gd name="T19" fmla="*/ 3235 h 3589"/>
                <a:gd name="T20" fmla="*/ 3114 w 3840"/>
                <a:gd name="T21" fmla="*/ 2453 h 3589"/>
                <a:gd name="T22" fmla="*/ 3204 w 3840"/>
                <a:gd name="T23" fmla="*/ 1477 h 3589"/>
                <a:gd name="T24" fmla="*/ 2739 w 3840"/>
                <a:gd name="T25" fmla="*/ 595 h 3589"/>
                <a:gd name="T26" fmla="*/ 995 w 3840"/>
                <a:gd name="T27" fmla="*/ 829 h 3589"/>
                <a:gd name="T28" fmla="*/ 742 w 3840"/>
                <a:gd name="T29" fmla="*/ 2131 h 3589"/>
                <a:gd name="T30" fmla="*/ 1956 w 3840"/>
                <a:gd name="T31" fmla="*/ 3235 h 3589"/>
                <a:gd name="T32" fmla="*/ 3565 w 3840"/>
                <a:gd name="T33" fmla="*/ 1151 h 3589"/>
                <a:gd name="T34" fmla="*/ 3574 w 3840"/>
                <a:gd name="T35" fmla="*/ 1137 h 3589"/>
                <a:gd name="T36" fmla="*/ 3559 w 3840"/>
                <a:gd name="T37" fmla="*/ 1135 h 3589"/>
                <a:gd name="T38" fmla="*/ 3565 w 3840"/>
                <a:gd name="T39" fmla="*/ 1151 h 3589"/>
                <a:gd name="T40" fmla="*/ 304 w 3840"/>
                <a:gd name="T41" fmla="*/ 1358 h 3589"/>
                <a:gd name="T42" fmla="*/ 296 w 3840"/>
                <a:gd name="T43" fmla="*/ 1370 h 3589"/>
                <a:gd name="T44" fmla="*/ 309 w 3840"/>
                <a:gd name="T45" fmla="*/ 1371 h 3589"/>
                <a:gd name="T46" fmla="*/ 304 w 3840"/>
                <a:gd name="T47" fmla="*/ 1358 h 3589"/>
                <a:gd name="T48" fmla="*/ 481 w 3840"/>
                <a:gd name="T49" fmla="*/ 2469 h 3589"/>
                <a:gd name="T50" fmla="*/ 495 w 3840"/>
                <a:gd name="T51" fmla="*/ 2478 h 3589"/>
                <a:gd name="T52" fmla="*/ 497 w 3840"/>
                <a:gd name="T53" fmla="*/ 2463 h 3589"/>
                <a:gd name="T54" fmla="*/ 481 w 3840"/>
                <a:gd name="T55" fmla="*/ 2469 h 3589"/>
                <a:gd name="T56" fmla="*/ 680 w 3840"/>
                <a:gd name="T57" fmla="*/ 2527 h 3589"/>
                <a:gd name="T58" fmla="*/ 694 w 3840"/>
                <a:gd name="T59" fmla="*/ 2514 h 3589"/>
                <a:gd name="T60" fmla="*/ 680 w 3840"/>
                <a:gd name="T61" fmla="*/ 2501 h 3589"/>
                <a:gd name="T62" fmla="*/ 666 w 3840"/>
                <a:gd name="T63" fmla="*/ 2520 h 3589"/>
                <a:gd name="T64" fmla="*/ 680 w 3840"/>
                <a:gd name="T65" fmla="*/ 2527 h 3589"/>
                <a:gd name="T66" fmla="*/ 3106 w 3840"/>
                <a:gd name="T67" fmla="*/ 2848 h 3589"/>
                <a:gd name="T68" fmla="*/ 3115 w 3840"/>
                <a:gd name="T69" fmla="*/ 2834 h 3589"/>
                <a:gd name="T70" fmla="*/ 3100 w 3840"/>
                <a:gd name="T71" fmla="*/ 2832 h 3589"/>
                <a:gd name="T72" fmla="*/ 3106 w 3840"/>
                <a:gd name="T73" fmla="*/ 2848 h 3589"/>
                <a:gd name="T74" fmla="*/ 3255 w 3840"/>
                <a:gd name="T75" fmla="*/ 2884 h 3589"/>
                <a:gd name="T76" fmla="*/ 3243 w 3840"/>
                <a:gd name="T77" fmla="*/ 2876 h 3589"/>
                <a:gd name="T78" fmla="*/ 3241 w 3840"/>
                <a:gd name="T79" fmla="*/ 2889 h 3589"/>
                <a:gd name="T80" fmla="*/ 3255 w 3840"/>
                <a:gd name="T81" fmla="*/ 2884 h 3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40" h="3589">
                  <a:moveTo>
                    <a:pt x="3833" y="1760"/>
                  </a:moveTo>
                  <a:cubicBezTo>
                    <a:pt x="3840" y="2659"/>
                    <a:pt x="3175" y="3414"/>
                    <a:pt x="2276" y="3511"/>
                  </a:cubicBezTo>
                  <a:cubicBezTo>
                    <a:pt x="1560" y="3589"/>
                    <a:pt x="948" y="3419"/>
                    <a:pt x="491" y="2845"/>
                  </a:cubicBezTo>
                  <a:cubicBezTo>
                    <a:pt x="143" y="2407"/>
                    <a:pt x="0" y="1900"/>
                    <a:pt x="175" y="1353"/>
                  </a:cubicBezTo>
                  <a:cubicBezTo>
                    <a:pt x="361" y="773"/>
                    <a:pt x="826" y="222"/>
                    <a:pt x="1699" y="87"/>
                  </a:cubicBezTo>
                  <a:cubicBezTo>
                    <a:pt x="2264" y="0"/>
                    <a:pt x="2725" y="147"/>
                    <a:pt x="3164" y="448"/>
                  </a:cubicBezTo>
                  <a:cubicBezTo>
                    <a:pt x="3275" y="524"/>
                    <a:pt x="3475" y="572"/>
                    <a:pt x="3410" y="794"/>
                  </a:cubicBezTo>
                  <a:cubicBezTo>
                    <a:pt x="3408" y="800"/>
                    <a:pt x="3550" y="822"/>
                    <a:pt x="3596" y="916"/>
                  </a:cubicBezTo>
                  <a:cubicBezTo>
                    <a:pt x="3728" y="1184"/>
                    <a:pt x="3825" y="1459"/>
                    <a:pt x="3833" y="1760"/>
                  </a:cubicBezTo>
                  <a:close/>
                  <a:moveTo>
                    <a:pt x="1956" y="3235"/>
                  </a:moveTo>
                  <a:cubicBezTo>
                    <a:pt x="2526" y="3235"/>
                    <a:pt x="2888" y="2976"/>
                    <a:pt x="3114" y="2453"/>
                  </a:cubicBezTo>
                  <a:cubicBezTo>
                    <a:pt x="3254" y="2130"/>
                    <a:pt x="3251" y="1816"/>
                    <a:pt x="3204" y="1477"/>
                  </a:cubicBezTo>
                  <a:cubicBezTo>
                    <a:pt x="3154" y="1118"/>
                    <a:pt x="3005" y="833"/>
                    <a:pt x="2739" y="595"/>
                  </a:cubicBezTo>
                  <a:cubicBezTo>
                    <a:pt x="2248" y="156"/>
                    <a:pt x="1357" y="279"/>
                    <a:pt x="995" y="829"/>
                  </a:cubicBezTo>
                  <a:cubicBezTo>
                    <a:pt x="730" y="1232"/>
                    <a:pt x="651" y="1664"/>
                    <a:pt x="742" y="2131"/>
                  </a:cubicBezTo>
                  <a:cubicBezTo>
                    <a:pt x="865" y="2764"/>
                    <a:pt x="1365" y="3288"/>
                    <a:pt x="1956" y="3235"/>
                  </a:cubicBezTo>
                  <a:close/>
                  <a:moveTo>
                    <a:pt x="3565" y="1151"/>
                  </a:moveTo>
                  <a:lnTo>
                    <a:pt x="3574" y="1137"/>
                  </a:lnTo>
                  <a:lnTo>
                    <a:pt x="3559" y="1135"/>
                  </a:lnTo>
                  <a:lnTo>
                    <a:pt x="3565" y="1151"/>
                  </a:lnTo>
                  <a:close/>
                  <a:moveTo>
                    <a:pt x="304" y="1358"/>
                  </a:moveTo>
                  <a:lnTo>
                    <a:pt x="296" y="1370"/>
                  </a:lnTo>
                  <a:lnTo>
                    <a:pt x="309" y="1371"/>
                  </a:lnTo>
                  <a:lnTo>
                    <a:pt x="304" y="1358"/>
                  </a:lnTo>
                  <a:close/>
                  <a:moveTo>
                    <a:pt x="481" y="2469"/>
                  </a:moveTo>
                  <a:lnTo>
                    <a:pt x="495" y="2478"/>
                  </a:lnTo>
                  <a:lnTo>
                    <a:pt x="497" y="2463"/>
                  </a:lnTo>
                  <a:lnTo>
                    <a:pt x="481" y="2469"/>
                  </a:lnTo>
                  <a:close/>
                  <a:moveTo>
                    <a:pt x="680" y="2527"/>
                  </a:moveTo>
                  <a:cubicBezTo>
                    <a:pt x="685" y="2523"/>
                    <a:pt x="689" y="2519"/>
                    <a:pt x="694" y="2514"/>
                  </a:cubicBezTo>
                  <a:cubicBezTo>
                    <a:pt x="689" y="2510"/>
                    <a:pt x="685" y="2505"/>
                    <a:pt x="680" y="2501"/>
                  </a:cubicBezTo>
                  <a:cubicBezTo>
                    <a:pt x="676" y="2507"/>
                    <a:pt x="671" y="2514"/>
                    <a:pt x="666" y="2520"/>
                  </a:cubicBezTo>
                  <a:cubicBezTo>
                    <a:pt x="671" y="2523"/>
                    <a:pt x="675" y="2525"/>
                    <a:pt x="680" y="2527"/>
                  </a:cubicBezTo>
                  <a:close/>
                  <a:moveTo>
                    <a:pt x="3106" y="2848"/>
                  </a:moveTo>
                  <a:lnTo>
                    <a:pt x="3115" y="2834"/>
                  </a:lnTo>
                  <a:lnTo>
                    <a:pt x="3100" y="2832"/>
                  </a:lnTo>
                  <a:lnTo>
                    <a:pt x="3106" y="2848"/>
                  </a:lnTo>
                  <a:close/>
                  <a:moveTo>
                    <a:pt x="3255" y="2884"/>
                  </a:moveTo>
                  <a:lnTo>
                    <a:pt x="3243" y="2876"/>
                  </a:lnTo>
                  <a:lnTo>
                    <a:pt x="3241" y="2889"/>
                  </a:lnTo>
                  <a:lnTo>
                    <a:pt x="3255" y="28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2"/>
            <p:cNvSpPr>
              <a:spLocks noEditPoints="1"/>
            </p:cNvSpPr>
            <p:nvPr userDrawn="1"/>
          </p:nvSpPr>
          <p:spPr bwMode="black">
            <a:xfrm>
              <a:off x="5657457" y="3161615"/>
              <a:ext cx="155409" cy="200938"/>
            </a:xfrm>
            <a:custGeom>
              <a:avLst/>
              <a:gdLst>
                <a:gd name="T0" fmla="*/ 1287 w 2693"/>
                <a:gd name="T1" fmla="*/ 3406 h 3484"/>
                <a:gd name="T2" fmla="*/ 95 w 2693"/>
                <a:gd name="T3" fmla="*/ 3408 h 3484"/>
                <a:gd name="T4" fmla="*/ 17 w 2693"/>
                <a:gd name="T5" fmla="*/ 3379 h 3484"/>
                <a:gd name="T6" fmla="*/ 62 w 2693"/>
                <a:gd name="T7" fmla="*/ 3320 h 3484"/>
                <a:gd name="T8" fmla="*/ 254 w 2693"/>
                <a:gd name="T9" fmla="*/ 3186 h 3484"/>
                <a:gd name="T10" fmla="*/ 473 w 2693"/>
                <a:gd name="T11" fmla="*/ 2907 h 3484"/>
                <a:gd name="T12" fmla="*/ 476 w 2693"/>
                <a:gd name="T13" fmla="*/ 560 h 3484"/>
                <a:gd name="T14" fmla="*/ 265 w 2693"/>
                <a:gd name="T15" fmla="*/ 294 h 3484"/>
                <a:gd name="T16" fmla="*/ 95 w 2693"/>
                <a:gd name="T17" fmla="*/ 233 h 3484"/>
                <a:gd name="T18" fmla="*/ 28 w 2693"/>
                <a:gd name="T19" fmla="*/ 133 h 3484"/>
                <a:gd name="T20" fmla="*/ 141 w 2693"/>
                <a:gd name="T21" fmla="*/ 79 h 3484"/>
                <a:gd name="T22" fmla="*/ 654 w 2693"/>
                <a:gd name="T23" fmla="*/ 166 h 3484"/>
                <a:gd name="T24" fmla="*/ 700 w 2693"/>
                <a:gd name="T25" fmla="*/ 150 h 3484"/>
                <a:gd name="T26" fmla="*/ 870 w 2693"/>
                <a:gd name="T27" fmla="*/ 71 h 3484"/>
                <a:gd name="T28" fmla="*/ 1688 w 2693"/>
                <a:gd name="T29" fmla="*/ 109 h 3484"/>
                <a:gd name="T30" fmla="*/ 2663 w 2693"/>
                <a:gd name="T31" fmla="*/ 947 h 3484"/>
                <a:gd name="T32" fmla="*/ 2106 w 2693"/>
                <a:gd name="T33" fmla="*/ 1853 h 3484"/>
                <a:gd name="T34" fmla="*/ 1260 w 2693"/>
                <a:gd name="T35" fmla="*/ 1992 h 3484"/>
                <a:gd name="T36" fmla="*/ 992 w 2693"/>
                <a:gd name="T37" fmla="*/ 2256 h 3484"/>
                <a:gd name="T38" fmla="*/ 1059 w 2693"/>
                <a:gd name="T39" fmla="*/ 2999 h 3484"/>
                <a:gd name="T40" fmla="*/ 1312 w 2693"/>
                <a:gd name="T41" fmla="*/ 3228 h 3484"/>
                <a:gd name="T42" fmla="*/ 1473 w 2693"/>
                <a:gd name="T43" fmla="*/ 3338 h 3484"/>
                <a:gd name="T44" fmla="*/ 1287 w 2693"/>
                <a:gd name="T45" fmla="*/ 3406 h 3484"/>
                <a:gd name="T46" fmla="*/ 689 w 2693"/>
                <a:gd name="T47" fmla="*/ 2414 h 3484"/>
                <a:gd name="T48" fmla="*/ 766 w 2693"/>
                <a:gd name="T49" fmla="*/ 2443 h 3484"/>
                <a:gd name="T50" fmla="*/ 768 w 2693"/>
                <a:gd name="T51" fmla="*/ 2411 h 3484"/>
                <a:gd name="T52" fmla="*/ 683 w 2693"/>
                <a:gd name="T53" fmla="*/ 2419 h 3484"/>
                <a:gd name="T54" fmla="*/ 633 w 2693"/>
                <a:gd name="T55" fmla="*/ 2364 h 3484"/>
                <a:gd name="T56" fmla="*/ 605 w 2693"/>
                <a:gd name="T57" fmla="*/ 2383 h 3484"/>
                <a:gd name="T58" fmla="*/ 689 w 2693"/>
                <a:gd name="T59" fmla="*/ 2414 h 3484"/>
                <a:gd name="T60" fmla="*/ 1018 w 2693"/>
                <a:gd name="T61" fmla="*/ 1242 h 3484"/>
                <a:gd name="T62" fmla="*/ 1017 w 2693"/>
                <a:gd name="T63" fmla="*/ 1500 h 3484"/>
                <a:gd name="T64" fmla="*/ 1135 w 2693"/>
                <a:gd name="T65" fmla="*/ 1672 h 3484"/>
                <a:gd name="T66" fmla="*/ 2032 w 2693"/>
                <a:gd name="T67" fmla="*/ 1381 h 3484"/>
                <a:gd name="T68" fmla="*/ 1958 w 2693"/>
                <a:gd name="T69" fmla="*/ 559 h 3484"/>
                <a:gd name="T70" fmla="*/ 1835 w 2693"/>
                <a:gd name="T71" fmla="*/ 460 h 3484"/>
                <a:gd name="T72" fmla="*/ 1217 w 2693"/>
                <a:gd name="T73" fmla="*/ 340 h 3484"/>
                <a:gd name="T74" fmla="*/ 975 w 2693"/>
                <a:gd name="T75" fmla="*/ 635 h 3484"/>
                <a:gd name="T76" fmla="*/ 1018 w 2693"/>
                <a:gd name="T77" fmla="*/ 1242 h 3484"/>
                <a:gd name="T78" fmla="*/ 693 w 2693"/>
                <a:gd name="T79" fmla="*/ 2520 h 3484"/>
                <a:gd name="T80" fmla="*/ 660 w 2693"/>
                <a:gd name="T81" fmla="*/ 2500 h 3484"/>
                <a:gd name="T82" fmla="*/ 625 w 2693"/>
                <a:gd name="T83" fmla="*/ 2517 h 3484"/>
                <a:gd name="T84" fmla="*/ 658 w 2693"/>
                <a:gd name="T85" fmla="*/ 2537 h 3484"/>
                <a:gd name="T86" fmla="*/ 693 w 2693"/>
                <a:gd name="T87" fmla="*/ 2520 h 3484"/>
                <a:gd name="T88" fmla="*/ 679 w 2693"/>
                <a:gd name="T89" fmla="*/ 2703 h 3484"/>
                <a:gd name="T90" fmla="*/ 666 w 2693"/>
                <a:gd name="T91" fmla="*/ 2689 h 3484"/>
                <a:gd name="T92" fmla="*/ 631 w 2693"/>
                <a:gd name="T93" fmla="*/ 2700 h 3484"/>
                <a:gd name="T94" fmla="*/ 644 w 2693"/>
                <a:gd name="T95" fmla="*/ 2714 h 3484"/>
                <a:gd name="T96" fmla="*/ 679 w 2693"/>
                <a:gd name="T97" fmla="*/ 2703 h 3484"/>
                <a:gd name="T98" fmla="*/ 968 w 2693"/>
                <a:gd name="T99" fmla="*/ 1914 h 3484"/>
                <a:gd name="T100" fmla="*/ 955 w 2693"/>
                <a:gd name="T101" fmla="*/ 1907 h 3484"/>
                <a:gd name="T102" fmla="*/ 953 w 2693"/>
                <a:gd name="T103" fmla="*/ 1932 h 3484"/>
                <a:gd name="T104" fmla="*/ 966 w 2693"/>
                <a:gd name="T105" fmla="*/ 1927 h 3484"/>
                <a:gd name="T106" fmla="*/ 968 w 2693"/>
                <a:gd name="T107" fmla="*/ 1914 h 3484"/>
                <a:gd name="T108" fmla="*/ 634 w 2693"/>
                <a:gd name="T109" fmla="*/ 2231 h 3484"/>
                <a:gd name="T110" fmla="*/ 625 w 2693"/>
                <a:gd name="T111" fmla="*/ 2245 h 3484"/>
                <a:gd name="T112" fmla="*/ 640 w 2693"/>
                <a:gd name="T113" fmla="*/ 2246 h 3484"/>
                <a:gd name="T114" fmla="*/ 634 w 2693"/>
                <a:gd name="T115" fmla="*/ 2231 h 3484"/>
                <a:gd name="T116" fmla="*/ 680 w 2693"/>
                <a:gd name="T117" fmla="*/ 2783 h 3484"/>
                <a:gd name="T118" fmla="*/ 672 w 2693"/>
                <a:gd name="T119" fmla="*/ 2795 h 3484"/>
                <a:gd name="T120" fmla="*/ 685 w 2693"/>
                <a:gd name="T121" fmla="*/ 2797 h 3484"/>
                <a:gd name="T122" fmla="*/ 680 w 2693"/>
                <a:gd name="T123" fmla="*/ 2783 h 3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93" h="3484">
                  <a:moveTo>
                    <a:pt x="1287" y="3406"/>
                  </a:moveTo>
                  <a:cubicBezTo>
                    <a:pt x="890" y="3484"/>
                    <a:pt x="493" y="3371"/>
                    <a:pt x="95" y="3408"/>
                  </a:cubicBezTo>
                  <a:cubicBezTo>
                    <a:pt x="65" y="3411"/>
                    <a:pt x="31" y="3412"/>
                    <a:pt x="17" y="3379"/>
                  </a:cubicBezTo>
                  <a:cubicBezTo>
                    <a:pt x="0" y="3338"/>
                    <a:pt x="44" y="3339"/>
                    <a:pt x="62" y="3320"/>
                  </a:cubicBezTo>
                  <a:cubicBezTo>
                    <a:pt x="117" y="3261"/>
                    <a:pt x="167" y="3202"/>
                    <a:pt x="254" y="3186"/>
                  </a:cubicBezTo>
                  <a:cubicBezTo>
                    <a:pt x="407" y="3158"/>
                    <a:pt x="472" y="3049"/>
                    <a:pt x="473" y="2907"/>
                  </a:cubicBezTo>
                  <a:cubicBezTo>
                    <a:pt x="476" y="2125"/>
                    <a:pt x="473" y="1342"/>
                    <a:pt x="476" y="560"/>
                  </a:cubicBezTo>
                  <a:cubicBezTo>
                    <a:pt x="477" y="407"/>
                    <a:pt x="377" y="348"/>
                    <a:pt x="265" y="294"/>
                  </a:cubicBezTo>
                  <a:cubicBezTo>
                    <a:pt x="211" y="268"/>
                    <a:pt x="149" y="258"/>
                    <a:pt x="95" y="233"/>
                  </a:cubicBezTo>
                  <a:cubicBezTo>
                    <a:pt x="56" y="215"/>
                    <a:pt x="4" y="189"/>
                    <a:pt x="28" y="133"/>
                  </a:cubicBezTo>
                  <a:cubicBezTo>
                    <a:pt x="47" y="90"/>
                    <a:pt x="85" y="69"/>
                    <a:pt x="141" y="79"/>
                  </a:cubicBezTo>
                  <a:cubicBezTo>
                    <a:pt x="311" y="109"/>
                    <a:pt x="505" y="0"/>
                    <a:pt x="654" y="166"/>
                  </a:cubicBezTo>
                  <a:cubicBezTo>
                    <a:pt x="667" y="181"/>
                    <a:pt x="697" y="182"/>
                    <a:pt x="700" y="150"/>
                  </a:cubicBezTo>
                  <a:cubicBezTo>
                    <a:pt x="710" y="22"/>
                    <a:pt x="806" y="55"/>
                    <a:pt x="870" y="71"/>
                  </a:cubicBezTo>
                  <a:cubicBezTo>
                    <a:pt x="1141" y="139"/>
                    <a:pt x="1415" y="100"/>
                    <a:pt x="1688" y="109"/>
                  </a:cubicBezTo>
                  <a:cubicBezTo>
                    <a:pt x="2207" y="126"/>
                    <a:pt x="2625" y="492"/>
                    <a:pt x="2663" y="947"/>
                  </a:cubicBezTo>
                  <a:cubicBezTo>
                    <a:pt x="2693" y="1313"/>
                    <a:pt x="2483" y="1681"/>
                    <a:pt x="2106" y="1853"/>
                  </a:cubicBezTo>
                  <a:cubicBezTo>
                    <a:pt x="1835" y="1977"/>
                    <a:pt x="1549" y="1987"/>
                    <a:pt x="1260" y="1992"/>
                  </a:cubicBezTo>
                  <a:cubicBezTo>
                    <a:pt x="1027" y="1997"/>
                    <a:pt x="993" y="2026"/>
                    <a:pt x="992" y="2256"/>
                  </a:cubicBezTo>
                  <a:cubicBezTo>
                    <a:pt x="991" y="2505"/>
                    <a:pt x="977" y="2754"/>
                    <a:pt x="1059" y="2999"/>
                  </a:cubicBezTo>
                  <a:cubicBezTo>
                    <a:pt x="1104" y="3136"/>
                    <a:pt x="1191" y="3199"/>
                    <a:pt x="1312" y="3228"/>
                  </a:cubicBezTo>
                  <a:cubicBezTo>
                    <a:pt x="1385" y="3245"/>
                    <a:pt x="1483" y="3228"/>
                    <a:pt x="1473" y="3338"/>
                  </a:cubicBezTo>
                  <a:cubicBezTo>
                    <a:pt x="1461" y="3459"/>
                    <a:pt x="1376" y="3453"/>
                    <a:pt x="1287" y="3406"/>
                  </a:cubicBezTo>
                  <a:close/>
                  <a:moveTo>
                    <a:pt x="689" y="2414"/>
                  </a:moveTo>
                  <a:cubicBezTo>
                    <a:pt x="710" y="2435"/>
                    <a:pt x="734" y="2453"/>
                    <a:pt x="766" y="2443"/>
                  </a:cubicBezTo>
                  <a:cubicBezTo>
                    <a:pt x="769" y="2442"/>
                    <a:pt x="767" y="2422"/>
                    <a:pt x="768" y="2411"/>
                  </a:cubicBezTo>
                  <a:cubicBezTo>
                    <a:pt x="740" y="2414"/>
                    <a:pt x="711" y="2417"/>
                    <a:pt x="683" y="2419"/>
                  </a:cubicBezTo>
                  <a:cubicBezTo>
                    <a:pt x="686" y="2383"/>
                    <a:pt x="671" y="2361"/>
                    <a:pt x="633" y="2364"/>
                  </a:cubicBezTo>
                  <a:cubicBezTo>
                    <a:pt x="623" y="2365"/>
                    <a:pt x="615" y="2377"/>
                    <a:pt x="605" y="2383"/>
                  </a:cubicBezTo>
                  <a:cubicBezTo>
                    <a:pt x="633" y="2394"/>
                    <a:pt x="661" y="2404"/>
                    <a:pt x="689" y="2414"/>
                  </a:cubicBezTo>
                  <a:close/>
                  <a:moveTo>
                    <a:pt x="1018" y="1242"/>
                  </a:moveTo>
                  <a:cubicBezTo>
                    <a:pt x="1018" y="1347"/>
                    <a:pt x="1020" y="1423"/>
                    <a:pt x="1017" y="1500"/>
                  </a:cubicBezTo>
                  <a:cubicBezTo>
                    <a:pt x="1014" y="1587"/>
                    <a:pt x="1053" y="1636"/>
                    <a:pt x="1135" y="1672"/>
                  </a:cubicBezTo>
                  <a:cubicBezTo>
                    <a:pt x="1417" y="1796"/>
                    <a:pt x="1885" y="1648"/>
                    <a:pt x="2032" y="1381"/>
                  </a:cubicBezTo>
                  <a:cubicBezTo>
                    <a:pt x="2151" y="1167"/>
                    <a:pt x="2114" y="744"/>
                    <a:pt x="1958" y="559"/>
                  </a:cubicBezTo>
                  <a:cubicBezTo>
                    <a:pt x="1924" y="520"/>
                    <a:pt x="1888" y="482"/>
                    <a:pt x="1835" y="460"/>
                  </a:cubicBezTo>
                  <a:cubicBezTo>
                    <a:pt x="1637" y="378"/>
                    <a:pt x="1435" y="320"/>
                    <a:pt x="1217" y="340"/>
                  </a:cubicBezTo>
                  <a:cubicBezTo>
                    <a:pt x="1029" y="357"/>
                    <a:pt x="962" y="445"/>
                    <a:pt x="975" y="635"/>
                  </a:cubicBezTo>
                  <a:cubicBezTo>
                    <a:pt x="990" y="847"/>
                    <a:pt x="1032" y="1057"/>
                    <a:pt x="1018" y="1242"/>
                  </a:cubicBezTo>
                  <a:close/>
                  <a:moveTo>
                    <a:pt x="693" y="2520"/>
                  </a:moveTo>
                  <a:cubicBezTo>
                    <a:pt x="681" y="2512"/>
                    <a:pt x="670" y="2501"/>
                    <a:pt x="660" y="2500"/>
                  </a:cubicBezTo>
                  <a:cubicBezTo>
                    <a:pt x="648" y="2500"/>
                    <a:pt x="637" y="2511"/>
                    <a:pt x="625" y="2517"/>
                  </a:cubicBezTo>
                  <a:cubicBezTo>
                    <a:pt x="636" y="2524"/>
                    <a:pt x="647" y="2536"/>
                    <a:pt x="658" y="2537"/>
                  </a:cubicBezTo>
                  <a:cubicBezTo>
                    <a:pt x="669" y="2537"/>
                    <a:pt x="680" y="2526"/>
                    <a:pt x="693" y="2520"/>
                  </a:cubicBezTo>
                  <a:close/>
                  <a:moveTo>
                    <a:pt x="679" y="2703"/>
                  </a:moveTo>
                  <a:cubicBezTo>
                    <a:pt x="675" y="2698"/>
                    <a:pt x="670" y="2688"/>
                    <a:pt x="666" y="2689"/>
                  </a:cubicBezTo>
                  <a:cubicBezTo>
                    <a:pt x="654" y="2690"/>
                    <a:pt x="643" y="2696"/>
                    <a:pt x="631" y="2700"/>
                  </a:cubicBezTo>
                  <a:cubicBezTo>
                    <a:pt x="635" y="2705"/>
                    <a:pt x="640" y="2714"/>
                    <a:pt x="644" y="2714"/>
                  </a:cubicBezTo>
                  <a:cubicBezTo>
                    <a:pt x="656" y="2712"/>
                    <a:pt x="667" y="2707"/>
                    <a:pt x="679" y="2703"/>
                  </a:cubicBezTo>
                  <a:close/>
                  <a:moveTo>
                    <a:pt x="968" y="1914"/>
                  </a:moveTo>
                  <a:cubicBezTo>
                    <a:pt x="963" y="1911"/>
                    <a:pt x="958" y="1906"/>
                    <a:pt x="955" y="1907"/>
                  </a:cubicBezTo>
                  <a:cubicBezTo>
                    <a:pt x="936" y="1913"/>
                    <a:pt x="935" y="1923"/>
                    <a:pt x="953" y="1932"/>
                  </a:cubicBezTo>
                  <a:cubicBezTo>
                    <a:pt x="956" y="1934"/>
                    <a:pt x="963" y="1930"/>
                    <a:pt x="966" y="1927"/>
                  </a:cubicBezTo>
                  <a:cubicBezTo>
                    <a:pt x="969" y="1924"/>
                    <a:pt x="967" y="1918"/>
                    <a:pt x="968" y="1914"/>
                  </a:cubicBezTo>
                  <a:close/>
                  <a:moveTo>
                    <a:pt x="634" y="2231"/>
                  </a:moveTo>
                  <a:lnTo>
                    <a:pt x="625" y="2245"/>
                  </a:lnTo>
                  <a:lnTo>
                    <a:pt x="640" y="2246"/>
                  </a:lnTo>
                  <a:lnTo>
                    <a:pt x="634" y="2231"/>
                  </a:lnTo>
                  <a:close/>
                  <a:moveTo>
                    <a:pt x="680" y="2783"/>
                  </a:moveTo>
                  <a:lnTo>
                    <a:pt x="672" y="2795"/>
                  </a:lnTo>
                  <a:lnTo>
                    <a:pt x="685" y="2797"/>
                  </a:lnTo>
                  <a:lnTo>
                    <a:pt x="680" y="27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3"/>
            <p:cNvSpPr>
              <a:spLocks noEditPoints="1"/>
            </p:cNvSpPr>
            <p:nvPr userDrawn="1"/>
          </p:nvSpPr>
          <p:spPr bwMode="black">
            <a:xfrm>
              <a:off x="6106387" y="3157799"/>
              <a:ext cx="135824" cy="208314"/>
            </a:xfrm>
            <a:custGeom>
              <a:avLst/>
              <a:gdLst>
                <a:gd name="T0" fmla="*/ 77 w 2356"/>
                <a:gd name="T1" fmla="*/ 722 h 3607"/>
                <a:gd name="T2" fmla="*/ 627 w 2356"/>
                <a:gd name="T3" fmla="*/ 118 h 3607"/>
                <a:gd name="T4" fmla="*/ 1535 w 2356"/>
                <a:gd name="T5" fmla="*/ 213 h 3607"/>
                <a:gd name="T6" fmla="*/ 1737 w 2356"/>
                <a:gd name="T7" fmla="*/ 148 h 3607"/>
                <a:gd name="T8" fmla="*/ 1864 w 2356"/>
                <a:gd name="T9" fmla="*/ 65 h 3607"/>
                <a:gd name="T10" fmla="*/ 1943 w 2356"/>
                <a:gd name="T11" fmla="*/ 215 h 3607"/>
                <a:gd name="T12" fmla="*/ 1892 w 2356"/>
                <a:gd name="T13" fmla="*/ 1004 h 3607"/>
                <a:gd name="T14" fmla="*/ 1948 w 2356"/>
                <a:gd name="T15" fmla="*/ 1110 h 3607"/>
                <a:gd name="T16" fmla="*/ 1893 w 2356"/>
                <a:gd name="T17" fmla="*/ 1260 h 3607"/>
                <a:gd name="T18" fmla="*/ 1758 w 2356"/>
                <a:gd name="T19" fmla="*/ 1180 h 3607"/>
                <a:gd name="T20" fmla="*/ 1675 w 2356"/>
                <a:gd name="T21" fmla="*/ 831 h 3607"/>
                <a:gd name="T22" fmla="*/ 737 w 2356"/>
                <a:gd name="T23" fmla="*/ 427 h 3607"/>
                <a:gd name="T24" fmla="*/ 582 w 2356"/>
                <a:gd name="T25" fmla="*/ 1058 h 3607"/>
                <a:gd name="T26" fmla="*/ 1063 w 2356"/>
                <a:gd name="T27" fmla="*/ 1400 h 3607"/>
                <a:gd name="T28" fmla="*/ 1876 w 2356"/>
                <a:gd name="T29" fmla="*/ 1856 h 3607"/>
                <a:gd name="T30" fmla="*/ 2099 w 2356"/>
                <a:gd name="T31" fmla="*/ 2085 h 3607"/>
                <a:gd name="T32" fmla="*/ 2124 w 2356"/>
                <a:gd name="T33" fmla="*/ 2123 h 3607"/>
                <a:gd name="T34" fmla="*/ 2090 w 2356"/>
                <a:gd name="T35" fmla="*/ 2496 h 3607"/>
                <a:gd name="T36" fmla="*/ 2184 w 2356"/>
                <a:gd name="T37" fmla="*/ 2839 h 3607"/>
                <a:gd name="T38" fmla="*/ 1978 w 2356"/>
                <a:gd name="T39" fmla="*/ 3213 h 3607"/>
                <a:gd name="T40" fmla="*/ 1615 w 2356"/>
                <a:gd name="T41" fmla="*/ 3481 h 3607"/>
                <a:gd name="T42" fmla="*/ 642 w 2356"/>
                <a:gd name="T43" fmla="*/ 3458 h 3607"/>
                <a:gd name="T44" fmla="*/ 168 w 2356"/>
                <a:gd name="T45" fmla="*/ 3487 h 3607"/>
                <a:gd name="T46" fmla="*/ 24 w 2356"/>
                <a:gd name="T47" fmla="*/ 3410 h 3607"/>
                <a:gd name="T48" fmla="*/ 24 w 2356"/>
                <a:gd name="T49" fmla="*/ 2446 h 3607"/>
                <a:gd name="T50" fmla="*/ 102 w 2356"/>
                <a:gd name="T51" fmla="*/ 2330 h 3607"/>
                <a:gd name="T52" fmla="*/ 197 w 2356"/>
                <a:gd name="T53" fmla="*/ 2435 h 3607"/>
                <a:gd name="T54" fmla="*/ 250 w 2356"/>
                <a:gd name="T55" fmla="*/ 2609 h 3607"/>
                <a:gd name="T56" fmla="*/ 1216 w 2356"/>
                <a:gd name="T57" fmla="*/ 3252 h 3607"/>
                <a:gd name="T58" fmla="*/ 1748 w 2356"/>
                <a:gd name="T59" fmla="*/ 2888 h 3607"/>
                <a:gd name="T60" fmla="*/ 1543 w 2356"/>
                <a:gd name="T61" fmla="*/ 2325 h 3607"/>
                <a:gd name="T62" fmla="*/ 755 w 2356"/>
                <a:gd name="T63" fmla="*/ 1872 h 3607"/>
                <a:gd name="T64" fmla="*/ 73 w 2356"/>
                <a:gd name="T65" fmla="*/ 1151 h 3607"/>
                <a:gd name="T66" fmla="*/ 83 w 2356"/>
                <a:gd name="T67" fmla="*/ 717 h 3607"/>
                <a:gd name="T68" fmla="*/ 98 w 2356"/>
                <a:gd name="T69" fmla="*/ 728 h 3607"/>
                <a:gd name="T70" fmla="*/ 77 w 2356"/>
                <a:gd name="T71" fmla="*/ 722 h 3607"/>
                <a:gd name="T72" fmla="*/ 344 w 2356"/>
                <a:gd name="T73" fmla="*/ 508 h 3607"/>
                <a:gd name="T74" fmla="*/ 328 w 2356"/>
                <a:gd name="T75" fmla="*/ 502 h 3607"/>
                <a:gd name="T76" fmla="*/ 324 w 2356"/>
                <a:gd name="T77" fmla="*/ 525 h 3607"/>
                <a:gd name="T78" fmla="*/ 341 w 2356"/>
                <a:gd name="T79" fmla="*/ 523 h 3607"/>
                <a:gd name="T80" fmla="*/ 344 w 2356"/>
                <a:gd name="T81" fmla="*/ 508 h 3607"/>
                <a:gd name="T82" fmla="*/ 1811 w 2356"/>
                <a:gd name="T83" fmla="*/ 251 h 3607"/>
                <a:gd name="T84" fmla="*/ 1823 w 2356"/>
                <a:gd name="T85" fmla="*/ 238 h 3607"/>
                <a:gd name="T86" fmla="*/ 1812 w 2356"/>
                <a:gd name="T87" fmla="*/ 224 h 3607"/>
                <a:gd name="T88" fmla="*/ 1798 w 2356"/>
                <a:gd name="T89" fmla="*/ 244 h 3607"/>
                <a:gd name="T90" fmla="*/ 1811 w 2356"/>
                <a:gd name="T91" fmla="*/ 251 h 3607"/>
                <a:gd name="T92" fmla="*/ 1901 w 2356"/>
                <a:gd name="T93" fmla="*/ 2087 h 3607"/>
                <a:gd name="T94" fmla="*/ 1910 w 2356"/>
                <a:gd name="T95" fmla="*/ 2073 h 3607"/>
                <a:gd name="T96" fmla="*/ 1895 w 2356"/>
                <a:gd name="T97" fmla="*/ 2072 h 3607"/>
                <a:gd name="T98" fmla="*/ 1901 w 2356"/>
                <a:gd name="T99" fmla="*/ 2087 h 3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56" h="3607">
                  <a:moveTo>
                    <a:pt x="77" y="722"/>
                  </a:moveTo>
                  <a:cubicBezTo>
                    <a:pt x="132" y="404"/>
                    <a:pt x="337" y="226"/>
                    <a:pt x="627" y="118"/>
                  </a:cubicBezTo>
                  <a:cubicBezTo>
                    <a:pt x="948" y="0"/>
                    <a:pt x="1250" y="38"/>
                    <a:pt x="1535" y="213"/>
                  </a:cubicBezTo>
                  <a:cubicBezTo>
                    <a:pt x="1643" y="280"/>
                    <a:pt x="1688" y="208"/>
                    <a:pt x="1737" y="148"/>
                  </a:cubicBezTo>
                  <a:cubicBezTo>
                    <a:pt x="1773" y="104"/>
                    <a:pt x="1812" y="55"/>
                    <a:pt x="1864" y="65"/>
                  </a:cubicBezTo>
                  <a:cubicBezTo>
                    <a:pt x="1933" y="80"/>
                    <a:pt x="1942" y="153"/>
                    <a:pt x="1943" y="215"/>
                  </a:cubicBezTo>
                  <a:cubicBezTo>
                    <a:pt x="1945" y="479"/>
                    <a:pt x="2045" y="749"/>
                    <a:pt x="1892" y="1004"/>
                  </a:cubicBezTo>
                  <a:cubicBezTo>
                    <a:pt x="1861" y="1055"/>
                    <a:pt x="1932" y="1073"/>
                    <a:pt x="1948" y="1110"/>
                  </a:cubicBezTo>
                  <a:cubicBezTo>
                    <a:pt x="1977" y="1179"/>
                    <a:pt x="1961" y="1232"/>
                    <a:pt x="1893" y="1260"/>
                  </a:cubicBezTo>
                  <a:cubicBezTo>
                    <a:pt x="1818" y="1291"/>
                    <a:pt x="1766" y="1243"/>
                    <a:pt x="1758" y="1180"/>
                  </a:cubicBezTo>
                  <a:cubicBezTo>
                    <a:pt x="1742" y="1060"/>
                    <a:pt x="1720" y="943"/>
                    <a:pt x="1675" y="831"/>
                  </a:cubicBezTo>
                  <a:cubicBezTo>
                    <a:pt x="1488" y="368"/>
                    <a:pt x="1120" y="319"/>
                    <a:pt x="737" y="427"/>
                  </a:cubicBezTo>
                  <a:cubicBezTo>
                    <a:pt x="454" y="506"/>
                    <a:pt x="390" y="827"/>
                    <a:pt x="582" y="1058"/>
                  </a:cubicBezTo>
                  <a:cubicBezTo>
                    <a:pt x="712" y="1213"/>
                    <a:pt x="887" y="1308"/>
                    <a:pt x="1063" y="1400"/>
                  </a:cubicBezTo>
                  <a:cubicBezTo>
                    <a:pt x="1338" y="1545"/>
                    <a:pt x="1623" y="1671"/>
                    <a:pt x="1876" y="1856"/>
                  </a:cubicBezTo>
                  <a:cubicBezTo>
                    <a:pt x="1965" y="1921"/>
                    <a:pt x="2021" y="2013"/>
                    <a:pt x="2099" y="2085"/>
                  </a:cubicBezTo>
                  <a:cubicBezTo>
                    <a:pt x="2109" y="2095"/>
                    <a:pt x="2116" y="2110"/>
                    <a:pt x="2124" y="2123"/>
                  </a:cubicBezTo>
                  <a:cubicBezTo>
                    <a:pt x="2203" y="2256"/>
                    <a:pt x="2255" y="2386"/>
                    <a:pt x="2090" y="2496"/>
                  </a:cubicBezTo>
                  <a:cubicBezTo>
                    <a:pt x="2356" y="2542"/>
                    <a:pt x="2205" y="2728"/>
                    <a:pt x="2184" y="2839"/>
                  </a:cubicBezTo>
                  <a:cubicBezTo>
                    <a:pt x="2158" y="2975"/>
                    <a:pt x="2079" y="3104"/>
                    <a:pt x="1978" y="3213"/>
                  </a:cubicBezTo>
                  <a:cubicBezTo>
                    <a:pt x="1873" y="3326"/>
                    <a:pt x="1762" y="3425"/>
                    <a:pt x="1615" y="3481"/>
                  </a:cubicBezTo>
                  <a:cubicBezTo>
                    <a:pt x="1287" y="3607"/>
                    <a:pt x="964" y="3585"/>
                    <a:pt x="642" y="3458"/>
                  </a:cubicBezTo>
                  <a:cubicBezTo>
                    <a:pt x="481" y="3394"/>
                    <a:pt x="324" y="3264"/>
                    <a:pt x="168" y="3487"/>
                  </a:cubicBezTo>
                  <a:cubicBezTo>
                    <a:pt x="120" y="3556"/>
                    <a:pt x="24" y="3524"/>
                    <a:pt x="24" y="3410"/>
                  </a:cubicBezTo>
                  <a:cubicBezTo>
                    <a:pt x="22" y="3088"/>
                    <a:pt x="22" y="2767"/>
                    <a:pt x="24" y="2446"/>
                  </a:cubicBezTo>
                  <a:cubicBezTo>
                    <a:pt x="24" y="2394"/>
                    <a:pt x="24" y="2333"/>
                    <a:pt x="102" y="2330"/>
                  </a:cubicBezTo>
                  <a:cubicBezTo>
                    <a:pt x="176" y="2326"/>
                    <a:pt x="183" y="2382"/>
                    <a:pt x="197" y="2435"/>
                  </a:cubicBezTo>
                  <a:cubicBezTo>
                    <a:pt x="213" y="2493"/>
                    <a:pt x="236" y="2550"/>
                    <a:pt x="250" y="2609"/>
                  </a:cubicBezTo>
                  <a:cubicBezTo>
                    <a:pt x="376" y="3102"/>
                    <a:pt x="724" y="3270"/>
                    <a:pt x="1216" y="3252"/>
                  </a:cubicBezTo>
                  <a:cubicBezTo>
                    <a:pt x="1471" y="3244"/>
                    <a:pt x="1687" y="3091"/>
                    <a:pt x="1748" y="2888"/>
                  </a:cubicBezTo>
                  <a:cubicBezTo>
                    <a:pt x="1818" y="2651"/>
                    <a:pt x="1722" y="2475"/>
                    <a:pt x="1543" y="2325"/>
                  </a:cubicBezTo>
                  <a:cubicBezTo>
                    <a:pt x="1307" y="2126"/>
                    <a:pt x="1015" y="2027"/>
                    <a:pt x="755" y="1872"/>
                  </a:cubicBezTo>
                  <a:cubicBezTo>
                    <a:pt x="457" y="1696"/>
                    <a:pt x="179" y="1506"/>
                    <a:pt x="73" y="1151"/>
                  </a:cubicBezTo>
                  <a:cubicBezTo>
                    <a:pt x="30" y="1005"/>
                    <a:pt x="0" y="860"/>
                    <a:pt x="83" y="717"/>
                  </a:cubicBezTo>
                  <a:cubicBezTo>
                    <a:pt x="88" y="721"/>
                    <a:pt x="93" y="724"/>
                    <a:pt x="98" y="728"/>
                  </a:cubicBezTo>
                  <a:cubicBezTo>
                    <a:pt x="91" y="726"/>
                    <a:pt x="84" y="724"/>
                    <a:pt x="77" y="722"/>
                  </a:cubicBezTo>
                  <a:close/>
                  <a:moveTo>
                    <a:pt x="344" y="508"/>
                  </a:moveTo>
                  <a:cubicBezTo>
                    <a:pt x="339" y="506"/>
                    <a:pt x="333" y="501"/>
                    <a:pt x="328" y="502"/>
                  </a:cubicBezTo>
                  <a:cubicBezTo>
                    <a:pt x="307" y="505"/>
                    <a:pt x="305" y="515"/>
                    <a:pt x="324" y="525"/>
                  </a:cubicBezTo>
                  <a:cubicBezTo>
                    <a:pt x="328" y="527"/>
                    <a:pt x="336" y="526"/>
                    <a:pt x="341" y="523"/>
                  </a:cubicBezTo>
                  <a:cubicBezTo>
                    <a:pt x="344" y="521"/>
                    <a:pt x="343" y="513"/>
                    <a:pt x="344" y="508"/>
                  </a:cubicBezTo>
                  <a:close/>
                  <a:moveTo>
                    <a:pt x="1811" y="251"/>
                  </a:moveTo>
                  <a:cubicBezTo>
                    <a:pt x="1815" y="246"/>
                    <a:pt x="1823" y="242"/>
                    <a:pt x="1823" y="238"/>
                  </a:cubicBezTo>
                  <a:cubicBezTo>
                    <a:pt x="1824" y="233"/>
                    <a:pt x="1816" y="229"/>
                    <a:pt x="1812" y="224"/>
                  </a:cubicBezTo>
                  <a:cubicBezTo>
                    <a:pt x="1807" y="231"/>
                    <a:pt x="1803" y="237"/>
                    <a:pt x="1798" y="244"/>
                  </a:cubicBezTo>
                  <a:cubicBezTo>
                    <a:pt x="1802" y="246"/>
                    <a:pt x="1807" y="248"/>
                    <a:pt x="1811" y="251"/>
                  </a:cubicBezTo>
                  <a:close/>
                  <a:moveTo>
                    <a:pt x="1901" y="2087"/>
                  </a:moveTo>
                  <a:lnTo>
                    <a:pt x="1910" y="2073"/>
                  </a:lnTo>
                  <a:lnTo>
                    <a:pt x="1895" y="2072"/>
                  </a:lnTo>
                  <a:lnTo>
                    <a:pt x="1901" y="20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34"/>
            <p:cNvSpPr>
              <a:spLocks noEditPoints="1"/>
            </p:cNvSpPr>
            <p:nvPr userDrawn="1"/>
          </p:nvSpPr>
          <p:spPr bwMode="black">
            <a:xfrm>
              <a:off x="6327927" y="3165430"/>
              <a:ext cx="202972" cy="195342"/>
            </a:xfrm>
            <a:custGeom>
              <a:avLst/>
              <a:gdLst>
                <a:gd name="T0" fmla="*/ 1772 w 3517"/>
                <a:gd name="T1" fmla="*/ 2 h 3384"/>
                <a:gd name="T2" fmla="*/ 3195 w 3517"/>
                <a:gd name="T3" fmla="*/ 3 h 3384"/>
                <a:gd name="T4" fmla="*/ 3473 w 3517"/>
                <a:gd name="T5" fmla="*/ 287 h 3384"/>
                <a:gd name="T6" fmla="*/ 3509 w 3517"/>
                <a:gd name="T7" fmla="*/ 667 h 3384"/>
                <a:gd name="T8" fmla="*/ 3436 w 3517"/>
                <a:gd name="T9" fmla="*/ 796 h 3384"/>
                <a:gd name="T10" fmla="*/ 3320 w 3517"/>
                <a:gd name="T11" fmla="*/ 718 h 3384"/>
                <a:gd name="T12" fmla="*/ 3022 w 3517"/>
                <a:gd name="T13" fmla="*/ 341 h 3384"/>
                <a:gd name="T14" fmla="*/ 2187 w 3517"/>
                <a:gd name="T15" fmla="*/ 279 h 3384"/>
                <a:gd name="T16" fmla="*/ 2029 w 3517"/>
                <a:gd name="T17" fmla="*/ 494 h 3384"/>
                <a:gd name="T18" fmla="*/ 2048 w 3517"/>
                <a:gd name="T19" fmla="*/ 2172 h 3384"/>
                <a:gd name="T20" fmla="*/ 2045 w 3517"/>
                <a:gd name="T21" fmla="*/ 2833 h 3384"/>
                <a:gd name="T22" fmla="*/ 2277 w 3517"/>
                <a:gd name="T23" fmla="*/ 3134 h 3384"/>
                <a:gd name="T24" fmla="*/ 2423 w 3517"/>
                <a:gd name="T25" fmla="*/ 3196 h 3384"/>
                <a:gd name="T26" fmla="*/ 2491 w 3517"/>
                <a:gd name="T27" fmla="*/ 3294 h 3384"/>
                <a:gd name="T28" fmla="*/ 2399 w 3517"/>
                <a:gd name="T29" fmla="*/ 3342 h 3384"/>
                <a:gd name="T30" fmla="*/ 1381 w 3517"/>
                <a:gd name="T31" fmla="*/ 3331 h 3384"/>
                <a:gd name="T32" fmla="*/ 1141 w 3517"/>
                <a:gd name="T33" fmla="*/ 3346 h 3384"/>
                <a:gd name="T34" fmla="*/ 1031 w 3517"/>
                <a:gd name="T35" fmla="*/ 3286 h 3384"/>
                <a:gd name="T36" fmla="*/ 1110 w 3517"/>
                <a:gd name="T37" fmla="*/ 3203 h 3384"/>
                <a:gd name="T38" fmla="*/ 1529 w 3517"/>
                <a:gd name="T39" fmla="*/ 2554 h 3384"/>
                <a:gd name="T40" fmla="*/ 1527 w 3517"/>
                <a:gd name="T41" fmla="*/ 1293 h 3384"/>
                <a:gd name="T42" fmla="*/ 1583 w 3517"/>
                <a:gd name="T43" fmla="*/ 618 h 3384"/>
                <a:gd name="T44" fmla="*/ 1296 w 3517"/>
                <a:gd name="T45" fmla="*/ 275 h 3384"/>
                <a:gd name="T46" fmla="*/ 470 w 3517"/>
                <a:gd name="T47" fmla="*/ 266 h 3384"/>
                <a:gd name="T48" fmla="*/ 386 w 3517"/>
                <a:gd name="T49" fmla="*/ 341 h 3384"/>
                <a:gd name="T50" fmla="*/ 219 w 3517"/>
                <a:gd name="T51" fmla="*/ 712 h 3384"/>
                <a:gd name="T52" fmla="*/ 116 w 3517"/>
                <a:gd name="T53" fmla="*/ 794 h 3384"/>
                <a:gd name="T54" fmla="*/ 18 w 3517"/>
                <a:gd name="T55" fmla="*/ 659 h 3384"/>
                <a:gd name="T56" fmla="*/ 66 w 3517"/>
                <a:gd name="T57" fmla="*/ 158 h 3384"/>
                <a:gd name="T58" fmla="*/ 304 w 3517"/>
                <a:gd name="T59" fmla="*/ 1 h 3384"/>
                <a:gd name="T60" fmla="*/ 1772 w 3517"/>
                <a:gd name="T61" fmla="*/ 2 h 3384"/>
                <a:gd name="T62" fmla="*/ 1072 w 3517"/>
                <a:gd name="T63" fmla="*/ 153 h 3384"/>
                <a:gd name="T64" fmla="*/ 1105 w 3517"/>
                <a:gd name="T65" fmla="*/ 172 h 3384"/>
                <a:gd name="T66" fmla="*/ 1120 w 3517"/>
                <a:gd name="T67" fmla="*/ 158 h 3384"/>
                <a:gd name="T68" fmla="*/ 1108 w 3517"/>
                <a:gd name="T69" fmla="*/ 141 h 3384"/>
                <a:gd name="T70" fmla="*/ 1072 w 3517"/>
                <a:gd name="T71" fmla="*/ 153 h 3384"/>
                <a:gd name="T72" fmla="*/ 1917 w 3517"/>
                <a:gd name="T73" fmla="*/ 566 h 3384"/>
                <a:gd name="T74" fmla="*/ 1903 w 3517"/>
                <a:gd name="T75" fmla="*/ 602 h 3384"/>
                <a:gd name="T76" fmla="*/ 1917 w 3517"/>
                <a:gd name="T77" fmla="*/ 617 h 3384"/>
                <a:gd name="T78" fmla="*/ 1937 w 3517"/>
                <a:gd name="T79" fmla="*/ 590 h 3384"/>
                <a:gd name="T80" fmla="*/ 1917 w 3517"/>
                <a:gd name="T81" fmla="*/ 566 h 3384"/>
                <a:gd name="T82" fmla="*/ 1817 w 3517"/>
                <a:gd name="T83" fmla="*/ 2871 h 3384"/>
                <a:gd name="T84" fmla="*/ 1809 w 3517"/>
                <a:gd name="T85" fmla="*/ 2912 h 3384"/>
                <a:gd name="T86" fmla="*/ 1840 w 3517"/>
                <a:gd name="T87" fmla="*/ 2912 h 3384"/>
                <a:gd name="T88" fmla="*/ 1841 w 3517"/>
                <a:gd name="T89" fmla="*/ 2892 h 3384"/>
                <a:gd name="T90" fmla="*/ 1817 w 3517"/>
                <a:gd name="T91" fmla="*/ 2871 h 3384"/>
                <a:gd name="T92" fmla="*/ 1904 w 3517"/>
                <a:gd name="T93" fmla="*/ 750 h 3384"/>
                <a:gd name="T94" fmla="*/ 1919 w 3517"/>
                <a:gd name="T95" fmla="*/ 760 h 3384"/>
                <a:gd name="T96" fmla="*/ 1921 w 3517"/>
                <a:gd name="T97" fmla="*/ 745 h 3384"/>
                <a:gd name="T98" fmla="*/ 1904 w 3517"/>
                <a:gd name="T99" fmla="*/ 750 h 3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517" h="3384">
                  <a:moveTo>
                    <a:pt x="1772" y="2"/>
                  </a:moveTo>
                  <a:cubicBezTo>
                    <a:pt x="2246" y="2"/>
                    <a:pt x="2720" y="1"/>
                    <a:pt x="3195" y="3"/>
                  </a:cubicBezTo>
                  <a:cubicBezTo>
                    <a:pt x="3404" y="4"/>
                    <a:pt x="3465" y="74"/>
                    <a:pt x="3473" y="287"/>
                  </a:cubicBezTo>
                  <a:cubicBezTo>
                    <a:pt x="3477" y="414"/>
                    <a:pt x="3494" y="541"/>
                    <a:pt x="3509" y="667"/>
                  </a:cubicBezTo>
                  <a:cubicBezTo>
                    <a:pt x="3517" y="731"/>
                    <a:pt x="3489" y="773"/>
                    <a:pt x="3436" y="796"/>
                  </a:cubicBezTo>
                  <a:cubicBezTo>
                    <a:pt x="3362" y="827"/>
                    <a:pt x="3350" y="757"/>
                    <a:pt x="3320" y="718"/>
                  </a:cubicBezTo>
                  <a:cubicBezTo>
                    <a:pt x="3224" y="591"/>
                    <a:pt x="3216" y="411"/>
                    <a:pt x="3022" y="341"/>
                  </a:cubicBezTo>
                  <a:cubicBezTo>
                    <a:pt x="2745" y="240"/>
                    <a:pt x="2466" y="278"/>
                    <a:pt x="2187" y="279"/>
                  </a:cubicBezTo>
                  <a:cubicBezTo>
                    <a:pt x="2067" y="279"/>
                    <a:pt x="2028" y="388"/>
                    <a:pt x="2029" y="494"/>
                  </a:cubicBezTo>
                  <a:cubicBezTo>
                    <a:pt x="2033" y="1053"/>
                    <a:pt x="1993" y="1613"/>
                    <a:pt x="2048" y="2172"/>
                  </a:cubicBezTo>
                  <a:cubicBezTo>
                    <a:pt x="2069" y="2392"/>
                    <a:pt x="2033" y="2612"/>
                    <a:pt x="2045" y="2833"/>
                  </a:cubicBezTo>
                  <a:cubicBezTo>
                    <a:pt x="2055" y="3005"/>
                    <a:pt x="2099" y="3107"/>
                    <a:pt x="2277" y="3134"/>
                  </a:cubicBezTo>
                  <a:cubicBezTo>
                    <a:pt x="2327" y="3142"/>
                    <a:pt x="2373" y="3177"/>
                    <a:pt x="2423" y="3196"/>
                  </a:cubicBezTo>
                  <a:cubicBezTo>
                    <a:pt x="2469" y="3214"/>
                    <a:pt x="2507" y="3236"/>
                    <a:pt x="2491" y="3294"/>
                  </a:cubicBezTo>
                  <a:cubicBezTo>
                    <a:pt x="2477" y="3341"/>
                    <a:pt x="2436" y="3342"/>
                    <a:pt x="2399" y="3342"/>
                  </a:cubicBezTo>
                  <a:cubicBezTo>
                    <a:pt x="2059" y="3346"/>
                    <a:pt x="1717" y="3384"/>
                    <a:pt x="1381" y="3331"/>
                  </a:cubicBezTo>
                  <a:cubicBezTo>
                    <a:pt x="1290" y="3316"/>
                    <a:pt x="1220" y="3346"/>
                    <a:pt x="1141" y="3346"/>
                  </a:cubicBezTo>
                  <a:cubicBezTo>
                    <a:pt x="1096" y="3347"/>
                    <a:pt x="1045" y="3342"/>
                    <a:pt x="1031" y="3286"/>
                  </a:cubicBezTo>
                  <a:cubicBezTo>
                    <a:pt x="1015" y="3221"/>
                    <a:pt x="1063" y="3212"/>
                    <a:pt x="1110" y="3203"/>
                  </a:cubicBezTo>
                  <a:cubicBezTo>
                    <a:pt x="1471" y="3129"/>
                    <a:pt x="1537" y="2871"/>
                    <a:pt x="1529" y="2554"/>
                  </a:cubicBezTo>
                  <a:cubicBezTo>
                    <a:pt x="1519" y="2133"/>
                    <a:pt x="1507" y="1712"/>
                    <a:pt x="1527" y="1293"/>
                  </a:cubicBezTo>
                  <a:cubicBezTo>
                    <a:pt x="1537" y="1069"/>
                    <a:pt x="1525" y="840"/>
                    <a:pt x="1583" y="618"/>
                  </a:cubicBezTo>
                  <a:cubicBezTo>
                    <a:pt x="1620" y="475"/>
                    <a:pt x="1462" y="283"/>
                    <a:pt x="1296" y="275"/>
                  </a:cubicBezTo>
                  <a:cubicBezTo>
                    <a:pt x="1021" y="264"/>
                    <a:pt x="746" y="268"/>
                    <a:pt x="470" y="266"/>
                  </a:cubicBezTo>
                  <a:cubicBezTo>
                    <a:pt x="419" y="266"/>
                    <a:pt x="404" y="285"/>
                    <a:pt x="386" y="341"/>
                  </a:cubicBezTo>
                  <a:cubicBezTo>
                    <a:pt x="345" y="469"/>
                    <a:pt x="276" y="589"/>
                    <a:pt x="219" y="712"/>
                  </a:cubicBezTo>
                  <a:cubicBezTo>
                    <a:pt x="198" y="757"/>
                    <a:pt x="195" y="829"/>
                    <a:pt x="116" y="794"/>
                  </a:cubicBezTo>
                  <a:cubicBezTo>
                    <a:pt x="60" y="770"/>
                    <a:pt x="0" y="734"/>
                    <a:pt x="18" y="659"/>
                  </a:cubicBezTo>
                  <a:cubicBezTo>
                    <a:pt x="57" y="493"/>
                    <a:pt x="46" y="324"/>
                    <a:pt x="66" y="158"/>
                  </a:cubicBezTo>
                  <a:cubicBezTo>
                    <a:pt x="80" y="35"/>
                    <a:pt x="183" y="0"/>
                    <a:pt x="304" y="1"/>
                  </a:cubicBezTo>
                  <a:cubicBezTo>
                    <a:pt x="793" y="4"/>
                    <a:pt x="1283" y="2"/>
                    <a:pt x="1772" y="2"/>
                  </a:cubicBezTo>
                  <a:close/>
                  <a:moveTo>
                    <a:pt x="1072" y="153"/>
                  </a:moveTo>
                  <a:cubicBezTo>
                    <a:pt x="1082" y="160"/>
                    <a:pt x="1093" y="168"/>
                    <a:pt x="1105" y="172"/>
                  </a:cubicBezTo>
                  <a:cubicBezTo>
                    <a:pt x="1108" y="174"/>
                    <a:pt x="1119" y="164"/>
                    <a:pt x="1120" y="158"/>
                  </a:cubicBezTo>
                  <a:cubicBezTo>
                    <a:pt x="1120" y="153"/>
                    <a:pt x="1112" y="141"/>
                    <a:pt x="1108" y="141"/>
                  </a:cubicBezTo>
                  <a:cubicBezTo>
                    <a:pt x="1096" y="143"/>
                    <a:pt x="1084" y="149"/>
                    <a:pt x="1072" y="153"/>
                  </a:cubicBezTo>
                  <a:close/>
                  <a:moveTo>
                    <a:pt x="1917" y="566"/>
                  </a:moveTo>
                  <a:cubicBezTo>
                    <a:pt x="1912" y="579"/>
                    <a:pt x="1906" y="590"/>
                    <a:pt x="1903" y="602"/>
                  </a:cubicBezTo>
                  <a:cubicBezTo>
                    <a:pt x="1903" y="606"/>
                    <a:pt x="1912" y="612"/>
                    <a:pt x="1917" y="617"/>
                  </a:cubicBezTo>
                  <a:cubicBezTo>
                    <a:pt x="1924" y="608"/>
                    <a:pt x="1936" y="599"/>
                    <a:pt x="1937" y="590"/>
                  </a:cubicBezTo>
                  <a:cubicBezTo>
                    <a:pt x="1937" y="583"/>
                    <a:pt x="1924" y="575"/>
                    <a:pt x="1917" y="566"/>
                  </a:cubicBezTo>
                  <a:close/>
                  <a:moveTo>
                    <a:pt x="1817" y="2871"/>
                  </a:moveTo>
                  <a:cubicBezTo>
                    <a:pt x="1813" y="2886"/>
                    <a:pt x="1805" y="2901"/>
                    <a:pt x="1809" y="2912"/>
                  </a:cubicBezTo>
                  <a:cubicBezTo>
                    <a:pt x="1815" y="2933"/>
                    <a:pt x="1829" y="2933"/>
                    <a:pt x="1840" y="2912"/>
                  </a:cubicBezTo>
                  <a:cubicBezTo>
                    <a:pt x="1842" y="2907"/>
                    <a:pt x="1844" y="2897"/>
                    <a:pt x="1841" y="2892"/>
                  </a:cubicBezTo>
                  <a:cubicBezTo>
                    <a:pt x="1835" y="2884"/>
                    <a:pt x="1826" y="2879"/>
                    <a:pt x="1817" y="2871"/>
                  </a:cubicBezTo>
                  <a:close/>
                  <a:moveTo>
                    <a:pt x="1904" y="750"/>
                  </a:moveTo>
                  <a:lnTo>
                    <a:pt x="1919" y="760"/>
                  </a:lnTo>
                  <a:lnTo>
                    <a:pt x="1921" y="745"/>
                  </a:lnTo>
                  <a:lnTo>
                    <a:pt x="1904" y="7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35"/>
            <p:cNvSpPr>
              <a:spLocks/>
            </p:cNvSpPr>
            <p:nvPr userDrawn="1"/>
          </p:nvSpPr>
          <p:spPr bwMode="black">
            <a:xfrm>
              <a:off x="5910282" y="3162123"/>
              <a:ext cx="87497" cy="199157"/>
            </a:xfrm>
            <a:custGeom>
              <a:avLst/>
              <a:gdLst>
                <a:gd name="T0" fmla="*/ 487 w 1517"/>
                <a:gd name="T1" fmla="*/ 60 h 3453"/>
                <a:gd name="T2" fmla="*/ 1364 w 1517"/>
                <a:gd name="T3" fmla="*/ 64 h 3453"/>
                <a:gd name="T4" fmla="*/ 1501 w 1517"/>
                <a:gd name="T5" fmla="*/ 145 h 3453"/>
                <a:gd name="T6" fmla="*/ 1385 w 1517"/>
                <a:gd name="T7" fmla="*/ 251 h 3453"/>
                <a:gd name="T8" fmla="*/ 1021 w 1517"/>
                <a:gd name="T9" fmla="*/ 726 h 3453"/>
                <a:gd name="T10" fmla="*/ 1044 w 1517"/>
                <a:gd name="T11" fmla="*/ 2850 h 3453"/>
                <a:gd name="T12" fmla="*/ 1347 w 1517"/>
                <a:gd name="T13" fmla="*/ 3218 h 3453"/>
                <a:gd name="T14" fmla="*/ 1495 w 1517"/>
                <a:gd name="T15" fmla="*/ 3340 h 3453"/>
                <a:gd name="T16" fmla="*/ 1321 w 1517"/>
                <a:gd name="T17" fmla="*/ 3400 h 3453"/>
                <a:gd name="T18" fmla="*/ 433 w 1517"/>
                <a:gd name="T19" fmla="*/ 3445 h 3453"/>
                <a:gd name="T20" fmla="*/ 95 w 1517"/>
                <a:gd name="T21" fmla="*/ 3400 h 3453"/>
                <a:gd name="T22" fmla="*/ 8 w 1517"/>
                <a:gd name="T23" fmla="*/ 3343 h 3453"/>
                <a:gd name="T24" fmla="*/ 68 w 1517"/>
                <a:gd name="T25" fmla="*/ 3254 h 3453"/>
                <a:gd name="T26" fmla="*/ 162 w 1517"/>
                <a:gd name="T27" fmla="*/ 3191 h 3453"/>
                <a:gd name="T28" fmla="*/ 489 w 1517"/>
                <a:gd name="T29" fmla="*/ 2756 h 3453"/>
                <a:gd name="T30" fmla="*/ 495 w 1517"/>
                <a:gd name="T31" fmla="*/ 626 h 3453"/>
                <a:gd name="T32" fmla="*/ 180 w 1517"/>
                <a:gd name="T33" fmla="*/ 243 h 3453"/>
                <a:gd name="T34" fmla="*/ 32 w 1517"/>
                <a:gd name="T35" fmla="*/ 142 h 3453"/>
                <a:gd name="T36" fmla="*/ 212 w 1517"/>
                <a:gd name="T37" fmla="*/ 62 h 3453"/>
                <a:gd name="T38" fmla="*/ 487 w 1517"/>
                <a:gd name="T39" fmla="*/ 60 h 3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17" h="3453">
                  <a:moveTo>
                    <a:pt x="487" y="60"/>
                  </a:moveTo>
                  <a:cubicBezTo>
                    <a:pt x="779" y="0"/>
                    <a:pt x="1069" y="171"/>
                    <a:pt x="1364" y="64"/>
                  </a:cubicBezTo>
                  <a:cubicBezTo>
                    <a:pt x="1419" y="44"/>
                    <a:pt x="1488" y="63"/>
                    <a:pt x="1501" y="145"/>
                  </a:cubicBezTo>
                  <a:cubicBezTo>
                    <a:pt x="1516" y="239"/>
                    <a:pt x="1438" y="233"/>
                    <a:pt x="1385" y="251"/>
                  </a:cubicBezTo>
                  <a:cubicBezTo>
                    <a:pt x="1049" y="371"/>
                    <a:pt x="1024" y="389"/>
                    <a:pt x="1021" y="726"/>
                  </a:cubicBezTo>
                  <a:cubicBezTo>
                    <a:pt x="1016" y="1434"/>
                    <a:pt x="977" y="2143"/>
                    <a:pt x="1044" y="2850"/>
                  </a:cubicBezTo>
                  <a:cubicBezTo>
                    <a:pt x="1069" y="3120"/>
                    <a:pt x="1087" y="3156"/>
                    <a:pt x="1347" y="3218"/>
                  </a:cubicBezTo>
                  <a:cubicBezTo>
                    <a:pt x="1423" y="3236"/>
                    <a:pt x="1517" y="3231"/>
                    <a:pt x="1495" y="3340"/>
                  </a:cubicBezTo>
                  <a:cubicBezTo>
                    <a:pt x="1477" y="3430"/>
                    <a:pt x="1386" y="3406"/>
                    <a:pt x="1321" y="3400"/>
                  </a:cubicBezTo>
                  <a:cubicBezTo>
                    <a:pt x="1023" y="3373"/>
                    <a:pt x="731" y="3453"/>
                    <a:pt x="433" y="3445"/>
                  </a:cubicBezTo>
                  <a:cubicBezTo>
                    <a:pt x="317" y="3441"/>
                    <a:pt x="208" y="3411"/>
                    <a:pt x="95" y="3400"/>
                  </a:cubicBezTo>
                  <a:cubicBezTo>
                    <a:pt x="54" y="3397"/>
                    <a:pt x="15" y="3385"/>
                    <a:pt x="8" y="3343"/>
                  </a:cubicBezTo>
                  <a:cubicBezTo>
                    <a:pt x="0" y="3301"/>
                    <a:pt x="37" y="3276"/>
                    <a:pt x="68" y="3254"/>
                  </a:cubicBezTo>
                  <a:cubicBezTo>
                    <a:pt x="99" y="3232"/>
                    <a:pt x="129" y="3197"/>
                    <a:pt x="162" y="3191"/>
                  </a:cubicBezTo>
                  <a:cubicBezTo>
                    <a:pt x="413" y="3150"/>
                    <a:pt x="483" y="2994"/>
                    <a:pt x="489" y="2756"/>
                  </a:cubicBezTo>
                  <a:cubicBezTo>
                    <a:pt x="507" y="2046"/>
                    <a:pt x="497" y="1336"/>
                    <a:pt x="495" y="626"/>
                  </a:cubicBezTo>
                  <a:cubicBezTo>
                    <a:pt x="494" y="405"/>
                    <a:pt x="375" y="295"/>
                    <a:pt x="180" y="243"/>
                  </a:cubicBezTo>
                  <a:cubicBezTo>
                    <a:pt x="116" y="226"/>
                    <a:pt x="24" y="240"/>
                    <a:pt x="32" y="142"/>
                  </a:cubicBezTo>
                  <a:cubicBezTo>
                    <a:pt x="40" y="24"/>
                    <a:pt x="144" y="66"/>
                    <a:pt x="212" y="62"/>
                  </a:cubicBezTo>
                  <a:cubicBezTo>
                    <a:pt x="303" y="56"/>
                    <a:pt x="395" y="60"/>
                    <a:pt x="487" y="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36"/>
            <p:cNvSpPr>
              <a:spLocks/>
            </p:cNvSpPr>
            <p:nvPr userDrawn="1"/>
          </p:nvSpPr>
          <p:spPr bwMode="black">
            <a:xfrm>
              <a:off x="6660619" y="3333302"/>
              <a:ext cx="254" cy="0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1" y="2"/>
                    <a:pt x="2" y="1"/>
                    <a:pt x="3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37"/>
            <p:cNvSpPr>
              <a:spLocks/>
            </p:cNvSpPr>
            <p:nvPr userDrawn="1"/>
          </p:nvSpPr>
          <p:spPr bwMode="black">
            <a:xfrm>
              <a:off x="6665452" y="3332793"/>
              <a:ext cx="1526" cy="1272"/>
            </a:xfrm>
            <a:custGeom>
              <a:avLst/>
              <a:gdLst>
                <a:gd name="T0" fmla="*/ 26 w 26"/>
                <a:gd name="T1" fmla="*/ 12 h 24"/>
                <a:gd name="T2" fmla="*/ 12 w 26"/>
                <a:gd name="T3" fmla="*/ 24 h 24"/>
                <a:gd name="T4" fmla="*/ 0 w 26"/>
                <a:gd name="T5" fmla="*/ 11 h 24"/>
                <a:gd name="T6" fmla="*/ 13 w 26"/>
                <a:gd name="T7" fmla="*/ 0 h 24"/>
                <a:gd name="T8" fmla="*/ 26 w 26"/>
                <a:gd name="T9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4">
                  <a:moveTo>
                    <a:pt x="26" y="12"/>
                  </a:moveTo>
                  <a:cubicBezTo>
                    <a:pt x="21" y="16"/>
                    <a:pt x="16" y="24"/>
                    <a:pt x="12" y="24"/>
                  </a:cubicBezTo>
                  <a:cubicBezTo>
                    <a:pt x="8" y="23"/>
                    <a:pt x="4" y="16"/>
                    <a:pt x="0" y="11"/>
                  </a:cubicBezTo>
                  <a:cubicBezTo>
                    <a:pt x="4" y="7"/>
                    <a:pt x="9" y="0"/>
                    <a:pt x="13" y="0"/>
                  </a:cubicBezTo>
                  <a:cubicBezTo>
                    <a:pt x="18" y="0"/>
                    <a:pt x="22" y="8"/>
                    <a:pt x="26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540000" y="6132612"/>
            <a:ext cx="2743200" cy="2098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A14DF7-5469-4131-83C9-3B57C7E0F212}" type="datetime1">
              <a:rPr lang="fi-FI" smtClean="0"/>
              <a:t>20.2.2018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540000" y="6375804"/>
            <a:ext cx="4114800" cy="2098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1011711" y="6132612"/>
            <a:ext cx="624192" cy="2098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742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88979" y="1974715"/>
            <a:ext cx="9144000" cy="1721795"/>
          </a:xfrm>
        </p:spPr>
        <p:txBody>
          <a:bodyPr anchor="ctr" anchorCtr="0"/>
          <a:lstStyle>
            <a:lvl1pPr algn="l">
              <a:defRPr sz="3400" b="1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310420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1525" y="0"/>
            <a:ext cx="12190473" cy="685885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88979" y="1974715"/>
            <a:ext cx="9144000" cy="1721795"/>
          </a:xfrm>
        </p:spPr>
        <p:txBody>
          <a:bodyPr anchor="ctr" anchorCtr="0"/>
          <a:lstStyle>
            <a:lvl1pPr algn="l">
              <a:defRPr sz="3400" b="1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483737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4" name="Tekstiruutu 3"/>
          <p:cNvSpPr txBox="1"/>
          <p:nvPr userDrawn="1"/>
        </p:nvSpPr>
        <p:spPr>
          <a:xfrm>
            <a:off x="3968886" y="3132307"/>
            <a:ext cx="42607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400" b="1">
                <a:solidFill>
                  <a:schemeClr val="bg1"/>
                </a:solidFill>
              </a:rPr>
              <a:t>Kiitos!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0" hasCustomPrompt="1"/>
          </p:nvPr>
        </p:nvSpPr>
        <p:spPr>
          <a:xfrm>
            <a:off x="4250379" y="5028761"/>
            <a:ext cx="3697288" cy="1420812"/>
          </a:xfrm>
        </p:spPr>
        <p:txBody>
          <a:bodyPr anchor="b" anchorCtr="0"/>
          <a:lstStyle>
            <a:lvl1pPr marL="0" indent="0" algn="ctr">
              <a:buFontTx/>
              <a:buNone/>
              <a:defRPr sz="145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Lisää yhteystiedot</a:t>
            </a:r>
            <a:br>
              <a:rPr lang="fi-FI"/>
            </a:br>
            <a:r>
              <a:rPr lang="fi-FI"/>
              <a:t>info@sdo.fi</a:t>
            </a:r>
          </a:p>
        </p:txBody>
      </p:sp>
    </p:spTree>
    <p:extLst>
      <p:ext uri="{BB962C8B-B14F-4D97-AF65-F5344CB8AC3E}">
        <p14:creationId xmlns:p14="http://schemas.microsoft.com/office/powerpoint/2010/main" val="332646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453F-5B39-49E4-A1ED-F73D9DCF0B43}" type="datetime1">
              <a:rPr lang="fi-FI" smtClean="0"/>
              <a:t>20.2.2018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Ryhmä 6"/>
          <p:cNvGrpSpPr/>
          <p:nvPr userDrawn="1"/>
        </p:nvGrpSpPr>
        <p:grpSpPr>
          <a:xfrm>
            <a:off x="4667791" y="6206816"/>
            <a:ext cx="2851366" cy="233766"/>
            <a:chOff x="4667791" y="6206816"/>
            <a:chExt cx="2851366" cy="233766"/>
          </a:xfrm>
        </p:grpSpPr>
        <p:sp>
          <p:nvSpPr>
            <p:cNvPr id="8" name="Freeform 5"/>
            <p:cNvSpPr>
              <a:spLocks/>
            </p:cNvSpPr>
            <p:nvPr/>
          </p:nvSpPr>
          <p:spPr bwMode="black">
            <a:xfrm>
              <a:off x="5090776" y="6216980"/>
              <a:ext cx="141211" cy="119370"/>
            </a:xfrm>
            <a:custGeom>
              <a:avLst/>
              <a:gdLst>
                <a:gd name="T0" fmla="*/ 1007 w 5754"/>
                <a:gd name="T1" fmla="*/ 2520 h 4855"/>
                <a:gd name="T2" fmla="*/ 1081 w 5754"/>
                <a:gd name="T3" fmla="*/ 3948 h 4855"/>
                <a:gd name="T4" fmla="*/ 1525 w 5754"/>
                <a:gd name="T5" fmla="*/ 4539 h 4855"/>
                <a:gd name="T6" fmla="*/ 1678 w 5754"/>
                <a:gd name="T7" fmla="*/ 4638 h 4855"/>
                <a:gd name="T8" fmla="*/ 1529 w 5754"/>
                <a:gd name="T9" fmla="*/ 4749 h 4855"/>
                <a:gd name="T10" fmla="*/ 199 w 5754"/>
                <a:gd name="T11" fmla="*/ 4754 h 4855"/>
                <a:gd name="T12" fmla="*/ 38 w 5754"/>
                <a:gd name="T13" fmla="*/ 4656 h 4855"/>
                <a:gd name="T14" fmla="*/ 157 w 5754"/>
                <a:gd name="T15" fmla="*/ 4524 h 4855"/>
                <a:gd name="T16" fmla="*/ 694 w 5754"/>
                <a:gd name="T17" fmla="*/ 3628 h 4855"/>
                <a:gd name="T18" fmla="*/ 702 w 5754"/>
                <a:gd name="T19" fmla="*/ 1274 h 4855"/>
                <a:gd name="T20" fmla="*/ 124 w 5754"/>
                <a:gd name="T21" fmla="*/ 252 h 4855"/>
                <a:gd name="T22" fmla="*/ 15 w 5754"/>
                <a:gd name="T23" fmla="*/ 112 h 4855"/>
                <a:gd name="T24" fmla="*/ 170 w 5754"/>
                <a:gd name="T25" fmla="*/ 14 h 4855"/>
                <a:gd name="T26" fmla="*/ 1090 w 5754"/>
                <a:gd name="T27" fmla="*/ 18 h 4855"/>
                <a:gd name="T28" fmla="*/ 1491 w 5754"/>
                <a:gd name="T29" fmla="*/ 431 h 4855"/>
                <a:gd name="T30" fmla="*/ 2764 w 5754"/>
                <a:gd name="T31" fmla="*/ 3325 h 4855"/>
                <a:gd name="T32" fmla="*/ 2940 w 5754"/>
                <a:gd name="T33" fmla="*/ 3592 h 4855"/>
                <a:gd name="T34" fmla="*/ 3102 w 5754"/>
                <a:gd name="T35" fmla="*/ 3356 h 4855"/>
                <a:gd name="T36" fmla="*/ 4358 w 5754"/>
                <a:gd name="T37" fmla="*/ 347 h 4855"/>
                <a:gd name="T38" fmla="*/ 4800 w 5754"/>
                <a:gd name="T39" fmla="*/ 7 h 4855"/>
                <a:gd name="T40" fmla="*/ 5516 w 5754"/>
                <a:gd name="T41" fmla="*/ 7 h 4855"/>
                <a:gd name="T42" fmla="*/ 5746 w 5754"/>
                <a:gd name="T43" fmla="*/ 153 h 4855"/>
                <a:gd name="T44" fmla="*/ 5584 w 5754"/>
                <a:gd name="T45" fmla="*/ 318 h 4855"/>
                <a:gd name="T46" fmla="*/ 5088 w 5754"/>
                <a:gd name="T47" fmla="*/ 1030 h 4855"/>
                <a:gd name="T48" fmla="*/ 5091 w 5754"/>
                <a:gd name="T49" fmla="*/ 3794 h 4855"/>
                <a:gd name="T50" fmla="*/ 5597 w 5754"/>
                <a:gd name="T51" fmla="*/ 4546 h 4855"/>
                <a:gd name="T52" fmla="*/ 5717 w 5754"/>
                <a:gd name="T53" fmla="*/ 4660 h 4855"/>
                <a:gd name="T54" fmla="*/ 5554 w 5754"/>
                <a:gd name="T55" fmla="*/ 4755 h 4855"/>
                <a:gd name="T56" fmla="*/ 3865 w 5754"/>
                <a:gd name="T57" fmla="*/ 4755 h 4855"/>
                <a:gd name="T58" fmla="*/ 3712 w 5754"/>
                <a:gd name="T59" fmla="*/ 4664 h 4855"/>
                <a:gd name="T60" fmla="*/ 3837 w 5754"/>
                <a:gd name="T61" fmla="*/ 4528 h 4855"/>
                <a:gd name="T62" fmla="*/ 4393 w 5754"/>
                <a:gd name="T63" fmla="*/ 3543 h 4855"/>
                <a:gd name="T64" fmla="*/ 4388 w 5754"/>
                <a:gd name="T65" fmla="*/ 1802 h 4855"/>
                <a:gd name="T66" fmla="*/ 4341 w 5754"/>
                <a:gd name="T67" fmla="*/ 1582 h 4855"/>
                <a:gd name="T68" fmla="*/ 4196 w 5754"/>
                <a:gd name="T69" fmla="*/ 1753 h 4855"/>
                <a:gd name="T70" fmla="*/ 2996 w 5754"/>
                <a:gd name="T71" fmla="*/ 4512 h 4855"/>
                <a:gd name="T72" fmla="*/ 2739 w 5754"/>
                <a:gd name="T73" fmla="*/ 4841 h 4855"/>
                <a:gd name="T74" fmla="*/ 2533 w 5754"/>
                <a:gd name="T75" fmla="*/ 4517 h 4855"/>
                <a:gd name="T76" fmla="*/ 1248 w 5754"/>
                <a:gd name="T77" fmla="*/ 1570 h 4855"/>
                <a:gd name="T78" fmla="*/ 1084 w 5754"/>
                <a:gd name="T79" fmla="*/ 1346 h 4855"/>
                <a:gd name="T80" fmla="*/ 1010 w 5754"/>
                <a:gd name="T81" fmla="*/ 1599 h 4855"/>
                <a:gd name="T82" fmla="*/ 1007 w 5754"/>
                <a:gd name="T83" fmla="*/ 2520 h 4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54" h="4855">
                  <a:moveTo>
                    <a:pt x="1007" y="2520"/>
                  </a:moveTo>
                  <a:cubicBezTo>
                    <a:pt x="1013" y="2997"/>
                    <a:pt x="1006" y="3472"/>
                    <a:pt x="1081" y="3948"/>
                  </a:cubicBezTo>
                  <a:cubicBezTo>
                    <a:pt x="1128" y="4247"/>
                    <a:pt x="1194" y="4479"/>
                    <a:pt x="1525" y="4539"/>
                  </a:cubicBezTo>
                  <a:cubicBezTo>
                    <a:pt x="1592" y="4552"/>
                    <a:pt x="1679" y="4564"/>
                    <a:pt x="1678" y="4638"/>
                  </a:cubicBezTo>
                  <a:cubicBezTo>
                    <a:pt x="1678" y="4705"/>
                    <a:pt x="1603" y="4748"/>
                    <a:pt x="1529" y="4749"/>
                  </a:cubicBezTo>
                  <a:cubicBezTo>
                    <a:pt x="1085" y="4752"/>
                    <a:pt x="642" y="4753"/>
                    <a:pt x="199" y="4754"/>
                  </a:cubicBezTo>
                  <a:cubicBezTo>
                    <a:pt x="127" y="4754"/>
                    <a:pt x="55" y="4732"/>
                    <a:pt x="38" y="4656"/>
                  </a:cubicBezTo>
                  <a:cubicBezTo>
                    <a:pt x="20" y="4573"/>
                    <a:pt x="95" y="4537"/>
                    <a:pt x="157" y="4524"/>
                  </a:cubicBezTo>
                  <a:cubicBezTo>
                    <a:pt x="668" y="4422"/>
                    <a:pt x="699" y="4050"/>
                    <a:pt x="694" y="3628"/>
                  </a:cubicBezTo>
                  <a:cubicBezTo>
                    <a:pt x="684" y="2843"/>
                    <a:pt x="702" y="2059"/>
                    <a:pt x="702" y="1274"/>
                  </a:cubicBezTo>
                  <a:cubicBezTo>
                    <a:pt x="702" y="828"/>
                    <a:pt x="711" y="371"/>
                    <a:pt x="124" y="252"/>
                  </a:cubicBezTo>
                  <a:cubicBezTo>
                    <a:pt x="56" y="238"/>
                    <a:pt x="0" y="200"/>
                    <a:pt x="15" y="112"/>
                  </a:cubicBezTo>
                  <a:cubicBezTo>
                    <a:pt x="30" y="21"/>
                    <a:pt x="110" y="15"/>
                    <a:pt x="170" y="14"/>
                  </a:cubicBezTo>
                  <a:cubicBezTo>
                    <a:pt x="477" y="9"/>
                    <a:pt x="784" y="7"/>
                    <a:pt x="1090" y="18"/>
                  </a:cubicBezTo>
                  <a:cubicBezTo>
                    <a:pt x="1346" y="27"/>
                    <a:pt x="1412" y="251"/>
                    <a:pt x="1491" y="431"/>
                  </a:cubicBezTo>
                  <a:cubicBezTo>
                    <a:pt x="1920" y="1394"/>
                    <a:pt x="2337" y="2361"/>
                    <a:pt x="2764" y="3325"/>
                  </a:cubicBezTo>
                  <a:cubicBezTo>
                    <a:pt x="2807" y="3422"/>
                    <a:pt x="2791" y="3591"/>
                    <a:pt x="2940" y="3592"/>
                  </a:cubicBezTo>
                  <a:cubicBezTo>
                    <a:pt x="3060" y="3593"/>
                    <a:pt x="3065" y="3444"/>
                    <a:pt x="3102" y="3356"/>
                  </a:cubicBezTo>
                  <a:cubicBezTo>
                    <a:pt x="3517" y="2351"/>
                    <a:pt x="4008" y="1378"/>
                    <a:pt x="4358" y="347"/>
                  </a:cubicBezTo>
                  <a:cubicBezTo>
                    <a:pt x="4438" y="112"/>
                    <a:pt x="4574" y="12"/>
                    <a:pt x="4800" y="7"/>
                  </a:cubicBezTo>
                  <a:cubicBezTo>
                    <a:pt x="5038" y="0"/>
                    <a:pt x="5277" y="2"/>
                    <a:pt x="5516" y="7"/>
                  </a:cubicBezTo>
                  <a:cubicBezTo>
                    <a:pt x="5619" y="8"/>
                    <a:pt x="5736" y="21"/>
                    <a:pt x="5746" y="153"/>
                  </a:cubicBezTo>
                  <a:cubicBezTo>
                    <a:pt x="5754" y="251"/>
                    <a:pt x="5670" y="315"/>
                    <a:pt x="5584" y="318"/>
                  </a:cubicBezTo>
                  <a:cubicBezTo>
                    <a:pt x="5090" y="332"/>
                    <a:pt x="5084" y="661"/>
                    <a:pt x="5088" y="1030"/>
                  </a:cubicBezTo>
                  <a:cubicBezTo>
                    <a:pt x="5099" y="1951"/>
                    <a:pt x="5093" y="2873"/>
                    <a:pt x="5091" y="3794"/>
                  </a:cubicBezTo>
                  <a:cubicBezTo>
                    <a:pt x="5090" y="4162"/>
                    <a:pt x="5147" y="4484"/>
                    <a:pt x="5597" y="4546"/>
                  </a:cubicBezTo>
                  <a:cubicBezTo>
                    <a:pt x="5661" y="4555"/>
                    <a:pt x="5743" y="4563"/>
                    <a:pt x="5717" y="4660"/>
                  </a:cubicBezTo>
                  <a:cubicBezTo>
                    <a:pt x="5697" y="4738"/>
                    <a:pt x="5623" y="4755"/>
                    <a:pt x="5554" y="4755"/>
                  </a:cubicBezTo>
                  <a:cubicBezTo>
                    <a:pt x="4991" y="4757"/>
                    <a:pt x="4428" y="4756"/>
                    <a:pt x="3865" y="4755"/>
                  </a:cubicBezTo>
                  <a:cubicBezTo>
                    <a:pt x="3798" y="4754"/>
                    <a:pt x="3720" y="4752"/>
                    <a:pt x="3712" y="4664"/>
                  </a:cubicBezTo>
                  <a:cubicBezTo>
                    <a:pt x="3705" y="4583"/>
                    <a:pt x="3774" y="4541"/>
                    <a:pt x="3837" y="4528"/>
                  </a:cubicBezTo>
                  <a:cubicBezTo>
                    <a:pt x="4407" y="4414"/>
                    <a:pt x="4404" y="3990"/>
                    <a:pt x="4393" y="3543"/>
                  </a:cubicBezTo>
                  <a:cubicBezTo>
                    <a:pt x="4380" y="2963"/>
                    <a:pt x="4392" y="2383"/>
                    <a:pt x="4388" y="1802"/>
                  </a:cubicBezTo>
                  <a:cubicBezTo>
                    <a:pt x="4387" y="1726"/>
                    <a:pt x="4432" y="1606"/>
                    <a:pt x="4341" y="1582"/>
                  </a:cubicBezTo>
                  <a:cubicBezTo>
                    <a:pt x="4244" y="1557"/>
                    <a:pt x="4225" y="1683"/>
                    <a:pt x="4196" y="1753"/>
                  </a:cubicBezTo>
                  <a:cubicBezTo>
                    <a:pt x="3821" y="2684"/>
                    <a:pt x="3443" y="3613"/>
                    <a:pt x="2996" y="4512"/>
                  </a:cubicBezTo>
                  <a:cubicBezTo>
                    <a:pt x="2933" y="4639"/>
                    <a:pt x="2925" y="4855"/>
                    <a:pt x="2739" y="4841"/>
                  </a:cubicBezTo>
                  <a:cubicBezTo>
                    <a:pt x="2599" y="4831"/>
                    <a:pt x="2586" y="4638"/>
                    <a:pt x="2533" y="4517"/>
                  </a:cubicBezTo>
                  <a:cubicBezTo>
                    <a:pt x="2104" y="3535"/>
                    <a:pt x="1677" y="2552"/>
                    <a:pt x="1248" y="1570"/>
                  </a:cubicBezTo>
                  <a:cubicBezTo>
                    <a:pt x="1209" y="1483"/>
                    <a:pt x="1202" y="1331"/>
                    <a:pt x="1084" y="1346"/>
                  </a:cubicBezTo>
                  <a:cubicBezTo>
                    <a:pt x="946" y="1363"/>
                    <a:pt x="1013" y="1511"/>
                    <a:pt x="1010" y="1599"/>
                  </a:cubicBezTo>
                  <a:cubicBezTo>
                    <a:pt x="1001" y="1906"/>
                    <a:pt x="1007" y="2213"/>
                    <a:pt x="1007" y="2520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6033410" y="6216763"/>
              <a:ext cx="132129" cy="117424"/>
            </a:xfrm>
            <a:custGeom>
              <a:avLst/>
              <a:gdLst>
                <a:gd name="T0" fmla="*/ 4314 w 5386"/>
                <a:gd name="T1" fmla="*/ 4764 h 4776"/>
                <a:gd name="T2" fmla="*/ 3495 w 5386"/>
                <a:gd name="T3" fmla="*/ 4764 h 4776"/>
                <a:gd name="T4" fmla="*/ 3279 w 5386"/>
                <a:gd name="T5" fmla="*/ 4668 h 4776"/>
                <a:gd name="T6" fmla="*/ 3428 w 5386"/>
                <a:gd name="T7" fmla="*/ 4506 h 4776"/>
                <a:gd name="T8" fmla="*/ 3472 w 5386"/>
                <a:gd name="T9" fmla="*/ 4155 h 4776"/>
                <a:gd name="T10" fmla="*/ 1823 w 5386"/>
                <a:gd name="T11" fmla="*/ 2704 h 4776"/>
                <a:gd name="T12" fmla="*/ 1502 w 5386"/>
                <a:gd name="T13" fmla="*/ 2585 h 4776"/>
                <a:gd name="T14" fmla="*/ 1389 w 5386"/>
                <a:gd name="T15" fmla="*/ 2890 h 4776"/>
                <a:gd name="T16" fmla="*/ 1389 w 5386"/>
                <a:gd name="T17" fmla="*/ 3861 h 4776"/>
                <a:gd name="T18" fmla="*/ 1871 w 5386"/>
                <a:gd name="T19" fmla="*/ 4550 h 4776"/>
                <a:gd name="T20" fmla="*/ 2017 w 5386"/>
                <a:gd name="T21" fmla="*/ 4692 h 4776"/>
                <a:gd name="T22" fmla="*/ 1844 w 5386"/>
                <a:gd name="T23" fmla="*/ 4764 h 4776"/>
                <a:gd name="T24" fmla="*/ 258 w 5386"/>
                <a:gd name="T25" fmla="*/ 4762 h 4776"/>
                <a:gd name="T26" fmla="*/ 85 w 5386"/>
                <a:gd name="T27" fmla="*/ 4694 h 4776"/>
                <a:gd name="T28" fmla="*/ 224 w 5386"/>
                <a:gd name="T29" fmla="*/ 4537 h 4776"/>
                <a:gd name="T30" fmla="*/ 690 w 5386"/>
                <a:gd name="T31" fmla="*/ 3788 h 4776"/>
                <a:gd name="T32" fmla="*/ 686 w 5386"/>
                <a:gd name="T33" fmla="*/ 1078 h 4776"/>
                <a:gd name="T34" fmla="*/ 166 w 5386"/>
                <a:gd name="T35" fmla="*/ 311 h 4776"/>
                <a:gd name="T36" fmla="*/ 19 w 5386"/>
                <a:gd name="T37" fmla="*/ 146 h 4776"/>
                <a:gd name="T38" fmla="*/ 168 w 5386"/>
                <a:gd name="T39" fmla="*/ 27 h 4776"/>
                <a:gd name="T40" fmla="*/ 1904 w 5386"/>
                <a:gd name="T41" fmla="*/ 26 h 4776"/>
                <a:gd name="T42" fmla="*/ 2052 w 5386"/>
                <a:gd name="T43" fmla="*/ 133 h 4776"/>
                <a:gd name="T44" fmla="*/ 1936 w 5386"/>
                <a:gd name="T45" fmla="*/ 282 h 4776"/>
                <a:gd name="T46" fmla="*/ 1421 w 5386"/>
                <a:gd name="T47" fmla="*/ 634 h 4776"/>
                <a:gd name="T48" fmla="*/ 1392 w 5386"/>
                <a:gd name="T49" fmla="*/ 1858 h 4776"/>
                <a:gd name="T50" fmla="*/ 1594 w 5386"/>
                <a:gd name="T51" fmla="*/ 1943 h 4776"/>
                <a:gd name="T52" fmla="*/ 3160 w 5386"/>
                <a:gd name="T53" fmla="*/ 559 h 4776"/>
                <a:gd name="T54" fmla="*/ 3168 w 5386"/>
                <a:gd name="T55" fmla="*/ 337 h 4776"/>
                <a:gd name="T56" fmla="*/ 3340 w 5386"/>
                <a:gd name="T57" fmla="*/ 11 h 4776"/>
                <a:gd name="T58" fmla="*/ 4516 w 5386"/>
                <a:gd name="T59" fmla="*/ 15 h 4776"/>
                <a:gd name="T60" fmla="*/ 4723 w 5386"/>
                <a:gd name="T61" fmla="*/ 115 h 4776"/>
                <a:gd name="T62" fmla="*/ 4538 w 5386"/>
                <a:gd name="T63" fmla="*/ 305 h 4776"/>
                <a:gd name="T64" fmla="*/ 2241 w 5386"/>
                <a:gd name="T65" fmla="*/ 1910 h 4776"/>
                <a:gd name="T66" fmla="*/ 2275 w 5386"/>
                <a:gd name="T67" fmla="*/ 2227 h 4776"/>
                <a:gd name="T68" fmla="*/ 5242 w 5386"/>
                <a:gd name="T69" fmla="*/ 4531 h 4776"/>
                <a:gd name="T70" fmla="*/ 5379 w 5386"/>
                <a:gd name="T71" fmla="*/ 4657 h 4776"/>
                <a:gd name="T72" fmla="*/ 5183 w 5386"/>
                <a:gd name="T73" fmla="*/ 4763 h 4776"/>
                <a:gd name="T74" fmla="*/ 4314 w 5386"/>
                <a:gd name="T75" fmla="*/ 4764 h 4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86" h="4776">
                  <a:moveTo>
                    <a:pt x="4314" y="4764"/>
                  </a:moveTo>
                  <a:cubicBezTo>
                    <a:pt x="4041" y="4764"/>
                    <a:pt x="3768" y="4765"/>
                    <a:pt x="3495" y="4764"/>
                  </a:cubicBezTo>
                  <a:cubicBezTo>
                    <a:pt x="3409" y="4764"/>
                    <a:pt x="3310" y="4761"/>
                    <a:pt x="3279" y="4668"/>
                  </a:cubicBezTo>
                  <a:cubicBezTo>
                    <a:pt x="3241" y="4551"/>
                    <a:pt x="3362" y="4529"/>
                    <a:pt x="3428" y="4506"/>
                  </a:cubicBezTo>
                  <a:cubicBezTo>
                    <a:pt x="3697" y="4415"/>
                    <a:pt x="3635" y="4298"/>
                    <a:pt x="3472" y="4155"/>
                  </a:cubicBezTo>
                  <a:cubicBezTo>
                    <a:pt x="2921" y="3673"/>
                    <a:pt x="2372" y="3189"/>
                    <a:pt x="1823" y="2704"/>
                  </a:cubicBezTo>
                  <a:cubicBezTo>
                    <a:pt x="1730" y="2622"/>
                    <a:pt x="1620" y="2553"/>
                    <a:pt x="1502" y="2585"/>
                  </a:cubicBezTo>
                  <a:cubicBezTo>
                    <a:pt x="1352" y="2626"/>
                    <a:pt x="1390" y="2776"/>
                    <a:pt x="1389" y="2890"/>
                  </a:cubicBezTo>
                  <a:cubicBezTo>
                    <a:pt x="1385" y="3214"/>
                    <a:pt x="1381" y="3538"/>
                    <a:pt x="1389" y="3861"/>
                  </a:cubicBezTo>
                  <a:cubicBezTo>
                    <a:pt x="1396" y="4193"/>
                    <a:pt x="1507" y="4462"/>
                    <a:pt x="1871" y="4550"/>
                  </a:cubicBezTo>
                  <a:cubicBezTo>
                    <a:pt x="1947" y="4569"/>
                    <a:pt x="2059" y="4562"/>
                    <a:pt x="2017" y="4692"/>
                  </a:cubicBezTo>
                  <a:cubicBezTo>
                    <a:pt x="1992" y="4767"/>
                    <a:pt x="1911" y="4764"/>
                    <a:pt x="1844" y="4764"/>
                  </a:cubicBezTo>
                  <a:cubicBezTo>
                    <a:pt x="1315" y="4764"/>
                    <a:pt x="787" y="4765"/>
                    <a:pt x="258" y="4762"/>
                  </a:cubicBezTo>
                  <a:cubicBezTo>
                    <a:pt x="196" y="4761"/>
                    <a:pt x="114" y="4776"/>
                    <a:pt x="85" y="4694"/>
                  </a:cubicBezTo>
                  <a:cubicBezTo>
                    <a:pt x="41" y="4567"/>
                    <a:pt x="152" y="4560"/>
                    <a:pt x="224" y="4537"/>
                  </a:cubicBezTo>
                  <a:cubicBezTo>
                    <a:pt x="595" y="4419"/>
                    <a:pt x="696" y="4156"/>
                    <a:pt x="690" y="3788"/>
                  </a:cubicBezTo>
                  <a:cubicBezTo>
                    <a:pt x="674" y="2885"/>
                    <a:pt x="683" y="1981"/>
                    <a:pt x="686" y="1078"/>
                  </a:cubicBezTo>
                  <a:cubicBezTo>
                    <a:pt x="687" y="702"/>
                    <a:pt x="671" y="346"/>
                    <a:pt x="166" y="311"/>
                  </a:cubicBezTo>
                  <a:cubicBezTo>
                    <a:pt x="83" y="306"/>
                    <a:pt x="0" y="255"/>
                    <a:pt x="19" y="146"/>
                  </a:cubicBezTo>
                  <a:cubicBezTo>
                    <a:pt x="33" y="70"/>
                    <a:pt x="100" y="27"/>
                    <a:pt x="168" y="27"/>
                  </a:cubicBezTo>
                  <a:cubicBezTo>
                    <a:pt x="747" y="22"/>
                    <a:pt x="1326" y="22"/>
                    <a:pt x="1904" y="26"/>
                  </a:cubicBezTo>
                  <a:cubicBezTo>
                    <a:pt x="1968" y="26"/>
                    <a:pt x="2048" y="46"/>
                    <a:pt x="2052" y="133"/>
                  </a:cubicBezTo>
                  <a:cubicBezTo>
                    <a:pt x="2056" y="208"/>
                    <a:pt x="1998" y="256"/>
                    <a:pt x="1936" y="282"/>
                  </a:cubicBezTo>
                  <a:cubicBezTo>
                    <a:pt x="1738" y="365"/>
                    <a:pt x="1450" y="370"/>
                    <a:pt x="1421" y="634"/>
                  </a:cubicBezTo>
                  <a:cubicBezTo>
                    <a:pt x="1376" y="1038"/>
                    <a:pt x="1393" y="1449"/>
                    <a:pt x="1392" y="1858"/>
                  </a:cubicBezTo>
                  <a:cubicBezTo>
                    <a:pt x="1392" y="2016"/>
                    <a:pt x="1495" y="2019"/>
                    <a:pt x="1594" y="1943"/>
                  </a:cubicBezTo>
                  <a:cubicBezTo>
                    <a:pt x="2149" y="1519"/>
                    <a:pt x="2653" y="1036"/>
                    <a:pt x="3160" y="559"/>
                  </a:cubicBezTo>
                  <a:cubicBezTo>
                    <a:pt x="3226" y="496"/>
                    <a:pt x="3252" y="412"/>
                    <a:pt x="3168" y="337"/>
                  </a:cubicBezTo>
                  <a:cubicBezTo>
                    <a:pt x="2791" y="0"/>
                    <a:pt x="3113" y="16"/>
                    <a:pt x="3340" y="11"/>
                  </a:cubicBezTo>
                  <a:cubicBezTo>
                    <a:pt x="3732" y="2"/>
                    <a:pt x="4124" y="9"/>
                    <a:pt x="4516" y="15"/>
                  </a:cubicBezTo>
                  <a:cubicBezTo>
                    <a:pt x="4595" y="16"/>
                    <a:pt x="4704" y="18"/>
                    <a:pt x="4723" y="115"/>
                  </a:cubicBezTo>
                  <a:cubicBezTo>
                    <a:pt x="4749" y="246"/>
                    <a:pt x="4643" y="289"/>
                    <a:pt x="4538" y="305"/>
                  </a:cubicBezTo>
                  <a:cubicBezTo>
                    <a:pt x="3507" y="461"/>
                    <a:pt x="2968" y="1319"/>
                    <a:pt x="2241" y="1910"/>
                  </a:cubicBezTo>
                  <a:cubicBezTo>
                    <a:pt x="2080" y="2040"/>
                    <a:pt x="2155" y="2140"/>
                    <a:pt x="2275" y="2227"/>
                  </a:cubicBezTo>
                  <a:cubicBezTo>
                    <a:pt x="3289" y="2963"/>
                    <a:pt x="4052" y="4022"/>
                    <a:pt x="5242" y="4531"/>
                  </a:cubicBezTo>
                  <a:cubicBezTo>
                    <a:pt x="5304" y="4557"/>
                    <a:pt x="5386" y="4582"/>
                    <a:pt x="5379" y="4657"/>
                  </a:cubicBezTo>
                  <a:cubicBezTo>
                    <a:pt x="5369" y="4768"/>
                    <a:pt x="5266" y="4763"/>
                    <a:pt x="5183" y="4763"/>
                  </a:cubicBezTo>
                  <a:cubicBezTo>
                    <a:pt x="4893" y="4765"/>
                    <a:pt x="4603" y="4764"/>
                    <a:pt x="4314" y="4764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black">
            <a:xfrm>
              <a:off x="6731466" y="6210060"/>
              <a:ext cx="134075" cy="126939"/>
            </a:xfrm>
            <a:custGeom>
              <a:avLst/>
              <a:gdLst>
                <a:gd name="T0" fmla="*/ 2645 w 5463"/>
                <a:gd name="T1" fmla="*/ 5154 h 5162"/>
                <a:gd name="T2" fmla="*/ 36 w 5463"/>
                <a:gd name="T3" fmla="*/ 2580 h 5162"/>
                <a:gd name="T4" fmla="*/ 2795 w 5463"/>
                <a:gd name="T5" fmla="*/ 35 h 5162"/>
                <a:gd name="T6" fmla="*/ 5434 w 5463"/>
                <a:gd name="T7" fmla="*/ 2646 h 5162"/>
                <a:gd name="T8" fmla="*/ 2645 w 5463"/>
                <a:gd name="T9" fmla="*/ 5154 h 5162"/>
                <a:gd name="T10" fmla="*/ 2751 w 5463"/>
                <a:gd name="T11" fmla="*/ 4642 h 5162"/>
                <a:gd name="T12" fmla="*/ 4682 w 5463"/>
                <a:gd name="T13" fmla="*/ 2598 h 5162"/>
                <a:gd name="T14" fmla="*/ 2669 w 5463"/>
                <a:gd name="T15" fmla="*/ 532 h 5162"/>
                <a:gd name="T16" fmla="*/ 721 w 5463"/>
                <a:gd name="T17" fmla="*/ 2559 h 5162"/>
                <a:gd name="T18" fmla="*/ 2751 w 5463"/>
                <a:gd name="T19" fmla="*/ 4642 h 5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63" h="5162">
                  <a:moveTo>
                    <a:pt x="2645" y="5154"/>
                  </a:moveTo>
                  <a:cubicBezTo>
                    <a:pt x="1198" y="5146"/>
                    <a:pt x="70" y="3991"/>
                    <a:pt x="36" y="2580"/>
                  </a:cubicBezTo>
                  <a:cubicBezTo>
                    <a:pt x="0" y="1084"/>
                    <a:pt x="1487" y="0"/>
                    <a:pt x="2795" y="35"/>
                  </a:cubicBezTo>
                  <a:cubicBezTo>
                    <a:pt x="4024" y="68"/>
                    <a:pt x="5463" y="1015"/>
                    <a:pt x="5434" y="2646"/>
                  </a:cubicBezTo>
                  <a:cubicBezTo>
                    <a:pt x="5410" y="4069"/>
                    <a:pt x="4208" y="5162"/>
                    <a:pt x="2645" y="5154"/>
                  </a:cubicBezTo>
                  <a:close/>
                  <a:moveTo>
                    <a:pt x="2751" y="4642"/>
                  </a:moveTo>
                  <a:cubicBezTo>
                    <a:pt x="3900" y="4639"/>
                    <a:pt x="4675" y="3807"/>
                    <a:pt x="4682" y="2598"/>
                  </a:cubicBezTo>
                  <a:cubicBezTo>
                    <a:pt x="4689" y="1236"/>
                    <a:pt x="3736" y="521"/>
                    <a:pt x="2669" y="532"/>
                  </a:cubicBezTo>
                  <a:cubicBezTo>
                    <a:pt x="1408" y="546"/>
                    <a:pt x="837" y="1463"/>
                    <a:pt x="721" y="2559"/>
                  </a:cubicBezTo>
                  <a:cubicBezTo>
                    <a:pt x="597" y="3719"/>
                    <a:pt x="1576" y="4646"/>
                    <a:pt x="2751" y="4642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black">
            <a:xfrm>
              <a:off x="6185542" y="6212006"/>
              <a:ext cx="135264" cy="126939"/>
            </a:xfrm>
            <a:custGeom>
              <a:avLst/>
              <a:gdLst>
                <a:gd name="T0" fmla="*/ 5426 w 5515"/>
                <a:gd name="T1" fmla="*/ 2640 h 5164"/>
                <a:gd name="T2" fmla="*/ 2632 w 5515"/>
                <a:gd name="T3" fmla="*/ 5153 h 5164"/>
                <a:gd name="T4" fmla="*/ 14 w 5515"/>
                <a:gd name="T5" fmla="*/ 2605 h 5164"/>
                <a:gd name="T6" fmla="*/ 2745 w 5515"/>
                <a:gd name="T7" fmla="*/ 26 h 5164"/>
                <a:gd name="T8" fmla="*/ 5426 w 5515"/>
                <a:gd name="T9" fmla="*/ 2640 h 5164"/>
                <a:gd name="T10" fmla="*/ 2765 w 5515"/>
                <a:gd name="T11" fmla="*/ 4642 h 5164"/>
                <a:gd name="T12" fmla="*/ 4690 w 5515"/>
                <a:gd name="T13" fmla="*/ 2568 h 5164"/>
                <a:gd name="T14" fmla="*/ 2653 w 5515"/>
                <a:gd name="T15" fmla="*/ 507 h 5164"/>
                <a:gd name="T16" fmla="*/ 711 w 5515"/>
                <a:gd name="T17" fmla="*/ 2611 h 5164"/>
                <a:gd name="T18" fmla="*/ 2765 w 5515"/>
                <a:gd name="T19" fmla="*/ 4642 h 5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15" h="5164">
                  <a:moveTo>
                    <a:pt x="5426" y="2640"/>
                  </a:moveTo>
                  <a:cubicBezTo>
                    <a:pt x="5420" y="4044"/>
                    <a:pt x="4175" y="5164"/>
                    <a:pt x="2632" y="5153"/>
                  </a:cubicBezTo>
                  <a:cubicBezTo>
                    <a:pt x="1252" y="5143"/>
                    <a:pt x="26" y="3951"/>
                    <a:pt x="14" y="2605"/>
                  </a:cubicBezTo>
                  <a:cubicBezTo>
                    <a:pt x="0" y="1195"/>
                    <a:pt x="1235" y="59"/>
                    <a:pt x="2745" y="26"/>
                  </a:cubicBezTo>
                  <a:cubicBezTo>
                    <a:pt x="3969" y="0"/>
                    <a:pt x="5515" y="1071"/>
                    <a:pt x="5426" y="2640"/>
                  </a:cubicBezTo>
                  <a:close/>
                  <a:moveTo>
                    <a:pt x="2765" y="4642"/>
                  </a:moveTo>
                  <a:cubicBezTo>
                    <a:pt x="3999" y="4645"/>
                    <a:pt x="4668" y="3685"/>
                    <a:pt x="4690" y="2568"/>
                  </a:cubicBezTo>
                  <a:cubicBezTo>
                    <a:pt x="4713" y="1345"/>
                    <a:pt x="3842" y="496"/>
                    <a:pt x="2653" y="507"/>
                  </a:cubicBezTo>
                  <a:cubicBezTo>
                    <a:pt x="1606" y="516"/>
                    <a:pt x="679" y="1520"/>
                    <a:pt x="711" y="2611"/>
                  </a:cubicBezTo>
                  <a:cubicBezTo>
                    <a:pt x="746" y="3796"/>
                    <a:pt x="1609" y="4649"/>
                    <a:pt x="2765" y="4642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black">
            <a:xfrm>
              <a:off x="4925886" y="6212655"/>
              <a:ext cx="136886" cy="129101"/>
            </a:xfrm>
            <a:custGeom>
              <a:avLst/>
              <a:gdLst>
                <a:gd name="T0" fmla="*/ 133 w 5580"/>
                <a:gd name="T1" fmla="*/ 2711 h 5247"/>
                <a:gd name="T2" fmla="*/ 2667 w 5580"/>
                <a:gd name="T3" fmla="*/ 65 h 5247"/>
                <a:gd name="T4" fmla="*/ 5528 w 5580"/>
                <a:gd name="T5" fmla="*/ 2559 h 5247"/>
                <a:gd name="T6" fmla="*/ 2842 w 5580"/>
                <a:gd name="T7" fmla="*/ 5181 h 5247"/>
                <a:gd name="T8" fmla="*/ 133 w 5580"/>
                <a:gd name="T9" fmla="*/ 2711 h 5247"/>
                <a:gd name="T10" fmla="*/ 4775 w 5580"/>
                <a:gd name="T11" fmla="*/ 2620 h 5247"/>
                <a:gd name="T12" fmla="*/ 2772 w 5580"/>
                <a:gd name="T13" fmla="*/ 544 h 5247"/>
                <a:gd name="T14" fmla="*/ 779 w 5580"/>
                <a:gd name="T15" fmla="*/ 2597 h 5247"/>
                <a:gd name="T16" fmla="*/ 2846 w 5580"/>
                <a:gd name="T17" fmla="*/ 4679 h 5247"/>
                <a:gd name="T18" fmla="*/ 4775 w 5580"/>
                <a:gd name="T19" fmla="*/ 2620 h 5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80" h="5247">
                  <a:moveTo>
                    <a:pt x="133" y="2711"/>
                  </a:moveTo>
                  <a:cubicBezTo>
                    <a:pt x="0" y="1178"/>
                    <a:pt x="1477" y="125"/>
                    <a:pt x="2667" y="65"/>
                  </a:cubicBezTo>
                  <a:cubicBezTo>
                    <a:pt x="3970" y="0"/>
                    <a:pt x="5468" y="956"/>
                    <a:pt x="5528" y="2559"/>
                  </a:cubicBezTo>
                  <a:cubicBezTo>
                    <a:pt x="5580" y="3940"/>
                    <a:pt x="4408" y="5108"/>
                    <a:pt x="2842" y="5181"/>
                  </a:cubicBezTo>
                  <a:cubicBezTo>
                    <a:pt x="1420" y="5247"/>
                    <a:pt x="210" y="4144"/>
                    <a:pt x="133" y="2711"/>
                  </a:cubicBezTo>
                  <a:close/>
                  <a:moveTo>
                    <a:pt x="4775" y="2620"/>
                  </a:moveTo>
                  <a:cubicBezTo>
                    <a:pt x="4779" y="1267"/>
                    <a:pt x="3866" y="554"/>
                    <a:pt x="2772" y="544"/>
                  </a:cubicBezTo>
                  <a:cubicBezTo>
                    <a:pt x="1712" y="533"/>
                    <a:pt x="809" y="1471"/>
                    <a:pt x="779" y="2597"/>
                  </a:cubicBezTo>
                  <a:cubicBezTo>
                    <a:pt x="750" y="3737"/>
                    <a:pt x="1684" y="4677"/>
                    <a:pt x="2846" y="4679"/>
                  </a:cubicBezTo>
                  <a:cubicBezTo>
                    <a:pt x="3968" y="4680"/>
                    <a:pt x="4778" y="3816"/>
                    <a:pt x="4775" y="2620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black">
            <a:xfrm>
              <a:off x="7379567" y="6211249"/>
              <a:ext cx="134832" cy="127696"/>
            </a:xfrm>
            <a:custGeom>
              <a:avLst/>
              <a:gdLst>
                <a:gd name="T0" fmla="*/ 2735 w 5496"/>
                <a:gd name="T1" fmla="*/ 66 h 5196"/>
                <a:gd name="T2" fmla="*/ 5475 w 5496"/>
                <a:gd name="T3" fmla="*/ 2630 h 5196"/>
                <a:gd name="T4" fmla="*/ 2697 w 5496"/>
                <a:gd name="T5" fmla="*/ 5185 h 5196"/>
                <a:gd name="T6" fmla="*/ 51 w 5496"/>
                <a:gd name="T7" fmla="*/ 2622 h 5196"/>
                <a:gd name="T8" fmla="*/ 2735 w 5496"/>
                <a:gd name="T9" fmla="*/ 66 h 5196"/>
                <a:gd name="T10" fmla="*/ 2778 w 5496"/>
                <a:gd name="T11" fmla="*/ 4688 h 5196"/>
                <a:gd name="T12" fmla="*/ 4725 w 5496"/>
                <a:gd name="T13" fmla="*/ 2642 h 5196"/>
                <a:gd name="T14" fmla="*/ 2704 w 5496"/>
                <a:gd name="T15" fmla="*/ 508 h 5196"/>
                <a:gd name="T16" fmla="*/ 700 w 5496"/>
                <a:gd name="T17" fmla="*/ 2614 h 5196"/>
                <a:gd name="T18" fmla="*/ 2778 w 5496"/>
                <a:gd name="T19" fmla="*/ 4688 h 5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96" h="5196">
                  <a:moveTo>
                    <a:pt x="2735" y="66"/>
                  </a:moveTo>
                  <a:cubicBezTo>
                    <a:pt x="4256" y="59"/>
                    <a:pt x="5452" y="1178"/>
                    <a:pt x="5475" y="2630"/>
                  </a:cubicBezTo>
                  <a:cubicBezTo>
                    <a:pt x="5496" y="4003"/>
                    <a:pt x="4224" y="5173"/>
                    <a:pt x="2697" y="5185"/>
                  </a:cubicBezTo>
                  <a:cubicBezTo>
                    <a:pt x="1291" y="5196"/>
                    <a:pt x="97" y="4010"/>
                    <a:pt x="51" y="2622"/>
                  </a:cubicBezTo>
                  <a:cubicBezTo>
                    <a:pt x="0" y="1087"/>
                    <a:pt x="1536" y="0"/>
                    <a:pt x="2735" y="66"/>
                  </a:cubicBezTo>
                  <a:close/>
                  <a:moveTo>
                    <a:pt x="2778" y="4688"/>
                  </a:moveTo>
                  <a:cubicBezTo>
                    <a:pt x="3903" y="4685"/>
                    <a:pt x="4727" y="3835"/>
                    <a:pt x="4725" y="2642"/>
                  </a:cubicBezTo>
                  <a:cubicBezTo>
                    <a:pt x="4724" y="1313"/>
                    <a:pt x="3953" y="569"/>
                    <a:pt x="2704" y="508"/>
                  </a:cubicBezTo>
                  <a:cubicBezTo>
                    <a:pt x="1675" y="457"/>
                    <a:pt x="676" y="1533"/>
                    <a:pt x="700" y="2614"/>
                  </a:cubicBezTo>
                  <a:cubicBezTo>
                    <a:pt x="727" y="3810"/>
                    <a:pt x="1610" y="4691"/>
                    <a:pt x="2778" y="4688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black">
            <a:xfrm>
              <a:off x="5647945" y="6214709"/>
              <a:ext cx="119046" cy="119911"/>
            </a:xfrm>
            <a:custGeom>
              <a:avLst/>
              <a:gdLst>
                <a:gd name="T0" fmla="*/ 1412 w 4854"/>
                <a:gd name="T1" fmla="*/ 4849 h 4874"/>
                <a:gd name="T2" fmla="*/ 288 w 4854"/>
                <a:gd name="T3" fmla="*/ 4847 h 4874"/>
                <a:gd name="T4" fmla="*/ 43 w 4854"/>
                <a:gd name="T5" fmla="*/ 4736 h 4874"/>
                <a:gd name="T6" fmla="*/ 220 w 4854"/>
                <a:gd name="T7" fmla="*/ 4582 h 4874"/>
                <a:gd name="T8" fmla="*/ 683 w 4854"/>
                <a:gd name="T9" fmla="*/ 3898 h 4874"/>
                <a:gd name="T10" fmla="*/ 684 w 4854"/>
                <a:gd name="T11" fmla="*/ 1087 h 4874"/>
                <a:gd name="T12" fmla="*/ 172 w 4854"/>
                <a:gd name="T13" fmla="*/ 417 h 4874"/>
                <a:gd name="T14" fmla="*/ 5 w 4854"/>
                <a:gd name="T15" fmla="*/ 257 h 4874"/>
                <a:gd name="T16" fmla="*/ 229 w 4854"/>
                <a:gd name="T17" fmla="*/ 99 h 4874"/>
                <a:gd name="T18" fmla="*/ 3025 w 4854"/>
                <a:gd name="T19" fmla="*/ 247 h 4874"/>
                <a:gd name="T20" fmla="*/ 4712 w 4854"/>
                <a:gd name="T21" fmla="*/ 2719 h 4874"/>
                <a:gd name="T22" fmla="*/ 2485 w 4854"/>
                <a:gd name="T23" fmla="*/ 4846 h 4874"/>
                <a:gd name="T24" fmla="*/ 1412 w 4854"/>
                <a:gd name="T25" fmla="*/ 4849 h 4874"/>
                <a:gd name="T26" fmla="*/ 1365 w 4854"/>
                <a:gd name="T27" fmla="*/ 2341 h 4874"/>
                <a:gd name="T28" fmla="*/ 1352 w 4854"/>
                <a:gd name="T29" fmla="*/ 2341 h 4874"/>
                <a:gd name="T30" fmla="*/ 1352 w 4854"/>
                <a:gd name="T31" fmla="*/ 3004 h 4874"/>
                <a:gd name="T32" fmla="*/ 1358 w 4854"/>
                <a:gd name="T33" fmla="*/ 3668 h 4874"/>
                <a:gd name="T34" fmla="*/ 2328 w 4854"/>
                <a:gd name="T35" fmla="*/ 4482 h 4874"/>
                <a:gd name="T36" fmla="*/ 3837 w 4854"/>
                <a:gd name="T37" fmla="*/ 2750 h 4874"/>
                <a:gd name="T38" fmla="*/ 1762 w 4854"/>
                <a:gd name="T39" fmla="*/ 490 h 4874"/>
                <a:gd name="T40" fmla="*/ 1359 w 4854"/>
                <a:gd name="T41" fmla="*/ 912 h 4874"/>
                <a:gd name="T42" fmla="*/ 1365 w 4854"/>
                <a:gd name="T43" fmla="*/ 2341 h 4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854" h="4874">
                  <a:moveTo>
                    <a:pt x="1412" y="4849"/>
                  </a:moveTo>
                  <a:cubicBezTo>
                    <a:pt x="1037" y="4849"/>
                    <a:pt x="662" y="4851"/>
                    <a:pt x="288" y="4847"/>
                  </a:cubicBezTo>
                  <a:cubicBezTo>
                    <a:pt x="192" y="4846"/>
                    <a:pt x="59" y="4874"/>
                    <a:pt x="43" y="4736"/>
                  </a:cubicBezTo>
                  <a:cubicBezTo>
                    <a:pt x="33" y="4641"/>
                    <a:pt x="144" y="4595"/>
                    <a:pt x="220" y="4582"/>
                  </a:cubicBezTo>
                  <a:cubicBezTo>
                    <a:pt x="618" y="4515"/>
                    <a:pt x="680" y="4217"/>
                    <a:pt x="683" y="3898"/>
                  </a:cubicBezTo>
                  <a:cubicBezTo>
                    <a:pt x="692" y="2961"/>
                    <a:pt x="694" y="2024"/>
                    <a:pt x="684" y="1087"/>
                  </a:cubicBezTo>
                  <a:cubicBezTo>
                    <a:pt x="680" y="753"/>
                    <a:pt x="636" y="421"/>
                    <a:pt x="172" y="417"/>
                  </a:cubicBezTo>
                  <a:cubicBezTo>
                    <a:pt x="84" y="417"/>
                    <a:pt x="0" y="351"/>
                    <a:pt x="5" y="257"/>
                  </a:cubicBezTo>
                  <a:cubicBezTo>
                    <a:pt x="12" y="131"/>
                    <a:pt x="124" y="98"/>
                    <a:pt x="229" y="99"/>
                  </a:cubicBezTo>
                  <a:cubicBezTo>
                    <a:pt x="1164" y="110"/>
                    <a:pt x="2106" y="0"/>
                    <a:pt x="3025" y="247"/>
                  </a:cubicBezTo>
                  <a:cubicBezTo>
                    <a:pt x="4140" y="546"/>
                    <a:pt x="4854" y="1606"/>
                    <a:pt x="4712" y="2719"/>
                  </a:cubicBezTo>
                  <a:cubicBezTo>
                    <a:pt x="4554" y="3954"/>
                    <a:pt x="3676" y="4797"/>
                    <a:pt x="2485" y="4846"/>
                  </a:cubicBezTo>
                  <a:cubicBezTo>
                    <a:pt x="2128" y="4861"/>
                    <a:pt x="1770" y="4849"/>
                    <a:pt x="1412" y="4849"/>
                  </a:cubicBezTo>
                  <a:close/>
                  <a:moveTo>
                    <a:pt x="1365" y="2341"/>
                  </a:moveTo>
                  <a:cubicBezTo>
                    <a:pt x="1360" y="2341"/>
                    <a:pt x="1356" y="2341"/>
                    <a:pt x="1352" y="2341"/>
                  </a:cubicBezTo>
                  <a:cubicBezTo>
                    <a:pt x="1352" y="2562"/>
                    <a:pt x="1351" y="2783"/>
                    <a:pt x="1352" y="3004"/>
                  </a:cubicBezTo>
                  <a:cubicBezTo>
                    <a:pt x="1353" y="3225"/>
                    <a:pt x="1351" y="3447"/>
                    <a:pt x="1358" y="3668"/>
                  </a:cubicBezTo>
                  <a:cubicBezTo>
                    <a:pt x="1378" y="4322"/>
                    <a:pt x="1675" y="4570"/>
                    <a:pt x="2328" y="4482"/>
                  </a:cubicBezTo>
                  <a:cubicBezTo>
                    <a:pt x="3296" y="4351"/>
                    <a:pt x="3784" y="3834"/>
                    <a:pt x="3837" y="2750"/>
                  </a:cubicBezTo>
                  <a:cubicBezTo>
                    <a:pt x="3906" y="1327"/>
                    <a:pt x="3418" y="420"/>
                    <a:pt x="1762" y="490"/>
                  </a:cubicBezTo>
                  <a:cubicBezTo>
                    <a:pt x="1451" y="503"/>
                    <a:pt x="1345" y="605"/>
                    <a:pt x="1359" y="912"/>
                  </a:cubicBezTo>
                  <a:cubicBezTo>
                    <a:pt x="1380" y="1388"/>
                    <a:pt x="1365" y="1865"/>
                    <a:pt x="1365" y="2341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3310" y="6214817"/>
              <a:ext cx="125425" cy="123046"/>
            </a:xfrm>
            <a:custGeom>
              <a:avLst/>
              <a:gdLst>
                <a:gd name="T0" fmla="*/ 4010 w 5112"/>
                <a:gd name="T1" fmla="*/ 2057 h 5003"/>
                <a:gd name="T2" fmla="*/ 4013 w 5112"/>
                <a:gd name="T3" fmla="*/ 983 h 5003"/>
                <a:gd name="T4" fmla="*/ 3604 w 5112"/>
                <a:gd name="T5" fmla="*/ 407 h 5003"/>
                <a:gd name="T6" fmla="*/ 3400 w 5112"/>
                <a:gd name="T7" fmla="*/ 229 h 5003"/>
                <a:gd name="T8" fmla="*/ 3641 w 5112"/>
                <a:gd name="T9" fmla="*/ 99 h 5003"/>
                <a:gd name="T10" fmla="*/ 4868 w 5112"/>
                <a:gd name="T11" fmla="*/ 93 h 5003"/>
                <a:gd name="T12" fmla="*/ 5079 w 5112"/>
                <a:gd name="T13" fmla="*/ 190 h 5003"/>
                <a:gd name="T14" fmla="*/ 4926 w 5112"/>
                <a:gd name="T15" fmla="*/ 338 h 5003"/>
                <a:gd name="T16" fmla="*/ 4413 w 5112"/>
                <a:gd name="T17" fmla="*/ 1142 h 5003"/>
                <a:gd name="T18" fmla="*/ 4422 w 5112"/>
                <a:gd name="T19" fmla="*/ 4568 h 5003"/>
                <a:gd name="T20" fmla="*/ 4302 w 5112"/>
                <a:gd name="T21" fmla="*/ 4957 h 5003"/>
                <a:gd name="T22" fmla="*/ 3949 w 5112"/>
                <a:gd name="T23" fmla="*/ 4713 h 5003"/>
                <a:gd name="T24" fmla="*/ 1555 w 5112"/>
                <a:gd name="T25" fmla="*/ 1723 h 5003"/>
                <a:gd name="T26" fmla="*/ 1492 w 5112"/>
                <a:gd name="T27" fmla="*/ 1642 h 5003"/>
                <a:gd name="T28" fmla="*/ 1192 w 5112"/>
                <a:gd name="T29" fmla="*/ 1415 h 5003"/>
                <a:gd name="T30" fmla="*/ 1121 w 5112"/>
                <a:gd name="T31" fmla="*/ 1775 h 5003"/>
                <a:gd name="T32" fmla="*/ 1111 w 5112"/>
                <a:gd name="T33" fmla="*/ 3820 h 5003"/>
                <a:gd name="T34" fmla="*/ 1627 w 5112"/>
                <a:gd name="T35" fmla="*/ 4622 h 5003"/>
                <a:gd name="T36" fmla="*/ 1759 w 5112"/>
                <a:gd name="T37" fmla="*/ 4739 h 5003"/>
                <a:gd name="T38" fmla="*/ 1600 w 5112"/>
                <a:gd name="T39" fmla="*/ 4838 h 5003"/>
                <a:gd name="T40" fmla="*/ 169 w 5112"/>
                <a:gd name="T41" fmla="*/ 4835 h 5003"/>
                <a:gd name="T42" fmla="*/ 35 w 5112"/>
                <a:gd name="T43" fmla="*/ 4722 h 5003"/>
                <a:gd name="T44" fmla="*/ 144 w 5112"/>
                <a:gd name="T45" fmla="*/ 4638 h 5003"/>
                <a:gd name="T46" fmla="*/ 712 w 5112"/>
                <a:gd name="T47" fmla="*/ 3729 h 5003"/>
                <a:gd name="T48" fmla="*/ 712 w 5112"/>
                <a:gd name="T49" fmla="*/ 1070 h 5003"/>
                <a:gd name="T50" fmla="*/ 219 w 5112"/>
                <a:gd name="T51" fmla="*/ 396 h 5003"/>
                <a:gd name="T52" fmla="*/ 28 w 5112"/>
                <a:gd name="T53" fmla="*/ 211 h 5003"/>
                <a:gd name="T54" fmla="*/ 234 w 5112"/>
                <a:gd name="T55" fmla="*/ 98 h 5003"/>
                <a:gd name="T56" fmla="*/ 1531 w 5112"/>
                <a:gd name="T57" fmla="*/ 559 h 5003"/>
                <a:gd name="T58" fmla="*/ 3766 w 5112"/>
                <a:gd name="T59" fmla="*/ 3350 h 5003"/>
                <a:gd name="T60" fmla="*/ 3942 w 5112"/>
                <a:gd name="T61" fmla="*/ 3501 h 5003"/>
                <a:gd name="T62" fmla="*/ 4008 w 5112"/>
                <a:gd name="T63" fmla="*/ 3284 h 5003"/>
                <a:gd name="T64" fmla="*/ 4010 w 5112"/>
                <a:gd name="T65" fmla="*/ 2057 h 5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12" h="5003">
                  <a:moveTo>
                    <a:pt x="4010" y="2057"/>
                  </a:moveTo>
                  <a:cubicBezTo>
                    <a:pt x="4010" y="1699"/>
                    <a:pt x="4002" y="1340"/>
                    <a:pt x="4013" y="983"/>
                  </a:cubicBezTo>
                  <a:cubicBezTo>
                    <a:pt x="4022" y="681"/>
                    <a:pt x="3977" y="439"/>
                    <a:pt x="3604" y="407"/>
                  </a:cubicBezTo>
                  <a:cubicBezTo>
                    <a:pt x="3516" y="399"/>
                    <a:pt x="3383" y="366"/>
                    <a:pt x="3400" y="229"/>
                  </a:cubicBezTo>
                  <a:cubicBezTo>
                    <a:pt x="3417" y="96"/>
                    <a:pt x="3549" y="101"/>
                    <a:pt x="3641" y="99"/>
                  </a:cubicBezTo>
                  <a:cubicBezTo>
                    <a:pt x="4050" y="89"/>
                    <a:pt x="4459" y="90"/>
                    <a:pt x="4868" y="93"/>
                  </a:cubicBezTo>
                  <a:cubicBezTo>
                    <a:pt x="4947" y="93"/>
                    <a:pt x="5052" y="89"/>
                    <a:pt x="5079" y="190"/>
                  </a:cubicBezTo>
                  <a:cubicBezTo>
                    <a:pt x="5112" y="312"/>
                    <a:pt x="5003" y="322"/>
                    <a:pt x="4926" y="338"/>
                  </a:cubicBezTo>
                  <a:cubicBezTo>
                    <a:pt x="4482" y="434"/>
                    <a:pt x="4406" y="738"/>
                    <a:pt x="4413" y="1142"/>
                  </a:cubicBezTo>
                  <a:cubicBezTo>
                    <a:pt x="4431" y="2284"/>
                    <a:pt x="4420" y="3426"/>
                    <a:pt x="4422" y="4568"/>
                  </a:cubicBezTo>
                  <a:cubicBezTo>
                    <a:pt x="4422" y="4712"/>
                    <a:pt x="4510" y="4903"/>
                    <a:pt x="4302" y="4957"/>
                  </a:cubicBezTo>
                  <a:cubicBezTo>
                    <a:pt x="4125" y="5003"/>
                    <a:pt x="4042" y="4829"/>
                    <a:pt x="3949" y="4713"/>
                  </a:cubicBezTo>
                  <a:cubicBezTo>
                    <a:pt x="3149" y="3717"/>
                    <a:pt x="2352" y="2720"/>
                    <a:pt x="1555" y="1723"/>
                  </a:cubicBezTo>
                  <a:cubicBezTo>
                    <a:pt x="1533" y="1696"/>
                    <a:pt x="1513" y="1669"/>
                    <a:pt x="1492" y="1642"/>
                  </a:cubicBezTo>
                  <a:cubicBezTo>
                    <a:pt x="1410" y="1538"/>
                    <a:pt x="1328" y="1370"/>
                    <a:pt x="1192" y="1415"/>
                  </a:cubicBezTo>
                  <a:cubicBezTo>
                    <a:pt x="1036" y="1466"/>
                    <a:pt x="1123" y="1653"/>
                    <a:pt x="1121" y="1775"/>
                  </a:cubicBezTo>
                  <a:cubicBezTo>
                    <a:pt x="1112" y="2457"/>
                    <a:pt x="1132" y="3139"/>
                    <a:pt x="1111" y="3820"/>
                  </a:cubicBezTo>
                  <a:cubicBezTo>
                    <a:pt x="1098" y="4225"/>
                    <a:pt x="1184" y="4528"/>
                    <a:pt x="1627" y="4622"/>
                  </a:cubicBezTo>
                  <a:cubicBezTo>
                    <a:pt x="1691" y="4636"/>
                    <a:pt x="1771" y="4653"/>
                    <a:pt x="1759" y="4739"/>
                  </a:cubicBezTo>
                  <a:cubicBezTo>
                    <a:pt x="1748" y="4819"/>
                    <a:pt x="1667" y="4837"/>
                    <a:pt x="1600" y="4838"/>
                  </a:cubicBezTo>
                  <a:cubicBezTo>
                    <a:pt x="1124" y="4839"/>
                    <a:pt x="646" y="4837"/>
                    <a:pt x="169" y="4835"/>
                  </a:cubicBezTo>
                  <a:cubicBezTo>
                    <a:pt x="95" y="4834"/>
                    <a:pt x="30" y="4801"/>
                    <a:pt x="35" y="4722"/>
                  </a:cubicBezTo>
                  <a:cubicBezTo>
                    <a:pt x="37" y="4691"/>
                    <a:pt x="103" y="4643"/>
                    <a:pt x="144" y="4638"/>
                  </a:cubicBezTo>
                  <a:cubicBezTo>
                    <a:pt x="710" y="4567"/>
                    <a:pt x="717" y="4164"/>
                    <a:pt x="712" y="3729"/>
                  </a:cubicBezTo>
                  <a:cubicBezTo>
                    <a:pt x="700" y="2843"/>
                    <a:pt x="701" y="1957"/>
                    <a:pt x="712" y="1070"/>
                  </a:cubicBezTo>
                  <a:cubicBezTo>
                    <a:pt x="716" y="708"/>
                    <a:pt x="669" y="420"/>
                    <a:pt x="219" y="396"/>
                  </a:cubicBezTo>
                  <a:cubicBezTo>
                    <a:pt x="129" y="391"/>
                    <a:pt x="0" y="352"/>
                    <a:pt x="28" y="211"/>
                  </a:cubicBezTo>
                  <a:cubicBezTo>
                    <a:pt x="48" y="110"/>
                    <a:pt x="155" y="113"/>
                    <a:pt x="234" y="98"/>
                  </a:cubicBezTo>
                  <a:cubicBezTo>
                    <a:pt x="755" y="0"/>
                    <a:pt x="1176" y="88"/>
                    <a:pt x="1531" y="559"/>
                  </a:cubicBezTo>
                  <a:cubicBezTo>
                    <a:pt x="2247" y="1511"/>
                    <a:pt x="3017" y="2422"/>
                    <a:pt x="3766" y="3350"/>
                  </a:cubicBezTo>
                  <a:cubicBezTo>
                    <a:pt x="3816" y="3411"/>
                    <a:pt x="3844" y="3526"/>
                    <a:pt x="3942" y="3501"/>
                  </a:cubicBezTo>
                  <a:cubicBezTo>
                    <a:pt x="4048" y="3474"/>
                    <a:pt x="4007" y="3360"/>
                    <a:pt x="4008" y="3284"/>
                  </a:cubicBezTo>
                  <a:cubicBezTo>
                    <a:pt x="4013" y="2875"/>
                    <a:pt x="4010" y="2466"/>
                    <a:pt x="4010" y="205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6346000" y="6213520"/>
              <a:ext cx="122398" cy="124884"/>
            </a:xfrm>
            <a:custGeom>
              <a:avLst/>
              <a:gdLst>
                <a:gd name="T0" fmla="*/ 4006 w 4989"/>
                <a:gd name="T1" fmla="*/ 2210 h 5075"/>
                <a:gd name="T2" fmla="*/ 4002 w 4989"/>
                <a:gd name="T3" fmla="*/ 1136 h 5075"/>
                <a:gd name="T4" fmla="*/ 3492 w 4989"/>
                <a:gd name="T5" fmla="*/ 387 h 5075"/>
                <a:gd name="T6" fmla="*/ 3341 w 4989"/>
                <a:gd name="T7" fmla="*/ 229 h 5075"/>
                <a:gd name="T8" fmla="*/ 3494 w 4989"/>
                <a:gd name="T9" fmla="*/ 121 h 5075"/>
                <a:gd name="T10" fmla="*/ 4823 w 4989"/>
                <a:gd name="T11" fmla="*/ 147 h 5075"/>
                <a:gd name="T12" fmla="*/ 4979 w 4989"/>
                <a:gd name="T13" fmla="*/ 238 h 5075"/>
                <a:gd name="T14" fmla="*/ 4863 w 4989"/>
                <a:gd name="T15" fmla="*/ 381 h 5075"/>
                <a:gd name="T16" fmla="*/ 4348 w 4989"/>
                <a:gd name="T17" fmla="*/ 1245 h 5075"/>
                <a:gd name="T18" fmla="*/ 4334 w 4989"/>
                <a:gd name="T19" fmla="*/ 4670 h 5075"/>
                <a:gd name="T20" fmla="*/ 4249 w 4989"/>
                <a:gd name="T21" fmla="*/ 4989 h 5075"/>
                <a:gd name="T22" fmla="*/ 3943 w 4989"/>
                <a:gd name="T23" fmla="*/ 4806 h 5075"/>
                <a:gd name="T24" fmla="*/ 1359 w 4989"/>
                <a:gd name="T25" fmla="*/ 1573 h 5075"/>
                <a:gd name="T26" fmla="*/ 1111 w 4989"/>
                <a:gd name="T27" fmla="*/ 1353 h 5075"/>
                <a:gd name="T28" fmla="*/ 1028 w 4989"/>
                <a:gd name="T29" fmla="*/ 1706 h 5075"/>
                <a:gd name="T30" fmla="*/ 1077 w 4989"/>
                <a:gd name="T31" fmla="*/ 3953 h 5075"/>
                <a:gd name="T32" fmla="*/ 1609 w 4989"/>
                <a:gd name="T33" fmla="*/ 4687 h 5075"/>
                <a:gd name="T34" fmla="*/ 1716 w 4989"/>
                <a:gd name="T35" fmla="*/ 4814 h 5075"/>
                <a:gd name="T36" fmla="*/ 1595 w 4989"/>
                <a:gd name="T37" fmla="*/ 4877 h 5075"/>
                <a:gd name="T38" fmla="*/ 162 w 4989"/>
                <a:gd name="T39" fmla="*/ 4875 h 5075"/>
                <a:gd name="T40" fmla="*/ 44 w 4989"/>
                <a:gd name="T41" fmla="*/ 4811 h 5075"/>
                <a:gd name="T42" fmla="*/ 150 w 4989"/>
                <a:gd name="T43" fmla="*/ 4690 h 5075"/>
                <a:gd name="T44" fmla="*/ 696 w 4989"/>
                <a:gd name="T45" fmla="*/ 3969 h 5075"/>
                <a:gd name="T46" fmla="*/ 691 w 4989"/>
                <a:gd name="T47" fmla="*/ 1156 h 5075"/>
                <a:gd name="T48" fmla="*/ 159 w 4989"/>
                <a:gd name="T49" fmla="*/ 464 h 5075"/>
                <a:gd name="T50" fmla="*/ 4 w 4989"/>
                <a:gd name="T51" fmla="*/ 302 h 5075"/>
                <a:gd name="T52" fmla="*/ 164 w 4989"/>
                <a:gd name="T53" fmla="*/ 144 h 5075"/>
                <a:gd name="T54" fmla="*/ 1470 w 4989"/>
                <a:gd name="T55" fmla="*/ 607 h 5075"/>
                <a:gd name="T56" fmla="*/ 3696 w 4989"/>
                <a:gd name="T57" fmla="*/ 3403 h 5075"/>
                <a:gd name="T58" fmla="*/ 3918 w 4989"/>
                <a:gd name="T59" fmla="*/ 3585 h 5075"/>
                <a:gd name="T60" fmla="*/ 4005 w 4989"/>
                <a:gd name="T61" fmla="*/ 3284 h 5075"/>
                <a:gd name="T62" fmla="*/ 4009 w 4989"/>
                <a:gd name="T63" fmla="*/ 2210 h 5075"/>
                <a:gd name="T64" fmla="*/ 4006 w 4989"/>
                <a:gd name="T65" fmla="*/ 2210 h 5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89" h="5075">
                  <a:moveTo>
                    <a:pt x="4006" y="2210"/>
                  </a:moveTo>
                  <a:cubicBezTo>
                    <a:pt x="4006" y="1852"/>
                    <a:pt x="4021" y="1493"/>
                    <a:pt x="4002" y="1136"/>
                  </a:cubicBezTo>
                  <a:cubicBezTo>
                    <a:pt x="3983" y="795"/>
                    <a:pt x="3944" y="446"/>
                    <a:pt x="3492" y="387"/>
                  </a:cubicBezTo>
                  <a:cubicBezTo>
                    <a:pt x="3405" y="376"/>
                    <a:pt x="3323" y="334"/>
                    <a:pt x="3341" y="229"/>
                  </a:cubicBezTo>
                  <a:cubicBezTo>
                    <a:pt x="3353" y="157"/>
                    <a:pt x="3419" y="120"/>
                    <a:pt x="3494" y="121"/>
                  </a:cubicBezTo>
                  <a:cubicBezTo>
                    <a:pt x="3937" y="128"/>
                    <a:pt x="4381" y="134"/>
                    <a:pt x="4823" y="147"/>
                  </a:cubicBezTo>
                  <a:cubicBezTo>
                    <a:pt x="4883" y="149"/>
                    <a:pt x="4968" y="142"/>
                    <a:pt x="4979" y="238"/>
                  </a:cubicBezTo>
                  <a:cubicBezTo>
                    <a:pt x="4989" y="322"/>
                    <a:pt x="4923" y="369"/>
                    <a:pt x="4863" y="381"/>
                  </a:cubicBezTo>
                  <a:cubicBezTo>
                    <a:pt x="4366" y="479"/>
                    <a:pt x="4365" y="855"/>
                    <a:pt x="4348" y="1245"/>
                  </a:cubicBezTo>
                  <a:cubicBezTo>
                    <a:pt x="4300" y="2387"/>
                    <a:pt x="4304" y="3529"/>
                    <a:pt x="4334" y="4670"/>
                  </a:cubicBezTo>
                  <a:cubicBezTo>
                    <a:pt x="4337" y="4786"/>
                    <a:pt x="4382" y="4925"/>
                    <a:pt x="4249" y="4989"/>
                  </a:cubicBezTo>
                  <a:cubicBezTo>
                    <a:pt x="4073" y="5075"/>
                    <a:pt x="4025" y="4909"/>
                    <a:pt x="3943" y="4806"/>
                  </a:cubicBezTo>
                  <a:cubicBezTo>
                    <a:pt x="3083" y="3727"/>
                    <a:pt x="2220" y="2651"/>
                    <a:pt x="1359" y="1573"/>
                  </a:cubicBezTo>
                  <a:cubicBezTo>
                    <a:pt x="1287" y="1482"/>
                    <a:pt x="1232" y="1317"/>
                    <a:pt x="1111" y="1353"/>
                  </a:cubicBezTo>
                  <a:cubicBezTo>
                    <a:pt x="944" y="1402"/>
                    <a:pt x="1034" y="1584"/>
                    <a:pt x="1028" y="1706"/>
                  </a:cubicBezTo>
                  <a:cubicBezTo>
                    <a:pt x="989" y="2456"/>
                    <a:pt x="1038" y="3204"/>
                    <a:pt x="1077" y="3953"/>
                  </a:cubicBezTo>
                  <a:cubicBezTo>
                    <a:pt x="1096" y="4313"/>
                    <a:pt x="1151" y="4644"/>
                    <a:pt x="1609" y="4687"/>
                  </a:cubicBezTo>
                  <a:cubicBezTo>
                    <a:pt x="1673" y="4693"/>
                    <a:pt x="1745" y="4715"/>
                    <a:pt x="1716" y="4814"/>
                  </a:cubicBezTo>
                  <a:cubicBezTo>
                    <a:pt x="1697" y="4880"/>
                    <a:pt x="1640" y="4877"/>
                    <a:pt x="1595" y="4877"/>
                  </a:cubicBezTo>
                  <a:cubicBezTo>
                    <a:pt x="1117" y="4880"/>
                    <a:pt x="640" y="4880"/>
                    <a:pt x="162" y="4875"/>
                  </a:cubicBezTo>
                  <a:cubicBezTo>
                    <a:pt x="121" y="4875"/>
                    <a:pt x="60" y="4844"/>
                    <a:pt x="44" y="4811"/>
                  </a:cubicBezTo>
                  <a:cubicBezTo>
                    <a:pt x="0" y="4714"/>
                    <a:pt x="90" y="4692"/>
                    <a:pt x="150" y="4690"/>
                  </a:cubicBezTo>
                  <a:cubicBezTo>
                    <a:pt x="631" y="4675"/>
                    <a:pt x="688" y="4304"/>
                    <a:pt x="696" y="3969"/>
                  </a:cubicBezTo>
                  <a:cubicBezTo>
                    <a:pt x="721" y="3032"/>
                    <a:pt x="726" y="2093"/>
                    <a:pt x="691" y="1156"/>
                  </a:cubicBezTo>
                  <a:cubicBezTo>
                    <a:pt x="679" y="853"/>
                    <a:pt x="696" y="418"/>
                    <a:pt x="159" y="464"/>
                  </a:cubicBezTo>
                  <a:cubicBezTo>
                    <a:pt x="60" y="473"/>
                    <a:pt x="6" y="401"/>
                    <a:pt x="4" y="302"/>
                  </a:cubicBezTo>
                  <a:cubicBezTo>
                    <a:pt x="1" y="195"/>
                    <a:pt x="77" y="171"/>
                    <a:pt x="164" y="144"/>
                  </a:cubicBezTo>
                  <a:cubicBezTo>
                    <a:pt x="620" y="0"/>
                    <a:pt x="1194" y="176"/>
                    <a:pt x="1470" y="607"/>
                  </a:cubicBezTo>
                  <a:cubicBezTo>
                    <a:pt x="2117" y="1616"/>
                    <a:pt x="3011" y="2426"/>
                    <a:pt x="3696" y="3403"/>
                  </a:cubicBezTo>
                  <a:cubicBezTo>
                    <a:pt x="3751" y="3482"/>
                    <a:pt x="3859" y="3598"/>
                    <a:pt x="3918" y="3585"/>
                  </a:cubicBezTo>
                  <a:cubicBezTo>
                    <a:pt x="4076" y="3551"/>
                    <a:pt x="4003" y="3391"/>
                    <a:pt x="4005" y="3284"/>
                  </a:cubicBezTo>
                  <a:cubicBezTo>
                    <a:pt x="4014" y="2927"/>
                    <a:pt x="4009" y="2568"/>
                    <a:pt x="4009" y="2210"/>
                  </a:cubicBezTo>
                  <a:lnTo>
                    <a:pt x="4006" y="2210"/>
                  </a:ln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6584416" y="6214709"/>
              <a:ext cx="132021" cy="120343"/>
            </a:xfrm>
            <a:custGeom>
              <a:avLst/>
              <a:gdLst>
                <a:gd name="T0" fmla="*/ 4238 w 5383"/>
                <a:gd name="T1" fmla="*/ 4848 h 4895"/>
                <a:gd name="T2" fmla="*/ 3471 w 5383"/>
                <a:gd name="T3" fmla="*/ 4849 h 4895"/>
                <a:gd name="T4" fmla="*/ 3223 w 5383"/>
                <a:gd name="T5" fmla="*/ 4716 h 4895"/>
                <a:gd name="T6" fmla="*/ 3416 w 5383"/>
                <a:gd name="T7" fmla="*/ 4538 h 4895"/>
                <a:gd name="T8" fmla="*/ 3739 w 5383"/>
                <a:gd name="T9" fmla="*/ 3900 h 4895"/>
                <a:gd name="T10" fmla="*/ 2740 w 5383"/>
                <a:gd name="T11" fmla="*/ 3195 h 4895"/>
                <a:gd name="T12" fmla="*/ 2383 w 5383"/>
                <a:gd name="T13" fmla="*/ 3200 h 4895"/>
                <a:gd name="T14" fmla="*/ 1269 w 5383"/>
                <a:gd name="T15" fmla="*/ 4036 h 4895"/>
                <a:gd name="T16" fmla="*/ 1557 w 5383"/>
                <a:gd name="T17" fmla="*/ 4532 h 4895"/>
                <a:gd name="T18" fmla="*/ 1825 w 5383"/>
                <a:gd name="T19" fmla="*/ 4682 h 4895"/>
                <a:gd name="T20" fmla="*/ 1521 w 5383"/>
                <a:gd name="T21" fmla="*/ 4847 h 4895"/>
                <a:gd name="T22" fmla="*/ 243 w 5383"/>
                <a:gd name="T23" fmla="*/ 4847 h 4895"/>
                <a:gd name="T24" fmla="*/ 29 w 5383"/>
                <a:gd name="T25" fmla="*/ 4768 h 4895"/>
                <a:gd name="T26" fmla="*/ 156 w 5383"/>
                <a:gd name="T27" fmla="*/ 4578 h 4895"/>
                <a:gd name="T28" fmla="*/ 1025 w 5383"/>
                <a:gd name="T29" fmla="*/ 3624 h 4895"/>
                <a:gd name="T30" fmla="*/ 2454 w 5383"/>
                <a:gd name="T31" fmla="*/ 301 h 4895"/>
                <a:gd name="T32" fmla="*/ 2691 w 5383"/>
                <a:gd name="T33" fmla="*/ 0 h 4895"/>
                <a:gd name="T34" fmla="*/ 2909 w 5383"/>
                <a:gd name="T35" fmla="*/ 308 h 4895"/>
                <a:gd name="T36" fmla="*/ 4478 w 5383"/>
                <a:gd name="T37" fmla="*/ 3847 h 4895"/>
                <a:gd name="T38" fmla="*/ 5244 w 5383"/>
                <a:gd name="T39" fmla="*/ 4554 h 4895"/>
                <a:gd name="T40" fmla="*/ 5381 w 5383"/>
                <a:gd name="T41" fmla="*/ 4682 h 4895"/>
                <a:gd name="T42" fmla="*/ 5208 w 5383"/>
                <a:gd name="T43" fmla="*/ 4825 h 4895"/>
                <a:gd name="T44" fmla="*/ 4238 w 5383"/>
                <a:gd name="T45" fmla="*/ 4829 h 4895"/>
                <a:gd name="T46" fmla="*/ 4238 w 5383"/>
                <a:gd name="T47" fmla="*/ 4848 h 4895"/>
                <a:gd name="T48" fmla="*/ 2484 w 5383"/>
                <a:gd name="T49" fmla="*/ 2856 h 4895"/>
                <a:gd name="T50" fmla="*/ 2840 w 5383"/>
                <a:gd name="T51" fmla="*/ 2857 h 4895"/>
                <a:gd name="T52" fmla="*/ 3096 w 5383"/>
                <a:gd name="T53" fmla="*/ 2474 h 4895"/>
                <a:gd name="T54" fmla="*/ 2643 w 5383"/>
                <a:gd name="T55" fmla="*/ 1454 h 4895"/>
                <a:gd name="T56" fmla="*/ 2487 w 5383"/>
                <a:gd name="T57" fmla="*/ 1296 h 4895"/>
                <a:gd name="T58" fmla="*/ 2371 w 5383"/>
                <a:gd name="T59" fmla="*/ 1450 h 4895"/>
                <a:gd name="T60" fmla="*/ 1986 w 5383"/>
                <a:gd name="T61" fmla="*/ 2333 h 4895"/>
                <a:gd name="T62" fmla="*/ 2332 w 5383"/>
                <a:gd name="T63" fmla="*/ 2857 h 4895"/>
                <a:gd name="T64" fmla="*/ 2484 w 5383"/>
                <a:gd name="T65" fmla="*/ 2856 h 4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83" h="4895">
                  <a:moveTo>
                    <a:pt x="4238" y="4848"/>
                  </a:moveTo>
                  <a:cubicBezTo>
                    <a:pt x="3982" y="4848"/>
                    <a:pt x="3726" y="4847"/>
                    <a:pt x="3471" y="4849"/>
                  </a:cubicBezTo>
                  <a:cubicBezTo>
                    <a:pt x="3361" y="4850"/>
                    <a:pt x="3247" y="4828"/>
                    <a:pt x="3223" y="4716"/>
                  </a:cubicBezTo>
                  <a:cubicBezTo>
                    <a:pt x="3196" y="4585"/>
                    <a:pt x="3309" y="4544"/>
                    <a:pt x="3416" y="4538"/>
                  </a:cubicBezTo>
                  <a:cubicBezTo>
                    <a:pt x="3893" y="4510"/>
                    <a:pt x="3865" y="4230"/>
                    <a:pt x="3739" y="3900"/>
                  </a:cubicBezTo>
                  <a:cubicBezTo>
                    <a:pt x="3523" y="3334"/>
                    <a:pt x="3505" y="3047"/>
                    <a:pt x="2740" y="3195"/>
                  </a:cubicBezTo>
                  <a:cubicBezTo>
                    <a:pt x="2625" y="3217"/>
                    <a:pt x="2503" y="3199"/>
                    <a:pt x="2383" y="3200"/>
                  </a:cubicBezTo>
                  <a:cubicBezTo>
                    <a:pt x="1512" y="3201"/>
                    <a:pt x="1517" y="3203"/>
                    <a:pt x="1269" y="4036"/>
                  </a:cubicBezTo>
                  <a:cubicBezTo>
                    <a:pt x="1185" y="4321"/>
                    <a:pt x="1219" y="4504"/>
                    <a:pt x="1557" y="4532"/>
                  </a:cubicBezTo>
                  <a:cubicBezTo>
                    <a:pt x="1667" y="4542"/>
                    <a:pt x="1827" y="4501"/>
                    <a:pt x="1825" y="4682"/>
                  </a:cubicBezTo>
                  <a:cubicBezTo>
                    <a:pt x="1824" y="4895"/>
                    <a:pt x="1644" y="4845"/>
                    <a:pt x="1521" y="4847"/>
                  </a:cubicBezTo>
                  <a:cubicBezTo>
                    <a:pt x="1095" y="4853"/>
                    <a:pt x="669" y="4851"/>
                    <a:pt x="243" y="4847"/>
                  </a:cubicBezTo>
                  <a:cubicBezTo>
                    <a:pt x="167" y="4846"/>
                    <a:pt x="61" y="4882"/>
                    <a:pt x="29" y="4768"/>
                  </a:cubicBezTo>
                  <a:cubicBezTo>
                    <a:pt x="0" y="4665"/>
                    <a:pt x="85" y="4587"/>
                    <a:pt x="156" y="4578"/>
                  </a:cubicBezTo>
                  <a:cubicBezTo>
                    <a:pt x="725" y="4509"/>
                    <a:pt x="846" y="4045"/>
                    <a:pt x="1025" y="3624"/>
                  </a:cubicBezTo>
                  <a:cubicBezTo>
                    <a:pt x="1499" y="2516"/>
                    <a:pt x="1978" y="1409"/>
                    <a:pt x="2454" y="301"/>
                  </a:cubicBezTo>
                  <a:cubicBezTo>
                    <a:pt x="2507" y="177"/>
                    <a:pt x="2546" y="0"/>
                    <a:pt x="2691" y="0"/>
                  </a:cubicBezTo>
                  <a:cubicBezTo>
                    <a:pt x="2841" y="1"/>
                    <a:pt x="2851" y="193"/>
                    <a:pt x="2909" y="308"/>
                  </a:cubicBezTo>
                  <a:cubicBezTo>
                    <a:pt x="3490" y="1462"/>
                    <a:pt x="3946" y="2672"/>
                    <a:pt x="4478" y="3847"/>
                  </a:cubicBezTo>
                  <a:cubicBezTo>
                    <a:pt x="4636" y="4195"/>
                    <a:pt x="4769" y="4552"/>
                    <a:pt x="5244" y="4554"/>
                  </a:cubicBezTo>
                  <a:cubicBezTo>
                    <a:pt x="5311" y="4554"/>
                    <a:pt x="5383" y="4606"/>
                    <a:pt x="5381" y="4682"/>
                  </a:cubicBezTo>
                  <a:cubicBezTo>
                    <a:pt x="5378" y="4780"/>
                    <a:pt x="5288" y="4824"/>
                    <a:pt x="5208" y="4825"/>
                  </a:cubicBezTo>
                  <a:cubicBezTo>
                    <a:pt x="4884" y="4833"/>
                    <a:pt x="4561" y="4829"/>
                    <a:pt x="4238" y="4829"/>
                  </a:cubicBezTo>
                  <a:cubicBezTo>
                    <a:pt x="4238" y="4835"/>
                    <a:pt x="4238" y="4842"/>
                    <a:pt x="4238" y="4848"/>
                  </a:cubicBezTo>
                  <a:close/>
                  <a:moveTo>
                    <a:pt x="2484" y="2856"/>
                  </a:moveTo>
                  <a:cubicBezTo>
                    <a:pt x="2603" y="2856"/>
                    <a:pt x="2722" y="2851"/>
                    <a:pt x="2840" y="2857"/>
                  </a:cubicBezTo>
                  <a:cubicBezTo>
                    <a:pt x="3143" y="2872"/>
                    <a:pt x="3250" y="2780"/>
                    <a:pt x="3096" y="2474"/>
                  </a:cubicBezTo>
                  <a:cubicBezTo>
                    <a:pt x="2929" y="2142"/>
                    <a:pt x="2797" y="1793"/>
                    <a:pt x="2643" y="1454"/>
                  </a:cubicBezTo>
                  <a:cubicBezTo>
                    <a:pt x="2612" y="1386"/>
                    <a:pt x="2589" y="1275"/>
                    <a:pt x="2487" y="1296"/>
                  </a:cubicBezTo>
                  <a:cubicBezTo>
                    <a:pt x="2439" y="1307"/>
                    <a:pt x="2397" y="1391"/>
                    <a:pt x="2371" y="1450"/>
                  </a:cubicBezTo>
                  <a:cubicBezTo>
                    <a:pt x="2240" y="1743"/>
                    <a:pt x="2120" y="2042"/>
                    <a:pt x="1986" y="2333"/>
                  </a:cubicBezTo>
                  <a:cubicBezTo>
                    <a:pt x="1758" y="2828"/>
                    <a:pt x="1771" y="2850"/>
                    <a:pt x="2332" y="2857"/>
                  </a:cubicBezTo>
                  <a:cubicBezTo>
                    <a:pt x="2383" y="2857"/>
                    <a:pt x="2434" y="2857"/>
                    <a:pt x="2484" y="2856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5268317" y="6216980"/>
              <a:ext cx="96988" cy="117424"/>
            </a:xfrm>
            <a:custGeom>
              <a:avLst/>
              <a:gdLst>
                <a:gd name="T0" fmla="*/ 1861 w 3954"/>
                <a:gd name="T1" fmla="*/ 4757 h 4775"/>
                <a:gd name="T2" fmla="*/ 223 w 3954"/>
                <a:gd name="T3" fmla="*/ 4755 h 4775"/>
                <a:gd name="T4" fmla="*/ 31 w 3954"/>
                <a:gd name="T5" fmla="*/ 4653 h 4775"/>
                <a:gd name="T6" fmla="*/ 177 w 3954"/>
                <a:gd name="T7" fmla="*/ 4544 h 4775"/>
                <a:gd name="T8" fmla="*/ 661 w 3954"/>
                <a:gd name="T9" fmla="*/ 3799 h 4775"/>
                <a:gd name="T10" fmla="*/ 665 w 3954"/>
                <a:gd name="T11" fmla="*/ 1087 h 4775"/>
                <a:gd name="T12" fmla="*/ 168 w 3954"/>
                <a:gd name="T13" fmla="*/ 307 h 4775"/>
                <a:gd name="T14" fmla="*/ 23 w 3954"/>
                <a:gd name="T15" fmla="*/ 134 h 4775"/>
                <a:gd name="T16" fmla="*/ 267 w 3954"/>
                <a:gd name="T17" fmla="*/ 5 h 4775"/>
                <a:gd name="T18" fmla="*/ 2263 w 3954"/>
                <a:gd name="T19" fmla="*/ 0 h 4775"/>
                <a:gd name="T20" fmla="*/ 2775 w 3954"/>
                <a:gd name="T21" fmla="*/ 0 h 4775"/>
                <a:gd name="T22" fmla="*/ 3661 w 3954"/>
                <a:gd name="T23" fmla="*/ 833 h 4775"/>
                <a:gd name="T24" fmla="*/ 3530 w 3954"/>
                <a:gd name="T25" fmla="*/ 1076 h 4775"/>
                <a:gd name="T26" fmla="*/ 3356 w 3954"/>
                <a:gd name="T27" fmla="*/ 925 h 4775"/>
                <a:gd name="T28" fmla="*/ 2882 w 3954"/>
                <a:gd name="T29" fmla="*/ 439 h 4775"/>
                <a:gd name="T30" fmla="*/ 1565 w 3954"/>
                <a:gd name="T31" fmla="*/ 466 h 4775"/>
                <a:gd name="T32" fmla="*/ 1386 w 3954"/>
                <a:gd name="T33" fmla="*/ 785 h 4775"/>
                <a:gd name="T34" fmla="*/ 1564 w 3954"/>
                <a:gd name="T35" fmla="*/ 1965 h 4775"/>
                <a:gd name="T36" fmla="*/ 2215 w 3954"/>
                <a:gd name="T37" fmla="*/ 2003 h 4775"/>
                <a:gd name="T38" fmla="*/ 2579 w 3954"/>
                <a:gd name="T39" fmla="*/ 1551 h 4775"/>
                <a:gd name="T40" fmla="*/ 2736 w 3954"/>
                <a:gd name="T41" fmla="*/ 1396 h 4775"/>
                <a:gd name="T42" fmla="*/ 2809 w 3954"/>
                <a:gd name="T43" fmla="*/ 1567 h 4775"/>
                <a:gd name="T44" fmla="*/ 2804 w 3954"/>
                <a:gd name="T45" fmla="*/ 2898 h 4775"/>
                <a:gd name="T46" fmla="*/ 2680 w 3954"/>
                <a:gd name="T47" fmla="*/ 3079 h 4775"/>
                <a:gd name="T48" fmla="*/ 2572 w 3954"/>
                <a:gd name="T49" fmla="*/ 2926 h 4775"/>
                <a:gd name="T50" fmla="*/ 2054 w 3954"/>
                <a:gd name="T51" fmla="*/ 2452 h 4775"/>
                <a:gd name="T52" fmla="*/ 1414 w 3954"/>
                <a:gd name="T53" fmla="*/ 2965 h 4775"/>
                <a:gd name="T54" fmla="*/ 1430 w 3954"/>
                <a:gd name="T55" fmla="*/ 3676 h 4775"/>
                <a:gd name="T56" fmla="*/ 2130 w 3954"/>
                <a:gd name="T57" fmla="*/ 4444 h 4775"/>
                <a:gd name="T58" fmla="*/ 3194 w 3954"/>
                <a:gd name="T59" fmla="*/ 4342 h 4775"/>
                <a:gd name="T60" fmla="*/ 3587 w 3954"/>
                <a:gd name="T61" fmla="*/ 3921 h 4775"/>
                <a:gd name="T62" fmla="*/ 3703 w 3954"/>
                <a:gd name="T63" fmla="*/ 3778 h 4775"/>
                <a:gd name="T64" fmla="*/ 3830 w 3954"/>
                <a:gd name="T65" fmla="*/ 3964 h 4775"/>
                <a:gd name="T66" fmla="*/ 3192 w 3954"/>
                <a:gd name="T67" fmla="*/ 4758 h 4775"/>
                <a:gd name="T68" fmla="*/ 1861 w 3954"/>
                <a:gd name="T69" fmla="*/ 4757 h 4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954" h="4775">
                  <a:moveTo>
                    <a:pt x="1861" y="4757"/>
                  </a:moveTo>
                  <a:cubicBezTo>
                    <a:pt x="1315" y="4756"/>
                    <a:pt x="769" y="4758"/>
                    <a:pt x="223" y="4755"/>
                  </a:cubicBezTo>
                  <a:cubicBezTo>
                    <a:pt x="146" y="4754"/>
                    <a:pt x="35" y="4775"/>
                    <a:pt x="31" y="4653"/>
                  </a:cubicBezTo>
                  <a:cubicBezTo>
                    <a:pt x="28" y="4577"/>
                    <a:pt x="108" y="4554"/>
                    <a:pt x="177" y="4544"/>
                  </a:cubicBezTo>
                  <a:cubicBezTo>
                    <a:pt x="626" y="4481"/>
                    <a:pt x="670" y="4186"/>
                    <a:pt x="661" y="3799"/>
                  </a:cubicBezTo>
                  <a:cubicBezTo>
                    <a:pt x="641" y="2896"/>
                    <a:pt x="664" y="1991"/>
                    <a:pt x="665" y="1087"/>
                  </a:cubicBezTo>
                  <a:cubicBezTo>
                    <a:pt x="666" y="726"/>
                    <a:pt x="689" y="346"/>
                    <a:pt x="168" y="307"/>
                  </a:cubicBezTo>
                  <a:cubicBezTo>
                    <a:pt x="93" y="301"/>
                    <a:pt x="0" y="242"/>
                    <a:pt x="23" y="134"/>
                  </a:cubicBezTo>
                  <a:cubicBezTo>
                    <a:pt x="51" y="2"/>
                    <a:pt x="171" y="6"/>
                    <a:pt x="267" y="5"/>
                  </a:cubicBezTo>
                  <a:cubicBezTo>
                    <a:pt x="932" y="0"/>
                    <a:pt x="1597" y="1"/>
                    <a:pt x="2263" y="0"/>
                  </a:cubicBezTo>
                  <a:cubicBezTo>
                    <a:pt x="2433" y="0"/>
                    <a:pt x="2604" y="0"/>
                    <a:pt x="2775" y="0"/>
                  </a:cubicBezTo>
                  <a:cubicBezTo>
                    <a:pt x="3606" y="0"/>
                    <a:pt x="3628" y="22"/>
                    <a:pt x="3661" y="833"/>
                  </a:cubicBezTo>
                  <a:cubicBezTo>
                    <a:pt x="3665" y="945"/>
                    <a:pt x="3647" y="1052"/>
                    <a:pt x="3530" y="1076"/>
                  </a:cubicBezTo>
                  <a:cubicBezTo>
                    <a:pt x="3437" y="1095"/>
                    <a:pt x="3390" y="1011"/>
                    <a:pt x="3356" y="925"/>
                  </a:cubicBezTo>
                  <a:cubicBezTo>
                    <a:pt x="3267" y="697"/>
                    <a:pt x="3155" y="471"/>
                    <a:pt x="2882" y="439"/>
                  </a:cubicBezTo>
                  <a:cubicBezTo>
                    <a:pt x="2444" y="387"/>
                    <a:pt x="1999" y="353"/>
                    <a:pt x="1565" y="466"/>
                  </a:cubicBezTo>
                  <a:cubicBezTo>
                    <a:pt x="1420" y="503"/>
                    <a:pt x="1320" y="657"/>
                    <a:pt x="1386" y="785"/>
                  </a:cubicBezTo>
                  <a:cubicBezTo>
                    <a:pt x="1582" y="1170"/>
                    <a:pt x="1147" y="1661"/>
                    <a:pt x="1564" y="1965"/>
                  </a:cubicBezTo>
                  <a:cubicBezTo>
                    <a:pt x="1712" y="2073"/>
                    <a:pt x="1994" y="2001"/>
                    <a:pt x="2215" y="2003"/>
                  </a:cubicBezTo>
                  <a:cubicBezTo>
                    <a:pt x="2524" y="2007"/>
                    <a:pt x="2553" y="1781"/>
                    <a:pt x="2579" y="1551"/>
                  </a:cubicBezTo>
                  <a:cubicBezTo>
                    <a:pt x="2590" y="1465"/>
                    <a:pt x="2630" y="1372"/>
                    <a:pt x="2736" y="1396"/>
                  </a:cubicBezTo>
                  <a:cubicBezTo>
                    <a:pt x="2806" y="1411"/>
                    <a:pt x="2809" y="1499"/>
                    <a:pt x="2809" y="1567"/>
                  </a:cubicBezTo>
                  <a:cubicBezTo>
                    <a:pt x="2809" y="2011"/>
                    <a:pt x="2810" y="2455"/>
                    <a:pt x="2804" y="2898"/>
                  </a:cubicBezTo>
                  <a:cubicBezTo>
                    <a:pt x="2803" y="2976"/>
                    <a:pt x="2797" y="3086"/>
                    <a:pt x="2680" y="3079"/>
                  </a:cubicBezTo>
                  <a:cubicBezTo>
                    <a:pt x="2609" y="3075"/>
                    <a:pt x="2581" y="2994"/>
                    <a:pt x="2572" y="2926"/>
                  </a:cubicBezTo>
                  <a:cubicBezTo>
                    <a:pt x="2532" y="2622"/>
                    <a:pt x="2336" y="2503"/>
                    <a:pt x="2054" y="2452"/>
                  </a:cubicBezTo>
                  <a:cubicBezTo>
                    <a:pt x="1530" y="2358"/>
                    <a:pt x="1425" y="2432"/>
                    <a:pt x="1414" y="2965"/>
                  </a:cubicBezTo>
                  <a:cubicBezTo>
                    <a:pt x="1409" y="3202"/>
                    <a:pt x="1427" y="3439"/>
                    <a:pt x="1430" y="3676"/>
                  </a:cubicBezTo>
                  <a:cubicBezTo>
                    <a:pt x="1436" y="4270"/>
                    <a:pt x="1534" y="4376"/>
                    <a:pt x="2130" y="4444"/>
                  </a:cubicBezTo>
                  <a:cubicBezTo>
                    <a:pt x="2493" y="4485"/>
                    <a:pt x="2843" y="4417"/>
                    <a:pt x="3194" y="4342"/>
                  </a:cubicBezTo>
                  <a:cubicBezTo>
                    <a:pt x="3423" y="4294"/>
                    <a:pt x="3531" y="4131"/>
                    <a:pt x="3587" y="3921"/>
                  </a:cubicBezTo>
                  <a:cubicBezTo>
                    <a:pt x="3604" y="3854"/>
                    <a:pt x="3626" y="3778"/>
                    <a:pt x="3703" y="3778"/>
                  </a:cubicBezTo>
                  <a:cubicBezTo>
                    <a:pt x="3818" y="3779"/>
                    <a:pt x="3815" y="3885"/>
                    <a:pt x="3830" y="3964"/>
                  </a:cubicBezTo>
                  <a:cubicBezTo>
                    <a:pt x="3954" y="4611"/>
                    <a:pt x="3837" y="4757"/>
                    <a:pt x="3192" y="4758"/>
                  </a:cubicBezTo>
                  <a:cubicBezTo>
                    <a:pt x="2748" y="4758"/>
                    <a:pt x="2304" y="4758"/>
                    <a:pt x="1861" y="475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black">
            <a:xfrm>
              <a:off x="6894951" y="6216223"/>
              <a:ext cx="93204" cy="117640"/>
            </a:xfrm>
            <a:custGeom>
              <a:avLst/>
              <a:gdLst>
                <a:gd name="T0" fmla="*/ 1359 w 3800"/>
                <a:gd name="T1" fmla="*/ 36 h 4784"/>
                <a:gd name="T2" fmla="*/ 2431 w 3800"/>
                <a:gd name="T3" fmla="*/ 41 h 4784"/>
                <a:gd name="T4" fmla="*/ 3767 w 3800"/>
                <a:gd name="T5" fmla="*/ 1276 h 4784"/>
                <a:gd name="T6" fmla="*/ 2539 w 3800"/>
                <a:gd name="T7" fmla="*/ 2644 h 4784"/>
                <a:gd name="T8" fmla="*/ 1887 w 3800"/>
                <a:gd name="T9" fmla="*/ 2741 h 4784"/>
                <a:gd name="T10" fmla="*/ 1448 w 3800"/>
                <a:gd name="T11" fmla="*/ 3174 h 4784"/>
                <a:gd name="T12" fmla="*/ 1450 w 3800"/>
                <a:gd name="T13" fmla="*/ 3838 h 4784"/>
                <a:gd name="T14" fmla="*/ 1924 w 3800"/>
                <a:gd name="T15" fmla="*/ 4479 h 4784"/>
                <a:gd name="T16" fmla="*/ 2108 w 3800"/>
                <a:gd name="T17" fmla="*/ 4657 h 4784"/>
                <a:gd name="T18" fmla="*/ 1916 w 3800"/>
                <a:gd name="T19" fmla="*/ 4783 h 4784"/>
                <a:gd name="T20" fmla="*/ 230 w 3800"/>
                <a:gd name="T21" fmla="*/ 4778 h 4784"/>
                <a:gd name="T22" fmla="*/ 23 w 3800"/>
                <a:gd name="T23" fmla="*/ 4659 h 4784"/>
                <a:gd name="T24" fmla="*/ 214 w 3800"/>
                <a:gd name="T25" fmla="*/ 4483 h 4784"/>
                <a:gd name="T26" fmla="*/ 690 w 3800"/>
                <a:gd name="T27" fmla="*/ 3840 h 4784"/>
                <a:gd name="T28" fmla="*/ 690 w 3800"/>
                <a:gd name="T29" fmla="*/ 876 h 4784"/>
                <a:gd name="T30" fmla="*/ 233 w 3800"/>
                <a:gd name="T31" fmla="*/ 270 h 4784"/>
                <a:gd name="T32" fmla="*/ 47 w 3800"/>
                <a:gd name="T33" fmla="*/ 146 h 4784"/>
                <a:gd name="T34" fmla="*/ 286 w 3800"/>
                <a:gd name="T35" fmla="*/ 34 h 4784"/>
                <a:gd name="T36" fmla="*/ 1359 w 3800"/>
                <a:gd name="T37" fmla="*/ 31 h 4784"/>
                <a:gd name="T38" fmla="*/ 1359 w 3800"/>
                <a:gd name="T39" fmla="*/ 36 h 4784"/>
                <a:gd name="T40" fmla="*/ 1943 w 3800"/>
                <a:gd name="T41" fmla="*/ 2334 h 4784"/>
                <a:gd name="T42" fmla="*/ 2833 w 3800"/>
                <a:gd name="T43" fmla="*/ 1918 h 4784"/>
                <a:gd name="T44" fmla="*/ 2768 w 3800"/>
                <a:gd name="T45" fmla="*/ 676 h 4784"/>
                <a:gd name="T46" fmla="*/ 1592 w 3800"/>
                <a:gd name="T47" fmla="*/ 360 h 4784"/>
                <a:gd name="T48" fmla="*/ 1388 w 3800"/>
                <a:gd name="T49" fmla="*/ 642 h 4784"/>
                <a:gd name="T50" fmla="*/ 1412 w 3800"/>
                <a:gd name="T51" fmla="*/ 1809 h 4784"/>
                <a:gd name="T52" fmla="*/ 1943 w 3800"/>
                <a:gd name="T53" fmla="*/ 2334 h 4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00" h="4784">
                  <a:moveTo>
                    <a:pt x="1359" y="36"/>
                  </a:moveTo>
                  <a:cubicBezTo>
                    <a:pt x="1716" y="36"/>
                    <a:pt x="2076" y="12"/>
                    <a:pt x="2431" y="41"/>
                  </a:cubicBezTo>
                  <a:cubicBezTo>
                    <a:pt x="3174" y="100"/>
                    <a:pt x="3737" y="634"/>
                    <a:pt x="3767" y="1276"/>
                  </a:cubicBezTo>
                  <a:cubicBezTo>
                    <a:pt x="3800" y="1982"/>
                    <a:pt x="3328" y="2509"/>
                    <a:pt x="2539" y="2644"/>
                  </a:cubicBezTo>
                  <a:cubicBezTo>
                    <a:pt x="2322" y="2681"/>
                    <a:pt x="2101" y="2758"/>
                    <a:pt x="1887" y="2741"/>
                  </a:cubicBezTo>
                  <a:cubicBezTo>
                    <a:pt x="1541" y="2714"/>
                    <a:pt x="1425" y="2847"/>
                    <a:pt x="1448" y="3174"/>
                  </a:cubicBezTo>
                  <a:cubicBezTo>
                    <a:pt x="1463" y="3394"/>
                    <a:pt x="1454" y="3616"/>
                    <a:pt x="1450" y="3838"/>
                  </a:cubicBezTo>
                  <a:cubicBezTo>
                    <a:pt x="1443" y="4175"/>
                    <a:pt x="1504" y="4458"/>
                    <a:pt x="1924" y="4479"/>
                  </a:cubicBezTo>
                  <a:cubicBezTo>
                    <a:pt x="2034" y="4485"/>
                    <a:pt x="2131" y="4518"/>
                    <a:pt x="2108" y="4657"/>
                  </a:cubicBezTo>
                  <a:cubicBezTo>
                    <a:pt x="2092" y="4760"/>
                    <a:pt x="2003" y="4783"/>
                    <a:pt x="1916" y="4783"/>
                  </a:cubicBezTo>
                  <a:cubicBezTo>
                    <a:pt x="1354" y="4784"/>
                    <a:pt x="792" y="4781"/>
                    <a:pt x="230" y="4778"/>
                  </a:cubicBezTo>
                  <a:cubicBezTo>
                    <a:pt x="138" y="4778"/>
                    <a:pt x="37" y="4736"/>
                    <a:pt x="23" y="4659"/>
                  </a:cubicBezTo>
                  <a:cubicBezTo>
                    <a:pt x="0" y="4538"/>
                    <a:pt x="105" y="4492"/>
                    <a:pt x="214" y="4483"/>
                  </a:cubicBezTo>
                  <a:cubicBezTo>
                    <a:pt x="622" y="4452"/>
                    <a:pt x="693" y="4186"/>
                    <a:pt x="690" y="3840"/>
                  </a:cubicBezTo>
                  <a:cubicBezTo>
                    <a:pt x="681" y="2852"/>
                    <a:pt x="681" y="1864"/>
                    <a:pt x="690" y="876"/>
                  </a:cubicBezTo>
                  <a:cubicBezTo>
                    <a:pt x="692" y="545"/>
                    <a:pt x="609" y="305"/>
                    <a:pt x="233" y="270"/>
                  </a:cubicBezTo>
                  <a:cubicBezTo>
                    <a:pt x="149" y="263"/>
                    <a:pt x="39" y="252"/>
                    <a:pt x="47" y="146"/>
                  </a:cubicBezTo>
                  <a:cubicBezTo>
                    <a:pt x="56" y="0"/>
                    <a:pt x="196" y="36"/>
                    <a:pt x="286" y="34"/>
                  </a:cubicBezTo>
                  <a:cubicBezTo>
                    <a:pt x="643" y="27"/>
                    <a:pt x="1001" y="31"/>
                    <a:pt x="1359" y="31"/>
                  </a:cubicBezTo>
                  <a:lnTo>
                    <a:pt x="1359" y="36"/>
                  </a:lnTo>
                  <a:close/>
                  <a:moveTo>
                    <a:pt x="1943" y="2334"/>
                  </a:moveTo>
                  <a:cubicBezTo>
                    <a:pt x="2481" y="2335"/>
                    <a:pt x="2639" y="2257"/>
                    <a:pt x="2833" y="1918"/>
                  </a:cubicBezTo>
                  <a:cubicBezTo>
                    <a:pt x="3054" y="1532"/>
                    <a:pt x="3044" y="981"/>
                    <a:pt x="2768" y="676"/>
                  </a:cubicBezTo>
                  <a:cubicBezTo>
                    <a:pt x="2453" y="329"/>
                    <a:pt x="2012" y="356"/>
                    <a:pt x="1592" y="360"/>
                  </a:cubicBezTo>
                  <a:cubicBezTo>
                    <a:pt x="1411" y="362"/>
                    <a:pt x="1385" y="492"/>
                    <a:pt x="1388" y="642"/>
                  </a:cubicBezTo>
                  <a:cubicBezTo>
                    <a:pt x="1398" y="1031"/>
                    <a:pt x="1400" y="1420"/>
                    <a:pt x="1412" y="1809"/>
                  </a:cubicBezTo>
                  <a:cubicBezTo>
                    <a:pt x="1423" y="2178"/>
                    <a:pt x="1528" y="2454"/>
                    <a:pt x="1943" y="2334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black">
            <a:xfrm>
              <a:off x="7124500" y="6206816"/>
              <a:ext cx="83905" cy="134291"/>
            </a:xfrm>
            <a:custGeom>
              <a:avLst/>
              <a:gdLst>
                <a:gd name="T0" fmla="*/ 2810 w 3420"/>
                <a:gd name="T1" fmla="*/ 1245 h 5458"/>
                <a:gd name="T2" fmla="*/ 2724 w 3420"/>
                <a:gd name="T3" fmla="*/ 1921 h 5458"/>
                <a:gd name="T4" fmla="*/ 2405 w 3420"/>
                <a:gd name="T5" fmla="*/ 1272 h 5458"/>
                <a:gd name="T6" fmla="*/ 1192 w 3420"/>
                <a:gd name="T7" fmla="*/ 725 h 5458"/>
                <a:gd name="T8" fmla="*/ 972 w 3420"/>
                <a:gd name="T9" fmla="*/ 1750 h 5458"/>
                <a:gd name="T10" fmla="*/ 1417 w 3420"/>
                <a:gd name="T11" fmla="*/ 2088 h 5458"/>
                <a:gd name="T12" fmla="*/ 2399 w 3420"/>
                <a:gd name="T13" fmla="*/ 2632 h 5458"/>
                <a:gd name="T14" fmla="*/ 3064 w 3420"/>
                <a:gd name="T15" fmla="*/ 4461 h 5458"/>
                <a:gd name="T16" fmla="*/ 1146 w 3420"/>
                <a:gd name="T17" fmla="*/ 5177 h 5458"/>
                <a:gd name="T18" fmla="*/ 290 w 3420"/>
                <a:gd name="T19" fmla="*/ 5152 h 5458"/>
                <a:gd name="T20" fmla="*/ 83 w 3420"/>
                <a:gd name="T21" fmla="*/ 4974 h 5458"/>
                <a:gd name="T22" fmla="*/ 83 w 3420"/>
                <a:gd name="T23" fmla="*/ 3747 h 5458"/>
                <a:gd name="T24" fmla="*/ 212 w 3420"/>
                <a:gd name="T25" fmla="*/ 3566 h 5458"/>
                <a:gd name="T26" fmla="*/ 345 w 3420"/>
                <a:gd name="T27" fmla="*/ 3703 h 5458"/>
                <a:gd name="T28" fmla="*/ 471 w 3420"/>
                <a:gd name="T29" fmla="*/ 4091 h 5458"/>
                <a:gd name="T30" fmla="*/ 1986 w 3420"/>
                <a:gd name="T31" fmla="*/ 4810 h 5458"/>
                <a:gd name="T32" fmla="*/ 2603 w 3420"/>
                <a:gd name="T33" fmla="*/ 4195 h 5458"/>
                <a:gd name="T34" fmla="*/ 2233 w 3420"/>
                <a:gd name="T35" fmla="*/ 3465 h 5458"/>
                <a:gd name="T36" fmla="*/ 905 w 3420"/>
                <a:gd name="T37" fmla="*/ 2706 h 5458"/>
                <a:gd name="T38" fmla="*/ 173 w 3420"/>
                <a:gd name="T39" fmla="*/ 1713 h 5458"/>
                <a:gd name="T40" fmla="*/ 1886 w 3420"/>
                <a:gd name="T41" fmla="*/ 314 h 5458"/>
                <a:gd name="T42" fmla="*/ 2630 w 3420"/>
                <a:gd name="T43" fmla="*/ 322 h 5458"/>
                <a:gd name="T44" fmla="*/ 2807 w 3420"/>
                <a:gd name="T45" fmla="*/ 471 h 5458"/>
                <a:gd name="T46" fmla="*/ 2810 w 3420"/>
                <a:gd name="T47" fmla="*/ 1245 h 5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420" h="5458">
                  <a:moveTo>
                    <a:pt x="2810" y="1245"/>
                  </a:moveTo>
                  <a:cubicBezTo>
                    <a:pt x="2755" y="1442"/>
                    <a:pt x="2943" y="1891"/>
                    <a:pt x="2724" y="1921"/>
                  </a:cubicBezTo>
                  <a:cubicBezTo>
                    <a:pt x="2451" y="1958"/>
                    <a:pt x="2507" y="1504"/>
                    <a:pt x="2405" y="1272"/>
                  </a:cubicBezTo>
                  <a:cubicBezTo>
                    <a:pt x="2185" y="773"/>
                    <a:pt x="1664" y="529"/>
                    <a:pt x="1192" y="725"/>
                  </a:cubicBezTo>
                  <a:cubicBezTo>
                    <a:pt x="729" y="916"/>
                    <a:pt x="621" y="1391"/>
                    <a:pt x="972" y="1750"/>
                  </a:cubicBezTo>
                  <a:cubicBezTo>
                    <a:pt x="1101" y="1882"/>
                    <a:pt x="1258" y="1993"/>
                    <a:pt x="1417" y="2088"/>
                  </a:cubicBezTo>
                  <a:cubicBezTo>
                    <a:pt x="1739" y="2279"/>
                    <a:pt x="2072" y="2451"/>
                    <a:pt x="2399" y="2632"/>
                  </a:cubicBezTo>
                  <a:cubicBezTo>
                    <a:pt x="3182" y="3065"/>
                    <a:pt x="3420" y="3720"/>
                    <a:pt x="3064" y="4461"/>
                  </a:cubicBezTo>
                  <a:cubicBezTo>
                    <a:pt x="2738" y="5140"/>
                    <a:pt x="1879" y="5458"/>
                    <a:pt x="1146" y="5177"/>
                  </a:cubicBezTo>
                  <a:cubicBezTo>
                    <a:pt x="869" y="5071"/>
                    <a:pt x="609" y="4777"/>
                    <a:pt x="290" y="5152"/>
                  </a:cubicBezTo>
                  <a:cubicBezTo>
                    <a:pt x="189" y="5270"/>
                    <a:pt x="85" y="5102"/>
                    <a:pt x="83" y="4974"/>
                  </a:cubicBezTo>
                  <a:cubicBezTo>
                    <a:pt x="77" y="4565"/>
                    <a:pt x="79" y="4156"/>
                    <a:pt x="83" y="3747"/>
                  </a:cubicBezTo>
                  <a:cubicBezTo>
                    <a:pt x="83" y="3662"/>
                    <a:pt x="104" y="3568"/>
                    <a:pt x="212" y="3566"/>
                  </a:cubicBezTo>
                  <a:cubicBezTo>
                    <a:pt x="288" y="3564"/>
                    <a:pt x="322" y="3639"/>
                    <a:pt x="345" y="3703"/>
                  </a:cubicBezTo>
                  <a:cubicBezTo>
                    <a:pt x="390" y="3832"/>
                    <a:pt x="419" y="3966"/>
                    <a:pt x="471" y="4091"/>
                  </a:cubicBezTo>
                  <a:cubicBezTo>
                    <a:pt x="722" y="4686"/>
                    <a:pt x="1387" y="4997"/>
                    <a:pt x="1986" y="4810"/>
                  </a:cubicBezTo>
                  <a:cubicBezTo>
                    <a:pt x="2301" y="4712"/>
                    <a:pt x="2539" y="4527"/>
                    <a:pt x="2603" y="4195"/>
                  </a:cubicBezTo>
                  <a:cubicBezTo>
                    <a:pt x="2667" y="3871"/>
                    <a:pt x="2484" y="3624"/>
                    <a:pt x="2233" y="3465"/>
                  </a:cubicBezTo>
                  <a:cubicBezTo>
                    <a:pt x="1802" y="3192"/>
                    <a:pt x="1349" y="2957"/>
                    <a:pt x="905" y="2706"/>
                  </a:cubicBezTo>
                  <a:cubicBezTo>
                    <a:pt x="512" y="2485"/>
                    <a:pt x="250" y="2157"/>
                    <a:pt x="173" y="1713"/>
                  </a:cubicBezTo>
                  <a:cubicBezTo>
                    <a:pt x="0" y="716"/>
                    <a:pt x="887" y="0"/>
                    <a:pt x="1886" y="314"/>
                  </a:cubicBezTo>
                  <a:cubicBezTo>
                    <a:pt x="2128" y="390"/>
                    <a:pt x="2361" y="606"/>
                    <a:pt x="2630" y="322"/>
                  </a:cubicBezTo>
                  <a:cubicBezTo>
                    <a:pt x="2724" y="223"/>
                    <a:pt x="2803" y="372"/>
                    <a:pt x="2807" y="471"/>
                  </a:cubicBezTo>
                  <a:cubicBezTo>
                    <a:pt x="2817" y="709"/>
                    <a:pt x="2810" y="948"/>
                    <a:pt x="2810" y="1245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black">
            <a:xfrm>
              <a:off x="4670602" y="6211573"/>
              <a:ext cx="80878" cy="128128"/>
            </a:xfrm>
            <a:custGeom>
              <a:avLst/>
              <a:gdLst>
                <a:gd name="T0" fmla="*/ 119 w 3299"/>
                <a:gd name="T1" fmla="*/ 4226 h 5209"/>
                <a:gd name="T2" fmla="*/ 121 w 3299"/>
                <a:gd name="T3" fmla="*/ 3715 h 5209"/>
                <a:gd name="T4" fmla="*/ 222 w 3299"/>
                <a:gd name="T5" fmla="*/ 3467 h 5209"/>
                <a:gd name="T6" fmla="*/ 406 w 3299"/>
                <a:gd name="T7" fmla="*/ 3677 h 5209"/>
                <a:gd name="T8" fmla="*/ 1300 w 3299"/>
                <a:gd name="T9" fmla="*/ 4702 h 5209"/>
                <a:gd name="T10" fmla="*/ 2283 w 3299"/>
                <a:gd name="T11" fmla="*/ 4594 h 5209"/>
                <a:gd name="T12" fmla="*/ 2471 w 3299"/>
                <a:gd name="T13" fmla="*/ 3596 h 5209"/>
                <a:gd name="T14" fmla="*/ 1879 w 3299"/>
                <a:gd name="T15" fmla="*/ 3121 h 5209"/>
                <a:gd name="T16" fmla="*/ 814 w 3299"/>
                <a:gd name="T17" fmla="*/ 2521 h 5209"/>
                <a:gd name="T18" fmla="*/ 309 w 3299"/>
                <a:gd name="T19" fmla="*/ 769 h 5209"/>
                <a:gd name="T20" fmla="*/ 2074 w 3299"/>
                <a:gd name="T21" fmla="*/ 264 h 5209"/>
                <a:gd name="T22" fmla="*/ 2493 w 3299"/>
                <a:gd name="T23" fmla="*/ 346 h 5209"/>
                <a:gd name="T24" fmla="*/ 2825 w 3299"/>
                <a:gd name="T25" fmla="*/ 550 h 5209"/>
                <a:gd name="T26" fmla="*/ 2821 w 3299"/>
                <a:gd name="T27" fmla="*/ 1675 h 5209"/>
                <a:gd name="T28" fmla="*/ 2733 w 3299"/>
                <a:gd name="T29" fmla="*/ 1835 h 5209"/>
                <a:gd name="T30" fmla="*/ 2600 w 3299"/>
                <a:gd name="T31" fmla="*/ 1712 h 5209"/>
                <a:gd name="T32" fmla="*/ 2468 w 3299"/>
                <a:gd name="T33" fmla="*/ 1273 h 5209"/>
                <a:gd name="T34" fmla="*/ 1816 w 3299"/>
                <a:gd name="T35" fmla="*/ 600 h 5209"/>
                <a:gd name="T36" fmla="*/ 873 w 3299"/>
                <a:gd name="T37" fmla="*/ 911 h 5209"/>
                <a:gd name="T38" fmla="*/ 1156 w 3299"/>
                <a:gd name="T39" fmla="*/ 1794 h 5209"/>
                <a:gd name="T40" fmla="*/ 2389 w 3299"/>
                <a:gd name="T41" fmla="*/ 2511 h 5209"/>
                <a:gd name="T42" fmla="*/ 3172 w 3299"/>
                <a:gd name="T43" fmla="*/ 4190 h 5209"/>
                <a:gd name="T44" fmla="*/ 1665 w 3299"/>
                <a:gd name="T45" fmla="*/ 5166 h 5209"/>
                <a:gd name="T46" fmla="*/ 1017 w 3299"/>
                <a:gd name="T47" fmla="*/ 5044 h 5209"/>
                <a:gd name="T48" fmla="*/ 337 w 3299"/>
                <a:gd name="T49" fmla="*/ 5049 h 5209"/>
                <a:gd name="T50" fmla="*/ 121 w 3299"/>
                <a:gd name="T51" fmla="*/ 4891 h 5209"/>
                <a:gd name="T52" fmla="*/ 121 w 3299"/>
                <a:gd name="T53" fmla="*/ 4226 h 5209"/>
                <a:gd name="T54" fmla="*/ 119 w 3299"/>
                <a:gd name="T55" fmla="*/ 4226 h 5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299" h="5209">
                  <a:moveTo>
                    <a:pt x="119" y="4226"/>
                  </a:moveTo>
                  <a:cubicBezTo>
                    <a:pt x="119" y="4056"/>
                    <a:pt x="114" y="3885"/>
                    <a:pt x="121" y="3715"/>
                  </a:cubicBezTo>
                  <a:cubicBezTo>
                    <a:pt x="125" y="3622"/>
                    <a:pt x="84" y="3482"/>
                    <a:pt x="222" y="3467"/>
                  </a:cubicBezTo>
                  <a:cubicBezTo>
                    <a:pt x="340" y="3455"/>
                    <a:pt x="380" y="3583"/>
                    <a:pt x="406" y="3677"/>
                  </a:cubicBezTo>
                  <a:cubicBezTo>
                    <a:pt x="539" y="4164"/>
                    <a:pt x="784" y="4539"/>
                    <a:pt x="1300" y="4702"/>
                  </a:cubicBezTo>
                  <a:cubicBezTo>
                    <a:pt x="1653" y="4813"/>
                    <a:pt x="1973" y="4761"/>
                    <a:pt x="2283" y="4594"/>
                  </a:cubicBezTo>
                  <a:cubicBezTo>
                    <a:pt x="2654" y="4392"/>
                    <a:pt x="2746" y="3922"/>
                    <a:pt x="2471" y="3596"/>
                  </a:cubicBezTo>
                  <a:cubicBezTo>
                    <a:pt x="2308" y="3402"/>
                    <a:pt x="2119" y="3237"/>
                    <a:pt x="1879" y="3121"/>
                  </a:cubicBezTo>
                  <a:cubicBezTo>
                    <a:pt x="1513" y="2944"/>
                    <a:pt x="1152" y="2747"/>
                    <a:pt x="814" y="2521"/>
                  </a:cubicBezTo>
                  <a:cubicBezTo>
                    <a:pt x="220" y="2123"/>
                    <a:pt x="0" y="1314"/>
                    <a:pt x="309" y="769"/>
                  </a:cubicBezTo>
                  <a:cubicBezTo>
                    <a:pt x="613" y="233"/>
                    <a:pt x="1431" y="0"/>
                    <a:pt x="2074" y="264"/>
                  </a:cubicBezTo>
                  <a:cubicBezTo>
                    <a:pt x="2209" y="319"/>
                    <a:pt x="2345" y="477"/>
                    <a:pt x="2493" y="346"/>
                  </a:cubicBezTo>
                  <a:cubicBezTo>
                    <a:pt x="2853" y="29"/>
                    <a:pt x="2821" y="328"/>
                    <a:pt x="2825" y="550"/>
                  </a:cubicBezTo>
                  <a:cubicBezTo>
                    <a:pt x="2832" y="925"/>
                    <a:pt x="2827" y="1300"/>
                    <a:pt x="2821" y="1675"/>
                  </a:cubicBezTo>
                  <a:cubicBezTo>
                    <a:pt x="2820" y="1737"/>
                    <a:pt x="2818" y="1818"/>
                    <a:pt x="2733" y="1835"/>
                  </a:cubicBezTo>
                  <a:cubicBezTo>
                    <a:pt x="2641" y="1852"/>
                    <a:pt x="2620" y="1769"/>
                    <a:pt x="2600" y="1712"/>
                  </a:cubicBezTo>
                  <a:cubicBezTo>
                    <a:pt x="2549" y="1568"/>
                    <a:pt x="2517" y="1418"/>
                    <a:pt x="2468" y="1273"/>
                  </a:cubicBezTo>
                  <a:cubicBezTo>
                    <a:pt x="2359" y="945"/>
                    <a:pt x="2136" y="718"/>
                    <a:pt x="1816" y="600"/>
                  </a:cubicBezTo>
                  <a:cubicBezTo>
                    <a:pt x="1460" y="469"/>
                    <a:pt x="1031" y="620"/>
                    <a:pt x="873" y="911"/>
                  </a:cubicBezTo>
                  <a:cubicBezTo>
                    <a:pt x="715" y="1200"/>
                    <a:pt x="818" y="1541"/>
                    <a:pt x="1156" y="1794"/>
                  </a:cubicBezTo>
                  <a:cubicBezTo>
                    <a:pt x="1538" y="2081"/>
                    <a:pt x="1955" y="2320"/>
                    <a:pt x="2389" y="2511"/>
                  </a:cubicBezTo>
                  <a:cubicBezTo>
                    <a:pt x="3269" y="2899"/>
                    <a:pt x="3299" y="3604"/>
                    <a:pt x="3172" y="4190"/>
                  </a:cubicBezTo>
                  <a:cubicBezTo>
                    <a:pt x="3043" y="4777"/>
                    <a:pt x="2361" y="5209"/>
                    <a:pt x="1665" y="5166"/>
                  </a:cubicBezTo>
                  <a:cubicBezTo>
                    <a:pt x="1447" y="5153"/>
                    <a:pt x="1221" y="5118"/>
                    <a:pt x="1017" y="5044"/>
                  </a:cubicBezTo>
                  <a:cubicBezTo>
                    <a:pt x="782" y="4959"/>
                    <a:pt x="584" y="4794"/>
                    <a:pt x="337" y="5049"/>
                  </a:cubicBezTo>
                  <a:cubicBezTo>
                    <a:pt x="237" y="5153"/>
                    <a:pt x="121" y="5049"/>
                    <a:pt x="121" y="4891"/>
                  </a:cubicBezTo>
                  <a:cubicBezTo>
                    <a:pt x="122" y="4670"/>
                    <a:pt x="121" y="4448"/>
                    <a:pt x="121" y="4226"/>
                  </a:cubicBezTo>
                  <a:lnTo>
                    <a:pt x="119" y="4226"/>
                  </a:ln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black">
            <a:xfrm>
              <a:off x="5879332" y="6214277"/>
              <a:ext cx="129750" cy="121208"/>
            </a:xfrm>
            <a:custGeom>
              <a:avLst/>
              <a:gdLst>
                <a:gd name="T0" fmla="*/ 4258 w 5292"/>
                <a:gd name="T1" fmla="*/ 4857 h 4929"/>
                <a:gd name="T2" fmla="*/ 3439 w 5292"/>
                <a:gd name="T3" fmla="*/ 4855 h 4929"/>
                <a:gd name="T4" fmla="*/ 3280 w 5292"/>
                <a:gd name="T5" fmla="*/ 4768 h 4929"/>
                <a:gd name="T6" fmla="*/ 3408 w 5292"/>
                <a:gd name="T7" fmla="*/ 4651 h 4929"/>
                <a:gd name="T8" fmla="*/ 3683 w 5292"/>
                <a:gd name="T9" fmla="*/ 3930 h 4929"/>
                <a:gd name="T10" fmla="*/ 2635 w 5292"/>
                <a:gd name="T11" fmla="*/ 3313 h 4929"/>
                <a:gd name="T12" fmla="*/ 2380 w 5292"/>
                <a:gd name="T13" fmla="*/ 3311 h 4929"/>
                <a:gd name="T14" fmla="*/ 1267 w 5292"/>
                <a:gd name="T15" fmla="*/ 4003 h 4929"/>
                <a:gd name="T16" fmla="*/ 1531 w 5292"/>
                <a:gd name="T17" fmla="*/ 4618 h 4929"/>
                <a:gd name="T18" fmla="*/ 1764 w 5292"/>
                <a:gd name="T19" fmla="*/ 4758 h 4929"/>
                <a:gd name="T20" fmla="*/ 1473 w 5292"/>
                <a:gd name="T21" fmla="*/ 4863 h 4929"/>
                <a:gd name="T22" fmla="*/ 194 w 5292"/>
                <a:gd name="T23" fmla="*/ 4861 h 4929"/>
                <a:gd name="T24" fmla="*/ 29 w 5292"/>
                <a:gd name="T25" fmla="*/ 4765 h 4929"/>
                <a:gd name="T26" fmla="*/ 190 w 5292"/>
                <a:gd name="T27" fmla="*/ 4652 h 4929"/>
                <a:gd name="T28" fmla="*/ 855 w 5292"/>
                <a:gd name="T29" fmla="*/ 4014 h 4929"/>
                <a:gd name="T30" fmla="*/ 2317 w 5292"/>
                <a:gd name="T31" fmla="*/ 593 h 4929"/>
                <a:gd name="T32" fmla="*/ 2516 w 5292"/>
                <a:gd name="T33" fmla="*/ 179 h 4929"/>
                <a:gd name="T34" fmla="*/ 2816 w 5292"/>
                <a:gd name="T35" fmla="*/ 180 h 4929"/>
                <a:gd name="T36" fmla="*/ 3053 w 5292"/>
                <a:gd name="T37" fmla="*/ 688 h 4929"/>
                <a:gd name="T38" fmla="*/ 4392 w 5292"/>
                <a:gd name="T39" fmla="*/ 3831 h 4929"/>
                <a:gd name="T40" fmla="*/ 5147 w 5292"/>
                <a:gd name="T41" fmla="*/ 4655 h 4929"/>
                <a:gd name="T42" fmla="*/ 5245 w 5292"/>
                <a:gd name="T43" fmla="*/ 4785 h 4929"/>
                <a:gd name="T44" fmla="*/ 5127 w 5292"/>
                <a:gd name="T45" fmla="*/ 4856 h 4929"/>
                <a:gd name="T46" fmla="*/ 4258 w 5292"/>
                <a:gd name="T47" fmla="*/ 4859 h 4929"/>
                <a:gd name="T48" fmla="*/ 4258 w 5292"/>
                <a:gd name="T49" fmla="*/ 4857 h 4929"/>
                <a:gd name="T50" fmla="*/ 2492 w 5292"/>
                <a:gd name="T51" fmla="*/ 2887 h 4929"/>
                <a:gd name="T52" fmla="*/ 2938 w 5292"/>
                <a:gd name="T53" fmla="*/ 2236 h 4929"/>
                <a:gd name="T54" fmla="*/ 2498 w 5292"/>
                <a:gd name="T55" fmla="*/ 1327 h 4929"/>
                <a:gd name="T56" fmla="*/ 2028 w 5292"/>
                <a:gd name="T57" fmla="*/ 2251 h 4929"/>
                <a:gd name="T58" fmla="*/ 2492 w 5292"/>
                <a:gd name="T59" fmla="*/ 2887 h 4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92" h="4929">
                  <a:moveTo>
                    <a:pt x="4258" y="4857"/>
                  </a:moveTo>
                  <a:cubicBezTo>
                    <a:pt x="3985" y="4857"/>
                    <a:pt x="3712" y="4860"/>
                    <a:pt x="3439" y="4855"/>
                  </a:cubicBezTo>
                  <a:cubicBezTo>
                    <a:pt x="3376" y="4854"/>
                    <a:pt x="3293" y="4857"/>
                    <a:pt x="3280" y="4768"/>
                  </a:cubicBezTo>
                  <a:cubicBezTo>
                    <a:pt x="3267" y="4677"/>
                    <a:pt x="3349" y="4679"/>
                    <a:pt x="3408" y="4651"/>
                  </a:cubicBezTo>
                  <a:cubicBezTo>
                    <a:pt x="3866" y="4434"/>
                    <a:pt x="3882" y="4388"/>
                    <a:pt x="3683" y="3930"/>
                  </a:cubicBezTo>
                  <a:cubicBezTo>
                    <a:pt x="3394" y="3268"/>
                    <a:pt x="3394" y="3268"/>
                    <a:pt x="2635" y="3313"/>
                  </a:cubicBezTo>
                  <a:cubicBezTo>
                    <a:pt x="2550" y="3318"/>
                    <a:pt x="2465" y="3317"/>
                    <a:pt x="2380" y="3311"/>
                  </a:cubicBezTo>
                  <a:cubicBezTo>
                    <a:pt x="1556" y="3254"/>
                    <a:pt x="1567" y="3257"/>
                    <a:pt x="1267" y="4003"/>
                  </a:cubicBezTo>
                  <a:cubicBezTo>
                    <a:pt x="1137" y="4323"/>
                    <a:pt x="1170" y="4527"/>
                    <a:pt x="1531" y="4618"/>
                  </a:cubicBezTo>
                  <a:cubicBezTo>
                    <a:pt x="1623" y="4641"/>
                    <a:pt x="1778" y="4630"/>
                    <a:pt x="1764" y="4758"/>
                  </a:cubicBezTo>
                  <a:cubicBezTo>
                    <a:pt x="1747" y="4929"/>
                    <a:pt x="1577" y="4861"/>
                    <a:pt x="1473" y="4863"/>
                  </a:cubicBezTo>
                  <a:cubicBezTo>
                    <a:pt x="1047" y="4870"/>
                    <a:pt x="621" y="4864"/>
                    <a:pt x="194" y="4861"/>
                  </a:cubicBezTo>
                  <a:cubicBezTo>
                    <a:pt x="123" y="4861"/>
                    <a:pt x="44" y="4834"/>
                    <a:pt x="29" y="4765"/>
                  </a:cubicBezTo>
                  <a:cubicBezTo>
                    <a:pt x="0" y="4629"/>
                    <a:pt x="123" y="4662"/>
                    <a:pt x="190" y="4652"/>
                  </a:cubicBezTo>
                  <a:cubicBezTo>
                    <a:pt x="562" y="4593"/>
                    <a:pt x="724" y="4323"/>
                    <a:pt x="855" y="4014"/>
                  </a:cubicBezTo>
                  <a:cubicBezTo>
                    <a:pt x="1341" y="2873"/>
                    <a:pt x="1828" y="1733"/>
                    <a:pt x="2317" y="593"/>
                  </a:cubicBezTo>
                  <a:cubicBezTo>
                    <a:pt x="2377" y="452"/>
                    <a:pt x="2443" y="314"/>
                    <a:pt x="2516" y="179"/>
                  </a:cubicBezTo>
                  <a:cubicBezTo>
                    <a:pt x="2612" y="0"/>
                    <a:pt x="2728" y="25"/>
                    <a:pt x="2816" y="180"/>
                  </a:cubicBezTo>
                  <a:cubicBezTo>
                    <a:pt x="2908" y="342"/>
                    <a:pt x="2980" y="516"/>
                    <a:pt x="3053" y="688"/>
                  </a:cubicBezTo>
                  <a:cubicBezTo>
                    <a:pt x="3501" y="1735"/>
                    <a:pt x="3947" y="2783"/>
                    <a:pt x="4392" y="3831"/>
                  </a:cubicBezTo>
                  <a:cubicBezTo>
                    <a:pt x="4547" y="4194"/>
                    <a:pt x="4693" y="4565"/>
                    <a:pt x="5147" y="4655"/>
                  </a:cubicBezTo>
                  <a:cubicBezTo>
                    <a:pt x="5210" y="4668"/>
                    <a:pt x="5292" y="4693"/>
                    <a:pt x="5245" y="4785"/>
                  </a:cubicBezTo>
                  <a:cubicBezTo>
                    <a:pt x="5227" y="4820"/>
                    <a:pt x="5168" y="4855"/>
                    <a:pt x="5127" y="4856"/>
                  </a:cubicBezTo>
                  <a:cubicBezTo>
                    <a:pt x="4838" y="4862"/>
                    <a:pt x="4547" y="4859"/>
                    <a:pt x="4258" y="4859"/>
                  </a:cubicBezTo>
                  <a:lnTo>
                    <a:pt x="4258" y="4857"/>
                  </a:lnTo>
                  <a:close/>
                  <a:moveTo>
                    <a:pt x="2492" y="2887"/>
                  </a:moveTo>
                  <a:cubicBezTo>
                    <a:pt x="3219" y="2864"/>
                    <a:pt x="3224" y="2862"/>
                    <a:pt x="2938" y="2236"/>
                  </a:cubicBezTo>
                  <a:cubicBezTo>
                    <a:pt x="2798" y="1930"/>
                    <a:pt x="2716" y="1595"/>
                    <a:pt x="2498" y="1327"/>
                  </a:cubicBezTo>
                  <a:cubicBezTo>
                    <a:pt x="2244" y="1585"/>
                    <a:pt x="2160" y="1932"/>
                    <a:pt x="2028" y="2251"/>
                  </a:cubicBezTo>
                  <a:cubicBezTo>
                    <a:pt x="1755" y="2908"/>
                    <a:pt x="1762" y="2911"/>
                    <a:pt x="2492" y="288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black">
            <a:xfrm>
              <a:off x="4780133" y="6218926"/>
              <a:ext cx="123479" cy="122506"/>
            </a:xfrm>
            <a:custGeom>
              <a:avLst/>
              <a:gdLst>
                <a:gd name="T0" fmla="*/ 3979 w 5034"/>
                <a:gd name="T1" fmla="*/ 2052 h 4981"/>
                <a:gd name="T2" fmla="*/ 3977 w 5034"/>
                <a:gd name="T3" fmla="*/ 933 h 4981"/>
                <a:gd name="T4" fmla="*/ 3486 w 5034"/>
                <a:gd name="T5" fmla="*/ 251 h 4981"/>
                <a:gd name="T6" fmla="*/ 3353 w 5034"/>
                <a:gd name="T7" fmla="*/ 125 h 4981"/>
                <a:gd name="T8" fmla="*/ 3499 w 5034"/>
                <a:gd name="T9" fmla="*/ 30 h 4981"/>
                <a:gd name="T10" fmla="*/ 4879 w 5034"/>
                <a:gd name="T11" fmla="*/ 33 h 4981"/>
                <a:gd name="T12" fmla="*/ 5001 w 5034"/>
                <a:gd name="T13" fmla="*/ 95 h 4981"/>
                <a:gd name="T14" fmla="*/ 4889 w 5034"/>
                <a:gd name="T15" fmla="*/ 222 h 4981"/>
                <a:gd name="T16" fmla="*/ 4391 w 5034"/>
                <a:gd name="T17" fmla="*/ 1051 h 4981"/>
                <a:gd name="T18" fmla="*/ 4386 w 5034"/>
                <a:gd name="T19" fmla="*/ 2943 h 4981"/>
                <a:gd name="T20" fmla="*/ 3515 w 5034"/>
                <a:gd name="T21" fmla="*/ 4607 h 4981"/>
                <a:gd name="T22" fmla="*/ 1328 w 5034"/>
                <a:gd name="T23" fmla="*/ 4532 h 4981"/>
                <a:gd name="T24" fmla="*/ 649 w 5034"/>
                <a:gd name="T25" fmla="*/ 3229 h 4981"/>
                <a:gd name="T26" fmla="*/ 578 w 5034"/>
                <a:gd name="T27" fmla="*/ 780 h 4981"/>
                <a:gd name="T28" fmla="*/ 145 w 5034"/>
                <a:gd name="T29" fmla="*/ 246 h 4981"/>
                <a:gd name="T30" fmla="*/ 2 w 5034"/>
                <a:gd name="T31" fmla="*/ 135 h 4981"/>
                <a:gd name="T32" fmla="*/ 191 w 5034"/>
                <a:gd name="T33" fmla="*/ 27 h 4981"/>
                <a:gd name="T34" fmla="*/ 1725 w 5034"/>
                <a:gd name="T35" fmla="*/ 26 h 4981"/>
                <a:gd name="T36" fmla="*/ 1923 w 5034"/>
                <a:gd name="T37" fmla="*/ 119 h 4981"/>
                <a:gd name="T38" fmla="*/ 1781 w 5034"/>
                <a:gd name="T39" fmla="*/ 234 h 4981"/>
                <a:gd name="T40" fmla="*/ 1349 w 5034"/>
                <a:gd name="T41" fmla="*/ 850 h 4981"/>
                <a:gd name="T42" fmla="*/ 1356 w 5034"/>
                <a:gd name="T43" fmla="*/ 3249 h 4981"/>
                <a:gd name="T44" fmla="*/ 2568 w 5034"/>
                <a:gd name="T45" fmla="*/ 4456 h 4981"/>
                <a:gd name="T46" fmla="*/ 3924 w 5034"/>
                <a:gd name="T47" fmla="*/ 3435 h 4981"/>
                <a:gd name="T48" fmla="*/ 3979 w 5034"/>
                <a:gd name="T49" fmla="*/ 2052 h 4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034" h="4981">
                  <a:moveTo>
                    <a:pt x="3979" y="2052"/>
                  </a:moveTo>
                  <a:cubicBezTo>
                    <a:pt x="3979" y="1580"/>
                    <a:pt x="3986" y="1256"/>
                    <a:pt x="3977" y="933"/>
                  </a:cubicBezTo>
                  <a:cubicBezTo>
                    <a:pt x="3967" y="601"/>
                    <a:pt x="3952" y="264"/>
                    <a:pt x="3486" y="251"/>
                  </a:cubicBezTo>
                  <a:cubicBezTo>
                    <a:pt x="3425" y="250"/>
                    <a:pt x="3353" y="209"/>
                    <a:pt x="3353" y="125"/>
                  </a:cubicBezTo>
                  <a:cubicBezTo>
                    <a:pt x="3352" y="24"/>
                    <a:pt x="3441" y="30"/>
                    <a:pt x="3499" y="30"/>
                  </a:cubicBezTo>
                  <a:cubicBezTo>
                    <a:pt x="3959" y="26"/>
                    <a:pt x="4419" y="28"/>
                    <a:pt x="4879" y="33"/>
                  </a:cubicBezTo>
                  <a:cubicBezTo>
                    <a:pt x="4922" y="34"/>
                    <a:pt x="4989" y="63"/>
                    <a:pt x="5001" y="95"/>
                  </a:cubicBezTo>
                  <a:cubicBezTo>
                    <a:pt x="5034" y="184"/>
                    <a:pt x="4950" y="210"/>
                    <a:pt x="4889" y="222"/>
                  </a:cubicBezTo>
                  <a:cubicBezTo>
                    <a:pt x="4417" y="315"/>
                    <a:pt x="4399" y="692"/>
                    <a:pt x="4391" y="1051"/>
                  </a:cubicBezTo>
                  <a:cubicBezTo>
                    <a:pt x="4375" y="1682"/>
                    <a:pt x="4383" y="2313"/>
                    <a:pt x="4386" y="2943"/>
                  </a:cubicBezTo>
                  <a:cubicBezTo>
                    <a:pt x="4388" y="3653"/>
                    <a:pt x="4191" y="4264"/>
                    <a:pt x="3515" y="4607"/>
                  </a:cubicBezTo>
                  <a:cubicBezTo>
                    <a:pt x="2778" y="4981"/>
                    <a:pt x="2037" y="4971"/>
                    <a:pt x="1328" y="4532"/>
                  </a:cubicBezTo>
                  <a:cubicBezTo>
                    <a:pt x="853" y="4238"/>
                    <a:pt x="691" y="3765"/>
                    <a:pt x="649" y="3229"/>
                  </a:cubicBezTo>
                  <a:cubicBezTo>
                    <a:pt x="586" y="2414"/>
                    <a:pt x="731" y="1595"/>
                    <a:pt x="578" y="780"/>
                  </a:cubicBezTo>
                  <a:cubicBezTo>
                    <a:pt x="525" y="495"/>
                    <a:pt x="452" y="299"/>
                    <a:pt x="145" y="246"/>
                  </a:cubicBezTo>
                  <a:cubicBezTo>
                    <a:pt x="90" y="236"/>
                    <a:pt x="3" y="174"/>
                    <a:pt x="2" y="135"/>
                  </a:cubicBezTo>
                  <a:cubicBezTo>
                    <a:pt x="0" y="17"/>
                    <a:pt x="115" y="27"/>
                    <a:pt x="191" y="27"/>
                  </a:cubicBezTo>
                  <a:cubicBezTo>
                    <a:pt x="703" y="22"/>
                    <a:pt x="1214" y="21"/>
                    <a:pt x="1725" y="26"/>
                  </a:cubicBezTo>
                  <a:cubicBezTo>
                    <a:pt x="1798" y="27"/>
                    <a:pt x="1911" y="0"/>
                    <a:pt x="1923" y="119"/>
                  </a:cubicBezTo>
                  <a:cubicBezTo>
                    <a:pt x="1931" y="203"/>
                    <a:pt x="1836" y="229"/>
                    <a:pt x="1781" y="234"/>
                  </a:cubicBezTo>
                  <a:cubicBezTo>
                    <a:pt x="1393" y="274"/>
                    <a:pt x="1344" y="525"/>
                    <a:pt x="1349" y="850"/>
                  </a:cubicBezTo>
                  <a:cubicBezTo>
                    <a:pt x="1362" y="1650"/>
                    <a:pt x="1347" y="2450"/>
                    <a:pt x="1356" y="3249"/>
                  </a:cubicBezTo>
                  <a:cubicBezTo>
                    <a:pt x="1363" y="3900"/>
                    <a:pt x="1874" y="4400"/>
                    <a:pt x="2568" y="4456"/>
                  </a:cubicBezTo>
                  <a:cubicBezTo>
                    <a:pt x="3158" y="4504"/>
                    <a:pt x="3818" y="4015"/>
                    <a:pt x="3924" y="3435"/>
                  </a:cubicBezTo>
                  <a:cubicBezTo>
                    <a:pt x="4017" y="2929"/>
                    <a:pt x="3973" y="2415"/>
                    <a:pt x="3979" y="2052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black">
            <a:xfrm>
              <a:off x="7234788" y="6216872"/>
              <a:ext cx="124993" cy="116991"/>
            </a:xfrm>
            <a:custGeom>
              <a:avLst/>
              <a:gdLst>
                <a:gd name="T0" fmla="*/ 2825 w 5095"/>
                <a:gd name="T1" fmla="*/ 2177 h 4754"/>
                <a:gd name="T2" fmla="*/ 2834 w 5095"/>
                <a:gd name="T3" fmla="*/ 3658 h 4754"/>
                <a:gd name="T4" fmla="*/ 3403 w 5095"/>
                <a:gd name="T5" fmla="*/ 4458 h 4754"/>
                <a:gd name="T6" fmla="*/ 3532 w 5095"/>
                <a:gd name="T7" fmla="*/ 4585 h 4754"/>
                <a:gd name="T8" fmla="*/ 3375 w 5095"/>
                <a:gd name="T9" fmla="*/ 4748 h 4754"/>
                <a:gd name="T10" fmla="*/ 1587 w 5095"/>
                <a:gd name="T11" fmla="*/ 4753 h 4754"/>
                <a:gd name="T12" fmla="*/ 1419 w 5095"/>
                <a:gd name="T13" fmla="*/ 4608 h 4754"/>
                <a:gd name="T14" fmla="*/ 1577 w 5095"/>
                <a:gd name="T15" fmla="*/ 4452 h 4754"/>
                <a:gd name="T16" fmla="*/ 2128 w 5095"/>
                <a:gd name="T17" fmla="*/ 3664 h 4754"/>
                <a:gd name="T18" fmla="*/ 2122 w 5095"/>
                <a:gd name="T19" fmla="*/ 905 h 4754"/>
                <a:gd name="T20" fmla="*/ 1536 w 5095"/>
                <a:gd name="T21" fmla="*/ 387 h 4754"/>
                <a:gd name="T22" fmla="*/ 1078 w 5095"/>
                <a:gd name="T23" fmla="*/ 404 h 4754"/>
                <a:gd name="T24" fmla="*/ 329 w 5095"/>
                <a:gd name="T25" fmla="*/ 871 h 4754"/>
                <a:gd name="T26" fmla="*/ 139 w 5095"/>
                <a:gd name="T27" fmla="*/ 1052 h 4754"/>
                <a:gd name="T28" fmla="*/ 69 w 5095"/>
                <a:gd name="T29" fmla="*/ 796 h 4754"/>
                <a:gd name="T30" fmla="*/ 882 w 5095"/>
                <a:gd name="T31" fmla="*/ 2 h 4754"/>
                <a:gd name="T32" fmla="*/ 4255 w 5095"/>
                <a:gd name="T33" fmla="*/ 3 h 4754"/>
                <a:gd name="T34" fmla="*/ 4915 w 5095"/>
                <a:gd name="T35" fmla="*/ 950 h 4754"/>
                <a:gd name="T36" fmla="*/ 4825 w 5095"/>
                <a:gd name="T37" fmla="*/ 1057 h 4754"/>
                <a:gd name="T38" fmla="*/ 4677 w 5095"/>
                <a:gd name="T39" fmla="*/ 959 h 4754"/>
                <a:gd name="T40" fmla="*/ 4161 w 5095"/>
                <a:gd name="T41" fmla="*/ 396 h 4754"/>
                <a:gd name="T42" fmla="*/ 2994 w 5095"/>
                <a:gd name="T43" fmla="*/ 375 h 4754"/>
                <a:gd name="T44" fmla="*/ 2826 w 5095"/>
                <a:gd name="T45" fmla="*/ 695 h 4754"/>
                <a:gd name="T46" fmla="*/ 2825 w 5095"/>
                <a:gd name="T47" fmla="*/ 2177 h 4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095" h="4754">
                  <a:moveTo>
                    <a:pt x="2825" y="2177"/>
                  </a:moveTo>
                  <a:cubicBezTo>
                    <a:pt x="2826" y="2671"/>
                    <a:pt x="2800" y="3167"/>
                    <a:pt x="2834" y="3658"/>
                  </a:cubicBezTo>
                  <a:cubicBezTo>
                    <a:pt x="2859" y="4017"/>
                    <a:pt x="2857" y="4444"/>
                    <a:pt x="3403" y="4458"/>
                  </a:cubicBezTo>
                  <a:cubicBezTo>
                    <a:pt x="3470" y="4459"/>
                    <a:pt x="3535" y="4498"/>
                    <a:pt x="3532" y="4585"/>
                  </a:cubicBezTo>
                  <a:cubicBezTo>
                    <a:pt x="3529" y="4686"/>
                    <a:pt x="3467" y="4747"/>
                    <a:pt x="3375" y="4748"/>
                  </a:cubicBezTo>
                  <a:cubicBezTo>
                    <a:pt x="2779" y="4754"/>
                    <a:pt x="2183" y="4754"/>
                    <a:pt x="1587" y="4753"/>
                  </a:cubicBezTo>
                  <a:cubicBezTo>
                    <a:pt x="1495" y="4753"/>
                    <a:pt x="1420" y="4717"/>
                    <a:pt x="1419" y="4608"/>
                  </a:cubicBezTo>
                  <a:cubicBezTo>
                    <a:pt x="1417" y="4501"/>
                    <a:pt x="1482" y="4458"/>
                    <a:pt x="1577" y="4452"/>
                  </a:cubicBezTo>
                  <a:cubicBezTo>
                    <a:pt x="2088" y="4417"/>
                    <a:pt x="2138" y="4085"/>
                    <a:pt x="2128" y="3664"/>
                  </a:cubicBezTo>
                  <a:cubicBezTo>
                    <a:pt x="2108" y="2745"/>
                    <a:pt x="2123" y="1825"/>
                    <a:pt x="2122" y="905"/>
                  </a:cubicBezTo>
                  <a:cubicBezTo>
                    <a:pt x="2121" y="352"/>
                    <a:pt x="2110" y="345"/>
                    <a:pt x="1536" y="387"/>
                  </a:cubicBezTo>
                  <a:cubicBezTo>
                    <a:pt x="1384" y="398"/>
                    <a:pt x="1230" y="414"/>
                    <a:pt x="1078" y="404"/>
                  </a:cubicBezTo>
                  <a:cubicBezTo>
                    <a:pt x="714" y="382"/>
                    <a:pt x="445" y="496"/>
                    <a:pt x="329" y="871"/>
                  </a:cubicBezTo>
                  <a:cubicBezTo>
                    <a:pt x="302" y="959"/>
                    <a:pt x="282" y="1094"/>
                    <a:pt x="139" y="1052"/>
                  </a:cubicBezTo>
                  <a:cubicBezTo>
                    <a:pt x="0" y="1011"/>
                    <a:pt x="66" y="890"/>
                    <a:pt x="69" y="796"/>
                  </a:cubicBezTo>
                  <a:cubicBezTo>
                    <a:pt x="92" y="7"/>
                    <a:pt x="95" y="3"/>
                    <a:pt x="882" y="2"/>
                  </a:cubicBezTo>
                  <a:cubicBezTo>
                    <a:pt x="2007" y="1"/>
                    <a:pt x="3131" y="0"/>
                    <a:pt x="4255" y="3"/>
                  </a:cubicBezTo>
                  <a:cubicBezTo>
                    <a:pt x="4796" y="4"/>
                    <a:pt x="5095" y="437"/>
                    <a:pt x="4915" y="950"/>
                  </a:cubicBezTo>
                  <a:cubicBezTo>
                    <a:pt x="4899" y="995"/>
                    <a:pt x="4889" y="1045"/>
                    <a:pt x="4825" y="1057"/>
                  </a:cubicBezTo>
                  <a:cubicBezTo>
                    <a:pt x="4739" y="1073"/>
                    <a:pt x="4696" y="1027"/>
                    <a:pt x="4677" y="959"/>
                  </a:cubicBezTo>
                  <a:cubicBezTo>
                    <a:pt x="4602" y="682"/>
                    <a:pt x="4471" y="471"/>
                    <a:pt x="4161" y="396"/>
                  </a:cubicBezTo>
                  <a:cubicBezTo>
                    <a:pt x="3771" y="303"/>
                    <a:pt x="3382" y="356"/>
                    <a:pt x="2994" y="375"/>
                  </a:cubicBezTo>
                  <a:cubicBezTo>
                    <a:pt x="2810" y="384"/>
                    <a:pt x="2827" y="563"/>
                    <a:pt x="2826" y="695"/>
                  </a:cubicBezTo>
                  <a:cubicBezTo>
                    <a:pt x="2823" y="1189"/>
                    <a:pt x="2825" y="1683"/>
                    <a:pt x="2825" y="217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black">
            <a:xfrm>
              <a:off x="7025674" y="6216872"/>
              <a:ext cx="50927" cy="117099"/>
            </a:xfrm>
            <a:custGeom>
              <a:avLst/>
              <a:gdLst>
                <a:gd name="T0" fmla="*/ 1032 w 2074"/>
                <a:gd name="T1" fmla="*/ 4757 h 4761"/>
                <a:gd name="T2" fmla="*/ 265 w 2074"/>
                <a:gd name="T3" fmla="*/ 4758 h 4761"/>
                <a:gd name="T4" fmla="*/ 19 w 2074"/>
                <a:gd name="T5" fmla="*/ 4617 h 4761"/>
                <a:gd name="T6" fmla="*/ 230 w 2074"/>
                <a:gd name="T7" fmla="*/ 4451 h 4761"/>
                <a:gd name="T8" fmla="*/ 678 w 2074"/>
                <a:gd name="T9" fmla="*/ 3838 h 4761"/>
                <a:gd name="T10" fmla="*/ 679 w 2074"/>
                <a:gd name="T11" fmla="*/ 923 h 4761"/>
                <a:gd name="T12" fmla="*/ 191 w 2074"/>
                <a:gd name="T13" fmla="*/ 244 h 4761"/>
                <a:gd name="T14" fmla="*/ 46 w 2074"/>
                <a:gd name="T15" fmla="*/ 129 h 4761"/>
                <a:gd name="T16" fmla="*/ 228 w 2074"/>
                <a:gd name="T17" fmla="*/ 10 h 4761"/>
                <a:gd name="T18" fmla="*/ 1762 w 2074"/>
                <a:gd name="T19" fmla="*/ 8 h 4761"/>
                <a:gd name="T20" fmla="*/ 1972 w 2074"/>
                <a:gd name="T21" fmla="*/ 103 h 4761"/>
                <a:gd name="T22" fmla="*/ 1820 w 2074"/>
                <a:gd name="T23" fmla="*/ 253 h 4761"/>
                <a:gd name="T24" fmla="*/ 1407 w 2074"/>
                <a:gd name="T25" fmla="*/ 978 h 4761"/>
                <a:gd name="T26" fmla="*/ 1442 w 2074"/>
                <a:gd name="T27" fmla="*/ 2652 h 4761"/>
                <a:gd name="T28" fmla="*/ 1460 w 2074"/>
                <a:gd name="T29" fmla="*/ 3856 h 4761"/>
                <a:gd name="T30" fmla="*/ 1854 w 2074"/>
                <a:gd name="T31" fmla="*/ 4458 h 4761"/>
                <a:gd name="T32" fmla="*/ 2051 w 2074"/>
                <a:gd name="T33" fmla="*/ 4639 h 4761"/>
                <a:gd name="T34" fmla="*/ 1799 w 2074"/>
                <a:gd name="T35" fmla="*/ 4760 h 4761"/>
                <a:gd name="T36" fmla="*/ 1032 w 2074"/>
                <a:gd name="T37" fmla="*/ 4759 h 4761"/>
                <a:gd name="T38" fmla="*/ 1032 w 2074"/>
                <a:gd name="T39" fmla="*/ 4757 h 4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74" h="4761">
                  <a:moveTo>
                    <a:pt x="1032" y="4757"/>
                  </a:moveTo>
                  <a:cubicBezTo>
                    <a:pt x="776" y="4757"/>
                    <a:pt x="520" y="4755"/>
                    <a:pt x="265" y="4758"/>
                  </a:cubicBezTo>
                  <a:cubicBezTo>
                    <a:pt x="151" y="4759"/>
                    <a:pt x="35" y="4715"/>
                    <a:pt x="19" y="4617"/>
                  </a:cubicBezTo>
                  <a:cubicBezTo>
                    <a:pt x="0" y="4497"/>
                    <a:pt x="120" y="4463"/>
                    <a:pt x="230" y="4451"/>
                  </a:cubicBezTo>
                  <a:cubicBezTo>
                    <a:pt x="602" y="4410"/>
                    <a:pt x="682" y="4172"/>
                    <a:pt x="678" y="3838"/>
                  </a:cubicBezTo>
                  <a:cubicBezTo>
                    <a:pt x="666" y="2866"/>
                    <a:pt x="665" y="1894"/>
                    <a:pt x="679" y="923"/>
                  </a:cubicBezTo>
                  <a:cubicBezTo>
                    <a:pt x="684" y="559"/>
                    <a:pt x="634" y="272"/>
                    <a:pt x="191" y="244"/>
                  </a:cubicBezTo>
                  <a:cubicBezTo>
                    <a:pt x="121" y="240"/>
                    <a:pt x="49" y="205"/>
                    <a:pt x="46" y="129"/>
                  </a:cubicBezTo>
                  <a:cubicBezTo>
                    <a:pt x="41" y="7"/>
                    <a:pt x="151" y="11"/>
                    <a:pt x="228" y="10"/>
                  </a:cubicBezTo>
                  <a:cubicBezTo>
                    <a:pt x="739" y="5"/>
                    <a:pt x="1250" y="4"/>
                    <a:pt x="1762" y="8"/>
                  </a:cubicBezTo>
                  <a:cubicBezTo>
                    <a:pt x="1840" y="9"/>
                    <a:pt x="1944" y="0"/>
                    <a:pt x="1972" y="103"/>
                  </a:cubicBezTo>
                  <a:cubicBezTo>
                    <a:pt x="2004" y="225"/>
                    <a:pt x="1900" y="235"/>
                    <a:pt x="1820" y="253"/>
                  </a:cubicBezTo>
                  <a:cubicBezTo>
                    <a:pt x="1419" y="344"/>
                    <a:pt x="1412" y="678"/>
                    <a:pt x="1407" y="978"/>
                  </a:cubicBezTo>
                  <a:cubicBezTo>
                    <a:pt x="1400" y="1536"/>
                    <a:pt x="1430" y="2094"/>
                    <a:pt x="1442" y="2652"/>
                  </a:cubicBezTo>
                  <a:cubicBezTo>
                    <a:pt x="1451" y="3054"/>
                    <a:pt x="1469" y="3455"/>
                    <a:pt x="1460" y="3856"/>
                  </a:cubicBezTo>
                  <a:cubicBezTo>
                    <a:pt x="1453" y="4159"/>
                    <a:pt x="1501" y="4402"/>
                    <a:pt x="1854" y="4458"/>
                  </a:cubicBezTo>
                  <a:cubicBezTo>
                    <a:pt x="1960" y="4475"/>
                    <a:pt x="2074" y="4518"/>
                    <a:pt x="2051" y="4639"/>
                  </a:cubicBezTo>
                  <a:cubicBezTo>
                    <a:pt x="2030" y="4752"/>
                    <a:pt x="1907" y="4761"/>
                    <a:pt x="1799" y="4760"/>
                  </a:cubicBezTo>
                  <a:cubicBezTo>
                    <a:pt x="1543" y="4757"/>
                    <a:pt x="1288" y="4759"/>
                    <a:pt x="1032" y="4759"/>
                  </a:cubicBezTo>
                  <a:lnTo>
                    <a:pt x="1032" y="4757"/>
                  </a:ln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black">
            <a:xfrm>
              <a:off x="5799211" y="6216980"/>
              <a:ext cx="51035" cy="117316"/>
            </a:xfrm>
            <a:custGeom>
              <a:avLst/>
              <a:gdLst>
                <a:gd name="T0" fmla="*/ 1072 w 2081"/>
                <a:gd name="T1" fmla="*/ 4754 h 4767"/>
                <a:gd name="T2" fmla="*/ 203 w 2081"/>
                <a:gd name="T3" fmla="*/ 4754 h 4767"/>
                <a:gd name="T4" fmla="*/ 14 w 2081"/>
                <a:gd name="T5" fmla="*/ 4627 h 4767"/>
                <a:gd name="T6" fmla="*/ 175 w 2081"/>
                <a:gd name="T7" fmla="*/ 4532 h 4767"/>
                <a:gd name="T8" fmla="*/ 681 w 2081"/>
                <a:gd name="T9" fmla="*/ 3791 h 4767"/>
                <a:gd name="T10" fmla="*/ 680 w 2081"/>
                <a:gd name="T11" fmla="*/ 928 h 4767"/>
                <a:gd name="T12" fmla="*/ 235 w 2081"/>
                <a:gd name="T13" fmla="*/ 319 h 4767"/>
                <a:gd name="T14" fmla="*/ 10 w 2081"/>
                <a:gd name="T15" fmla="*/ 156 h 4767"/>
                <a:gd name="T16" fmla="*/ 296 w 2081"/>
                <a:gd name="T17" fmla="*/ 10 h 4767"/>
                <a:gd name="T18" fmla="*/ 1830 w 2081"/>
                <a:gd name="T19" fmla="*/ 4 h 4767"/>
                <a:gd name="T20" fmla="*/ 2068 w 2081"/>
                <a:gd name="T21" fmla="*/ 138 h 4767"/>
                <a:gd name="T22" fmla="*/ 1866 w 2081"/>
                <a:gd name="T23" fmla="*/ 323 h 4767"/>
                <a:gd name="T24" fmla="*/ 1416 w 2081"/>
                <a:gd name="T25" fmla="*/ 1041 h 4767"/>
                <a:gd name="T26" fmla="*/ 1439 w 2081"/>
                <a:gd name="T27" fmla="*/ 3800 h 4767"/>
                <a:gd name="T28" fmla="*/ 1928 w 2081"/>
                <a:gd name="T29" fmla="*/ 4540 h 4767"/>
                <a:gd name="T30" fmla="*/ 2078 w 2081"/>
                <a:gd name="T31" fmla="*/ 4646 h 4767"/>
                <a:gd name="T32" fmla="*/ 1890 w 2081"/>
                <a:gd name="T33" fmla="*/ 4753 h 4767"/>
                <a:gd name="T34" fmla="*/ 1072 w 2081"/>
                <a:gd name="T35" fmla="*/ 4754 h 4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81" h="4767">
                  <a:moveTo>
                    <a:pt x="1072" y="4754"/>
                  </a:moveTo>
                  <a:cubicBezTo>
                    <a:pt x="782" y="4754"/>
                    <a:pt x="493" y="4753"/>
                    <a:pt x="203" y="4754"/>
                  </a:cubicBezTo>
                  <a:cubicBezTo>
                    <a:pt x="109" y="4754"/>
                    <a:pt x="19" y="4717"/>
                    <a:pt x="14" y="4627"/>
                  </a:cubicBezTo>
                  <a:cubicBezTo>
                    <a:pt x="10" y="4562"/>
                    <a:pt x="106" y="4541"/>
                    <a:pt x="175" y="4532"/>
                  </a:cubicBezTo>
                  <a:cubicBezTo>
                    <a:pt x="618" y="4472"/>
                    <a:pt x="687" y="4174"/>
                    <a:pt x="681" y="3791"/>
                  </a:cubicBezTo>
                  <a:cubicBezTo>
                    <a:pt x="668" y="2837"/>
                    <a:pt x="671" y="1882"/>
                    <a:pt x="680" y="928"/>
                  </a:cubicBezTo>
                  <a:cubicBezTo>
                    <a:pt x="683" y="602"/>
                    <a:pt x="626" y="352"/>
                    <a:pt x="235" y="319"/>
                  </a:cubicBezTo>
                  <a:cubicBezTo>
                    <a:pt x="141" y="311"/>
                    <a:pt x="0" y="269"/>
                    <a:pt x="10" y="156"/>
                  </a:cubicBezTo>
                  <a:cubicBezTo>
                    <a:pt x="23" y="4"/>
                    <a:pt x="186" y="12"/>
                    <a:pt x="296" y="10"/>
                  </a:cubicBezTo>
                  <a:cubicBezTo>
                    <a:pt x="807" y="0"/>
                    <a:pt x="1319" y="1"/>
                    <a:pt x="1830" y="4"/>
                  </a:cubicBezTo>
                  <a:cubicBezTo>
                    <a:pt x="1927" y="4"/>
                    <a:pt x="2054" y="7"/>
                    <a:pt x="2068" y="138"/>
                  </a:cubicBezTo>
                  <a:cubicBezTo>
                    <a:pt x="2081" y="268"/>
                    <a:pt x="1960" y="316"/>
                    <a:pt x="1866" y="323"/>
                  </a:cubicBezTo>
                  <a:cubicBezTo>
                    <a:pt x="1390" y="362"/>
                    <a:pt x="1401" y="742"/>
                    <a:pt x="1416" y="1041"/>
                  </a:cubicBezTo>
                  <a:cubicBezTo>
                    <a:pt x="1461" y="1961"/>
                    <a:pt x="1426" y="2881"/>
                    <a:pt x="1439" y="3800"/>
                  </a:cubicBezTo>
                  <a:cubicBezTo>
                    <a:pt x="1444" y="4157"/>
                    <a:pt x="1457" y="4495"/>
                    <a:pt x="1928" y="4540"/>
                  </a:cubicBezTo>
                  <a:cubicBezTo>
                    <a:pt x="1995" y="4546"/>
                    <a:pt x="2078" y="4571"/>
                    <a:pt x="2078" y="4646"/>
                  </a:cubicBezTo>
                  <a:cubicBezTo>
                    <a:pt x="2078" y="4767"/>
                    <a:pt x="1968" y="4752"/>
                    <a:pt x="1890" y="4753"/>
                  </a:cubicBezTo>
                  <a:cubicBezTo>
                    <a:pt x="1617" y="4757"/>
                    <a:pt x="1345" y="4754"/>
                    <a:pt x="1072" y="4754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black">
            <a:xfrm>
              <a:off x="6504187" y="6216655"/>
              <a:ext cx="50062" cy="117316"/>
            </a:xfrm>
            <a:custGeom>
              <a:avLst/>
              <a:gdLst>
                <a:gd name="T0" fmla="*/ 1051 w 2042"/>
                <a:gd name="T1" fmla="*/ 13 h 4769"/>
                <a:gd name="T2" fmla="*/ 1817 w 2042"/>
                <a:gd name="T3" fmla="*/ 15 h 4769"/>
                <a:gd name="T4" fmla="*/ 2023 w 2042"/>
                <a:gd name="T5" fmla="*/ 109 h 4769"/>
                <a:gd name="T6" fmla="*/ 1855 w 2042"/>
                <a:gd name="T7" fmla="*/ 247 h 4769"/>
                <a:gd name="T8" fmla="*/ 1384 w 2042"/>
                <a:gd name="T9" fmla="*/ 891 h 4769"/>
                <a:gd name="T10" fmla="*/ 1385 w 2042"/>
                <a:gd name="T11" fmla="*/ 3804 h 4769"/>
                <a:gd name="T12" fmla="*/ 1838 w 2042"/>
                <a:gd name="T13" fmla="*/ 4474 h 4769"/>
                <a:gd name="T14" fmla="*/ 2020 w 2042"/>
                <a:gd name="T15" fmla="*/ 4626 h 4769"/>
                <a:gd name="T16" fmla="*/ 1791 w 2042"/>
                <a:gd name="T17" fmla="*/ 4765 h 4769"/>
                <a:gd name="T18" fmla="*/ 207 w 2042"/>
                <a:gd name="T19" fmla="*/ 4766 h 4769"/>
                <a:gd name="T20" fmla="*/ 7 w 2042"/>
                <a:gd name="T21" fmla="*/ 4662 h 4769"/>
                <a:gd name="T22" fmla="*/ 198 w 2042"/>
                <a:gd name="T23" fmla="*/ 4466 h 4769"/>
                <a:gd name="T24" fmla="*/ 682 w 2042"/>
                <a:gd name="T25" fmla="*/ 3832 h 4769"/>
                <a:gd name="T26" fmla="*/ 678 w 2042"/>
                <a:gd name="T27" fmla="*/ 920 h 4769"/>
                <a:gd name="T28" fmla="*/ 166 w 2042"/>
                <a:gd name="T29" fmla="*/ 227 h 4769"/>
                <a:gd name="T30" fmla="*/ 58 w 2042"/>
                <a:gd name="T31" fmla="*/ 144 h 4769"/>
                <a:gd name="T32" fmla="*/ 183 w 2042"/>
                <a:gd name="T33" fmla="*/ 25 h 4769"/>
                <a:gd name="T34" fmla="*/ 1051 w 2042"/>
                <a:gd name="T35" fmla="*/ 23 h 4769"/>
                <a:gd name="T36" fmla="*/ 1051 w 2042"/>
                <a:gd name="T37" fmla="*/ 13 h 4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42" h="4769">
                  <a:moveTo>
                    <a:pt x="1051" y="13"/>
                  </a:moveTo>
                  <a:cubicBezTo>
                    <a:pt x="1306" y="13"/>
                    <a:pt x="1562" y="11"/>
                    <a:pt x="1817" y="15"/>
                  </a:cubicBezTo>
                  <a:cubicBezTo>
                    <a:pt x="1896" y="16"/>
                    <a:pt x="2005" y="0"/>
                    <a:pt x="2023" y="109"/>
                  </a:cubicBezTo>
                  <a:cubicBezTo>
                    <a:pt x="2042" y="223"/>
                    <a:pt x="1940" y="243"/>
                    <a:pt x="1855" y="247"/>
                  </a:cubicBezTo>
                  <a:cubicBezTo>
                    <a:pt x="1436" y="272"/>
                    <a:pt x="1382" y="555"/>
                    <a:pt x="1384" y="891"/>
                  </a:cubicBezTo>
                  <a:cubicBezTo>
                    <a:pt x="1387" y="1862"/>
                    <a:pt x="1385" y="2833"/>
                    <a:pt x="1385" y="3804"/>
                  </a:cubicBezTo>
                  <a:cubicBezTo>
                    <a:pt x="1385" y="4130"/>
                    <a:pt x="1423" y="4426"/>
                    <a:pt x="1838" y="4474"/>
                  </a:cubicBezTo>
                  <a:cubicBezTo>
                    <a:pt x="1925" y="4484"/>
                    <a:pt x="2024" y="4541"/>
                    <a:pt x="2020" y="4626"/>
                  </a:cubicBezTo>
                  <a:cubicBezTo>
                    <a:pt x="2016" y="4752"/>
                    <a:pt x="1894" y="4765"/>
                    <a:pt x="1791" y="4765"/>
                  </a:cubicBezTo>
                  <a:cubicBezTo>
                    <a:pt x="1263" y="4767"/>
                    <a:pt x="735" y="4768"/>
                    <a:pt x="207" y="4766"/>
                  </a:cubicBezTo>
                  <a:cubicBezTo>
                    <a:pt x="124" y="4766"/>
                    <a:pt x="14" y="4769"/>
                    <a:pt x="7" y="4662"/>
                  </a:cubicBezTo>
                  <a:cubicBezTo>
                    <a:pt x="0" y="4549"/>
                    <a:pt x="88" y="4466"/>
                    <a:pt x="198" y="4466"/>
                  </a:cubicBezTo>
                  <a:cubicBezTo>
                    <a:pt x="644" y="4467"/>
                    <a:pt x="677" y="4134"/>
                    <a:pt x="682" y="3832"/>
                  </a:cubicBezTo>
                  <a:cubicBezTo>
                    <a:pt x="698" y="2862"/>
                    <a:pt x="693" y="1891"/>
                    <a:pt x="678" y="920"/>
                  </a:cubicBezTo>
                  <a:cubicBezTo>
                    <a:pt x="673" y="585"/>
                    <a:pt x="599" y="266"/>
                    <a:pt x="166" y="227"/>
                  </a:cubicBezTo>
                  <a:cubicBezTo>
                    <a:pt x="126" y="223"/>
                    <a:pt x="65" y="178"/>
                    <a:pt x="58" y="144"/>
                  </a:cubicBezTo>
                  <a:cubicBezTo>
                    <a:pt x="41" y="58"/>
                    <a:pt x="114" y="26"/>
                    <a:pt x="183" y="25"/>
                  </a:cubicBezTo>
                  <a:cubicBezTo>
                    <a:pt x="472" y="21"/>
                    <a:pt x="762" y="23"/>
                    <a:pt x="1051" y="23"/>
                  </a:cubicBezTo>
                  <a:cubicBezTo>
                    <a:pt x="1051" y="20"/>
                    <a:pt x="1051" y="17"/>
                    <a:pt x="1051" y="13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black">
            <a:xfrm>
              <a:off x="4667791" y="6419606"/>
              <a:ext cx="2851366" cy="20976"/>
            </a:xfrm>
            <a:custGeom>
              <a:avLst/>
              <a:gdLst>
                <a:gd name="T0" fmla="*/ 112621 w 116260"/>
                <a:gd name="T1" fmla="*/ 564 h 853"/>
                <a:gd name="T2" fmla="*/ 108972 w 116260"/>
                <a:gd name="T3" fmla="*/ 655 h 853"/>
                <a:gd name="T4" fmla="*/ 104985 w 116260"/>
                <a:gd name="T5" fmla="*/ 688 h 853"/>
                <a:gd name="T6" fmla="*/ 100927 w 116260"/>
                <a:gd name="T7" fmla="*/ 704 h 853"/>
                <a:gd name="T8" fmla="*/ 97050 w 116260"/>
                <a:gd name="T9" fmla="*/ 682 h 853"/>
                <a:gd name="T10" fmla="*/ 90887 w 116260"/>
                <a:gd name="T11" fmla="*/ 745 h 853"/>
                <a:gd name="T12" fmla="*/ 88058 w 116260"/>
                <a:gd name="T13" fmla="*/ 651 h 853"/>
                <a:gd name="T14" fmla="*/ 86658 w 116260"/>
                <a:gd name="T15" fmla="*/ 556 h 853"/>
                <a:gd name="T16" fmla="*/ 82567 w 116260"/>
                <a:gd name="T17" fmla="*/ 705 h 853"/>
                <a:gd name="T18" fmla="*/ 78254 w 116260"/>
                <a:gd name="T19" fmla="*/ 749 h 853"/>
                <a:gd name="T20" fmla="*/ 71629 w 116260"/>
                <a:gd name="T21" fmla="*/ 758 h 853"/>
                <a:gd name="T22" fmla="*/ 65774 w 116260"/>
                <a:gd name="T23" fmla="*/ 751 h 853"/>
                <a:gd name="T24" fmla="*/ 57557 w 116260"/>
                <a:gd name="T25" fmla="*/ 737 h 853"/>
                <a:gd name="T26" fmla="*/ 54426 w 116260"/>
                <a:gd name="T27" fmla="*/ 663 h 853"/>
                <a:gd name="T28" fmla="*/ 52885 w 116260"/>
                <a:gd name="T29" fmla="*/ 601 h 853"/>
                <a:gd name="T30" fmla="*/ 49357 w 116260"/>
                <a:gd name="T31" fmla="*/ 712 h 853"/>
                <a:gd name="T32" fmla="*/ 45663 w 116260"/>
                <a:gd name="T33" fmla="*/ 749 h 853"/>
                <a:gd name="T34" fmla="*/ 36978 w 116260"/>
                <a:gd name="T35" fmla="*/ 716 h 853"/>
                <a:gd name="T36" fmla="*/ 33125 w 116260"/>
                <a:gd name="T37" fmla="*/ 689 h 853"/>
                <a:gd name="T38" fmla="*/ 29981 w 116260"/>
                <a:gd name="T39" fmla="*/ 727 h 853"/>
                <a:gd name="T40" fmla="*/ 23033 w 116260"/>
                <a:gd name="T41" fmla="*/ 695 h 853"/>
                <a:gd name="T42" fmla="*/ 16757 w 116260"/>
                <a:gd name="T43" fmla="*/ 752 h 853"/>
                <a:gd name="T44" fmla="*/ 14074 w 116260"/>
                <a:gd name="T45" fmla="*/ 630 h 853"/>
                <a:gd name="T46" fmla="*/ 11432 w 116260"/>
                <a:gd name="T47" fmla="*/ 667 h 853"/>
                <a:gd name="T48" fmla="*/ 8848 w 116260"/>
                <a:gd name="T49" fmla="*/ 693 h 853"/>
                <a:gd name="T50" fmla="*/ 1023 w 116260"/>
                <a:gd name="T51" fmla="*/ 649 h 853"/>
                <a:gd name="T52" fmla="*/ 45 w 116260"/>
                <a:gd name="T53" fmla="*/ 495 h 853"/>
                <a:gd name="T54" fmla="*/ 2265 w 116260"/>
                <a:gd name="T55" fmla="*/ 183 h 853"/>
                <a:gd name="T56" fmla="*/ 10097 w 116260"/>
                <a:gd name="T57" fmla="*/ 151 h 853"/>
                <a:gd name="T58" fmla="*/ 22426 w 116260"/>
                <a:gd name="T59" fmla="*/ 231 h 853"/>
                <a:gd name="T60" fmla="*/ 27975 w 116260"/>
                <a:gd name="T61" fmla="*/ 161 h 853"/>
                <a:gd name="T62" fmla="*/ 30231 w 116260"/>
                <a:gd name="T63" fmla="*/ 248 h 853"/>
                <a:gd name="T64" fmla="*/ 40758 w 116260"/>
                <a:gd name="T65" fmla="*/ 151 h 853"/>
                <a:gd name="T66" fmla="*/ 59991 w 116260"/>
                <a:gd name="T67" fmla="*/ 167 h 853"/>
                <a:gd name="T68" fmla="*/ 63681 w 116260"/>
                <a:gd name="T69" fmla="*/ 154 h 853"/>
                <a:gd name="T70" fmla="*/ 71219 w 116260"/>
                <a:gd name="T71" fmla="*/ 195 h 853"/>
                <a:gd name="T72" fmla="*/ 93709 w 116260"/>
                <a:gd name="T73" fmla="*/ 169 h 853"/>
                <a:gd name="T74" fmla="*/ 97449 w 116260"/>
                <a:gd name="T75" fmla="*/ 154 h 853"/>
                <a:gd name="T76" fmla="*/ 105221 w 116260"/>
                <a:gd name="T77" fmla="*/ 158 h 853"/>
                <a:gd name="T78" fmla="*/ 112488 w 116260"/>
                <a:gd name="T79" fmla="*/ 155 h 853"/>
                <a:gd name="T80" fmla="*/ 116234 w 116260"/>
                <a:gd name="T81" fmla="*/ 516 h 853"/>
                <a:gd name="T82" fmla="*/ 114433 w 116260"/>
                <a:gd name="T83" fmla="*/ 657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6260" h="853">
                  <a:moveTo>
                    <a:pt x="114433" y="657"/>
                  </a:moveTo>
                  <a:cubicBezTo>
                    <a:pt x="113888" y="621"/>
                    <a:pt x="113259" y="662"/>
                    <a:pt x="112621" y="564"/>
                  </a:cubicBezTo>
                  <a:cubicBezTo>
                    <a:pt x="112186" y="497"/>
                    <a:pt x="111706" y="649"/>
                    <a:pt x="111240" y="656"/>
                  </a:cubicBezTo>
                  <a:cubicBezTo>
                    <a:pt x="110485" y="669"/>
                    <a:pt x="109741" y="824"/>
                    <a:pt x="108972" y="655"/>
                  </a:cubicBezTo>
                  <a:cubicBezTo>
                    <a:pt x="108482" y="547"/>
                    <a:pt x="107941" y="587"/>
                    <a:pt x="107435" y="658"/>
                  </a:cubicBezTo>
                  <a:cubicBezTo>
                    <a:pt x="106616" y="773"/>
                    <a:pt x="105801" y="791"/>
                    <a:pt x="104985" y="688"/>
                  </a:cubicBezTo>
                  <a:cubicBezTo>
                    <a:pt x="104709" y="653"/>
                    <a:pt x="104458" y="750"/>
                    <a:pt x="104190" y="750"/>
                  </a:cubicBezTo>
                  <a:cubicBezTo>
                    <a:pt x="103102" y="749"/>
                    <a:pt x="102015" y="775"/>
                    <a:pt x="100927" y="704"/>
                  </a:cubicBezTo>
                  <a:cubicBezTo>
                    <a:pt x="100529" y="678"/>
                    <a:pt x="100126" y="741"/>
                    <a:pt x="99725" y="744"/>
                  </a:cubicBezTo>
                  <a:cubicBezTo>
                    <a:pt x="98832" y="750"/>
                    <a:pt x="97931" y="627"/>
                    <a:pt x="97050" y="682"/>
                  </a:cubicBezTo>
                  <a:cubicBezTo>
                    <a:pt x="95883" y="754"/>
                    <a:pt x="94734" y="554"/>
                    <a:pt x="93575" y="608"/>
                  </a:cubicBezTo>
                  <a:cubicBezTo>
                    <a:pt x="92679" y="649"/>
                    <a:pt x="91784" y="703"/>
                    <a:pt x="90887" y="745"/>
                  </a:cubicBezTo>
                  <a:cubicBezTo>
                    <a:pt x="90366" y="769"/>
                    <a:pt x="89855" y="681"/>
                    <a:pt x="89344" y="586"/>
                  </a:cubicBezTo>
                  <a:cubicBezTo>
                    <a:pt x="88911" y="506"/>
                    <a:pt x="88495" y="558"/>
                    <a:pt x="88058" y="651"/>
                  </a:cubicBezTo>
                  <a:cubicBezTo>
                    <a:pt x="87657" y="737"/>
                    <a:pt x="87208" y="838"/>
                    <a:pt x="86795" y="609"/>
                  </a:cubicBezTo>
                  <a:cubicBezTo>
                    <a:pt x="86752" y="585"/>
                    <a:pt x="86698" y="547"/>
                    <a:pt x="86658" y="556"/>
                  </a:cubicBezTo>
                  <a:cubicBezTo>
                    <a:pt x="86024" y="697"/>
                    <a:pt x="85377" y="627"/>
                    <a:pt x="84739" y="677"/>
                  </a:cubicBezTo>
                  <a:cubicBezTo>
                    <a:pt x="84013" y="734"/>
                    <a:pt x="83282" y="779"/>
                    <a:pt x="82567" y="705"/>
                  </a:cubicBezTo>
                  <a:cubicBezTo>
                    <a:pt x="82187" y="666"/>
                    <a:pt x="81809" y="700"/>
                    <a:pt x="81440" y="691"/>
                  </a:cubicBezTo>
                  <a:cubicBezTo>
                    <a:pt x="80380" y="664"/>
                    <a:pt x="79317" y="757"/>
                    <a:pt x="78254" y="749"/>
                  </a:cubicBezTo>
                  <a:cubicBezTo>
                    <a:pt x="77016" y="739"/>
                    <a:pt x="75772" y="828"/>
                    <a:pt x="74543" y="724"/>
                  </a:cubicBezTo>
                  <a:cubicBezTo>
                    <a:pt x="73563" y="641"/>
                    <a:pt x="72603" y="815"/>
                    <a:pt x="71629" y="758"/>
                  </a:cubicBezTo>
                  <a:cubicBezTo>
                    <a:pt x="70647" y="701"/>
                    <a:pt x="69656" y="791"/>
                    <a:pt x="68673" y="741"/>
                  </a:cubicBezTo>
                  <a:cubicBezTo>
                    <a:pt x="67704" y="691"/>
                    <a:pt x="66741" y="807"/>
                    <a:pt x="65774" y="751"/>
                  </a:cubicBezTo>
                  <a:cubicBezTo>
                    <a:pt x="64166" y="657"/>
                    <a:pt x="62555" y="725"/>
                    <a:pt x="60944" y="638"/>
                  </a:cubicBezTo>
                  <a:cubicBezTo>
                    <a:pt x="59825" y="578"/>
                    <a:pt x="58684" y="592"/>
                    <a:pt x="57557" y="737"/>
                  </a:cubicBezTo>
                  <a:cubicBezTo>
                    <a:pt x="56935" y="818"/>
                    <a:pt x="56323" y="694"/>
                    <a:pt x="55712" y="595"/>
                  </a:cubicBezTo>
                  <a:cubicBezTo>
                    <a:pt x="55276" y="524"/>
                    <a:pt x="54862" y="574"/>
                    <a:pt x="54426" y="663"/>
                  </a:cubicBezTo>
                  <a:cubicBezTo>
                    <a:pt x="54024" y="745"/>
                    <a:pt x="53572" y="852"/>
                    <a:pt x="53165" y="614"/>
                  </a:cubicBezTo>
                  <a:cubicBezTo>
                    <a:pt x="53062" y="554"/>
                    <a:pt x="52986" y="579"/>
                    <a:pt x="52885" y="601"/>
                  </a:cubicBezTo>
                  <a:cubicBezTo>
                    <a:pt x="52375" y="714"/>
                    <a:pt x="51850" y="621"/>
                    <a:pt x="51344" y="668"/>
                  </a:cubicBezTo>
                  <a:cubicBezTo>
                    <a:pt x="50679" y="731"/>
                    <a:pt x="50012" y="762"/>
                    <a:pt x="49357" y="712"/>
                  </a:cubicBezTo>
                  <a:cubicBezTo>
                    <a:pt x="48587" y="655"/>
                    <a:pt x="47825" y="742"/>
                    <a:pt x="47058" y="716"/>
                  </a:cubicBezTo>
                  <a:cubicBezTo>
                    <a:pt x="46597" y="700"/>
                    <a:pt x="46129" y="751"/>
                    <a:pt x="45663" y="749"/>
                  </a:cubicBezTo>
                  <a:cubicBezTo>
                    <a:pt x="43503" y="739"/>
                    <a:pt x="41339" y="823"/>
                    <a:pt x="39187" y="627"/>
                  </a:cubicBezTo>
                  <a:cubicBezTo>
                    <a:pt x="38431" y="558"/>
                    <a:pt x="37709" y="727"/>
                    <a:pt x="36978" y="716"/>
                  </a:cubicBezTo>
                  <a:cubicBezTo>
                    <a:pt x="36271" y="705"/>
                    <a:pt x="35566" y="812"/>
                    <a:pt x="34840" y="660"/>
                  </a:cubicBezTo>
                  <a:cubicBezTo>
                    <a:pt x="34306" y="549"/>
                    <a:pt x="33702" y="466"/>
                    <a:pt x="33125" y="689"/>
                  </a:cubicBezTo>
                  <a:cubicBezTo>
                    <a:pt x="32782" y="822"/>
                    <a:pt x="32395" y="770"/>
                    <a:pt x="32028" y="751"/>
                  </a:cubicBezTo>
                  <a:cubicBezTo>
                    <a:pt x="31346" y="718"/>
                    <a:pt x="30667" y="704"/>
                    <a:pt x="29981" y="727"/>
                  </a:cubicBezTo>
                  <a:cubicBezTo>
                    <a:pt x="28208" y="783"/>
                    <a:pt x="26430" y="788"/>
                    <a:pt x="24658" y="721"/>
                  </a:cubicBezTo>
                  <a:cubicBezTo>
                    <a:pt x="24118" y="700"/>
                    <a:pt x="23559" y="682"/>
                    <a:pt x="23033" y="695"/>
                  </a:cubicBezTo>
                  <a:cubicBezTo>
                    <a:pt x="22147" y="717"/>
                    <a:pt x="21272" y="555"/>
                    <a:pt x="20404" y="605"/>
                  </a:cubicBezTo>
                  <a:cubicBezTo>
                    <a:pt x="19189" y="674"/>
                    <a:pt x="17970" y="612"/>
                    <a:pt x="16757" y="752"/>
                  </a:cubicBezTo>
                  <a:cubicBezTo>
                    <a:pt x="16241" y="811"/>
                    <a:pt x="15724" y="706"/>
                    <a:pt x="15215" y="592"/>
                  </a:cubicBezTo>
                  <a:cubicBezTo>
                    <a:pt x="14834" y="507"/>
                    <a:pt x="14458" y="542"/>
                    <a:pt x="14074" y="630"/>
                  </a:cubicBezTo>
                  <a:cubicBezTo>
                    <a:pt x="13608" y="736"/>
                    <a:pt x="13149" y="749"/>
                    <a:pt x="12661" y="593"/>
                  </a:cubicBezTo>
                  <a:cubicBezTo>
                    <a:pt x="12283" y="473"/>
                    <a:pt x="11854" y="694"/>
                    <a:pt x="11432" y="667"/>
                  </a:cubicBezTo>
                  <a:cubicBezTo>
                    <a:pt x="10898" y="632"/>
                    <a:pt x="10366" y="788"/>
                    <a:pt x="9821" y="682"/>
                  </a:cubicBezTo>
                  <a:cubicBezTo>
                    <a:pt x="9507" y="621"/>
                    <a:pt x="9174" y="696"/>
                    <a:pt x="8848" y="693"/>
                  </a:cubicBezTo>
                  <a:cubicBezTo>
                    <a:pt x="6905" y="676"/>
                    <a:pt x="4962" y="735"/>
                    <a:pt x="3019" y="739"/>
                  </a:cubicBezTo>
                  <a:cubicBezTo>
                    <a:pt x="2355" y="740"/>
                    <a:pt x="1681" y="853"/>
                    <a:pt x="1023" y="649"/>
                  </a:cubicBezTo>
                  <a:cubicBezTo>
                    <a:pt x="818" y="585"/>
                    <a:pt x="637" y="780"/>
                    <a:pt x="439" y="734"/>
                  </a:cubicBezTo>
                  <a:cubicBezTo>
                    <a:pt x="290" y="700"/>
                    <a:pt x="84" y="718"/>
                    <a:pt x="45" y="495"/>
                  </a:cubicBezTo>
                  <a:cubicBezTo>
                    <a:pt x="0" y="235"/>
                    <a:pt x="219" y="230"/>
                    <a:pt x="366" y="203"/>
                  </a:cubicBezTo>
                  <a:cubicBezTo>
                    <a:pt x="997" y="92"/>
                    <a:pt x="1634" y="124"/>
                    <a:pt x="2265" y="183"/>
                  </a:cubicBezTo>
                  <a:cubicBezTo>
                    <a:pt x="2616" y="216"/>
                    <a:pt x="2967" y="271"/>
                    <a:pt x="3317" y="243"/>
                  </a:cubicBezTo>
                  <a:cubicBezTo>
                    <a:pt x="5575" y="64"/>
                    <a:pt x="7837" y="163"/>
                    <a:pt x="10097" y="151"/>
                  </a:cubicBezTo>
                  <a:cubicBezTo>
                    <a:pt x="13280" y="134"/>
                    <a:pt x="16464" y="125"/>
                    <a:pt x="19647" y="160"/>
                  </a:cubicBezTo>
                  <a:cubicBezTo>
                    <a:pt x="20571" y="170"/>
                    <a:pt x="21499" y="61"/>
                    <a:pt x="22426" y="231"/>
                  </a:cubicBezTo>
                  <a:cubicBezTo>
                    <a:pt x="22759" y="292"/>
                    <a:pt x="23126" y="129"/>
                    <a:pt x="23470" y="156"/>
                  </a:cubicBezTo>
                  <a:cubicBezTo>
                    <a:pt x="24974" y="274"/>
                    <a:pt x="26477" y="45"/>
                    <a:pt x="27975" y="161"/>
                  </a:cubicBezTo>
                  <a:cubicBezTo>
                    <a:pt x="28582" y="208"/>
                    <a:pt x="29206" y="109"/>
                    <a:pt x="29797" y="317"/>
                  </a:cubicBezTo>
                  <a:cubicBezTo>
                    <a:pt x="29964" y="376"/>
                    <a:pt x="30084" y="257"/>
                    <a:pt x="30231" y="248"/>
                  </a:cubicBezTo>
                  <a:cubicBezTo>
                    <a:pt x="32924" y="70"/>
                    <a:pt x="35621" y="158"/>
                    <a:pt x="38315" y="158"/>
                  </a:cubicBezTo>
                  <a:cubicBezTo>
                    <a:pt x="39130" y="159"/>
                    <a:pt x="39945" y="114"/>
                    <a:pt x="40758" y="151"/>
                  </a:cubicBezTo>
                  <a:cubicBezTo>
                    <a:pt x="43887" y="294"/>
                    <a:pt x="47016" y="104"/>
                    <a:pt x="50145" y="139"/>
                  </a:cubicBezTo>
                  <a:cubicBezTo>
                    <a:pt x="53427" y="175"/>
                    <a:pt x="56710" y="114"/>
                    <a:pt x="59991" y="167"/>
                  </a:cubicBezTo>
                  <a:cubicBezTo>
                    <a:pt x="60938" y="183"/>
                    <a:pt x="61892" y="56"/>
                    <a:pt x="62836" y="242"/>
                  </a:cubicBezTo>
                  <a:cubicBezTo>
                    <a:pt x="63120" y="297"/>
                    <a:pt x="63401" y="135"/>
                    <a:pt x="63681" y="154"/>
                  </a:cubicBezTo>
                  <a:cubicBezTo>
                    <a:pt x="65734" y="292"/>
                    <a:pt x="67791" y="0"/>
                    <a:pt x="69840" y="232"/>
                  </a:cubicBezTo>
                  <a:cubicBezTo>
                    <a:pt x="70304" y="285"/>
                    <a:pt x="70759" y="265"/>
                    <a:pt x="71219" y="195"/>
                  </a:cubicBezTo>
                  <a:cubicBezTo>
                    <a:pt x="71826" y="102"/>
                    <a:pt x="72441" y="161"/>
                    <a:pt x="73050" y="159"/>
                  </a:cubicBezTo>
                  <a:cubicBezTo>
                    <a:pt x="79937" y="140"/>
                    <a:pt x="86823" y="129"/>
                    <a:pt x="93709" y="169"/>
                  </a:cubicBezTo>
                  <a:cubicBezTo>
                    <a:pt x="94619" y="174"/>
                    <a:pt x="95539" y="58"/>
                    <a:pt x="96455" y="232"/>
                  </a:cubicBezTo>
                  <a:cubicBezTo>
                    <a:pt x="96770" y="292"/>
                    <a:pt x="97119" y="135"/>
                    <a:pt x="97449" y="154"/>
                  </a:cubicBezTo>
                  <a:cubicBezTo>
                    <a:pt x="99318" y="266"/>
                    <a:pt x="101191" y="24"/>
                    <a:pt x="103058" y="196"/>
                  </a:cubicBezTo>
                  <a:cubicBezTo>
                    <a:pt x="103786" y="263"/>
                    <a:pt x="104499" y="181"/>
                    <a:pt x="105221" y="158"/>
                  </a:cubicBezTo>
                  <a:cubicBezTo>
                    <a:pt x="107072" y="97"/>
                    <a:pt x="108927" y="144"/>
                    <a:pt x="110780" y="147"/>
                  </a:cubicBezTo>
                  <a:cubicBezTo>
                    <a:pt x="111349" y="148"/>
                    <a:pt x="111922" y="110"/>
                    <a:pt x="112488" y="155"/>
                  </a:cubicBezTo>
                  <a:cubicBezTo>
                    <a:pt x="113568" y="241"/>
                    <a:pt x="114654" y="70"/>
                    <a:pt x="115728" y="257"/>
                  </a:cubicBezTo>
                  <a:cubicBezTo>
                    <a:pt x="115918" y="290"/>
                    <a:pt x="116260" y="205"/>
                    <a:pt x="116234" y="516"/>
                  </a:cubicBezTo>
                  <a:cubicBezTo>
                    <a:pt x="116213" y="766"/>
                    <a:pt x="115904" y="643"/>
                    <a:pt x="115725" y="651"/>
                  </a:cubicBezTo>
                  <a:cubicBezTo>
                    <a:pt x="115324" y="670"/>
                    <a:pt x="114921" y="657"/>
                    <a:pt x="114433" y="65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67211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4153-F54C-41D7-8F4A-5738797072A0}" type="datetime1">
              <a:rPr lang="fi-FI" smtClean="0"/>
              <a:t>20.2.2018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521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7D63-FEAD-4CE8-9E72-3AE2AF4248F3}" type="datetime1">
              <a:rPr lang="fi-FI" smtClean="0"/>
              <a:t>20.2.2018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357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07AE-16D8-4E8E-9A1C-BBAE54136DA5}" type="datetime1">
              <a:rPr lang="fi-FI" smtClean="0"/>
              <a:t>20.2.2018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89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F2D1-FCF5-4D3E-9B9A-15CB1F1B676B}" type="datetime1">
              <a:rPr lang="fi-FI" smtClean="0"/>
              <a:t>20.2.2018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grpSp>
        <p:nvGrpSpPr>
          <p:cNvPr id="7" name="Ryhmä 6"/>
          <p:cNvGrpSpPr/>
          <p:nvPr userDrawn="1"/>
        </p:nvGrpSpPr>
        <p:grpSpPr>
          <a:xfrm>
            <a:off x="4667791" y="6206816"/>
            <a:ext cx="2851366" cy="233766"/>
            <a:chOff x="4667791" y="6206816"/>
            <a:chExt cx="2851366" cy="233766"/>
          </a:xfrm>
        </p:grpSpPr>
        <p:sp>
          <p:nvSpPr>
            <p:cNvPr id="8" name="Freeform 5"/>
            <p:cNvSpPr>
              <a:spLocks/>
            </p:cNvSpPr>
            <p:nvPr/>
          </p:nvSpPr>
          <p:spPr bwMode="black">
            <a:xfrm>
              <a:off x="5090776" y="6216980"/>
              <a:ext cx="141211" cy="119370"/>
            </a:xfrm>
            <a:custGeom>
              <a:avLst/>
              <a:gdLst>
                <a:gd name="T0" fmla="*/ 1007 w 5754"/>
                <a:gd name="T1" fmla="*/ 2520 h 4855"/>
                <a:gd name="T2" fmla="*/ 1081 w 5754"/>
                <a:gd name="T3" fmla="*/ 3948 h 4855"/>
                <a:gd name="T4" fmla="*/ 1525 w 5754"/>
                <a:gd name="T5" fmla="*/ 4539 h 4855"/>
                <a:gd name="T6" fmla="*/ 1678 w 5754"/>
                <a:gd name="T7" fmla="*/ 4638 h 4855"/>
                <a:gd name="T8" fmla="*/ 1529 w 5754"/>
                <a:gd name="T9" fmla="*/ 4749 h 4855"/>
                <a:gd name="T10" fmla="*/ 199 w 5754"/>
                <a:gd name="T11" fmla="*/ 4754 h 4855"/>
                <a:gd name="T12" fmla="*/ 38 w 5754"/>
                <a:gd name="T13" fmla="*/ 4656 h 4855"/>
                <a:gd name="T14" fmla="*/ 157 w 5754"/>
                <a:gd name="T15" fmla="*/ 4524 h 4855"/>
                <a:gd name="T16" fmla="*/ 694 w 5754"/>
                <a:gd name="T17" fmla="*/ 3628 h 4855"/>
                <a:gd name="T18" fmla="*/ 702 w 5754"/>
                <a:gd name="T19" fmla="*/ 1274 h 4855"/>
                <a:gd name="T20" fmla="*/ 124 w 5754"/>
                <a:gd name="T21" fmla="*/ 252 h 4855"/>
                <a:gd name="T22" fmla="*/ 15 w 5754"/>
                <a:gd name="T23" fmla="*/ 112 h 4855"/>
                <a:gd name="T24" fmla="*/ 170 w 5754"/>
                <a:gd name="T25" fmla="*/ 14 h 4855"/>
                <a:gd name="T26" fmla="*/ 1090 w 5754"/>
                <a:gd name="T27" fmla="*/ 18 h 4855"/>
                <a:gd name="T28" fmla="*/ 1491 w 5754"/>
                <a:gd name="T29" fmla="*/ 431 h 4855"/>
                <a:gd name="T30" fmla="*/ 2764 w 5754"/>
                <a:gd name="T31" fmla="*/ 3325 h 4855"/>
                <a:gd name="T32" fmla="*/ 2940 w 5754"/>
                <a:gd name="T33" fmla="*/ 3592 h 4855"/>
                <a:gd name="T34" fmla="*/ 3102 w 5754"/>
                <a:gd name="T35" fmla="*/ 3356 h 4855"/>
                <a:gd name="T36" fmla="*/ 4358 w 5754"/>
                <a:gd name="T37" fmla="*/ 347 h 4855"/>
                <a:gd name="T38" fmla="*/ 4800 w 5754"/>
                <a:gd name="T39" fmla="*/ 7 h 4855"/>
                <a:gd name="T40" fmla="*/ 5516 w 5754"/>
                <a:gd name="T41" fmla="*/ 7 h 4855"/>
                <a:gd name="T42" fmla="*/ 5746 w 5754"/>
                <a:gd name="T43" fmla="*/ 153 h 4855"/>
                <a:gd name="T44" fmla="*/ 5584 w 5754"/>
                <a:gd name="T45" fmla="*/ 318 h 4855"/>
                <a:gd name="T46" fmla="*/ 5088 w 5754"/>
                <a:gd name="T47" fmla="*/ 1030 h 4855"/>
                <a:gd name="T48" fmla="*/ 5091 w 5754"/>
                <a:gd name="T49" fmla="*/ 3794 h 4855"/>
                <a:gd name="T50" fmla="*/ 5597 w 5754"/>
                <a:gd name="T51" fmla="*/ 4546 h 4855"/>
                <a:gd name="T52" fmla="*/ 5717 w 5754"/>
                <a:gd name="T53" fmla="*/ 4660 h 4855"/>
                <a:gd name="T54" fmla="*/ 5554 w 5754"/>
                <a:gd name="T55" fmla="*/ 4755 h 4855"/>
                <a:gd name="T56" fmla="*/ 3865 w 5754"/>
                <a:gd name="T57" fmla="*/ 4755 h 4855"/>
                <a:gd name="T58" fmla="*/ 3712 w 5754"/>
                <a:gd name="T59" fmla="*/ 4664 h 4855"/>
                <a:gd name="T60" fmla="*/ 3837 w 5754"/>
                <a:gd name="T61" fmla="*/ 4528 h 4855"/>
                <a:gd name="T62" fmla="*/ 4393 w 5754"/>
                <a:gd name="T63" fmla="*/ 3543 h 4855"/>
                <a:gd name="T64" fmla="*/ 4388 w 5754"/>
                <a:gd name="T65" fmla="*/ 1802 h 4855"/>
                <a:gd name="T66" fmla="*/ 4341 w 5754"/>
                <a:gd name="T67" fmla="*/ 1582 h 4855"/>
                <a:gd name="T68" fmla="*/ 4196 w 5754"/>
                <a:gd name="T69" fmla="*/ 1753 h 4855"/>
                <a:gd name="T70" fmla="*/ 2996 w 5754"/>
                <a:gd name="T71" fmla="*/ 4512 h 4855"/>
                <a:gd name="T72" fmla="*/ 2739 w 5754"/>
                <a:gd name="T73" fmla="*/ 4841 h 4855"/>
                <a:gd name="T74" fmla="*/ 2533 w 5754"/>
                <a:gd name="T75" fmla="*/ 4517 h 4855"/>
                <a:gd name="T76" fmla="*/ 1248 w 5754"/>
                <a:gd name="T77" fmla="*/ 1570 h 4855"/>
                <a:gd name="T78" fmla="*/ 1084 w 5754"/>
                <a:gd name="T79" fmla="*/ 1346 h 4855"/>
                <a:gd name="T80" fmla="*/ 1010 w 5754"/>
                <a:gd name="T81" fmla="*/ 1599 h 4855"/>
                <a:gd name="T82" fmla="*/ 1007 w 5754"/>
                <a:gd name="T83" fmla="*/ 2520 h 4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54" h="4855">
                  <a:moveTo>
                    <a:pt x="1007" y="2520"/>
                  </a:moveTo>
                  <a:cubicBezTo>
                    <a:pt x="1013" y="2997"/>
                    <a:pt x="1006" y="3472"/>
                    <a:pt x="1081" y="3948"/>
                  </a:cubicBezTo>
                  <a:cubicBezTo>
                    <a:pt x="1128" y="4247"/>
                    <a:pt x="1194" y="4479"/>
                    <a:pt x="1525" y="4539"/>
                  </a:cubicBezTo>
                  <a:cubicBezTo>
                    <a:pt x="1592" y="4552"/>
                    <a:pt x="1679" y="4564"/>
                    <a:pt x="1678" y="4638"/>
                  </a:cubicBezTo>
                  <a:cubicBezTo>
                    <a:pt x="1678" y="4705"/>
                    <a:pt x="1603" y="4748"/>
                    <a:pt x="1529" y="4749"/>
                  </a:cubicBezTo>
                  <a:cubicBezTo>
                    <a:pt x="1085" y="4752"/>
                    <a:pt x="642" y="4753"/>
                    <a:pt x="199" y="4754"/>
                  </a:cubicBezTo>
                  <a:cubicBezTo>
                    <a:pt x="127" y="4754"/>
                    <a:pt x="55" y="4732"/>
                    <a:pt x="38" y="4656"/>
                  </a:cubicBezTo>
                  <a:cubicBezTo>
                    <a:pt x="20" y="4573"/>
                    <a:pt x="95" y="4537"/>
                    <a:pt x="157" y="4524"/>
                  </a:cubicBezTo>
                  <a:cubicBezTo>
                    <a:pt x="668" y="4422"/>
                    <a:pt x="699" y="4050"/>
                    <a:pt x="694" y="3628"/>
                  </a:cubicBezTo>
                  <a:cubicBezTo>
                    <a:pt x="684" y="2843"/>
                    <a:pt x="702" y="2059"/>
                    <a:pt x="702" y="1274"/>
                  </a:cubicBezTo>
                  <a:cubicBezTo>
                    <a:pt x="702" y="828"/>
                    <a:pt x="711" y="371"/>
                    <a:pt x="124" y="252"/>
                  </a:cubicBezTo>
                  <a:cubicBezTo>
                    <a:pt x="56" y="238"/>
                    <a:pt x="0" y="200"/>
                    <a:pt x="15" y="112"/>
                  </a:cubicBezTo>
                  <a:cubicBezTo>
                    <a:pt x="30" y="21"/>
                    <a:pt x="110" y="15"/>
                    <a:pt x="170" y="14"/>
                  </a:cubicBezTo>
                  <a:cubicBezTo>
                    <a:pt x="477" y="9"/>
                    <a:pt x="784" y="7"/>
                    <a:pt x="1090" y="18"/>
                  </a:cubicBezTo>
                  <a:cubicBezTo>
                    <a:pt x="1346" y="27"/>
                    <a:pt x="1412" y="251"/>
                    <a:pt x="1491" y="431"/>
                  </a:cubicBezTo>
                  <a:cubicBezTo>
                    <a:pt x="1920" y="1394"/>
                    <a:pt x="2337" y="2361"/>
                    <a:pt x="2764" y="3325"/>
                  </a:cubicBezTo>
                  <a:cubicBezTo>
                    <a:pt x="2807" y="3422"/>
                    <a:pt x="2791" y="3591"/>
                    <a:pt x="2940" y="3592"/>
                  </a:cubicBezTo>
                  <a:cubicBezTo>
                    <a:pt x="3060" y="3593"/>
                    <a:pt x="3065" y="3444"/>
                    <a:pt x="3102" y="3356"/>
                  </a:cubicBezTo>
                  <a:cubicBezTo>
                    <a:pt x="3517" y="2351"/>
                    <a:pt x="4008" y="1378"/>
                    <a:pt x="4358" y="347"/>
                  </a:cubicBezTo>
                  <a:cubicBezTo>
                    <a:pt x="4438" y="112"/>
                    <a:pt x="4574" y="12"/>
                    <a:pt x="4800" y="7"/>
                  </a:cubicBezTo>
                  <a:cubicBezTo>
                    <a:pt x="5038" y="0"/>
                    <a:pt x="5277" y="2"/>
                    <a:pt x="5516" y="7"/>
                  </a:cubicBezTo>
                  <a:cubicBezTo>
                    <a:pt x="5619" y="8"/>
                    <a:pt x="5736" y="21"/>
                    <a:pt x="5746" y="153"/>
                  </a:cubicBezTo>
                  <a:cubicBezTo>
                    <a:pt x="5754" y="251"/>
                    <a:pt x="5670" y="315"/>
                    <a:pt x="5584" y="318"/>
                  </a:cubicBezTo>
                  <a:cubicBezTo>
                    <a:pt x="5090" y="332"/>
                    <a:pt x="5084" y="661"/>
                    <a:pt x="5088" y="1030"/>
                  </a:cubicBezTo>
                  <a:cubicBezTo>
                    <a:pt x="5099" y="1951"/>
                    <a:pt x="5093" y="2873"/>
                    <a:pt x="5091" y="3794"/>
                  </a:cubicBezTo>
                  <a:cubicBezTo>
                    <a:pt x="5090" y="4162"/>
                    <a:pt x="5147" y="4484"/>
                    <a:pt x="5597" y="4546"/>
                  </a:cubicBezTo>
                  <a:cubicBezTo>
                    <a:pt x="5661" y="4555"/>
                    <a:pt x="5743" y="4563"/>
                    <a:pt x="5717" y="4660"/>
                  </a:cubicBezTo>
                  <a:cubicBezTo>
                    <a:pt x="5697" y="4738"/>
                    <a:pt x="5623" y="4755"/>
                    <a:pt x="5554" y="4755"/>
                  </a:cubicBezTo>
                  <a:cubicBezTo>
                    <a:pt x="4991" y="4757"/>
                    <a:pt x="4428" y="4756"/>
                    <a:pt x="3865" y="4755"/>
                  </a:cubicBezTo>
                  <a:cubicBezTo>
                    <a:pt x="3798" y="4754"/>
                    <a:pt x="3720" y="4752"/>
                    <a:pt x="3712" y="4664"/>
                  </a:cubicBezTo>
                  <a:cubicBezTo>
                    <a:pt x="3705" y="4583"/>
                    <a:pt x="3774" y="4541"/>
                    <a:pt x="3837" y="4528"/>
                  </a:cubicBezTo>
                  <a:cubicBezTo>
                    <a:pt x="4407" y="4414"/>
                    <a:pt x="4404" y="3990"/>
                    <a:pt x="4393" y="3543"/>
                  </a:cubicBezTo>
                  <a:cubicBezTo>
                    <a:pt x="4380" y="2963"/>
                    <a:pt x="4392" y="2383"/>
                    <a:pt x="4388" y="1802"/>
                  </a:cubicBezTo>
                  <a:cubicBezTo>
                    <a:pt x="4387" y="1726"/>
                    <a:pt x="4432" y="1606"/>
                    <a:pt x="4341" y="1582"/>
                  </a:cubicBezTo>
                  <a:cubicBezTo>
                    <a:pt x="4244" y="1557"/>
                    <a:pt x="4225" y="1683"/>
                    <a:pt x="4196" y="1753"/>
                  </a:cubicBezTo>
                  <a:cubicBezTo>
                    <a:pt x="3821" y="2684"/>
                    <a:pt x="3443" y="3613"/>
                    <a:pt x="2996" y="4512"/>
                  </a:cubicBezTo>
                  <a:cubicBezTo>
                    <a:pt x="2933" y="4639"/>
                    <a:pt x="2925" y="4855"/>
                    <a:pt x="2739" y="4841"/>
                  </a:cubicBezTo>
                  <a:cubicBezTo>
                    <a:pt x="2599" y="4831"/>
                    <a:pt x="2586" y="4638"/>
                    <a:pt x="2533" y="4517"/>
                  </a:cubicBezTo>
                  <a:cubicBezTo>
                    <a:pt x="2104" y="3535"/>
                    <a:pt x="1677" y="2552"/>
                    <a:pt x="1248" y="1570"/>
                  </a:cubicBezTo>
                  <a:cubicBezTo>
                    <a:pt x="1209" y="1483"/>
                    <a:pt x="1202" y="1331"/>
                    <a:pt x="1084" y="1346"/>
                  </a:cubicBezTo>
                  <a:cubicBezTo>
                    <a:pt x="946" y="1363"/>
                    <a:pt x="1013" y="1511"/>
                    <a:pt x="1010" y="1599"/>
                  </a:cubicBezTo>
                  <a:cubicBezTo>
                    <a:pt x="1001" y="1906"/>
                    <a:pt x="1007" y="2213"/>
                    <a:pt x="1007" y="2520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6033410" y="6216763"/>
              <a:ext cx="132129" cy="117424"/>
            </a:xfrm>
            <a:custGeom>
              <a:avLst/>
              <a:gdLst>
                <a:gd name="T0" fmla="*/ 4314 w 5386"/>
                <a:gd name="T1" fmla="*/ 4764 h 4776"/>
                <a:gd name="T2" fmla="*/ 3495 w 5386"/>
                <a:gd name="T3" fmla="*/ 4764 h 4776"/>
                <a:gd name="T4" fmla="*/ 3279 w 5386"/>
                <a:gd name="T5" fmla="*/ 4668 h 4776"/>
                <a:gd name="T6" fmla="*/ 3428 w 5386"/>
                <a:gd name="T7" fmla="*/ 4506 h 4776"/>
                <a:gd name="T8" fmla="*/ 3472 w 5386"/>
                <a:gd name="T9" fmla="*/ 4155 h 4776"/>
                <a:gd name="T10" fmla="*/ 1823 w 5386"/>
                <a:gd name="T11" fmla="*/ 2704 h 4776"/>
                <a:gd name="T12" fmla="*/ 1502 w 5386"/>
                <a:gd name="T13" fmla="*/ 2585 h 4776"/>
                <a:gd name="T14" fmla="*/ 1389 w 5386"/>
                <a:gd name="T15" fmla="*/ 2890 h 4776"/>
                <a:gd name="T16" fmla="*/ 1389 w 5386"/>
                <a:gd name="T17" fmla="*/ 3861 h 4776"/>
                <a:gd name="T18" fmla="*/ 1871 w 5386"/>
                <a:gd name="T19" fmla="*/ 4550 h 4776"/>
                <a:gd name="T20" fmla="*/ 2017 w 5386"/>
                <a:gd name="T21" fmla="*/ 4692 h 4776"/>
                <a:gd name="T22" fmla="*/ 1844 w 5386"/>
                <a:gd name="T23" fmla="*/ 4764 h 4776"/>
                <a:gd name="T24" fmla="*/ 258 w 5386"/>
                <a:gd name="T25" fmla="*/ 4762 h 4776"/>
                <a:gd name="T26" fmla="*/ 85 w 5386"/>
                <a:gd name="T27" fmla="*/ 4694 h 4776"/>
                <a:gd name="T28" fmla="*/ 224 w 5386"/>
                <a:gd name="T29" fmla="*/ 4537 h 4776"/>
                <a:gd name="T30" fmla="*/ 690 w 5386"/>
                <a:gd name="T31" fmla="*/ 3788 h 4776"/>
                <a:gd name="T32" fmla="*/ 686 w 5386"/>
                <a:gd name="T33" fmla="*/ 1078 h 4776"/>
                <a:gd name="T34" fmla="*/ 166 w 5386"/>
                <a:gd name="T35" fmla="*/ 311 h 4776"/>
                <a:gd name="T36" fmla="*/ 19 w 5386"/>
                <a:gd name="T37" fmla="*/ 146 h 4776"/>
                <a:gd name="T38" fmla="*/ 168 w 5386"/>
                <a:gd name="T39" fmla="*/ 27 h 4776"/>
                <a:gd name="T40" fmla="*/ 1904 w 5386"/>
                <a:gd name="T41" fmla="*/ 26 h 4776"/>
                <a:gd name="T42" fmla="*/ 2052 w 5386"/>
                <a:gd name="T43" fmla="*/ 133 h 4776"/>
                <a:gd name="T44" fmla="*/ 1936 w 5386"/>
                <a:gd name="T45" fmla="*/ 282 h 4776"/>
                <a:gd name="T46" fmla="*/ 1421 w 5386"/>
                <a:gd name="T47" fmla="*/ 634 h 4776"/>
                <a:gd name="T48" fmla="*/ 1392 w 5386"/>
                <a:gd name="T49" fmla="*/ 1858 h 4776"/>
                <a:gd name="T50" fmla="*/ 1594 w 5386"/>
                <a:gd name="T51" fmla="*/ 1943 h 4776"/>
                <a:gd name="T52" fmla="*/ 3160 w 5386"/>
                <a:gd name="T53" fmla="*/ 559 h 4776"/>
                <a:gd name="T54" fmla="*/ 3168 w 5386"/>
                <a:gd name="T55" fmla="*/ 337 h 4776"/>
                <a:gd name="T56" fmla="*/ 3340 w 5386"/>
                <a:gd name="T57" fmla="*/ 11 h 4776"/>
                <a:gd name="T58" fmla="*/ 4516 w 5386"/>
                <a:gd name="T59" fmla="*/ 15 h 4776"/>
                <a:gd name="T60" fmla="*/ 4723 w 5386"/>
                <a:gd name="T61" fmla="*/ 115 h 4776"/>
                <a:gd name="T62" fmla="*/ 4538 w 5386"/>
                <a:gd name="T63" fmla="*/ 305 h 4776"/>
                <a:gd name="T64" fmla="*/ 2241 w 5386"/>
                <a:gd name="T65" fmla="*/ 1910 h 4776"/>
                <a:gd name="T66" fmla="*/ 2275 w 5386"/>
                <a:gd name="T67" fmla="*/ 2227 h 4776"/>
                <a:gd name="T68" fmla="*/ 5242 w 5386"/>
                <a:gd name="T69" fmla="*/ 4531 h 4776"/>
                <a:gd name="T70" fmla="*/ 5379 w 5386"/>
                <a:gd name="T71" fmla="*/ 4657 h 4776"/>
                <a:gd name="T72" fmla="*/ 5183 w 5386"/>
                <a:gd name="T73" fmla="*/ 4763 h 4776"/>
                <a:gd name="T74" fmla="*/ 4314 w 5386"/>
                <a:gd name="T75" fmla="*/ 4764 h 4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86" h="4776">
                  <a:moveTo>
                    <a:pt x="4314" y="4764"/>
                  </a:moveTo>
                  <a:cubicBezTo>
                    <a:pt x="4041" y="4764"/>
                    <a:pt x="3768" y="4765"/>
                    <a:pt x="3495" y="4764"/>
                  </a:cubicBezTo>
                  <a:cubicBezTo>
                    <a:pt x="3409" y="4764"/>
                    <a:pt x="3310" y="4761"/>
                    <a:pt x="3279" y="4668"/>
                  </a:cubicBezTo>
                  <a:cubicBezTo>
                    <a:pt x="3241" y="4551"/>
                    <a:pt x="3362" y="4529"/>
                    <a:pt x="3428" y="4506"/>
                  </a:cubicBezTo>
                  <a:cubicBezTo>
                    <a:pt x="3697" y="4415"/>
                    <a:pt x="3635" y="4298"/>
                    <a:pt x="3472" y="4155"/>
                  </a:cubicBezTo>
                  <a:cubicBezTo>
                    <a:pt x="2921" y="3673"/>
                    <a:pt x="2372" y="3189"/>
                    <a:pt x="1823" y="2704"/>
                  </a:cubicBezTo>
                  <a:cubicBezTo>
                    <a:pt x="1730" y="2622"/>
                    <a:pt x="1620" y="2553"/>
                    <a:pt x="1502" y="2585"/>
                  </a:cubicBezTo>
                  <a:cubicBezTo>
                    <a:pt x="1352" y="2626"/>
                    <a:pt x="1390" y="2776"/>
                    <a:pt x="1389" y="2890"/>
                  </a:cubicBezTo>
                  <a:cubicBezTo>
                    <a:pt x="1385" y="3214"/>
                    <a:pt x="1381" y="3538"/>
                    <a:pt x="1389" y="3861"/>
                  </a:cubicBezTo>
                  <a:cubicBezTo>
                    <a:pt x="1396" y="4193"/>
                    <a:pt x="1507" y="4462"/>
                    <a:pt x="1871" y="4550"/>
                  </a:cubicBezTo>
                  <a:cubicBezTo>
                    <a:pt x="1947" y="4569"/>
                    <a:pt x="2059" y="4562"/>
                    <a:pt x="2017" y="4692"/>
                  </a:cubicBezTo>
                  <a:cubicBezTo>
                    <a:pt x="1992" y="4767"/>
                    <a:pt x="1911" y="4764"/>
                    <a:pt x="1844" y="4764"/>
                  </a:cubicBezTo>
                  <a:cubicBezTo>
                    <a:pt x="1315" y="4764"/>
                    <a:pt x="787" y="4765"/>
                    <a:pt x="258" y="4762"/>
                  </a:cubicBezTo>
                  <a:cubicBezTo>
                    <a:pt x="196" y="4761"/>
                    <a:pt x="114" y="4776"/>
                    <a:pt x="85" y="4694"/>
                  </a:cubicBezTo>
                  <a:cubicBezTo>
                    <a:pt x="41" y="4567"/>
                    <a:pt x="152" y="4560"/>
                    <a:pt x="224" y="4537"/>
                  </a:cubicBezTo>
                  <a:cubicBezTo>
                    <a:pt x="595" y="4419"/>
                    <a:pt x="696" y="4156"/>
                    <a:pt x="690" y="3788"/>
                  </a:cubicBezTo>
                  <a:cubicBezTo>
                    <a:pt x="674" y="2885"/>
                    <a:pt x="683" y="1981"/>
                    <a:pt x="686" y="1078"/>
                  </a:cubicBezTo>
                  <a:cubicBezTo>
                    <a:pt x="687" y="702"/>
                    <a:pt x="671" y="346"/>
                    <a:pt x="166" y="311"/>
                  </a:cubicBezTo>
                  <a:cubicBezTo>
                    <a:pt x="83" y="306"/>
                    <a:pt x="0" y="255"/>
                    <a:pt x="19" y="146"/>
                  </a:cubicBezTo>
                  <a:cubicBezTo>
                    <a:pt x="33" y="70"/>
                    <a:pt x="100" y="27"/>
                    <a:pt x="168" y="27"/>
                  </a:cubicBezTo>
                  <a:cubicBezTo>
                    <a:pt x="747" y="22"/>
                    <a:pt x="1326" y="22"/>
                    <a:pt x="1904" y="26"/>
                  </a:cubicBezTo>
                  <a:cubicBezTo>
                    <a:pt x="1968" y="26"/>
                    <a:pt x="2048" y="46"/>
                    <a:pt x="2052" y="133"/>
                  </a:cubicBezTo>
                  <a:cubicBezTo>
                    <a:pt x="2056" y="208"/>
                    <a:pt x="1998" y="256"/>
                    <a:pt x="1936" y="282"/>
                  </a:cubicBezTo>
                  <a:cubicBezTo>
                    <a:pt x="1738" y="365"/>
                    <a:pt x="1450" y="370"/>
                    <a:pt x="1421" y="634"/>
                  </a:cubicBezTo>
                  <a:cubicBezTo>
                    <a:pt x="1376" y="1038"/>
                    <a:pt x="1393" y="1449"/>
                    <a:pt x="1392" y="1858"/>
                  </a:cubicBezTo>
                  <a:cubicBezTo>
                    <a:pt x="1392" y="2016"/>
                    <a:pt x="1495" y="2019"/>
                    <a:pt x="1594" y="1943"/>
                  </a:cubicBezTo>
                  <a:cubicBezTo>
                    <a:pt x="2149" y="1519"/>
                    <a:pt x="2653" y="1036"/>
                    <a:pt x="3160" y="559"/>
                  </a:cubicBezTo>
                  <a:cubicBezTo>
                    <a:pt x="3226" y="496"/>
                    <a:pt x="3252" y="412"/>
                    <a:pt x="3168" y="337"/>
                  </a:cubicBezTo>
                  <a:cubicBezTo>
                    <a:pt x="2791" y="0"/>
                    <a:pt x="3113" y="16"/>
                    <a:pt x="3340" y="11"/>
                  </a:cubicBezTo>
                  <a:cubicBezTo>
                    <a:pt x="3732" y="2"/>
                    <a:pt x="4124" y="9"/>
                    <a:pt x="4516" y="15"/>
                  </a:cubicBezTo>
                  <a:cubicBezTo>
                    <a:pt x="4595" y="16"/>
                    <a:pt x="4704" y="18"/>
                    <a:pt x="4723" y="115"/>
                  </a:cubicBezTo>
                  <a:cubicBezTo>
                    <a:pt x="4749" y="246"/>
                    <a:pt x="4643" y="289"/>
                    <a:pt x="4538" y="305"/>
                  </a:cubicBezTo>
                  <a:cubicBezTo>
                    <a:pt x="3507" y="461"/>
                    <a:pt x="2968" y="1319"/>
                    <a:pt x="2241" y="1910"/>
                  </a:cubicBezTo>
                  <a:cubicBezTo>
                    <a:pt x="2080" y="2040"/>
                    <a:pt x="2155" y="2140"/>
                    <a:pt x="2275" y="2227"/>
                  </a:cubicBezTo>
                  <a:cubicBezTo>
                    <a:pt x="3289" y="2963"/>
                    <a:pt x="4052" y="4022"/>
                    <a:pt x="5242" y="4531"/>
                  </a:cubicBezTo>
                  <a:cubicBezTo>
                    <a:pt x="5304" y="4557"/>
                    <a:pt x="5386" y="4582"/>
                    <a:pt x="5379" y="4657"/>
                  </a:cubicBezTo>
                  <a:cubicBezTo>
                    <a:pt x="5369" y="4768"/>
                    <a:pt x="5266" y="4763"/>
                    <a:pt x="5183" y="4763"/>
                  </a:cubicBezTo>
                  <a:cubicBezTo>
                    <a:pt x="4893" y="4765"/>
                    <a:pt x="4603" y="4764"/>
                    <a:pt x="4314" y="4764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black">
            <a:xfrm>
              <a:off x="6731466" y="6210060"/>
              <a:ext cx="134075" cy="126939"/>
            </a:xfrm>
            <a:custGeom>
              <a:avLst/>
              <a:gdLst>
                <a:gd name="T0" fmla="*/ 2645 w 5463"/>
                <a:gd name="T1" fmla="*/ 5154 h 5162"/>
                <a:gd name="T2" fmla="*/ 36 w 5463"/>
                <a:gd name="T3" fmla="*/ 2580 h 5162"/>
                <a:gd name="T4" fmla="*/ 2795 w 5463"/>
                <a:gd name="T5" fmla="*/ 35 h 5162"/>
                <a:gd name="T6" fmla="*/ 5434 w 5463"/>
                <a:gd name="T7" fmla="*/ 2646 h 5162"/>
                <a:gd name="T8" fmla="*/ 2645 w 5463"/>
                <a:gd name="T9" fmla="*/ 5154 h 5162"/>
                <a:gd name="T10" fmla="*/ 2751 w 5463"/>
                <a:gd name="T11" fmla="*/ 4642 h 5162"/>
                <a:gd name="T12" fmla="*/ 4682 w 5463"/>
                <a:gd name="T13" fmla="*/ 2598 h 5162"/>
                <a:gd name="T14" fmla="*/ 2669 w 5463"/>
                <a:gd name="T15" fmla="*/ 532 h 5162"/>
                <a:gd name="T16" fmla="*/ 721 w 5463"/>
                <a:gd name="T17" fmla="*/ 2559 h 5162"/>
                <a:gd name="T18" fmla="*/ 2751 w 5463"/>
                <a:gd name="T19" fmla="*/ 4642 h 5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63" h="5162">
                  <a:moveTo>
                    <a:pt x="2645" y="5154"/>
                  </a:moveTo>
                  <a:cubicBezTo>
                    <a:pt x="1198" y="5146"/>
                    <a:pt x="70" y="3991"/>
                    <a:pt x="36" y="2580"/>
                  </a:cubicBezTo>
                  <a:cubicBezTo>
                    <a:pt x="0" y="1084"/>
                    <a:pt x="1487" y="0"/>
                    <a:pt x="2795" y="35"/>
                  </a:cubicBezTo>
                  <a:cubicBezTo>
                    <a:pt x="4024" y="68"/>
                    <a:pt x="5463" y="1015"/>
                    <a:pt x="5434" y="2646"/>
                  </a:cubicBezTo>
                  <a:cubicBezTo>
                    <a:pt x="5410" y="4069"/>
                    <a:pt x="4208" y="5162"/>
                    <a:pt x="2645" y="5154"/>
                  </a:cubicBezTo>
                  <a:close/>
                  <a:moveTo>
                    <a:pt x="2751" y="4642"/>
                  </a:moveTo>
                  <a:cubicBezTo>
                    <a:pt x="3900" y="4639"/>
                    <a:pt x="4675" y="3807"/>
                    <a:pt x="4682" y="2598"/>
                  </a:cubicBezTo>
                  <a:cubicBezTo>
                    <a:pt x="4689" y="1236"/>
                    <a:pt x="3736" y="521"/>
                    <a:pt x="2669" y="532"/>
                  </a:cubicBezTo>
                  <a:cubicBezTo>
                    <a:pt x="1408" y="546"/>
                    <a:pt x="837" y="1463"/>
                    <a:pt x="721" y="2559"/>
                  </a:cubicBezTo>
                  <a:cubicBezTo>
                    <a:pt x="597" y="3719"/>
                    <a:pt x="1576" y="4646"/>
                    <a:pt x="2751" y="4642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black">
            <a:xfrm>
              <a:off x="6185542" y="6212006"/>
              <a:ext cx="135264" cy="126939"/>
            </a:xfrm>
            <a:custGeom>
              <a:avLst/>
              <a:gdLst>
                <a:gd name="T0" fmla="*/ 5426 w 5515"/>
                <a:gd name="T1" fmla="*/ 2640 h 5164"/>
                <a:gd name="T2" fmla="*/ 2632 w 5515"/>
                <a:gd name="T3" fmla="*/ 5153 h 5164"/>
                <a:gd name="T4" fmla="*/ 14 w 5515"/>
                <a:gd name="T5" fmla="*/ 2605 h 5164"/>
                <a:gd name="T6" fmla="*/ 2745 w 5515"/>
                <a:gd name="T7" fmla="*/ 26 h 5164"/>
                <a:gd name="T8" fmla="*/ 5426 w 5515"/>
                <a:gd name="T9" fmla="*/ 2640 h 5164"/>
                <a:gd name="T10" fmla="*/ 2765 w 5515"/>
                <a:gd name="T11" fmla="*/ 4642 h 5164"/>
                <a:gd name="T12" fmla="*/ 4690 w 5515"/>
                <a:gd name="T13" fmla="*/ 2568 h 5164"/>
                <a:gd name="T14" fmla="*/ 2653 w 5515"/>
                <a:gd name="T15" fmla="*/ 507 h 5164"/>
                <a:gd name="T16" fmla="*/ 711 w 5515"/>
                <a:gd name="T17" fmla="*/ 2611 h 5164"/>
                <a:gd name="T18" fmla="*/ 2765 w 5515"/>
                <a:gd name="T19" fmla="*/ 4642 h 5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15" h="5164">
                  <a:moveTo>
                    <a:pt x="5426" y="2640"/>
                  </a:moveTo>
                  <a:cubicBezTo>
                    <a:pt x="5420" y="4044"/>
                    <a:pt x="4175" y="5164"/>
                    <a:pt x="2632" y="5153"/>
                  </a:cubicBezTo>
                  <a:cubicBezTo>
                    <a:pt x="1252" y="5143"/>
                    <a:pt x="26" y="3951"/>
                    <a:pt x="14" y="2605"/>
                  </a:cubicBezTo>
                  <a:cubicBezTo>
                    <a:pt x="0" y="1195"/>
                    <a:pt x="1235" y="59"/>
                    <a:pt x="2745" y="26"/>
                  </a:cubicBezTo>
                  <a:cubicBezTo>
                    <a:pt x="3969" y="0"/>
                    <a:pt x="5515" y="1071"/>
                    <a:pt x="5426" y="2640"/>
                  </a:cubicBezTo>
                  <a:close/>
                  <a:moveTo>
                    <a:pt x="2765" y="4642"/>
                  </a:moveTo>
                  <a:cubicBezTo>
                    <a:pt x="3999" y="4645"/>
                    <a:pt x="4668" y="3685"/>
                    <a:pt x="4690" y="2568"/>
                  </a:cubicBezTo>
                  <a:cubicBezTo>
                    <a:pt x="4713" y="1345"/>
                    <a:pt x="3842" y="496"/>
                    <a:pt x="2653" y="507"/>
                  </a:cubicBezTo>
                  <a:cubicBezTo>
                    <a:pt x="1606" y="516"/>
                    <a:pt x="679" y="1520"/>
                    <a:pt x="711" y="2611"/>
                  </a:cubicBezTo>
                  <a:cubicBezTo>
                    <a:pt x="746" y="3796"/>
                    <a:pt x="1609" y="4649"/>
                    <a:pt x="2765" y="4642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black">
            <a:xfrm>
              <a:off x="4925886" y="6212655"/>
              <a:ext cx="136886" cy="129101"/>
            </a:xfrm>
            <a:custGeom>
              <a:avLst/>
              <a:gdLst>
                <a:gd name="T0" fmla="*/ 133 w 5580"/>
                <a:gd name="T1" fmla="*/ 2711 h 5247"/>
                <a:gd name="T2" fmla="*/ 2667 w 5580"/>
                <a:gd name="T3" fmla="*/ 65 h 5247"/>
                <a:gd name="T4" fmla="*/ 5528 w 5580"/>
                <a:gd name="T5" fmla="*/ 2559 h 5247"/>
                <a:gd name="T6" fmla="*/ 2842 w 5580"/>
                <a:gd name="T7" fmla="*/ 5181 h 5247"/>
                <a:gd name="T8" fmla="*/ 133 w 5580"/>
                <a:gd name="T9" fmla="*/ 2711 h 5247"/>
                <a:gd name="T10" fmla="*/ 4775 w 5580"/>
                <a:gd name="T11" fmla="*/ 2620 h 5247"/>
                <a:gd name="T12" fmla="*/ 2772 w 5580"/>
                <a:gd name="T13" fmla="*/ 544 h 5247"/>
                <a:gd name="T14" fmla="*/ 779 w 5580"/>
                <a:gd name="T15" fmla="*/ 2597 h 5247"/>
                <a:gd name="T16" fmla="*/ 2846 w 5580"/>
                <a:gd name="T17" fmla="*/ 4679 h 5247"/>
                <a:gd name="T18" fmla="*/ 4775 w 5580"/>
                <a:gd name="T19" fmla="*/ 2620 h 5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80" h="5247">
                  <a:moveTo>
                    <a:pt x="133" y="2711"/>
                  </a:moveTo>
                  <a:cubicBezTo>
                    <a:pt x="0" y="1178"/>
                    <a:pt x="1477" y="125"/>
                    <a:pt x="2667" y="65"/>
                  </a:cubicBezTo>
                  <a:cubicBezTo>
                    <a:pt x="3970" y="0"/>
                    <a:pt x="5468" y="956"/>
                    <a:pt x="5528" y="2559"/>
                  </a:cubicBezTo>
                  <a:cubicBezTo>
                    <a:pt x="5580" y="3940"/>
                    <a:pt x="4408" y="5108"/>
                    <a:pt x="2842" y="5181"/>
                  </a:cubicBezTo>
                  <a:cubicBezTo>
                    <a:pt x="1420" y="5247"/>
                    <a:pt x="210" y="4144"/>
                    <a:pt x="133" y="2711"/>
                  </a:cubicBezTo>
                  <a:close/>
                  <a:moveTo>
                    <a:pt x="4775" y="2620"/>
                  </a:moveTo>
                  <a:cubicBezTo>
                    <a:pt x="4779" y="1267"/>
                    <a:pt x="3866" y="554"/>
                    <a:pt x="2772" y="544"/>
                  </a:cubicBezTo>
                  <a:cubicBezTo>
                    <a:pt x="1712" y="533"/>
                    <a:pt x="809" y="1471"/>
                    <a:pt x="779" y="2597"/>
                  </a:cubicBezTo>
                  <a:cubicBezTo>
                    <a:pt x="750" y="3737"/>
                    <a:pt x="1684" y="4677"/>
                    <a:pt x="2846" y="4679"/>
                  </a:cubicBezTo>
                  <a:cubicBezTo>
                    <a:pt x="3968" y="4680"/>
                    <a:pt x="4778" y="3816"/>
                    <a:pt x="4775" y="2620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black">
            <a:xfrm>
              <a:off x="7379567" y="6211249"/>
              <a:ext cx="134832" cy="127696"/>
            </a:xfrm>
            <a:custGeom>
              <a:avLst/>
              <a:gdLst>
                <a:gd name="T0" fmla="*/ 2735 w 5496"/>
                <a:gd name="T1" fmla="*/ 66 h 5196"/>
                <a:gd name="T2" fmla="*/ 5475 w 5496"/>
                <a:gd name="T3" fmla="*/ 2630 h 5196"/>
                <a:gd name="T4" fmla="*/ 2697 w 5496"/>
                <a:gd name="T5" fmla="*/ 5185 h 5196"/>
                <a:gd name="T6" fmla="*/ 51 w 5496"/>
                <a:gd name="T7" fmla="*/ 2622 h 5196"/>
                <a:gd name="T8" fmla="*/ 2735 w 5496"/>
                <a:gd name="T9" fmla="*/ 66 h 5196"/>
                <a:gd name="T10" fmla="*/ 2778 w 5496"/>
                <a:gd name="T11" fmla="*/ 4688 h 5196"/>
                <a:gd name="T12" fmla="*/ 4725 w 5496"/>
                <a:gd name="T13" fmla="*/ 2642 h 5196"/>
                <a:gd name="T14" fmla="*/ 2704 w 5496"/>
                <a:gd name="T15" fmla="*/ 508 h 5196"/>
                <a:gd name="T16" fmla="*/ 700 w 5496"/>
                <a:gd name="T17" fmla="*/ 2614 h 5196"/>
                <a:gd name="T18" fmla="*/ 2778 w 5496"/>
                <a:gd name="T19" fmla="*/ 4688 h 5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96" h="5196">
                  <a:moveTo>
                    <a:pt x="2735" y="66"/>
                  </a:moveTo>
                  <a:cubicBezTo>
                    <a:pt x="4256" y="59"/>
                    <a:pt x="5452" y="1178"/>
                    <a:pt x="5475" y="2630"/>
                  </a:cubicBezTo>
                  <a:cubicBezTo>
                    <a:pt x="5496" y="4003"/>
                    <a:pt x="4224" y="5173"/>
                    <a:pt x="2697" y="5185"/>
                  </a:cubicBezTo>
                  <a:cubicBezTo>
                    <a:pt x="1291" y="5196"/>
                    <a:pt x="97" y="4010"/>
                    <a:pt x="51" y="2622"/>
                  </a:cubicBezTo>
                  <a:cubicBezTo>
                    <a:pt x="0" y="1087"/>
                    <a:pt x="1536" y="0"/>
                    <a:pt x="2735" y="66"/>
                  </a:cubicBezTo>
                  <a:close/>
                  <a:moveTo>
                    <a:pt x="2778" y="4688"/>
                  </a:moveTo>
                  <a:cubicBezTo>
                    <a:pt x="3903" y="4685"/>
                    <a:pt x="4727" y="3835"/>
                    <a:pt x="4725" y="2642"/>
                  </a:cubicBezTo>
                  <a:cubicBezTo>
                    <a:pt x="4724" y="1313"/>
                    <a:pt x="3953" y="569"/>
                    <a:pt x="2704" y="508"/>
                  </a:cubicBezTo>
                  <a:cubicBezTo>
                    <a:pt x="1675" y="457"/>
                    <a:pt x="676" y="1533"/>
                    <a:pt x="700" y="2614"/>
                  </a:cubicBezTo>
                  <a:cubicBezTo>
                    <a:pt x="727" y="3810"/>
                    <a:pt x="1610" y="4691"/>
                    <a:pt x="2778" y="4688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black">
            <a:xfrm>
              <a:off x="5647945" y="6214709"/>
              <a:ext cx="119046" cy="119911"/>
            </a:xfrm>
            <a:custGeom>
              <a:avLst/>
              <a:gdLst>
                <a:gd name="T0" fmla="*/ 1412 w 4854"/>
                <a:gd name="T1" fmla="*/ 4849 h 4874"/>
                <a:gd name="T2" fmla="*/ 288 w 4854"/>
                <a:gd name="T3" fmla="*/ 4847 h 4874"/>
                <a:gd name="T4" fmla="*/ 43 w 4854"/>
                <a:gd name="T5" fmla="*/ 4736 h 4874"/>
                <a:gd name="T6" fmla="*/ 220 w 4854"/>
                <a:gd name="T7" fmla="*/ 4582 h 4874"/>
                <a:gd name="T8" fmla="*/ 683 w 4854"/>
                <a:gd name="T9" fmla="*/ 3898 h 4874"/>
                <a:gd name="T10" fmla="*/ 684 w 4854"/>
                <a:gd name="T11" fmla="*/ 1087 h 4874"/>
                <a:gd name="T12" fmla="*/ 172 w 4854"/>
                <a:gd name="T13" fmla="*/ 417 h 4874"/>
                <a:gd name="T14" fmla="*/ 5 w 4854"/>
                <a:gd name="T15" fmla="*/ 257 h 4874"/>
                <a:gd name="T16" fmla="*/ 229 w 4854"/>
                <a:gd name="T17" fmla="*/ 99 h 4874"/>
                <a:gd name="T18" fmla="*/ 3025 w 4854"/>
                <a:gd name="T19" fmla="*/ 247 h 4874"/>
                <a:gd name="T20" fmla="*/ 4712 w 4854"/>
                <a:gd name="T21" fmla="*/ 2719 h 4874"/>
                <a:gd name="T22" fmla="*/ 2485 w 4854"/>
                <a:gd name="T23" fmla="*/ 4846 h 4874"/>
                <a:gd name="T24" fmla="*/ 1412 w 4854"/>
                <a:gd name="T25" fmla="*/ 4849 h 4874"/>
                <a:gd name="T26" fmla="*/ 1365 w 4854"/>
                <a:gd name="T27" fmla="*/ 2341 h 4874"/>
                <a:gd name="T28" fmla="*/ 1352 w 4854"/>
                <a:gd name="T29" fmla="*/ 2341 h 4874"/>
                <a:gd name="T30" fmla="*/ 1352 w 4854"/>
                <a:gd name="T31" fmla="*/ 3004 h 4874"/>
                <a:gd name="T32" fmla="*/ 1358 w 4854"/>
                <a:gd name="T33" fmla="*/ 3668 h 4874"/>
                <a:gd name="T34" fmla="*/ 2328 w 4854"/>
                <a:gd name="T35" fmla="*/ 4482 h 4874"/>
                <a:gd name="T36" fmla="*/ 3837 w 4854"/>
                <a:gd name="T37" fmla="*/ 2750 h 4874"/>
                <a:gd name="T38" fmla="*/ 1762 w 4854"/>
                <a:gd name="T39" fmla="*/ 490 h 4874"/>
                <a:gd name="T40" fmla="*/ 1359 w 4854"/>
                <a:gd name="T41" fmla="*/ 912 h 4874"/>
                <a:gd name="T42" fmla="*/ 1365 w 4854"/>
                <a:gd name="T43" fmla="*/ 2341 h 4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854" h="4874">
                  <a:moveTo>
                    <a:pt x="1412" y="4849"/>
                  </a:moveTo>
                  <a:cubicBezTo>
                    <a:pt x="1037" y="4849"/>
                    <a:pt x="662" y="4851"/>
                    <a:pt x="288" y="4847"/>
                  </a:cubicBezTo>
                  <a:cubicBezTo>
                    <a:pt x="192" y="4846"/>
                    <a:pt x="59" y="4874"/>
                    <a:pt x="43" y="4736"/>
                  </a:cubicBezTo>
                  <a:cubicBezTo>
                    <a:pt x="33" y="4641"/>
                    <a:pt x="144" y="4595"/>
                    <a:pt x="220" y="4582"/>
                  </a:cubicBezTo>
                  <a:cubicBezTo>
                    <a:pt x="618" y="4515"/>
                    <a:pt x="680" y="4217"/>
                    <a:pt x="683" y="3898"/>
                  </a:cubicBezTo>
                  <a:cubicBezTo>
                    <a:pt x="692" y="2961"/>
                    <a:pt x="694" y="2024"/>
                    <a:pt x="684" y="1087"/>
                  </a:cubicBezTo>
                  <a:cubicBezTo>
                    <a:pt x="680" y="753"/>
                    <a:pt x="636" y="421"/>
                    <a:pt x="172" y="417"/>
                  </a:cubicBezTo>
                  <a:cubicBezTo>
                    <a:pt x="84" y="417"/>
                    <a:pt x="0" y="351"/>
                    <a:pt x="5" y="257"/>
                  </a:cubicBezTo>
                  <a:cubicBezTo>
                    <a:pt x="12" y="131"/>
                    <a:pt x="124" y="98"/>
                    <a:pt x="229" y="99"/>
                  </a:cubicBezTo>
                  <a:cubicBezTo>
                    <a:pt x="1164" y="110"/>
                    <a:pt x="2106" y="0"/>
                    <a:pt x="3025" y="247"/>
                  </a:cubicBezTo>
                  <a:cubicBezTo>
                    <a:pt x="4140" y="546"/>
                    <a:pt x="4854" y="1606"/>
                    <a:pt x="4712" y="2719"/>
                  </a:cubicBezTo>
                  <a:cubicBezTo>
                    <a:pt x="4554" y="3954"/>
                    <a:pt x="3676" y="4797"/>
                    <a:pt x="2485" y="4846"/>
                  </a:cubicBezTo>
                  <a:cubicBezTo>
                    <a:pt x="2128" y="4861"/>
                    <a:pt x="1770" y="4849"/>
                    <a:pt x="1412" y="4849"/>
                  </a:cubicBezTo>
                  <a:close/>
                  <a:moveTo>
                    <a:pt x="1365" y="2341"/>
                  </a:moveTo>
                  <a:cubicBezTo>
                    <a:pt x="1360" y="2341"/>
                    <a:pt x="1356" y="2341"/>
                    <a:pt x="1352" y="2341"/>
                  </a:cubicBezTo>
                  <a:cubicBezTo>
                    <a:pt x="1352" y="2562"/>
                    <a:pt x="1351" y="2783"/>
                    <a:pt x="1352" y="3004"/>
                  </a:cubicBezTo>
                  <a:cubicBezTo>
                    <a:pt x="1353" y="3225"/>
                    <a:pt x="1351" y="3447"/>
                    <a:pt x="1358" y="3668"/>
                  </a:cubicBezTo>
                  <a:cubicBezTo>
                    <a:pt x="1378" y="4322"/>
                    <a:pt x="1675" y="4570"/>
                    <a:pt x="2328" y="4482"/>
                  </a:cubicBezTo>
                  <a:cubicBezTo>
                    <a:pt x="3296" y="4351"/>
                    <a:pt x="3784" y="3834"/>
                    <a:pt x="3837" y="2750"/>
                  </a:cubicBezTo>
                  <a:cubicBezTo>
                    <a:pt x="3906" y="1327"/>
                    <a:pt x="3418" y="420"/>
                    <a:pt x="1762" y="490"/>
                  </a:cubicBezTo>
                  <a:cubicBezTo>
                    <a:pt x="1451" y="503"/>
                    <a:pt x="1345" y="605"/>
                    <a:pt x="1359" y="912"/>
                  </a:cubicBezTo>
                  <a:cubicBezTo>
                    <a:pt x="1380" y="1388"/>
                    <a:pt x="1365" y="1865"/>
                    <a:pt x="1365" y="2341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3310" y="6214817"/>
              <a:ext cx="125425" cy="123046"/>
            </a:xfrm>
            <a:custGeom>
              <a:avLst/>
              <a:gdLst>
                <a:gd name="T0" fmla="*/ 4010 w 5112"/>
                <a:gd name="T1" fmla="*/ 2057 h 5003"/>
                <a:gd name="T2" fmla="*/ 4013 w 5112"/>
                <a:gd name="T3" fmla="*/ 983 h 5003"/>
                <a:gd name="T4" fmla="*/ 3604 w 5112"/>
                <a:gd name="T5" fmla="*/ 407 h 5003"/>
                <a:gd name="T6" fmla="*/ 3400 w 5112"/>
                <a:gd name="T7" fmla="*/ 229 h 5003"/>
                <a:gd name="T8" fmla="*/ 3641 w 5112"/>
                <a:gd name="T9" fmla="*/ 99 h 5003"/>
                <a:gd name="T10" fmla="*/ 4868 w 5112"/>
                <a:gd name="T11" fmla="*/ 93 h 5003"/>
                <a:gd name="T12" fmla="*/ 5079 w 5112"/>
                <a:gd name="T13" fmla="*/ 190 h 5003"/>
                <a:gd name="T14" fmla="*/ 4926 w 5112"/>
                <a:gd name="T15" fmla="*/ 338 h 5003"/>
                <a:gd name="T16" fmla="*/ 4413 w 5112"/>
                <a:gd name="T17" fmla="*/ 1142 h 5003"/>
                <a:gd name="T18" fmla="*/ 4422 w 5112"/>
                <a:gd name="T19" fmla="*/ 4568 h 5003"/>
                <a:gd name="T20" fmla="*/ 4302 w 5112"/>
                <a:gd name="T21" fmla="*/ 4957 h 5003"/>
                <a:gd name="T22" fmla="*/ 3949 w 5112"/>
                <a:gd name="T23" fmla="*/ 4713 h 5003"/>
                <a:gd name="T24" fmla="*/ 1555 w 5112"/>
                <a:gd name="T25" fmla="*/ 1723 h 5003"/>
                <a:gd name="T26" fmla="*/ 1492 w 5112"/>
                <a:gd name="T27" fmla="*/ 1642 h 5003"/>
                <a:gd name="T28" fmla="*/ 1192 w 5112"/>
                <a:gd name="T29" fmla="*/ 1415 h 5003"/>
                <a:gd name="T30" fmla="*/ 1121 w 5112"/>
                <a:gd name="T31" fmla="*/ 1775 h 5003"/>
                <a:gd name="T32" fmla="*/ 1111 w 5112"/>
                <a:gd name="T33" fmla="*/ 3820 h 5003"/>
                <a:gd name="T34" fmla="*/ 1627 w 5112"/>
                <a:gd name="T35" fmla="*/ 4622 h 5003"/>
                <a:gd name="T36" fmla="*/ 1759 w 5112"/>
                <a:gd name="T37" fmla="*/ 4739 h 5003"/>
                <a:gd name="T38" fmla="*/ 1600 w 5112"/>
                <a:gd name="T39" fmla="*/ 4838 h 5003"/>
                <a:gd name="T40" fmla="*/ 169 w 5112"/>
                <a:gd name="T41" fmla="*/ 4835 h 5003"/>
                <a:gd name="T42" fmla="*/ 35 w 5112"/>
                <a:gd name="T43" fmla="*/ 4722 h 5003"/>
                <a:gd name="T44" fmla="*/ 144 w 5112"/>
                <a:gd name="T45" fmla="*/ 4638 h 5003"/>
                <a:gd name="T46" fmla="*/ 712 w 5112"/>
                <a:gd name="T47" fmla="*/ 3729 h 5003"/>
                <a:gd name="T48" fmla="*/ 712 w 5112"/>
                <a:gd name="T49" fmla="*/ 1070 h 5003"/>
                <a:gd name="T50" fmla="*/ 219 w 5112"/>
                <a:gd name="T51" fmla="*/ 396 h 5003"/>
                <a:gd name="T52" fmla="*/ 28 w 5112"/>
                <a:gd name="T53" fmla="*/ 211 h 5003"/>
                <a:gd name="T54" fmla="*/ 234 w 5112"/>
                <a:gd name="T55" fmla="*/ 98 h 5003"/>
                <a:gd name="T56" fmla="*/ 1531 w 5112"/>
                <a:gd name="T57" fmla="*/ 559 h 5003"/>
                <a:gd name="T58" fmla="*/ 3766 w 5112"/>
                <a:gd name="T59" fmla="*/ 3350 h 5003"/>
                <a:gd name="T60" fmla="*/ 3942 w 5112"/>
                <a:gd name="T61" fmla="*/ 3501 h 5003"/>
                <a:gd name="T62" fmla="*/ 4008 w 5112"/>
                <a:gd name="T63" fmla="*/ 3284 h 5003"/>
                <a:gd name="T64" fmla="*/ 4010 w 5112"/>
                <a:gd name="T65" fmla="*/ 2057 h 5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12" h="5003">
                  <a:moveTo>
                    <a:pt x="4010" y="2057"/>
                  </a:moveTo>
                  <a:cubicBezTo>
                    <a:pt x="4010" y="1699"/>
                    <a:pt x="4002" y="1340"/>
                    <a:pt x="4013" y="983"/>
                  </a:cubicBezTo>
                  <a:cubicBezTo>
                    <a:pt x="4022" y="681"/>
                    <a:pt x="3977" y="439"/>
                    <a:pt x="3604" y="407"/>
                  </a:cubicBezTo>
                  <a:cubicBezTo>
                    <a:pt x="3516" y="399"/>
                    <a:pt x="3383" y="366"/>
                    <a:pt x="3400" y="229"/>
                  </a:cubicBezTo>
                  <a:cubicBezTo>
                    <a:pt x="3417" y="96"/>
                    <a:pt x="3549" y="101"/>
                    <a:pt x="3641" y="99"/>
                  </a:cubicBezTo>
                  <a:cubicBezTo>
                    <a:pt x="4050" y="89"/>
                    <a:pt x="4459" y="90"/>
                    <a:pt x="4868" y="93"/>
                  </a:cubicBezTo>
                  <a:cubicBezTo>
                    <a:pt x="4947" y="93"/>
                    <a:pt x="5052" y="89"/>
                    <a:pt x="5079" y="190"/>
                  </a:cubicBezTo>
                  <a:cubicBezTo>
                    <a:pt x="5112" y="312"/>
                    <a:pt x="5003" y="322"/>
                    <a:pt x="4926" y="338"/>
                  </a:cubicBezTo>
                  <a:cubicBezTo>
                    <a:pt x="4482" y="434"/>
                    <a:pt x="4406" y="738"/>
                    <a:pt x="4413" y="1142"/>
                  </a:cubicBezTo>
                  <a:cubicBezTo>
                    <a:pt x="4431" y="2284"/>
                    <a:pt x="4420" y="3426"/>
                    <a:pt x="4422" y="4568"/>
                  </a:cubicBezTo>
                  <a:cubicBezTo>
                    <a:pt x="4422" y="4712"/>
                    <a:pt x="4510" y="4903"/>
                    <a:pt x="4302" y="4957"/>
                  </a:cubicBezTo>
                  <a:cubicBezTo>
                    <a:pt x="4125" y="5003"/>
                    <a:pt x="4042" y="4829"/>
                    <a:pt x="3949" y="4713"/>
                  </a:cubicBezTo>
                  <a:cubicBezTo>
                    <a:pt x="3149" y="3717"/>
                    <a:pt x="2352" y="2720"/>
                    <a:pt x="1555" y="1723"/>
                  </a:cubicBezTo>
                  <a:cubicBezTo>
                    <a:pt x="1533" y="1696"/>
                    <a:pt x="1513" y="1669"/>
                    <a:pt x="1492" y="1642"/>
                  </a:cubicBezTo>
                  <a:cubicBezTo>
                    <a:pt x="1410" y="1538"/>
                    <a:pt x="1328" y="1370"/>
                    <a:pt x="1192" y="1415"/>
                  </a:cubicBezTo>
                  <a:cubicBezTo>
                    <a:pt x="1036" y="1466"/>
                    <a:pt x="1123" y="1653"/>
                    <a:pt x="1121" y="1775"/>
                  </a:cubicBezTo>
                  <a:cubicBezTo>
                    <a:pt x="1112" y="2457"/>
                    <a:pt x="1132" y="3139"/>
                    <a:pt x="1111" y="3820"/>
                  </a:cubicBezTo>
                  <a:cubicBezTo>
                    <a:pt x="1098" y="4225"/>
                    <a:pt x="1184" y="4528"/>
                    <a:pt x="1627" y="4622"/>
                  </a:cubicBezTo>
                  <a:cubicBezTo>
                    <a:pt x="1691" y="4636"/>
                    <a:pt x="1771" y="4653"/>
                    <a:pt x="1759" y="4739"/>
                  </a:cubicBezTo>
                  <a:cubicBezTo>
                    <a:pt x="1748" y="4819"/>
                    <a:pt x="1667" y="4837"/>
                    <a:pt x="1600" y="4838"/>
                  </a:cubicBezTo>
                  <a:cubicBezTo>
                    <a:pt x="1124" y="4839"/>
                    <a:pt x="646" y="4837"/>
                    <a:pt x="169" y="4835"/>
                  </a:cubicBezTo>
                  <a:cubicBezTo>
                    <a:pt x="95" y="4834"/>
                    <a:pt x="30" y="4801"/>
                    <a:pt x="35" y="4722"/>
                  </a:cubicBezTo>
                  <a:cubicBezTo>
                    <a:pt x="37" y="4691"/>
                    <a:pt x="103" y="4643"/>
                    <a:pt x="144" y="4638"/>
                  </a:cubicBezTo>
                  <a:cubicBezTo>
                    <a:pt x="710" y="4567"/>
                    <a:pt x="717" y="4164"/>
                    <a:pt x="712" y="3729"/>
                  </a:cubicBezTo>
                  <a:cubicBezTo>
                    <a:pt x="700" y="2843"/>
                    <a:pt x="701" y="1957"/>
                    <a:pt x="712" y="1070"/>
                  </a:cubicBezTo>
                  <a:cubicBezTo>
                    <a:pt x="716" y="708"/>
                    <a:pt x="669" y="420"/>
                    <a:pt x="219" y="396"/>
                  </a:cubicBezTo>
                  <a:cubicBezTo>
                    <a:pt x="129" y="391"/>
                    <a:pt x="0" y="352"/>
                    <a:pt x="28" y="211"/>
                  </a:cubicBezTo>
                  <a:cubicBezTo>
                    <a:pt x="48" y="110"/>
                    <a:pt x="155" y="113"/>
                    <a:pt x="234" y="98"/>
                  </a:cubicBezTo>
                  <a:cubicBezTo>
                    <a:pt x="755" y="0"/>
                    <a:pt x="1176" y="88"/>
                    <a:pt x="1531" y="559"/>
                  </a:cubicBezTo>
                  <a:cubicBezTo>
                    <a:pt x="2247" y="1511"/>
                    <a:pt x="3017" y="2422"/>
                    <a:pt x="3766" y="3350"/>
                  </a:cubicBezTo>
                  <a:cubicBezTo>
                    <a:pt x="3816" y="3411"/>
                    <a:pt x="3844" y="3526"/>
                    <a:pt x="3942" y="3501"/>
                  </a:cubicBezTo>
                  <a:cubicBezTo>
                    <a:pt x="4048" y="3474"/>
                    <a:pt x="4007" y="3360"/>
                    <a:pt x="4008" y="3284"/>
                  </a:cubicBezTo>
                  <a:cubicBezTo>
                    <a:pt x="4013" y="2875"/>
                    <a:pt x="4010" y="2466"/>
                    <a:pt x="4010" y="205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6346000" y="6213520"/>
              <a:ext cx="122398" cy="124884"/>
            </a:xfrm>
            <a:custGeom>
              <a:avLst/>
              <a:gdLst>
                <a:gd name="T0" fmla="*/ 4006 w 4989"/>
                <a:gd name="T1" fmla="*/ 2210 h 5075"/>
                <a:gd name="T2" fmla="*/ 4002 w 4989"/>
                <a:gd name="T3" fmla="*/ 1136 h 5075"/>
                <a:gd name="T4" fmla="*/ 3492 w 4989"/>
                <a:gd name="T5" fmla="*/ 387 h 5075"/>
                <a:gd name="T6" fmla="*/ 3341 w 4989"/>
                <a:gd name="T7" fmla="*/ 229 h 5075"/>
                <a:gd name="T8" fmla="*/ 3494 w 4989"/>
                <a:gd name="T9" fmla="*/ 121 h 5075"/>
                <a:gd name="T10" fmla="*/ 4823 w 4989"/>
                <a:gd name="T11" fmla="*/ 147 h 5075"/>
                <a:gd name="T12" fmla="*/ 4979 w 4989"/>
                <a:gd name="T13" fmla="*/ 238 h 5075"/>
                <a:gd name="T14" fmla="*/ 4863 w 4989"/>
                <a:gd name="T15" fmla="*/ 381 h 5075"/>
                <a:gd name="T16" fmla="*/ 4348 w 4989"/>
                <a:gd name="T17" fmla="*/ 1245 h 5075"/>
                <a:gd name="T18" fmla="*/ 4334 w 4989"/>
                <a:gd name="T19" fmla="*/ 4670 h 5075"/>
                <a:gd name="T20" fmla="*/ 4249 w 4989"/>
                <a:gd name="T21" fmla="*/ 4989 h 5075"/>
                <a:gd name="T22" fmla="*/ 3943 w 4989"/>
                <a:gd name="T23" fmla="*/ 4806 h 5075"/>
                <a:gd name="T24" fmla="*/ 1359 w 4989"/>
                <a:gd name="T25" fmla="*/ 1573 h 5075"/>
                <a:gd name="T26" fmla="*/ 1111 w 4989"/>
                <a:gd name="T27" fmla="*/ 1353 h 5075"/>
                <a:gd name="T28" fmla="*/ 1028 w 4989"/>
                <a:gd name="T29" fmla="*/ 1706 h 5075"/>
                <a:gd name="T30" fmla="*/ 1077 w 4989"/>
                <a:gd name="T31" fmla="*/ 3953 h 5075"/>
                <a:gd name="T32" fmla="*/ 1609 w 4989"/>
                <a:gd name="T33" fmla="*/ 4687 h 5075"/>
                <a:gd name="T34" fmla="*/ 1716 w 4989"/>
                <a:gd name="T35" fmla="*/ 4814 h 5075"/>
                <a:gd name="T36" fmla="*/ 1595 w 4989"/>
                <a:gd name="T37" fmla="*/ 4877 h 5075"/>
                <a:gd name="T38" fmla="*/ 162 w 4989"/>
                <a:gd name="T39" fmla="*/ 4875 h 5075"/>
                <a:gd name="T40" fmla="*/ 44 w 4989"/>
                <a:gd name="T41" fmla="*/ 4811 h 5075"/>
                <a:gd name="T42" fmla="*/ 150 w 4989"/>
                <a:gd name="T43" fmla="*/ 4690 h 5075"/>
                <a:gd name="T44" fmla="*/ 696 w 4989"/>
                <a:gd name="T45" fmla="*/ 3969 h 5075"/>
                <a:gd name="T46" fmla="*/ 691 w 4989"/>
                <a:gd name="T47" fmla="*/ 1156 h 5075"/>
                <a:gd name="T48" fmla="*/ 159 w 4989"/>
                <a:gd name="T49" fmla="*/ 464 h 5075"/>
                <a:gd name="T50" fmla="*/ 4 w 4989"/>
                <a:gd name="T51" fmla="*/ 302 h 5075"/>
                <a:gd name="T52" fmla="*/ 164 w 4989"/>
                <a:gd name="T53" fmla="*/ 144 h 5075"/>
                <a:gd name="T54" fmla="*/ 1470 w 4989"/>
                <a:gd name="T55" fmla="*/ 607 h 5075"/>
                <a:gd name="T56" fmla="*/ 3696 w 4989"/>
                <a:gd name="T57" fmla="*/ 3403 h 5075"/>
                <a:gd name="T58" fmla="*/ 3918 w 4989"/>
                <a:gd name="T59" fmla="*/ 3585 h 5075"/>
                <a:gd name="T60" fmla="*/ 4005 w 4989"/>
                <a:gd name="T61" fmla="*/ 3284 h 5075"/>
                <a:gd name="T62" fmla="*/ 4009 w 4989"/>
                <a:gd name="T63" fmla="*/ 2210 h 5075"/>
                <a:gd name="T64" fmla="*/ 4006 w 4989"/>
                <a:gd name="T65" fmla="*/ 2210 h 5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89" h="5075">
                  <a:moveTo>
                    <a:pt x="4006" y="2210"/>
                  </a:moveTo>
                  <a:cubicBezTo>
                    <a:pt x="4006" y="1852"/>
                    <a:pt x="4021" y="1493"/>
                    <a:pt x="4002" y="1136"/>
                  </a:cubicBezTo>
                  <a:cubicBezTo>
                    <a:pt x="3983" y="795"/>
                    <a:pt x="3944" y="446"/>
                    <a:pt x="3492" y="387"/>
                  </a:cubicBezTo>
                  <a:cubicBezTo>
                    <a:pt x="3405" y="376"/>
                    <a:pt x="3323" y="334"/>
                    <a:pt x="3341" y="229"/>
                  </a:cubicBezTo>
                  <a:cubicBezTo>
                    <a:pt x="3353" y="157"/>
                    <a:pt x="3419" y="120"/>
                    <a:pt x="3494" y="121"/>
                  </a:cubicBezTo>
                  <a:cubicBezTo>
                    <a:pt x="3937" y="128"/>
                    <a:pt x="4381" y="134"/>
                    <a:pt x="4823" y="147"/>
                  </a:cubicBezTo>
                  <a:cubicBezTo>
                    <a:pt x="4883" y="149"/>
                    <a:pt x="4968" y="142"/>
                    <a:pt x="4979" y="238"/>
                  </a:cubicBezTo>
                  <a:cubicBezTo>
                    <a:pt x="4989" y="322"/>
                    <a:pt x="4923" y="369"/>
                    <a:pt x="4863" y="381"/>
                  </a:cubicBezTo>
                  <a:cubicBezTo>
                    <a:pt x="4366" y="479"/>
                    <a:pt x="4365" y="855"/>
                    <a:pt x="4348" y="1245"/>
                  </a:cubicBezTo>
                  <a:cubicBezTo>
                    <a:pt x="4300" y="2387"/>
                    <a:pt x="4304" y="3529"/>
                    <a:pt x="4334" y="4670"/>
                  </a:cubicBezTo>
                  <a:cubicBezTo>
                    <a:pt x="4337" y="4786"/>
                    <a:pt x="4382" y="4925"/>
                    <a:pt x="4249" y="4989"/>
                  </a:cubicBezTo>
                  <a:cubicBezTo>
                    <a:pt x="4073" y="5075"/>
                    <a:pt x="4025" y="4909"/>
                    <a:pt x="3943" y="4806"/>
                  </a:cubicBezTo>
                  <a:cubicBezTo>
                    <a:pt x="3083" y="3727"/>
                    <a:pt x="2220" y="2651"/>
                    <a:pt x="1359" y="1573"/>
                  </a:cubicBezTo>
                  <a:cubicBezTo>
                    <a:pt x="1287" y="1482"/>
                    <a:pt x="1232" y="1317"/>
                    <a:pt x="1111" y="1353"/>
                  </a:cubicBezTo>
                  <a:cubicBezTo>
                    <a:pt x="944" y="1402"/>
                    <a:pt x="1034" y="1584"/>
                    <a:pt x="1028" y="1706"/>
                  </a:cubicBezTo>
                  <a:cubicBezTo>
                    <a:pt x="989" y="2456"/>
                    <a:pt x="1038" y="3204"/>
                    <a:pt x="1077" y="3953"/>
                  </a:cubicBezTo>
                  <a:cubicBezTo>
                    <a:pt x="1096" y="4313"/>
                    <a:pt x="1151" y="4644"/>
                    <a:pt x="1609" y="4687"/>
                  </a:cubicBezTo>
                  <a:cubicBezTo>
                    <a:pt x="1673" y="4693"/>
                    <a:pt x="1745" y="4715"/>
                    <a:pt x="1716" y="4814"/>
                  </a:cubicBezTo>
                  <a:cubicBezTo>
                    <a:pt x="1697" y="4880"/>
                    <a:pt x="1640" y="4877"/>
                    <a:pt x="1595" y="4877"/>
                  </a:cubicBezTo>
                  <a:cubicBezTo>
                    <a:pt x="1117" y="4880"/>
                    <a:pt x="640" y="4880"/>
                    <a:pt x="162" y="4875"/>
                  </a:cubicBezTo>
                  <a:cubicBezTo>
                    <a:pt x="121" y="4875"/>
                    <a:pt x="60" y="4844"/>
                    <a:pt x="44" y="4811"/>
                  </a:cubicBezTo>
                  <a:cubicBezTo>
                    <a:pt x="0" y="4714"/>
                    <a:pt x="90" y="4692"/>
                    <a:pt x="150" y="4690"/>
                  </a:cubicBezTo>
                  <a:cubicBezTo>
                    <a:pt x="631" y="4675"/>
                    <a:pt x="688" y="4304"/>
                    <a:pt x="696" y="3969"/>
                  </a:cubicBezTo>
                  <a:cubicBezTo>
                    <a:pt x="721" y="3032"/>
                    <a:pt x="726" y="2093"/>
                    <a:pt x="691" y="1156"/>
                  </a:cubicBezTo>
                  <a:cubicBezTo>
                    <a:pt x="679" y="853"/>
                    <a:pt x="696" y="418"/>
                    <a:pt x="159" y="464"/>
                  </a:cubicBezTo>
                  <a:cubicBezTo>
                    <a:pt x="60" y="473"/>
                    <a:pt x="6" y="401"/>
                    <a:pt x="4" y="302"/>
                  </a:cubicBezTo>
                  <a:cubicBezTo>
                    <a:pt x="1" y="195"/>
                    <a:pt x="77" y="171"/>
                    <a:pt x="164" y="144"/>
                  </a:cubicBezTo>
                  <a:cubicBezTo>
                    <a:pt x="620" y="0"/>
                    <a:pt x="1194" y="176"/>
                    <a:pt x="1470" y="607"/>
                  </a:cubicBezTo>
                  <a:cubicBezTo>
                    <a:pt x="2117" y="1616"/>
                    <a:pt x="3011" y="2426"/>
                    <a:pt x="3696" y="3403"/>
                  </a:cubicBezTo>
                  <a:cubicBezTo>
                    <a:pt x="3751" y="3482"/>
                    <a:pt x="3859" y="3598"/>
                    <a:pt x="3918" y="3585"/>
                  </a:cubicBezTo>
                  <a:cubicBezTo>
                    <a:pt x="4076" y="3551"/>
                    <a:pt x="4003" y="3391"/>
                    <a:pt x="4005" y="3284"/>
                  </a:cubicBezTo>
                  <a:cubicBezTo>
                    <a:pt x="4014" y="2927"/>
                    <a:pt x="4009" y="2568"/>
                    <a:pt x="4009" y="2210"/>
                  </a:cubicBezTo>
                  <a:lnTo>
                    <a:pt x="4006" y="2210"/>
                  </a:ln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6584416" y="6214709"/>
              <a:ext cx="132021" cy="120343"/>
            </a:xfrm>
            <a:custGeom>
              <a:avLst/>
              <a:gdLst>
                <a:gd name="T0" fmla="*/ 4238 w 5383"/>
                <a:gd name="T1" fmla="*/ 4848 h 4895"/>
                <a:gd name="T2" fmla="*/ 3471 w 5383"/>
                <a:gd name="T3" fmla="*/ 4849 h 4895"/>
                <a:gd name="T4" fmla="*/ 3223 w 5383"/>
                <a:gd name="T5" fmla="*/ 4716 h 4895"/>
                <a:gd name="T6" fmla="*/ 3416 w 5383"/>
                <a:gd name="T7" fmla="*/ 4538 h 4895"/>
                <a:gd name="T8" fmla="*/ 3739 w 5383"/>
                <a:gd name="T9" fmla="*/ 3900 h 4895"/>
                <a:gd name="T10" fmla="*/ 2740 w 5383"/>
                <a:gd name="T11" fmla="*/ 3195 h 4895"/>
                <a:gd name="T12" fmla="*/ 2383 w 5383"/>
                <a:gd name="T13" fmla="*/ 3200 h 4895"/>
                <a:gd name="T14" fmla="*/ 1269 w 5383"/>
                <a:gd name="T15" fmla="*/ 4036 h 4895"/>
                <a:gd name="T16" fmla="*/ 1557 w 5383"/>
                <a:gd name="T17" fmla="*/ 4532 h 4895"/>
                <a:gd name="T18" fmla="*/ 1825 w 5383"/>
                <a:gd name="T19" fmla="*/ 4682 h 4895"/>
                <a:gd name="T20" fmla="*/ 1521 w 5383"/>
                <a:gd name="T21" fmla="*/ 4847 h 4895"/>
                <a:gd name="T22" fmla="*/ 243 w 5383"/>
                <a:gd name="T23" fmla="*/ 4847 h 4895"/>
                <a:gd name="T24" fmla="*/ 29 w 5383"/>
                <a:gd name="T25" fmla="*/ 4768 h 4895"/>
                <a:gd name="T26" fmla="*/ 156 w 5383"/>
                <a:gd name="T27" fmla="*/ 4578 h 4895"/>
                <a:gd name="T28" fmla="*/ 1025 w 5383"/>
                <a:gd name="T29" fmla="*/ 3624 h 4895"/>
                <a:gd name="T30" fmla="*/ 2454 w 5383"/>
                <a:gd name="T31" fmla="*/ 301 h 4895"/>
                <a:gd name="T32" fmla="*/ 2691 w 5383"/>
                <a:gd name="T33" fmla="*/ 0 h 4895"/>
                <a:gd name="T34" fmla="*/ 2909 w 5383"/>
                <a:gd name="T35" fmla="*/ 308 h 4895"/>
                <a:gd name="T36" fmla="*/ 4478 w 5383"/>
                <a:gd name="T37" fmla="*/ 3847 h 4895"/>
                <a:gd name="T38" fmla="*/ 5244 w 5383"/>
                <a:gd name="T39" fmla="*/ 4554 h 4895"/>
                <a:gd name="T40" fmla="*/ 5381 w 5383"/>
                <a:gd name="T41" fmla="*/ 4682 h 4895"/>
                <a:gd name="T42" fmla="*/ 5208 w 5383"/>
                <a:gd name="T43" fmla="*/ 4825 h 4895"/>
                <a:gd name="T44" fmla="*/ 4238 w 5383"/>
                <a:gd name="T45" fmla="*/ 4829 h 4895"/>
                <a:gd name="T46" fmla="*/ 4238 w 5383"/>
                <a:gd name="T47" fmla="*/ 4848 h 4895"/>
                <a:gd name="T48" fmla="*/ 2484 w 5383"/>
                <a:gd name="T49" fmla="*/ 2856 h 4895"/>
                <a:gd name="T50" fmla="*/ 2840 w 5383"/>
                <a:gd name="T51" fmla="*/ 2857 h 4895"/>
                <a:gd name="T52" fmla="*/ 3096 w 5383"/>
                <a:gd name="T53" fmla="*/ 2474 h 4895"/>
                <a:gd name="T54" fmla="*/ 2643 w 5383"/>
                <a:gd name="T55" fmla="*/ 1454 h 4895"/>
                <a:gd name="T56" fmla="*/ 2487 w 5383"/>
                <a:gd name="T57" fmla="*/ 1296 h 4895"/>
                <a:gd name="T58" fmla="*/ 2371 w 5383"/>
                <a:gd name="T59" fmla="*/ 1450 h 4895"/>
                <a:gd name="T60" fmla="*/ 1986 w 5383"/>
                <a:gd name="T61" fmla="*/ 2333 h 4895"/>
                <a:gd name="T62" fmla="*/ 2332 w 5383"/>
                <a:gd name="T63" fmla="*/ 2857 h 4895"/>
                <a:gd name="T64" fmla="*/ 2484 w 5383"/>
                <a:gd name="T65" fmla="*/ 2856 h 4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83" h="4895">
                  <a:moveTo>
                    <a:pt x="4238" y="4848"/>
                  </a:moveTo>
                  <a:cubicBezTo>
                    <a:pt x="3982" y="4848"/>
                    <a:pt x="3726" y="4847"/>
                    <a:pt x="3471" y="4849"/>
                  </a:cubicBezTo>
                  <a:cubicBezTo>
                    <a:pt x="3361" y="4850"/>
                    <a:pt x="3247" y="4828"/>
                    <a:pt x="3223" y="4716"/>
                  </a:cubicBezTo>
                  <a:cubicBezTo>
                    <a:pt x="3196" y="4585"/>
                    <a:pt x="3309" y="4544"/>
                    <a:pt x="3416" y="4538"/>
                  </a:cubicBezTo>
                  <a:cubicBezTo>
                    <a:pt x="3893" y="4510"/>
                    <a:pt x="3865" y="4230"/>
                    <a:pt x="3739" y="3900"/>
                  </a:cubicBezTo>
                  <a:cubicBezTo>
                    <a:pt x="3523" y="3334"/>
                    <a:pt x="3505" y="3047"/>
                    <a:pt x="2740" y="3195"/>
                  </a:cubicBezTo>
                  <a:cubicBezTo>
                    <a:pt x="2625" y="3217"/>
                    <a:pt x="2503" y="3199"/>
                    <a:pt x="2383" y="3200"/>
                  </a:cubicBezTo>
                  <a:cubicBezTo>
                    <a:pt x="1512" y="3201"/>
                    <a:pt x="1517" y="3203"/>
                    <a:pt x="1269" y="4036"/>
                  </a:cubicBezTo>
                  <a:cubicBezTo>
                    <a:pt x="1185" y="4321"/>
                    <a:pt x="1219" y="4504"/>
                    <a:pt x="1557" y="4532"/>
                  </a:cubicBezTo>
                  <a:cubicBezTo>
                    <a:pt x="1667" y="4542"/>
                    <a:pt x="1827" y="4501"/>
                    <a:pt x="1825" y="4682"/>
                  </a:cubicBezTo>
                  <a:cubicBezTo>
                    <a:pt x="1824" y="4895"/>
                    <a:pt x="1644" y="4845"/>
                    <a:pt x="1521" y="4847"/>
                  </a:cubicBezTo>
                  <a:cubicBezTo>
                    <a:pt x="1095" y="4853"/>
                    <a:pt x="669" y="4851"/>
                    <a:pt x="243" y="4847"/>
                  </a:cubicBezTo>
                  <a:cubicBezTo>
                    <a:pt x="167" y="4846"/>
                    <a:pt x="61" y="4882"/>
                    <a:pt x="29" y="4768"/>
                  </a:cubicBezTo>
                  <a:cubicBezTo>
                    <a:pt x="0" y="4665"/>
                    <a:pt x="85" y="4587"/>
                    <a:pt x="156" y="4578"/>
                  </a:cubicBezTo>
                  <a:cubicBezTo>
                    <a:pt x="725" y="4509"/>
                    <a:pt x="846" y="4045"/>
                    <a:pt x="1025" y="3624"/>
                  </a:cubicBezTo>
                  <a:cubicBezTo>
                    <a:pt x="1499" y="2516"/>
                    <a:pt x="1978" y="1409"/>
                    <a:pt x="2454" y="301"/>
                  </a:cubicBezTo>
                  <a:cubicBezTo>
                    <a:pt x="2507" y="177"/>
                    <a:pt x="2546" y="0"/>
                    <a:pt x="2691" y="0"/>
                  </a:cubicBezTo>
                  <a:cubicBezTo>
                    <a:pt x="2841" y="1"/>
                    <a:pt x="2851" y="193"/>
                    <a:pt x="2909" y="308"/>
                  </a:cubicBezTo>
                  <a:cubicBezTo>
                    <a:pt x="3490" y="1462"/>
                    <a:pt x="3946" y="2672"/>
                    <a:pt x="4478" y="3847"/>
                  </a:cubicBezTo>
                  <a:cubicBezTo>
                    <a:pt x="4636" y="4195"/>
                    <a:pt x="4769" y="4552"/>
                    <a:pt x="5244" y="4554"/>
                  </a:cubicBezTo>
                  <a:cubicBezTo>
                    <a:pt x="5311" y="4554"/>
                    <a:pt x="5383" y="4606"/>
                    <a:pt x="5381" y="4682"/>
                  </a:cubicBezTo>
                  <a:cubicBezTo>
                    <a:pt x="5378" y="4780"/>
                    <a:pt x="5288" y="4824"/>
                    <a:pt x="5208" y="4825"/>
                  </a:cubicBezTo>
                  <a:cubicBezTo>
                    <a:pt x="4884" y="4833"/>
                    <a:pt x="4561" y="4829"/>
                    <a:pt x="4238" y="4829"/>
                  </a:cubicBezTo>
                  <a:cubicBezTo>
                    <a:pt x="4238" y="4835"/>
                    <a:pt x="4238" y="4842"/>
                    <a:pt x="4238" y="4848"/>
                  </a:cubicBezTo>
                  <a:close/>
                  <a:moveTo>
                    <a:pt x="2484" y="2856"/>
                  </a:moveTo>
                  <a:cubicBezTo>
                    <a:pt x="2603" y="2856"/>
                    <a:pt x="2722" y="2851"/>
                    <a:pt x="2840" y="2857"/>
                  </a:cubicBezTo>
                  <a:cubicBezTo>
                    <a:pt x="3143" y="2872"/>
                    <a:pt x="3250" y="2780"/>
                    <a:pt x="3096" y="2474"/>
                  </a:cubicBezTo>
                  <a:cubicBezTo>
                    <a:pt x="2929" y="2142"/>
                    <a:pt x="2797" y="1793"/>
                    <a:pt x="2643" y="1454"/>
                  </a:cubicBezTo>
                  <a:cubicBezTo>
                    <a:pt x="2612" y="1386"/>
                    <a:pt x="2589" y="1275"/>
                    <a:pt x="2487" y="1296"/>
                  </a:cubicBezTo>
                  <a:cubicBezTo>
                    <a:pt x="2439" y="1307"/>
                    <a:pt x="2397" y="1391"/>
                    <a:pt x="2371" y="1450"/>
                  </a:cubicBezTo>
                  <a:cubicBezTo>
                    <a:pt x="2240" y="1743"/>
                    <a:pt x="2120" y="2042"/>
                    <a:pt x="1986" y="2333"/>
                  </a:cubicBezTo>
                  <a:cubicBezTo>
                    <a:pt x="1758" y="2828"/>
                    <a:pt x="1771" y="2850"/>
                    <a:pt x="2332" y="2857"/>
                  </a:cubicBezTo>
                  <a:cubicBezTo>
                    <a:pt x="2383" y="2857"/>
                    <a:pt x="2434" y="2857"/>
                    <a:pt x="2484" y="2856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5268317" y="6216980"/>
              <a:ext cx="96988" cy="117424"/>
            </a:xfrm>
            <a:custGeom>
              <a:avLst/>
              <a:gdLst>
                <a:gd name="T0" fmla="*/ 1861 w 3954"/>
                <a:gd name="T1" fmla="*/ 4757 h 4775"/>
                <a:gd name="T2" fmla="*/ 223 w 3954"/>
                <a:gd name="T3" fmla="*/ 4755 h 4775"/>
                <a:gd name="T4" fmla="*/ 31 w 3954"/>
                <a:gd name="T5" fmla="*/ 4653 h 4775"/>
                <a:gd name="T6" fmla="*/ 177 w 3954"/>
                <a:gd name="T7" fmla="*/ 4544 h 4775"/>
                <a:gd name="T8" fmla="*/ 661 w 3954"/>
                <a:gd name="T9" fmla="*/ 3799 h 4775"/>
                <a:gd name="T10" fmla="*/ 665 w 3954"/>
                <a:gd name="T11" fmla="*/ 1087 h 4775"/>
                <a:gd name="T12" fmla="*/ 168 w 3954"/>
                <a:gd name="T13" fmla="*/ 307 h 4775"/>
                <a:gd name="T14" fmla="*/ 23 w 3954"/>
                <a:gd name="T15" fmla="*/ 134 h 4775"/>
                <a:gd name="T16" fmla="*/ 267 w 3954"/>
                <a:gd name="T17" fmla="*/ 5 h 4775"/>
                <a:gd name="T18" fmla="*/ 2263 w 3954"/>
                <a:gd name="T19" fmla="*/ 0 h 4775"/>
                <a:gd name="T20" fmla="*/ 2775 w 3954"/>
                <a:gd name="T21" fmla="*/ 0 h 4775"/>
                <a:gd name="T22" fmla="*/ 3661 w 3954"/>
                <a:gd name="T23" fmla="*/ 833 h 4775"/>
                <a:gd name="T24" fmla="*/ 3530 w 3954"/>
                <a:gd name="T25" fmla="*/ 1076 h 4775"/>
                <a:gd name="T26" fmla="*/ 3356 w 3954"/>
                <a:gd name="T27" fmla="*/ 925 h 4775"/>
                <a:gd name="T28" fmla="*/ 2882 w 3954"/>
                <a:gd name="T29" fmla="*/ 439 h 4775"/>
                <a:gd name="T30" fmla="*/ 1565 w 3954"/>
                <a:gd name="T31" fmla="*/ 466 h 4775"/>
                <a:gd name="T32" fmla="*/ 1386 w 3954"/>
                <a:gd name="T33" fmla="*/ 785 h 4775"/>
                <a:gd name="T34" fmla="*/ 1564 w 3954"/>
                <a:gd name="T35" fmla="*/ 1965 h 4775"/>
                <a:gd name="T36" fmla="*/ 2215 w 3954"/>
                <a:gd name="T37" fmla="*/ 2003 h 4775"/>
                <a:gd name="T38" fmla="*/ 2579 w 3954"/>
                <a:gd name="T39" fmla="*/ 1551 h 4775"/>
                <a:gd name="T40" fmla="*/ 2736 w 3954"/>
                <a:gd name="T41" fmla="*/ 1396 h 4775"/>
                <a:gd name="T42" fmla="*/ 2809 w 3954"/>
                <a:gd name="T43" fmla="*/ 1567 h 4775"/>
                <a:gd name="T44" fmla="*/ 2804 w 3954"/>
                <a:gd name="T45" fmla="*/ 2898 h 4775"/>
                <a:gd name="T46" fmla="*/ 2680 w 3954"/>
                <a:gd name="T47" fmla="*/ 3079 h 4775"/>
                <a:gd name="T48" fmla="*/ 2572 w 3954"/>
                <a:gd name="T49" fmla="*/ 2926 h 4775"/>
                <a:gd name="T50" fmla="*/ 2054 w 3954"/>
                <a:gd name="T51" fmla="*/ 2452 h 4775"/>
                <a:gd name="T52" fmla="*/ 1414 w 3954"/>
                <a:gd name="T53" fmla="*/ 2965 h 4775"/>
                <a:gd name="T54" fmla="*/ 1430 w 3954"/>
                <a:gd name="T55" fmla="*/ 3676 h 4775"/>
                <a:gd name="T56" fmla="*/ 2130 w 3954"/>
                <a:gd name="T57" fmla="*/ 4444 h 4775"/>
                <a:gd name="T58" fmla="*/ 3194 w 3954"/>
                <a:gd name="T59" fmla="*/ 4342 h 4775"/>
                <a:gd name="T60" fmla="*/ 3587 w 3954"/>
                <a:gd name="T61" fmla="*/ 3921 h 4775"/>
                <a:gd name="T62" fmla="*/ 3703 w 3954"/>
                <a:gd name="T63" fmla="*/ 3778 h 4775"/>
                <a:gd name="T64" fmla="*/ 3830 w 3954"/>
                <a:gd name="T65" fmla="*/ 3964 h 4775"/>
                <a:gd name="T66" fmla="*/ 3192 w 3954"/>
                <a:gd name="T67" fmla="*/ 4758 h 4775"/>
                <a:gd name="T68" fmla="*/ 1861 w 3954"/>
                <a:gd name="T69" fmla="*/ 4757 h 4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954" h="4775">
                  <a:moveTo>
                    <a:pt x="1861" y="4757"/>
                  </a:moveTo>
                  <a:cubicBezTo>
                    <a:pt x="1315" y="4756"/>
                    <a:pt x="769" y="4758"/>
                    <a:pt x="223" y="4755"/>
                  </a:cubicBezTo>
                  <a:cubicBezTo>
                    <a:pt x="146" y="4754"/>
                    <a:pt x="35" y="4775"/>
                    <a:pt x="31" y="4653"/>
                  </a:cubicBezTo>
                  <a:cubicBezTo>
                    <a:pt x="28" y="4577"/>
                    <a:pt x="108" y="4554"/>
                    <a:pt x="177" y="4544"/>
                  </a:cubicBezTo>
                  <a:cubicBezTo>
                    <a:pt x="626" y="4481"/>
                    <a:pt x="670" y="4186"/>
                    <a:pt x="661" y="3799"/>
                  </a:cubicBezTo>
                  <a:cubicBezTo>
                    <a:pt x="641" y="2896"/>
                    <a:pt x="664" y="1991"/>
                    <a:pt x="665" y="1087"/>
                  </a:cubicBezTo>
                  <a:cubicBezTo>
                    <a:pt x="666" y="726"/>
                    <a:pt x="689" y="346"/>
                    <a:pt x="168" y="307"/>
                  </a:cubicBezTo>
                  <a:cubicBezTo>
                    <a:pt x="93" y="301"/>
                    <a:pt x="0" y="242"/>
                    <a:pt x="23" y="134"/>
                  </a:cubicBezTo>
                  <a:cubicBezTo>
                    <a:pt x="51" y="2"/>
                    <a:pt x="171" y="6"/>
                    <a:pt x="267" y="5"/>
                  </a:cubicBezTo>
                  <a:cubicBezTo>
                    <a:pt x="932" y="0"/>
                    <a:pt x="1597" y="1"/>
                    <a:pt x="2263" y="0"/>
                  </a:cubicBezTo>
                  <a:cubicBezTo>
                    <a:pt x="2433" y="0"/>
                    <a:pt x="2604" y="0"/>
                    <a:pt x="2775" y="0"/>
                  </a:cubicBezTo>
                  <a:cubicBezTo>
                    <a:pt x="3606" y="0"/>
                    <a:pt x="3628" y="22"/>
                    <a:pt x="3661" y="833"/>
                  </a:cubicBezTo>
                  <a:cubicBezTo>
                    <a:pt x="3665" y="945"/>
                    <a:pt x="3647" y="1052"/>
                    <a:pt x="3530" y="1076"/>
                  </a:cubicBezTo>
                  <a:cubicBezTo>
                    <a:pt x="3437" y="1095"/>
                    <a:pt x="3390" y="1011"/>
                    <a:pt x="3356" y="925"/>
                  </a:cubicBezTo>
                  <a:cubicBezTo>
                    <a:pt x="3267" y="697"/>
                    <a:pt x="3155" y="471"/>
                    <a:pt x="2882" y="439"/>
                  </a:cubicBezTo>
                  <a:cubicBezTo>
                    <a:pt x="2444" y="387"/>
                    <a:pt x="1999" y="353"/>
                    <a:pt x="1565" y="466"/>
                  </a:cubicBezTo>
                  <a:cubicBezTo>
                    <a:pt x="1420" y="503"/>
                    <a:pt x="1320" y="657"/>
                    <a:pt x="1386" y="785"/>
                  </a:cubicBezTo>
                  <a:cubicBezTo>
                    <a:pt x="1582" y="1170"/>
                    <a:pt x="1147" y="1661"/>
                    <a:pt x="1564" y="1965"/>
                  </a:cubicBezTo>
                  <a:cubicBezTo>
                    <a:pt x="1712" y="2073"/>
                    <a:pt x="1994" y="2001"/>
                    <a:pt x="2215" y="2003"/>
                  </a:cubicBezTo>
                  <a:cubicBezTo>
                    <a:pt x="2524" y="2007"/>
                    <a:pt x="2553" y="1781"/>
                    <a:pt x="2579" y="1551"/>
                  </a:cubicBezTo>
                  <a:cubicBezTo>
                    <a:pt x="2590" y="1465"/>
                    <a:pt x="2630" y="1372"/>
                    <a:pt x="2736" y="1396"/>
                  </a:cubicBezTo>
                  <a:cubicBezTo>
                    <a:pt x="2806" y="1411"/>
                    <a:pt x="2809" y="1499"/>
                    <a:pt x="2809" y="1567"/>
                  </a:cubicBezTo>
                  <a:cubicBezTo>
                    <a:pt x="2809" y="2011"/>
                    <a:pt x="2810" y="2455"/>
                    <a:pt x="2804" y="2898"/>
                  </a:cubicBezTo>
                  <a:cubicBezTo>
                    <a:pt x="2803" y="2976"/>
                    <a:pt x="2797" y="3086"/>
                    <a:pt x="2680" y="3079"/>
                  </a:cubicBezTo>
                  <a:cubicBezTo>
                    <a:pt x="2609" y="3075"/>
                    <a:pt x="2581" y="2994"/>
                    <a:pt x="2572" y="2926"/>
                  </a:cubicBezTo>
                  <a:cubicBezTo>
                    <a:pt x="2532" y="2622"/>
                    <a:pt x="2336" y="2503"/>
                    <a:pt x="2054" y="2452"/>
                  </a:cubicBezTo>
                  <a:cubicBezTo>
                    <a:pt x="1530" y="2358"/>
                    <a:pt x="1425" y="2432"/>
                    <a:pt x="1414" y="2965"/>
                  </a:cubicBezTo>
                  <a:cubicBezTo>
                    <a:pt x="1409" y="3202"/>
                    <a:pt x="1427" y="3439"/>
                    <a:pt x="1430" y="3676"/>
                  </a:cubicBezTo>
                  <a:cubicBezTo>
                    <a:pt x="1436" y="4270"/>
                    <a:pt x="1534" y="4376"/>
                    <a:pt x="2130" y="4444"/>
                  </a:cubicBezTo>
                  <a:cubicBezTo>
                    <a:pt x="2493" y="4485"/>
                    <a:pt x="2843" y="4417"/>
                    <a:pt x="3194" y="4342"/>
                  </a:cubicBezTo>
                  <a:cubicBezTo>
                    <a:pt x="3423" y="4294"/>
                    <a:pt x="3531" y="4131"/>
                    <a:pt x="3587" y="3921"/>
                  </a:cubicBezTo>
                  <a:cubicBezTo>
                    <a:pt x="3604" y="3854"/>
                    <a:pt x="3626" y="3778"/>
                    <a:pt x="3703" y="3778"/>
                  </a:cubicBezTo>
                  <a:cubicBezTo>
                    <a:pt x="3818" y="3779"/>
                    <a:pt x="3815" y="3885"/>
                    <a:pt x="3830" y="3964"/>
                  </a:cubicBezTo>
                  <a:cubicBezTo>
                    <a:pt x="3954" y="4611"/>
                    <a:pt x="3837" y="4757"/>
                    <a:pt x="3192" y="4758"/>
                  </a:cubicBezTo>
                  <a:cubicBezTo>
                    <a:pt x="2748" y="4758"/>
                    <a:pt x="2304" y="4758"/>
                    <a:pt x="1861" y="475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black">
            <a:xfrm>
              <a:off x="6894951" y="6216223"/>
              <a:ext cx="93204" cy="117640"/>
            </a:xfrm>
            <a:custGeom>
              <a:avLst/>
              <a:gdLst>
                <a:gd name="T0" fmla="*/ 1359 w 3800"/>
                <a:gd name="T1" fmla="*/ 36 h 4784"/>
                <a:gd name="T2" fmla="*/ 2431 w 3800"/>
                <a:gd name="T3" fmla="*/ 41 h 4784"/>
                <a:gd name="T4" fmla="*/ 3767 w 3800"/>
                <a:gd name="T5" fmla="*/ 1276 h 4784"/>
                <a:gd name="T6" fmla="*/ 2539 w 3800"/>
                <a:gd name="T7" fmla="*/ 2644 h 4784"/>
                <a:gd name="T8" fmla="*/ 1887 w 3800"/>
                <a:gd name="T9" fmla="*/ 2741 h 4784"/>
                <a:gd name="T10" fmla="*/ 1448 w 3800"/>
                <a:gd name="T11" fmla="*/ 3174 h 4784"/>
                <a:gd name="T12" fmla="*/ 1450 w 3800"/>
                <a:gd name="T13" fmla="*/ 3838 h 4784"/>
                <a:gd name="T14" fmla="*/ 1924 w 3800"/>
                <a:gd name="T15" fmla="*/ 4479 h 4784"/>
                <a:gd name="T16" fmla="*/ 2108 w 3800"/>
                <a:gd name="T17" fmla="*/ 4657 h 4784"/>
                <a:gd name="T18" fmla="*/ 1916 w 3800"/>
                <a:gd name="T19" fmla="*/ 4783 h 4784"/>
                <a:gd name="T20" fmla="*/ 230 w 3800"/>
                <a:gd name="T21" fmla="*/ 4778 h 4784"/>
                <a:gd name="T22" fmla="*/ 23 w 3800"/>
                <a:gd name="T23" fmla="*/ 4659 h 4784"/>
                <a:gd name="T24" fmla="*/ 214 w 3800"/>
                <a:gd name="T25" fmla="*/ 4483 h 4784"/>
                <a:gd name="T26" fmla="*/ 690 w 3800"/>
                <a:gd name="T27" fmla="*/ 3840 h 4784"/>
                <a:gd name="T28" fmla="*/ 690 w 3800"/>
                <a:gd name="T29" fmla="*/ 876 h 4784"/>
                <a:gd name="T30" fmla="*/ 233 w 3800"/>
                <a:gd name="T31" fmla="*/ 270 h 4784"/>
                <a:gd name="T32" fmla="*/ 47 w 3800"/>
                <a:gd name="T33" fmla="*/ 146 h 4784"/>
                <a:gd name="T34" fmla="*/ 286 w 3800"/>
                <a:gd name="T35" fmla="*/ 34 h 4784"/>
                <a:gd name="T36" fmla="*/ 1359 w 3800"/>
                <a:gd name="T37" fmla="*/ 31 h 4784"/>
                <a:gd name="T38" fmla="*/ 1359 w 3800"/>
                <a:gd name="T39" fmla="*/ 36 h 4784"/>
                <a:gd name="T40" fmla="*/ 1943 w 3800"/>
                <a:gd name="T41" fmla="*/ 2334 h 4784"/>
                <a:gd name="T42" fmla="*/ 2833 w 3800"/>
                <a:gd name="T43" fmla="*/ 1918 h 4784"/>
                <a:gd name="T44" fmla="*/ 2768 w 3800"/>
                <a:gd name="T45" fmla="*/ 676 h 4784"/>
                <a:gd name="T46" fmla="*/ 1592 w 3800"/>
                <a:gd name="T47" fmla="*/ 360 h 4784"/>
                <a:gd name="T48" fmla="*/ 1388 w 3800"/>
                <a:gd name="T49" fmla="*/ 642 h 4784"/>
                <a:gd name="T50" fmla="*/ 1412 w 3800"/>
                <a:gd name="T51" fmla="*/ 1809 h 4784"/>
                <a:gd name="T52" fmla="*/ 1943 w 3800"/>
                <a:gd name="T53" fmla="*/ 2334 h 4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00" h="4784">
                  <a:moveTo>
                    <a:pt x="1359" y="36"/>
                  </a:moveTo>
                  <a:cubicBezTo>
                    <a:pt x="1716" y="36"/>
                    <a:pt x="2076" y="12"/>
                    <a:pt x="2431" y="41"/>
                  </a:cubicBezTo>
                  <a:cubicBezTo>
                    <a:pt x="3174" y="100"/>
                    <a:pt x="3737" y="634"/>
                    <a:pt x="3767" y="1276"/>
                  </a:cubicBezTo>
                  <a:cubicBezTo>
                    <a:pt x="3800" y="1982"/>
                    <a:pt x="3328" y="2509"/>
                    <a:pt x="2539" y="2644"/>
                  </a:cubicBezTo>
                  <a:cubicBezTo>
                    <a:pt x="2322" y="2681"/>
                    <a:pt x="2101" y="2758"/>
                    <a:pt x="1887" y="2741"/>
                  </a:cubicBezTo>
                  <a:cubicBezTo>
                    <a:pt x="1541" y="2714"/>
                    <a:pt x="1425" y="2847"/>
                    <a:pt x="1448" y="3174"/>
                  </a:cubicBezTo>
                  <a:cubicBezTo>
                    <a:pt x="1463" y="3394"/>
                    <a:pt x="1454" y="3616"/>
                    <a:pt x="1450" y="3838"/>
                  </a:cubicBezTo>
                  <a:cubicBezTo>
                    <a:pt x="1443" y="4175"/>
                    <a:pt x="1504" y="4458"/>
                    <a:pt x="1924" y="4479"/>
                  </a:cubicBezTo>
                  <a:cubicBezTo>
                    <a:pt x="2034" y="4485"/>
                    <a:pt x="2131" y="4518"/>
                    <a:pt x="2108" y="4657"/>
                  </a:cubicBezTo>
                  <a:cubicBezTo>
                    <a:pt x="2092" y="4760"/>
                    <a:pt x="2003" y="4783"/>
                    <a:pt x="1916" y="4783"/>
                  </a:cubicBezTo>
                  <a:cubicBezTo>
                    <a:pt x="1354" y="4784"/>
                    <a:pt x="792" y="4781"/>
                    <a:pt x="230" y="4778"/>
                  </a:cubicBezTo>
                  <a:cubicBezTo>
                    <a:pt x="138" y="4778"/>
                    <a:pt x="37" y="4736"/>
                    <a:pt x="23" y="4659"/>
                  </a:cubicBezTo>
                  <a:cubicBezTo>
                    <a:pt x="0" y="4538"/>
                    <a:pt x="105" y="4492"/>
                    <a:pt x="214" y="4483"/>
                  </a:cubicBezTo>
                  <a:cubicBezTo>
                    <a:pt x="622" y="4452"/>
                    <a:pt x="693" y="4186"/>
                    <a:pt x="690" y="3840"/>
                  </a:cubicBezTo>
                  <a:cubicBezTo>
                    <a:pt x="681" y="2852"/>
                    <a:pt x="681" y="1864"/>
                    <a:pt x="690" y="876"/>
                  </a:cubicBezTo>
                  <a:cubicBezTo>
                    <a:pt x="692" y="545"/>
                    <a:pt x="609" y="305"/>
                    <a:pt x="233" y="270"/>
                  </a:cubicBezTo>
                  <a:cubicBezTo>
                    <a:pt x="149" y="263"/>
                    <a:pt x="39" y="252"/>
                    <a:pt x="47" y="146"/>
                  </a:cubicBezTo>
                  <a:cubicBezTo>
                    <a:pt x="56" y="0"/>
                    <a:pt x="196" y="36"/>
                    <a:pt x="286" y="34"/>
                  </a:cubicBezTo>
                  <a:cubicBezTo>
                    <a:pt x="643" y="27"/>
                    <a:pt x="1001" y="31"/>
                    <a:pt x="1359" y="31"/>
                  </a:cubicBezTo>
                  <a:lnTo>
                    <a:pt x="1359" y="36"/>
                  </a:lnTo>
                  <a:close/>
                  <a:moveTo>
                    <a:pt x="1943" y="2334"/>
                  </a:moveTo>
                  <a:cubicBezTo>
                    <a:pt x="2481" y="2335"/>
                    <a:pt x="2639" y="2257"/>
                    <a:pt x="2833" y="1918"/>
                  </a:cubicBezTo>
                  <a:cubicBezTo>
                    <a:pt x="3054" y="1532"/>
                    <a:pt x="3044" y="981"/>
                    <a:pt x="2768" y="676"/>
                  </a:cubicBezTo>
                  <a:cubicBezTo>
                    <a:pt x="2453" y="329"/>
                    <a:pt x="2012" y="356"/>
                    <a:pt x="1592" y="360"/>
                  </a:cubicBezTo>
                  <a:cubicBezTo>
                    <a:pt x="1411" y="362"/>
                    <a:pt x="1385" y="492"/>
                    <a:pt x="1388" y="642"/>
                  </a:cubicBezTo>
                  <a:cubicBezTo>
                    <a:pt x="1398" y="1031"/>
                    <a:pt x="1400" y="1420"/>
                    <a:pt x="1412" y="1809"/>
                  </a:cubicBezTo>
                  <a:cubicBezTo>
                    <a:pt x="1423" y="2178"/>
                    <a:pt x="1528" y="2454"/>
                    <a:pt x="1943" y="2334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black">
            <a:xfrm>
              <a:off x="7124500" y="6206816"/>
              <a:ext cx="83905" cy="134291"/>
            </a:xfrm>
            <a:custGeom>
              <a:avLst/>
              <a:gdLst>
                <a:gd name="T0" fmla="*/ 2810 w 3420"/>
                <a:gd name="T1" fmla="*/ 1245 h 5458"/>
                <a:gd name="T2" fmla="*/ 2724 w 3420"/>
                <a:gd name="T3" fmla="*/ 1921 h 5458"/>
                <a:gd name="T4" fmla="*/ 2405 w 3420"/>
                <a:gd name="T5" fmla="*/ 1272 h 5458"/>
                <a:gd name="T6" fmla="*/ 1192 w 3420"/>
                <a:gd name="T7" fmla="*/ 725 h 5458"/>
                <a:gd name="T8" fmla="*/ 972 w 3420"/>
                <a:gd name="T9" fmla="*/ 1750 h 5458"/>
                <a:gd name="T10" fmla="*/ 1417 w 3420"/>
                <a:gd name="T11" fmla="*/ 2088 h 5458"/>
                <a:gd name="T12" fmla="*/ 2399 w 3420"/>
                <a:gd name="T13" fmla="*/ 2632 h 5458"/>
                <a:gd name="T14" fmla="*/ 3064 w 3420"/>
                <a:gd name="T15" fmla="*/ 4461 h 5458"/>
                <a:gd name="T16" fmla="*/ 1146 w 3420"/>
                <a:gd name="T17" fmla="*/ 5177 h 5458"/>
                <a:gd name="T18" fmla="*/ 290 w 3420"/>
                <a:gd name="T19" fmla="*/ 5152 h 5458"/>
                <a:gd name="T20" fmla="*/ 83 w 3420"/>
                <a:gd name="T21" fmla="*/ 4974 h 5458"/>
                <a:gd name="T22" fmla="*/ 83 w 3420"/>
                <a:gd name="T23" fmla="*/ 3747 h 5458"/>
                <a:gd name="T24" fmla="*/ 212 w 3420"/>
                <a:gd name="T25" fmla="*/ 3566 h 5458"/>
                <a:gd name="T26" fmla="*/ 345 w 3420"/>
                <a:gd name="T27" fmla="*/ 3703 h 5458"/>
                <a:gd name="T28" fmla="*/ 471 w 3420"/>
                <a:gd name="T29" fmla="*/ 4091 h 5458"/>
                <a:gd name="T30" fmla="*/ 1986 w 3420"/>
                <a:gd name="T31" fmla="*/ 4810 h 5458"/>
                <a:gd name="T32" fmla="*/ 2603 w 3420"/>
                <a:gd name="T33" fmla="*/ 4195 h 5458"/>
                <a:gd name="T34" fmla="*/ 2233 w 3420"/>
                <a:gd name="T35" fmla="*/ 3465 h 5458"/>
                <a:gd name="T36" fmla="*/ 905 w 3420"/>
                <a:gd name="T37" fmla="*/ 2706 h 5458"/>
                <a:gd name="T38" fmla="*/ 173 w 3420"/>
                <a:gd name="T39" fmla="*/ 1713 h 5458"/>
                <a:gd name="T40" fmla="*/ 1886 w 3420"/>
                <a:gd name="T41" fmla="*/ 314 h 5458"/>
                <a:gd name="T42" fmla="*/ 2630 w 3420"/>
                <a:gd name="T43" fmla="*/ 322 h 5458"/>
                <a:gd name="T44" fmla="*/ 2807 w 3420"/>
                <a:gd name="T45" fmla="*/ 471 h 5458"/>
                <a:gd name="T46" fmla="*/ 2810 w 3420"/>
                <a:gd name="T47" fmla="*/ 1245 h 5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420" h="5458">
                  <a:moveTo>
                    <a:pt x="2810" y="1245"/>
                  </a:moveTo>
                  <a:cubicBezTo>
                    <a:pt x="2755" y="1442"/>
                    <a:pt x="2943" y="1891"/>
                    <a:pt x="2724" y="1921"/>
                  </a:cubicBezTo>
                  <a:cubicBezTo>
                    <a:pt x="2451" y="1958"/>
                    <a:pt x="2507" y="1504"/>
                    <a:pt x="2405" y="1272"/>
                  </a:cubicBezTo>
                  <a:cubicBezTo>
                    <a:pt x="2185" y="773"/>
                    <a:pt x="1664" y="529"/>
                    <a:pt x="1192" y="725"/>
                  </a:cubicBezTo>
                  <a:cubicBezTo>
                    <a:pt x="729" y="916"/>
                    <a:pt x="621" y="1391"/>
                    <a:pt x="972" y="1750"/>
                  </a:cubicBezTo>
                  <a:cubicBezTo>
                    <a:pt x="1101" y="1882"/>
                    <a:pt x="1258" y="1993"/>
                    <a:pt x="1417" y="2088"/>
                  </a:cubicBezTo>
                  <a:cubicBezTo>
                    <a:pt x="1739" y="2279"/>
                    <a:pt x="2072" y="2451"/>
                    <a:pt x="2399" y="2632"/>
                  </a:cubicBezTo>
                  <a:cubicBezTo>
                    <a:pt x="3182" y="3065"/>
                    <a:pt x="3420" y="3720"/>
                    <a:pt x="3064" y="4461"/>
                  </a:cubicBezTo>
                  <a:cubicBezTo>
                    <a:pt x="2738" y="5140"/>
                    <a:pt x="1879" y="5458"/>
                    <a:pt x="1146" y="5177"/>
                  </a:cubicBezTo>
                  <a:cubicBezTo>
                    <a:pt x="869" y="5071"/>
                    <a:pt x="609" y="4777"/>
                    <a:pt x="290" y="5152"/>
                  </a:cubicBezTo>
                  <a:cubicBezTo>
                    <a:pt x="189" y="5270"/>
                    <a:pt x="85" y="5102"/>
                    <a:pt x="83" y="4974"/>
                  </a:cubicBezTo>
                  <a:cubicBezTo>
                    <a:pt x="77" y="4565"/>
                    <a:pt x="79" y="4156"/>
                    <a:pt x="83" y="3747"/>
                  </a:cubicBezTo>
                  <a:cubicBezTo>
                    <a:pt x="83" y="3662"/>
                    <a:pt x="104" y="3568"/>
                    <a:pt x="212" y="3566"/>
                  </a:cubicBezTo>
                  <a:cubicBezTo>
                    <a:pt x="288" y="3564"/>
                    <a:pt x="322" y="3639"/>
                    <a:pt x="345" y="3703"/>
                  </a:cubicBezTo>
                  <a:cubicBezTo>
                    <a:pt x="390" y="3832"/>
                    <a:pt x="419" y="3966"/>
                    <a:pt x="471" y="4091"/>
                  </a:cubicBezTo>
                  <a:cubicBezTo>
                    <a:pt x="722" y="4686"/>
                    <a:pt x="1387" y="4997"/>
                    <a:pt x="1986" y="4810"/>
                  </a:cubicBezTo>
                  <a:cubicBezTo>
                    <a:pt x="2301" y="4712"/>
                    <a:pt x="2539" y="4527"/>
                    <a:pt x="2603" y="4195"/>
                  </a:cubicBezTo>
                  <a:cubicBezTo>
                    <a:pt x="2667" y="3871"/>
                    <a:pt x="2484" y="3624"/>
                    <a:pt x="2233" y="3465"/>
                  </a:cubicBezTo>
                  <a:cubicBezTo>
                    <a:pt x="1802" y="3192"/>
                    <a:pt x="1349" y="2957"/>
                    <a:pt x="905" y="2706"/>
                  </a:cubicBezTo>
                  <a:cubicBezTo>
                    <a:pt x="512" y="2485"/>
                    <a:pt x="250" y="2157"/>
                    <a:pt x="173" y="1713"/>
                  </a:cubicBezTo>
                  <a:cubicBezTo>
                    <a:pt x="0" y="716"/>
                    <a:pt x="887" y="0"/>
                    <a:pt x="1886" y="314"/>
                  </a:cubicBezTo>
                  <a:cubicBezTo>
                    <a:pt x="2128" y="390"/>
                    <a:pt x="2361" y="606"/>
                    <a:pt x="2630" y="322"/>
                  </a:cubicBezTo>
                  <a:cubicBezTo>
                    <a:pt x="2724" y="223"/>
                    <a:pt x="2803" y="372"/>
                    <a:pt x="2807" y="471"/>
                  </a:cubicBezTo>
                  <a:cubicBezTo>
                    <a:pt x="2817" y="709"/>
                    <a:pt x="2810" y="948"/>
                    <a:pt x="2810" y="1245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black">
            <a:xfrm>
              <a:off x="4670602" y="6211573"/>
              <a:ext cx="80878" cy="128128"/>
            </a:xfrm>
            <a:custGeom>
              <a:avLst/>
              <a:gdLst>
                <a:gd name="T0" fmla="*/ 119 w 3299"/>
                <a:gd name="T1" fmla="*/ 4226 h 5209"/>
                <a:gd name="T2" fmla="*/ 121 w 3299"/>
                <a:gd name="T3" fmla="*/ 3715 h 5209"/>
                <a:gd name="T4" fmla="*/ 222 w 3299"/>
                <a:gd name="T5" fmla="*/ 3467 h 5209"/>
                <a:gd name="T6" fmla="*/ 406 w 3299"/>
                <a:gd name="T7" fmla="*/ 3677 h 5209"/>
                <a:gd name="T8" fmla="*/ 1300 w 3299"/>
                <a:gd name="T9" fmla="*/ 4702 h 5209"/>
                <a:gd name="T10" fmla="*/ 2283 w 3299"/>
                <a:gd name="T11" fmla="*/ 4594 h 5209"/>
                <a:gd name="T12" fmla="*/ 2471 w 3299"/>
                <a:gd name="T13" fmla="*/ 3596 h 5209"/>
                <a:gd name="T14" fmla="*/ 1879 w 3299"/>
                <a:gd name="T15" fmla="*/ 3121 h 5209"/>
                <a:gd name="T16" fmla="*/ 814 w 3299"/>
                <a:gd name="T17" fmla="*/ 2521 h 5209"/>
                <a:gd name="T18" fmla="*/ 309 w 3299"/>
                <a:gd name="T19" fmla="*/ 769 h 5209"/>
                <a:gd name="T20" fmla="*/ 2074 w 3299"/>
                <a:gd name="T21" fmla="*/ 264 h 5209"/>
                <a:gd name="T22" fmla="*/ 2493 w 3299"/>
                <a:gd name="T23" fmla="*/ 346 h 5209"/>
                <a:gd name="T24" fmla="*/ 2825 w 3299"/>
                <a:gd name="T25" fmla="*/ 550 h 5209"/>
                <a:gd name="T26" fmla="*/ 2821 w 3299"/>
                <a:gd name="T27" fmla="*/ 1675 h 5209"/>
                <a:gd name="T28" fmla="*/ 2733 w 3299"/>
                <a:gd name="T29" fmla="*/ 1835 h 5209"/>
                <a:gd name="T30" fmla="*/ 2600 w 3299"/>
                <a:gd name="T31" fmla="*/ 1712 h 5209"/>
                <a:gd name="T32" fmla="*/ 2468 w 3299"/>
                <a:gd name="T33" fmla="*/ 1273 h 5209"/>
                <a:gd name="T34" fmla="*/ 1816 w 3299"/>
                <a:gd name="T35" fmla="*/ 600 h 5209"/>
                <a:gd name="T36" fmla="*/ 873 w 3299"/>
                <a:gd name="T37" fmla="*/ 911 h 5209"/>
                <a:gd name="T38" fmla="*/ 1156 w 3299"/>
                <a:gd name="T39" fmla="*/ 1794 h 5209"/>
                <a:gd name="T40" fmla="*/ 2389 w 3299"/>
                <a:gd name="T41" fmla="*/ 2511 h 5209"/>
                <a:gd name="T42" fmla="*/ 3172 w 3299"/>
                <a:gd name="T43" fmla="*/ 4190 h 5209"/>
                <a:gd name="T44" fmla="*/ 1665 w 3299"/>
                <a:gd name="T45" fmla="*/ 5166 h 5209"/>
                <a:gd name="T46" fmla="*/ 1017 w 3299"/>
                <a:gd name="T47" fmla="*/ 5044 h 5209"/>
                <a:gd name="T48" fmla="*/ 337 w 3299"/>
                <a:gd name="T49" fmla="*/ 5049 h 5209"/>
                <a:gd name="T50" fmla="*/ 121 w 3299"/>
                <a:gd name="T51" fmla="*/ 4891 h 5209"/>
                <a:gd name="T52" fmla="*/ 121 w 3299"/>
                <a:gd name="T53" fmla="*/ 4226 h 5209"/>
                <a:gd name="T54" fmla="*/ 119 w 3299"/>
                <a:gd name="T55" fmla="*/ 4226 h 5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299" h="5209">
                  <a:moveTo>
                    <a:pt x="119" y="4226"/>
                  </a:moveTo>
                  <a:cubicBezTo>
                    <a:pt x="119" y="4056"/>
                    <a:pt x="114" y="3885"/>
                    <a:pt x="121" y="3715"/>
                  </a:cubicBezTo>
                  <a:cubicBezTo>
                    <a:pt x="125" y="3622"/>
                    <a:pt x="84" y="3482"/>
                    <a:pt x="222" y="3467"/>
                  </a:cubicBezTo>
                  <a:cubicBezTo>
                    <a:pt x="340" y="3455"/>
                    <a:pt x="380" y="3583"/>
                    <a:pt x="406" y="3677"/>
                  </a:cubicBezTo>
                  <a:cubicBezTo>
                    <a:pt x="539" y="4164"/>
                    <a:pt x="784" y="4539"/>
                    <a:pt x="1300" y="4702"/>
                  </a:cubicBezTo>
                  <a:cubicBezTo>
                    <a:pt x="1653" y="4813"/>
                    <a:pt x="1973" y="4761"/>
                    <a:pt x="2283" y="4594"/>
                  </a:cubicBezTo>
                  <a:cubicBezTo>
                    <a:pt x="2654" y="4392"/>
                    <a:pt x="2746" y="3922"/>
                    <a:pt x="2471" y="3596"/>
                  </a:cubicBezTo>
                  <a:cubicBezTo>
                    <a:pt x="2308" y="3402"/>
                    <a:pt x="2119" y="3237"/>
                    <a:pt x="1879" y="3121"/>
                  </a:cubicBezTo>
                  <a:cubicBezTo>
                    <a:pt x="1513" y="2944"/>
                    <a:pt x="1152" y="2747"/>
                    <a:pt x="814" y="2521"/>
                  </a:cubicBezTo>
                  <a:cubicBezTo>
                    <a:pt x="220" y="2123"/>
                    <a:pt x="0" y="1314"/>
                    <a:pt x="309" y="769"/>
                  </a:cubicBezTo>
                  <a:cubicBezTo>
                    <a:pt x="613" y="233"/>
                    <a:pt x="1431" y="0"/>
                    <a:pt x="2074" y="264"/>
                  </a:cubicBezTo>
                  <a:cubicBezTo>
                    <a:pt x="2209" y="319"/>
                    <a:pt x="2345" y="477"/>
                    <a:pt x="2493" y="346"/>
                  </a:cubicBezTo>
                  <a:cubicBezTo>
                    <a:pt x="2853" y="29"/>
                    <a:pt x="2821" y="328"/>
                    <a:pt x="2825" y="550"/>
                  </a:cubicBezTo>
                  <a:cubicBezTo>
                    <a:pt x="2832" y="925"/>
                    <a:pt x="2827" y="1300"/>
                    <a:pt x="2821" y="1675"/>
                  </a:cubicBezTo>
                  <a:cubicBezTo>
                    <a:pt x="2820" y="1737"/>
                    <a:pt x="2818" y="1818"/>
                    <a:pt x="2733" y="1835"/>
                  </a:cubicBezTo>
                  <a:cubicBezTo>
                    <a:pt x="2641" y="1852"/>
                    <a:pt x="2620" y="1769"/>
                    <a:pt x="2600" y="1712"/>
                  </a:cubicBezTo>
                  <a:cubicBezTo>
                    <a:pt x="2549" y="1568"/>
                    <a:pt x="2517" y="1418"/>
                    <a:pt x="2468" y="1273"/>
                  </a:cubicBezTo>
                  <a:cubicBezTo>
                    <a:pt x="2359" y="945"/>
                    <a:pt x="2136" y="718"/>
                    <a:pt x="1816" y="600"/>
                  </a:cubicBezTo>
                  <a:cubicBezTo>
                    <a:pt x="1460" y="469"/>
                    <a:pt x="1031" y="620"/>
                    <a:pt x="873" y="911"/>
                  </a:cubicBezTo>
                  <a:cubicBezTo>
                    <a:pt x="715" y="1200"/>
                    <a:pt x="818" y="1541"/>
                    <a:pt x="1156" y="1794"/>
                  </a:cubicBezTo>
                  <a:cubicBezTo>
                    <a:pt x="1538" y="2081"/>
                    <a:pt x="1955" y="2320"/>
                    <a:pt x="2389" y="2511"/>
                  </a:cubicBezTo>
                  <a:cubicBezTo>
                    <a:pt x="3269" y="2899"/>
                    <a:pt x="3299" y="3604"/>
                    <a:pt x="3172" y="4190"/>
                  </a:cubicBezTo>
                  <a:cubicBezTo>
                    <a:pt x="3043" y="4777"/>
                    <a:pt x="2361" y="5209"/>
                    <a:pt x="1665" y="5166"/>
                  </a:cubicBezTo>
                  <a:cubicBezTo>
                    <a:pt x="1447" y="5153"/>
                    <a:pt x="1221" y="5118"/>
                    <a:pt x="1017" y="5044"/>
                  </a:cubicBezTo>
                  <a:cubicBezTo>
                    <a:pt x="782" y="4959"/>
                    <a:pt x="584" y="4794"/>
                    <a:pt x="337" y="5049"/>
                  </a:cubicBezTo>
                  <a:cubicBezTo>
                    <a:pt x="237" y="5153"/>
                    <a:pt x="121" y="5049"/>
                    <a:pt x="121" y="4891"/>
                  </a:cubicBezTo>
                  <a:cubicBezTo>
                    <a:pt x="122" y="4670"/>
                    <a:pt x="121" y="4448"/>
                    <a:pt x="121" y="4226"/>
                  </a:cubicBezTo>
                  <a:lnTo>
                    <a:pt x="119" y="4226"/>
                  </a:ln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black">
            <a:xfrm>
              <a:off x="5879332" y="6214277"/>
              <a:ext cx="129750" cy="121208"/>
            </a:xfrm>
            <a:custGeom>
              <a:avLst/>
              <a:gdLst>
                <a:gd name="T0" fmla="*/ 4258 w 5292"/>
                <a:gd name="T1" fmla="*/ 4857 h 4929"/>
                <a:gd name="T2" fmla="*/ 3439 w 5292"/>
                <a:gd name="T3" fmla="*/ 4855 h 4929"/>
                <a:gd name="T4" fmla="*/ 3280 w 5292"/>
                <a:gd name="T5" fmla="*/ 4768 h 4929"/>
                <a:gd name="T6" fmla="*/ 3408 w 5292"/>
                <a:gd name="T7" fmla="*/ 4651 h 4929"/>
                <a:gd name="T8" fmla="*/ 3683 w 5292"/>
                <a:gd name="T9" fmla="*/ 3930 h 4929"/>
                <a:gd name="T10" fmla="*/ 2635 w 5292"/>
                <a:gd name="T11" fmla="*/ 3313 h 4929"/>
                <a:gd name="T12" fmla="*/ 2380 w 5292"/>
                <a:gd name="T13" fmla="*/ 3311 h 4929"/>
                <a:gd name="T14" fmla="*/ 1267 w 5292"/>
                <a:gd name="T15" fmla="*/ 4003 h 4929"/>
                <a:gd name="T16" fmla="*/ 1531 w 5292"/>
                <a:gd name="T17" fmla="*/ 4618 h 4929"/>
                <a:gd name="T18" fmla="*/ 1764 w 5292"/>
                <a:gd name="T19" fmla="*/ 4758 h 4929"/>
                <a:gd name="T20" fmla="*/ 1473 w 5292"/>
                <a:gd name="T21" fmla="*/ 4863 h 4929"/>
                <a:gd name="T22" fmla="*/ 194 w 5292"/>
                <a:gd name="T23" fmla="*/ 4861 h 4929"/>
                <a:gd name="T24" fmla="*/ 29 w 5292"/>
                <a:gd name="T25" fmla="*/ 4765 h 4929"/>
                <a:gd name="T26" fmla="*/ 190 w 5292"/>
                <a:gd name="T27" fmla="*/ 4652 h 4929"/>
                <a:gd name="T28" fmla="*/ 855 w 5292"/>
                <a:gd name="T29" fmla="*/ 4014 h 4929"/>
                <a:gd name="T30" fmla="*/ 2317 w 5292"/>
                <a:gd name="T31" fmla="*/ 593 h 4929"/>
                <a:gd name="T32" fmla="*/ 2516 w 5292"/>
                <a:gd name="T33" fmla="*/ 179 h 4929"/>
                <a:gd name="T34" fmla="*/ 2816 w 5292"/>
                <a:gd name="T35" fmla="*/ 180 h 4929"/>
                <a:gd name="T36" fmla="*/ 3053 w 5292"/>
                <a:gd name="T37" fmla="*/ 688 h 4929"/>
                <a:gd name="T38" fmla="*/ 4392 w 5292"/>
                <a:gd name="T39" fmla="*/ 3831 h 4929"/>
                <a:gd name="T40" fmla="*/ 5147 w 5292"/>
                <a:gd name="T41" fmla="*/ 4655 h 4929"/>
                <a:gd name="T42" fmla="*/ 5245 w 5292"/>
                <a:gd name="T43" fmla="*/ 4785 h 4929"/>
                <a:gd name="T44" fmla="*/ 5127 w 5292"/>
                <a:gd name="T45" fmla="*/ 4856 h 4929"/>
                <a:gd name="T46" fmla="*/ 4258 w 5292"/>
                <a:gd name="T47" fmla="*/ 4859 h 4929"/>
                <a:gd name="T48" fmla="*/ 4258 w 5292"/>
                <a:gd name="T49" fmla="*/ 4857 h 4929"/>
                <a:gd name="T50" fmla="*/ 2492 w 5292"/>
                <a:gd name="T51" fmla="*/ 2887 h 4929"/>
                <a:gd name="T52" fmla="*/ 2938 w 5292"/>
                <a:gd name="T53" fmla="*/ 2236 h 4929"/>
                <a:gd name="T54" fmla="*/ 2498 w 5292"/>
                <a:gd name="T55" fmla="*/ 1327 h 4929"/>
                <a:gd name="T56" fmla="*/ 2028 w 5292"/>
                <a:gd name="T57" fmla="*/ 2251 h 4929"/>
                <a:gd name="T58" fmla="*/ 2492 w 5292"/>
                <a:gd name="T59" fmla="*/ 2887 h 4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92" h="4929">
                  <a:moveTo>
                    <a:pt x="4258" y="4857"/>
                  </a:moveTo>
                  <a:cubicBezTo>
                    <a:pt x="3985" y="4857"/>
                    <a:pt x="3712" y="4860"/>
                    <a:pt x="3439" y="4855"/>
                  </a:cubicBezTo>
                  <a:cubicBezTo>
                    <a:pt x="3376" y="4854"/>
                    <a:pt x="3293" y="4857"/>
                    <a:pt x="3280" y="4768"/>
                  </a:cubicBezTo>
                  <a:cubicBezTo>
                    <a:pt x="3267" y="4677"/>
                    <a:pt x="3349" y="4679"/>
                    <a:pt x="3408" y="4651"/>
                  </a:cubicBezTo>
                  <a:cubicBezTo>
                    <a:pt x="3866" y="4434"/>
                    <a:pt x="3882" y="4388"/>
                    <a:pt x="3683" y="3930"/>
                  </a:cubicBezTo>
                  <a:cubicBezTo>
                    <a:pt x="3394" y="3268"/>
                    <a:pt x="3394" y="3268"/>
                    <a:pt x="2635" y="3313"/>
                  </a:cubicBezTo>
                  <a:cubicBezTo>
                    <a:pt x="2550" y="3318"/>
                    <a:pt x="2465" y="3317"/>
                    <a:pt x="2380" y="3311"/>
                  </a:cubicBezTo>
                  <a:cubicBezTo>
                    <a:pt x="1556" y="3254"/>
                    <a:pt x="1567" y="3257"/>
                    <a:pt x="1267" y="4003"/>
                  </a:cubicBezTo>
                  <a:cubicBezTo>
                    <a:pt x="1137" y="4323"/>
                    <a:pt x="1170" y="4527"/>
                    <a:pt x="1531" y="4618"/>
                  </a:cubicBezTo>
                  <a:cubicBezTo>
                    <a:pt x="1623" y="4641"/>
                    <a:pt x="1778" y="4630"/>
                    <a:pt x="1764" y="4758"/>
                  </a:cubicBezTo>
                  <a:cubicBezTo>
                    <a:pt x="1747" y="4929"/>
                    <a:pt x="1577" y="4861"/>
                    <a:pt x="1473" y="4863"/>
                  </a:cubicBezTo>
                  <a:cubicBezTo>
                    <a:pt x="1047" y="4870"/>
                    <a:pt x="621" y="4864"/>
                    <a:pt x="194" y="4861"/>
                  </a:cubicBezTo>
                  <a:cubicBezTo>
                    <a:pt x="123" y="4861"/>
                    <a:pt x="44" y="4834"/>
                    <a:pt x="29" y="4765"/>
                  </a:cubicBezTo>
                  <a:cubicBezTo>
                    <a:pt x="0" y="4629"/>
                    <a:pt x="123" y="4662"/>
                    <a:pt x="190" y="4652"/>
                  </a:cubicBezTo>
                  <a:cubicBezTo>
                    <a:pt x="562" y="4593"/>
                    <a:pt x="724" y="4323"/>
                    <a:pt x="855" y="4014"/>
                  </a:cubicBezTo>
                  <a:cubicBezTo>
                    <a:pt x="1341" y="2873"/>
                    <a:pt x="1828" y="1733"/>
                    <a:pt x="2317" y="593"/>
                  </a:cubicBezTo>
                  <a:cubicBezTo>
                    <a:pt x="2377" y="452"/>
                    <a:pt x="2443" y="314"/>
                    <a:pt x="2516" y="179"/>
                  </a:cubicBezTo>
                  <a:cubicBezTo>
                    <a:pt x="2612" y="0"/>
                    <a:pt x="2728" y="25"/>
                    <a:pt x="2816" y="180"/>
                  </a:cubicBezTo>
                  <a:cubicBezTo>
                    <a:pt x="2908" y="342"/>
                    <a:pt x="2980" y="516"/>
                    <a:pt x="3053" y="688"/>
                  </a:cubicBezTo>
                  <a:cubicBezTo>
                    <a:pt x="3501" y="1735"/>
                    <a:pt x="3947" y="2783"/>
                    <a:pt x="4392" y="3831"/>
                  </a:cubicBezTo>
                  <a:cubicBezTo>
                    <a:pt x="4547" y="4194"/>
                    <a:pt x="4693" y="4565"/>
                    <a:pt x="5147" y="4655"/>
                  </a:cubicBezTo>
                  <a:cubicBezTo>
                    <a:pt x="5210" y="4668"/>
                    <a:pt x="5292" y="4693"/>
                    <a:pt x="5245" y="4785"/>
                  </a:cubicBezTo>
                  <a:cubicBezTo>
                    <a:pt x="5227" y="4820"/>
                    <a:pt x="5168" y="4855"/>
                    <a:pt x="5127" y="4856"/>
                  </a:cubicBezTo>
                  <a:cubicBezTo>
                    <a:pt x="4838" y="4862"/>
                    <a:pt x="4547" y="4859"/>
                    <a:pt x="4258" y="4859"/>
                  </a:cubicBezTo>
                  <a:lnTo>
                    <a:pt x="4258" y="4857"/>
                  </a:lnTo>
                  <a:close/>
                  <a:moveTo>
                    <a:pt x="2492" y="2887"/>
                  </a:moveTo>
                  <a:cubicBezTo>
                    <a:pt x="3219" y="2864"/>
                    <a:pt x="3224" y="2862"/>
                    <a:pt x="2938" y="2236"/>
                  </a:cubicBezTo>
                  <a:cubicBezTo>
                    <a:pt x="2798" y="1930"/>
                    <a:pt x="2716" y="1595"/>
                    <a:pt x="2498" y="1327"/>
                  </a:cubicBezTo>
                  <a:cubicBezTo>
                    <a:pt x="2244" y="1585"/>
                    <a:pt x="2160" y="1932"/>
                    <a:pt x="2028" y="2251"/>
                  </a:cubicBezTo>
                  <a:cubicBezTo>
                    <a:pt x="1755" y="2908"/>
                    <a:pt x="1762" y="2911"/>
                    <a:pt x="2492" y="288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black">
            <a:xfrm>
              <a:off x="4780133" y="6218926"/>
              <a:ext cx="123479" cy="122506"/>
            </a:xfrm>
            <a:custGeom>
              <a:avLst/>
              <a:gdLst>
                <a:gd name="T0" fmla="*/ 3979 w 5034"/>
                <a:gd name="T1" fmla="*/ 2052 h 4981"/>
                <a:gd name="T2" fmla="*/ 3977 w 5034"/>
                <a:gd name="T3" fmla="*/ 933 h 4981"/>
                <a:gd name="T4" fmla="*/ 3486 w 5034"/>
                <a:gd name="T5" fmla="*/ 251 h 4981"/>
                <a:gd name="T6" fmla="*/ 3353 w 5034"/>
                <a:gd name="T7" fmla="*/ 125 h 4981"/>
                <a:gd name="T8" fmla="*/ 3499 w 5034"/>
                <a:gd name="T9" fmla="*/ 30 h 4981"/>
                <a:gd name="T10" fmla="*/ 4879 w 5034"/>
                <a:gd name="T11" fmla="*/ 33 h 4981"/>
                <a:gd name="T12" fmla="*/ 5001 w 5034"/>
                <a:gd name="T13" fmla="*/ 95 h 4981"/>
                <a:gd name="T14" fmla="*/ 4889 w 5034"/>
                <a:gd name="T15" fmla="*/ 222 h 4981"/>
                <a:gd name="T16" fmla="*/ 4391 w 5034"/>
                <a:gd name="T17" fmla="*/ 1051 h 4981"/>
                <a:gd name="T18" fmla="*/ 4386 w 5034"/>
                <a:gd name="T19" fmla="*/ 2943 h 4981"/>
                <a:gd name="T20" fmla="*/ 3515 w 5034"/>
                <a:gd name="T21" fmla="*/ 4607 h 4981"/>
                <a:gd name="T22" fmla="*/ 1328 w 5034"/>
                <a:gd name="T23" fmla="*/ 4532 h 4981"/>
                <a:gd name="T24" fmla="*/ 649 w 5034"/>
                <a:gd name="T25" fmla="*/ 3229 h 4981"/>
                <a:gd name="T26" fmla="*/ 578 w 5034"/>
                <a:gd name="T27" fmla="*/ 780 h 4981"/>
                <a:gd name="T28" fmla="*/ 145 w 5034"/>
                <a:gd name="T29" fmla="*/ 246 h 4981"/>
                <a:gd name="T30" fmla="*/ 2 w 5034"/>
                <a:gd name="T31" fmla="*/ 135 h 4981"/>
                <a:gd name="T32" fmla="*/ 191 w 5034"/>
                <a:gd name="T33" fmla="*/ 27 h 4981"/>
                <a:gd name="T34" fmla="*/ 1725 w 5034"/>
                <a:gd name="T35" fmla="*/ 26 h 4981"/>
                <a:gd name="T36" fmla="*/ 1923 w 5034"/>
                <a:gd name="T37" fmla="*/ 119 h 4981"/>
                <a:gd name="T38" fmla="*/ 1781 w 5034"/>
                <a:gd name="T39" fmla="*/ 234 h 4981"/>
                <a:gd name="T40" fmla="*/ 1349 w 5034"/>
                <a:gd name="T41" fmla="*/ 850 h 4981"/>
                <a:gd name="T42" fmla="*/ 1356 w 5034"/>
                <a:gd name="T43" fmla="*/ 3249 h 4981"/>
                <a:gd name="T44" fmla="*/ 2568 w 5034"/>
                <a:gd name="T45" fmla="*/ 4456 h 4981"/>
                <a:gd name="T46" fmla="*/ 3924 w 5034"/>
                <a:gd name="T47" fmla="*/ 3435 h 4981"/>
                <a:gd name="T48" fmla="*/ 3979 w 5034"/>
                <a:gd name="T49" fmla="*/ 2052 h 4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034" h="4981">
                  <a:moveTo>
                    <a:pt x="3979" y="2052"/>
                  </a:moveTo>
                  <a:cubicBezTo>
                    <a:pt x="3979" y="1580"/>
                    <a:pt x="3986" y="1256"/>
                    <a:pt x="3977" y="933"/>
                  </a:cubicBezTo>
                  <a:cubicBezTo>
                    <a:pt x="3967" y="601"/>
                    <a:pt x="3952" y="264"/>
                    <a:pt x="3486" y="251"/>
                  </a:cubicBezTo>
                  <a:cubicBezTo>
                    <a:pt x="3425" y="250"/>
                    <a:pt x="3353" y="209"/>
                    <a:pt x="3353" y="125"/>
                  </a:cubicBezTo>
                  <a:cubicBezTo>
                    <a:pt x="3352" y="24"/>
                    <a:pt x="3441" y="30"/>
                    <a:pt x="3499" y="30"/>
                  </a:cubicBezTo>
                  <a:cubicBezTo>
                    <a:pt x="3959" y="26"/>
                    <a:pt x="4419" y="28"/>
                    <a:pt x="4879" y="33"/>
                  </a:cubicBezTo>
                  <a:cubicBezTo>
                    <a:pt x="4922" y="34"/>
                    <a:pt x="4989" y="63"/>
                    <a:pt x="5001" y="95"/>
                  </a:cubicBezTo>
                  <a:cubicBezTo>
                    <a:pt x="5034" y="184"/>
                    <a:pt x="4950" y="210"/>
                    <a:pt x="4889" y="222"/>
                  </a:cubicBezTo>
                  <a:cubicBezTo>
                    <a:pt x="4417" y="315"/>
                    <a:pt x="4399" y="692"/>
                    <a:pt x="4391" y="1051"/>
                  </a:cubicBezTo>
                  <a:cubicBezTo>
                    <a:pt x="4375" y="1682"/>
                    <a:pt x="4383" y="2313"/>
                    <a:pt x="4386" y="2943"/>
                  </a:cubicBezTo>
                  <a:cubicBezTo>
                    <a:pt x="4388" y="3653"/>
                    <a:pt x="4191" y="4264"/>
                    <a:pt x="3515" y="4607"/>
                  </a:cubicBezTo>
                  <a:cubicBezTo>
                    <a:pt x="2778" y="4981"/>
                    <a:pt x="2037" y="4971"/>
                    <a:pt x="1328" y="4532"/>
                  </a:cubicBezTo>
                  <a:cubicBezTo>
                    <a:pt x="853" y="4238"/>
                    <a:pt x="691" y="3765"/>
                    <a:pt x="649" y="3229"/>
                  </a:cubicBezTo>
                  <a:cubicBezTo>
                    <a:pt x="586" y="2414"/>
                    <a:pt x="731" y="1595"/>
                    <a:pt x="578" y="780"/>
                  </a:cubicBezTo>
                  <a:cubicBezTo>
                    <a:pt x="525" y="495"/>
                    <a:pt x="452" y="299"/>
                    <a:pt x="145" y="246"/>
                  </a:cubicBezTo>
                  <a:cubicBezTo>
                    <a:pt x="90" y="236"/>
                    <a:pt x="3" y="174"/>
                    <a:pt x="2" y="135"/>
                  </a:cubicBezTo>
                  <a:cubicBezTo>
                    <a:pt x="0" y="17"/>
                    <a:pt x="115" y="27"/>
                    <a:pt x="191" y="27"/>
                  </a:cubicBezTo>
                  <a:cubicBezTo>
                    <a:pt x="703" y="22"/>
                    <a:pt x="1214" y="21"/>
                    <a:pt x="1725" y="26"/>
                  </a:cubicBezTo>
                  <a:cubicBezTo>
                    <a:pt x="1798" y="27"/>
                    <a:pt x="1911" y="0"/>
                    <a:pt x="1923" y="119"/>
                  </a:cubicBezTo>
                  <a:cubicBezTo>
                    <a:pt x="1931" y="203"/>
                    <a:pt x="1836" y="229"/>
                    <a:pt x="1781" y="234"/>
                  </a:cubicBezTo>
                  <a:cubicBezTo>
                    <a:pt x="1393" y="274"/>
                    <a:pt x="1344" y="525"/>
                    <a:pt x="1349" y="850"/>
                  </a:cubicBezTo>
                  <a:cubicBezTo>
                    <a:pt x="1362" y="1650"/>
                    <a:pt x="1347" y="2450"/>
                    <a:pt x="1356" y="3249"/>
                  </a:cubicBezTo>
                  <a:cubicBezTo>
                    <a:pt x="1363" y="3900"/>
                    <a:pt x="1874" y="4400"/>
                    <a:pt x="2568" y="4456"/>
                  </a:cubicBezTo>
                  <a:cubicBezTo>
                    <a:pt x="3158" y="4504"/>
                    <a:pt x="3818" y="4015"/>
                    <a:pt x="3924" y="3435"/>
                  </a:cubicBezTo>
                  <a:cubicBezTo>
                    <a:pt x="4017" y="2929"/>
                    <a:pt x="3973" y="2415"/>
                    <a:pt x="3979" y="2052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black">
            <a:xfrm>
              <a:off x="7234788" y="6216872"/>
              <a:ext cx="124993" cy="116991"/>
            </a:xfrm>
            <a:custGeom>
              <a:avLst/>
              <a:gdLst>
                <a:gd name="T0" fmla="*/ 2825 w 5095"/>
                <a:gd name="T1" fmla="*/ 2177 h 4754"/>
                <a:gd name="T2" fmla="*/ 2834 w 5095"/>
                <a:gd name="T3" fmla="*/ 3658 h 4754"/>
                <a:gd name="T4" fmla="*/ 3403 w 5095"/>
                <a:gd name="T5" fmla="*/ 4458 h 4754"/>
                <a:gd name="T6" fmla="*/ 3532 w 5095"/>
                <a:gd name="T7" fmla="*/ 4585 h 4754"/>
                <a:gd name="T8" fmla="*/ 3375 w 5095"/>
                <a:gd name="T9" fmla="*/ 4748 h 4754"/>
                <a:gd name="T10" fmla="*/ 1587 w 5095"/>
                <a:gd name="T11" fmla="*/ 4753 h 4754"/>
                <a:gd name="T12" fmla="*/ 1419 w 5095"/>
                <a:gd name="T13" fmla="*/ 4608 h 4754"/>
                <a:gd name="T14" fmla="*/ 1577 w 5095"/>
                <a:gd name="T15" fmla="*/ 4452 h 4754"/>
                <a:gd name="T16" fmla="*/ 2128 w 5095"/>
                <a:gd name="T17" fmla="*/ 3664 h 4754"/>
                <a:gd name="T18" fmla="*/ 2122 w 5095"/>
                <a:gd name="T19" fmla="*/ 905 h 4754"/>
                <a:gd name="T20" fmla="*/ 1536 w 5095"/>
                <a:gd name="T21" fmla="*/ 387 h 4754"/>
                <a:gd name="T22" fmla="*/ 1078 w 5095"/>
                <a:gd name="T23" fmla="*/ 404 h 4754"/>
                <a:gd name="T24" fmla="*/ 329 w 5095"/>
                <a:gd name="T25" fmla="*/ 871 h 4754"/>
                <a:gd name="T26" fmla="*/ 139 w 5095"/>
                <a:gd name="T27" fmla="*/ 1052 h 4754"/>
                <a:gd name="T28" fmla="*/ 69 w 5095"/>
                <a:gd name="T29" fmla="*/ 796 h 4754"/>
                <a:gd name="T30" fmla="*/ 882 w 5095"/>
                <a:gd name="T31" fmla="*/ 2 h 4754"/>
                <a:gd name="T32" fmla="*/ 4255 w 5095"/>
                <a:gd name="T33" fmla="*/ 3 h 4754"/>
                <a:gd name="T34" fmla="*/ 4915 w 5095"/>
                <a:gd name="T35" fmla="*/ 950 h 4754"/>
                <a:gd name="T36" fmla="*/ 4825 w 5095"/>
                <a:gd name="T37" fmla="*/ 1057 h 4754"/>
                <a:gd name="T38" fmla="*/ 4677 w 5095"/>
                <a:gd name="T39" fmla="*/ 959 h 4754"/>
                <a:gd name="T40" fmla="*/ 4161 w 5095"/>
                <a:gd name="T41" fmla="*/ 396 h 4754"/>
                <a:gd name="T42" fmla="*/ 2994 w 5095"/>
                <a:gd name="T43" fmla="*/ 375 h 4754"/>
                <a:gd name="T44" fmla="*/ 2826 w 5095"/>
                <a:gd name="T45" fmla="*/ 695 h 4754"/>
                <a:gd name="T46" fmla="*/ 2825 w 5095"/>
                <a:gd name="T47" fmla="*/ 2177 h 4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095" h="4754">
                  <a:moveTo>
                    <a:pt x="2825" y="2177"/>
                  </a:moveTo>
                  <a:cubicBezTo>
                    <a:pt x="2826" y="2671"/>
                    <a:pt x="2800" y="3167"/>
                    <a:pt x="2834" y="3658"/>
                  </a:cubicBezTo>
                  <a:cubicBezTo>
                    <a:pt x="2859" y="4017"/>
                    <a:pt x="2857" y="4444"/>
                    <a:pt x="3403" y="4458"/>
                  </a:cubicBezTo>
                  <a:cubicBezTo>
                    <a:pt x="3470" y="4459"/>
                    <a:pt x="3535" y="4498"/>
                    <a:pt x="3532" y="4585"/>
                  </a:cubicBezTo>
                  <a:cubicBezTo>
                    <a:pt x="3529" y="4686"/>
                    <a:pt x="3467" y="4747"/>
                    <a:pt x="3375" y="4748"/>
                  </a:cubicBezTo>
                  <a:cubicBezTo>
                    <a:pt x="2779" y="4754"/>
                    <a:pt x="2183" y="4754"/>
                    <a:pt x="1587" y="4753"/>
                  </a:cubicBezTo>
                  <a:cubicBezTo>
                    <a:pt x="1495" y="4753"/>
                    <a:pt x="1420" y="4717"/>
                    <a:pt x="1419" y="4608"/>
                  </a:cubicBezTo>
                  <a:cubicBezTo>
                    <a:pt x="1417" y="4501"/>
                    <a:pt x="1482" y="4458"/>
                    <a:pt x="1577" y="4452"/>
                  </a:cubicBezTo>
                  <a:cubicBezTo>
                    <a:pt x="2088" y="4417"/>
                    <a:pt x="2138" y="4085"/>
                    <a:pt x="2128" y="3664"/>
                  </a:cubicBezTo>
                  <a:cubicBezTo>
                    <a:pt x="2108" y="2745"/>
                    <a:pt x="2123" y="1825"/>
                    <a:pt x="2122" y="905"/>
                  </a:cubicBezTo>
                  <a:cubicBezTo>
                    <a:pt x="2121" y="352"/>
                    <a:pt x="2110" y="345"/>
                    <a:pt x="1536" y="387"/>
                  </a:cubicBezTo>
                  <a:cubicBezTo>
                    <a:pt x="1384" y="398"/>
                    <a:pt x="1230" y="414"/>
                    <a:pt x="1078" y="404"/>
                  </a:cubicBezTo>
                  <a:cubicBezTo>
                    <a:pt x="714" y="382"/>
                    <a:pt x="445" y="496"/>
                    <a:pt x="329" y="871"/>
                  </a:cubicBezTo>
                  <a:cubicBezTo>
                    <a:pt x="302" y="959"/>
                    <a:pt x="282" y="1094"/>
                    <a:pt x="139" y="1052"/>
                  </a:cubicBezTo>
                  <a:cubicBezTo>
                    <a:pt x="0" y="1011"/>
                    <a:pt x="66" y="890"/>
                    <a:pt x="69" y="796"/>
                  </a:cubicBezTo>
                  <a:cubicBezTo>
                    <a:pt x="92" y="7"/>
                    <a:pt x="95" y="3"/>
                    <a:pt x="882" y="2"/>
                  </a:cubicBezTo>
                  <a:cubicBezTo>
                    <a:pt x="2007" y="1"/>
                    <a:pt x="3131" y="0"/>
                    <a:pt x="4255" y="3"/>
                  </a:cubicBezTo>
                  <a:cubicBezTo>
                    <a:pt x="4796" y="4"/>
                    <a:pt x="5095" y="437"/>
                    <a:pt x="4915" y="950"/>
                  </a:cubicBezTo>
                  <a:cubicBezTo>
                    <a:pt x="4899" y="995"/>
                    <a:pt x="4889" y="1045"/>
                    <a:pt x="4825" y="1057"/>
                  </a:cubicBezTo>
                  <a:cubicBezTo>
                    <a:pt x="4739" y="1073"/>
                    <a:pt x="4696" y="1027"/>
                    <a:pt x="4677" y="959"/>
                  </a:cubicBezTo>
                  <a:cubicBezTo>
                    <a:pt x="4602" y="682"/>
                    <a:pt x="4471" y="471"/>
                    <a:pt x="4161" y="396"/>
                  </a:cubicBezTo>
                  <a:cubicBezTo>
                    <a:pt x="3771" y="303"/>
                    <a:pt x="3382" y="356"/>
                    <a:pt x="2994" y="375"/>
                  </a:cubicBezTo>
                  <a:cubicBezTo>
                    <a:pt x="2810" y="384"/>
                    <a:pt x="2827" y="563"/>
                    <a:pt x="2826" y="695"/>
                  </a:cubicBezTo>
                  <a:cubicBezTo>
                    <a:pt x="2823" y="1189"/>
                    <a:pt x="2825" y="1683"/>
                    <a:pt x="2825" y="217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black">
            <a:xfrm>
              <a:off x="7025674" y="6216872"/>
              <a:ext cx="50927" cy="117099"/>
            </a:xfrm>
            <a:custGeom>
              <a:avLst/>
              <a:gdLst>
                <a:gd name="T0" fmla="*/ 1032 w 2074"/>
                <a:gd name="T1" fmla="*/ 4757 h 4761"/>
                <a:gd name="T2" fmla="*/ 265 w 2074"/>
                <a:gd name="T3" fmla="*/ 4758 h 4761"/>
                <a:gd name="T4" fmla="*/ 19 w 2074"/>
                <a:gd name="T5" fmla="*/ 4617 h 4761"/>
                <a:gd name="T6" fmla="*/ 230 w 2074"/>
                <a:gd name="T7" fmla="*/ 4451 h 4761"/>
                <a:gd name="T8" fmla="*/ 678 w 2074"/>
                <a:gd name="T9" fmla="*/ 3838 h 4761"/>
                <a:gd name="T10" fmla="*/ 679 w 2074"/>
                <a:gd name="T11" fmla="*/ 923 h 4761"/>
                <a:gd name="T12" fmla="*/ 191 w 2074"/>
                <a:gd name="T13" fmla="*/ 244 h 4761"/>
                <a:gd name="T14" fmla="*/ 46 w 2074"/>
                <a:gd name="T15" fmla="*/ 129 h 4761"/>
                <a:gd name="T16" fmla="*/ 228 w 2074"/>
                <a:gd name="T17" fmla="*/ 10 h 4761"/>
                <a:gd name="T18" fmla="*/ 1762 w 2074"/>
                <a:gd name="T19" fmla="*/ 8 h 4761"/>
                <a:gd name="T20" fmla="*/ 1972 w 2074"/>
                <a:gd name="T21" fmla="*/ 103 h 4761"/>
                <a:gd name="T22" fmla="*/ 1820 w 2074"/>
                <a:gd name="T23" fmla="*/ 253 h 4761"/>
                <a:gd name="T24" fmla="*/ 1407 w 2074"/>
                <a:gd name="T25" fmla="*/ 978 h 4761"/>
                <a:gd name="T26" fmla="*/ 1442 w 2074"/>
                <a:gd name="T27" fmla="*/ 2652 h 4761"/>
                <a:gd name="T28" fmla="*/ 1460 w 2074"/>
                <a:gd name="T29" fmla="*/ 3856 h 4761"/>
                <a:gd name="T30" fmla="*/ 1854 w 2074"/>
                <a:gd name="T31" fmla="*/ 4458 h 4761"/>
                <a:gd name="T32" fmla="*/ 2051 w 2074"/>
                <a:gd name="T33" fmla="*/ 4639 h 4761"/>
                <a:gd name="T34" fmla="*/ 1799 w 2074"/>
                <a:gd name="T35" fmla="*/ 4760 h 4761"/>
                <a:gd name="T36" fmla="*/ 1032 w 2074"/>
                <a:gd name="T37" fmla="*/ 4759 h 4761"/>
                <a:gd name="T38" fmla="*/ 1032 w 2074"/>
                <a:gd name="T39" fmla="*/ 4757 h 4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74" h="4761">
                  <a:moveTo>
                    <a:pt x="1032" y="4757"/>
                  </a:moveTo>
                  <a:cubicBezTo>
                    <a:pt x="776" y="4757"/>
                    <a:pt x="520" y="4755"/>
                    <a:pt x="265" y="4758"/>
                  </a:cubicBezTo>
                  <a:cubicBezTo>
                    <a:pt x="151" y="4759"/>
                    <a:pt x="35" y="4715"/>
                    <a:pt x="19" y="4617"/>
                  </a:cubicBezTo>
                  <a:cubicBezTo>
                    <a:pt x="0" y="4497"/>
                    <a:pt x="120" y="4463"/>
                    <a:pt x="230" y="4451"/>
                  </a:cubicBezTo>
                  <a:cubicBezTo>
                    <a:pt x="602" y="4410"/>
                    <a:pt x="682" y="4172"/>
                    <a:pt x="678" y="3838"/>
                  </a:cubicBezTo>
                  <a:cubicBezTo>
                    <a:pt x="666" y="2866"/>
                    <a:pt x="665" y="1894"/>
                    <a:pt x="679" y="923"/>
                  </a:cubicBezTo>
                  <a:cubicBezTo>
                    <a:pt x="684" y="559"/>
                    <a:pt x="634" y="272"/>
                    <a:pt x="191" y="244"/>
                  </a:cubicBezTo>
                  <a:cubicBezTo>
                    <a:pt x="121" y="240"/>
                    <a:pt x="49" y="205"/>
                    <a:pt x="46" y="129"/>
                  </a:cubicBezTo>
                  <a:cubicBezTo>
                    <a:pt x="41" y="7"/>
                    <a:pt x="151" y="11"/>
                    <a:pt x="228" y="10"/>
                  </a:cubicBezTo>
                  <a:cubicBezTo>
                    <a:pt x="739" y="5"/>
                    <a:pt x="1250" y="4"/>
                    <a:pt x="1762" y="8"/>
                  </a:cubicBezTo>
                  <a:cubicBezTo>
                    <a:pt x="1840" y="9"/>
                    <a:pt x="1944" y="0"/>
                    <a:pt x="1972" y="103"/>
                  </a:cubicBezTo>
                  <a:cubicBezTo>
                    <a:pt x="2004" y="225"/>
                    <a:pt x="1900" y="235"/>
                    <a:pt x="1820" y="253"/>
                  </a:cubicBezTo>
                  <a:cubicBezTo>
                    <a:pt x="1419" y="344"/>
                    <a:pt x="1412" y="678"/>
                    <a:pt x="1407" y="978"/>
                  </a:cubicBezTo>
                  <a:cubicBezTo>
                    <a:pt x="1400" y="1536"/>
                    <a:pt x="1430" y="2094"/>
                    <a:pt x="1442" y="2652"/>
                  </a:cubicBezTo>
                  <a:cubicBezTo>
                    <a:pt x="1451" y="3054"/>
                    <a:pt x="1469" y="3455"/>
                    <a:pt x="1460" y="3856"/>
                  </a:cubicBezTo>
                  <a:cubicBezTo>
                    <a:pt x="1453" y="4159"/>
                    <a:pt x="1501" y="4402"/>
                    <a:pt x="1854" y="4458"/>
                  </a:cubicBezTo>
                  <a:cubicBezTo>
                    <a:pt x="1960" y="4475"/>
                    <a:pt x="2074" y="4518"/>
                    <a:pt x="2051" y="4639"/>
                  </a:cubicBezTo>
                  <a:cubicBezTo>
                    <a:pt x="2030" y="4752"/>
                    <a:pt x="1907" y="4761"/>
                    <a:pt x="1799" y="4760"/>
                  </a:cubicBezTo>
                  <a:cubicBezTo>
                    <a:pt x="1543" y="4757"/>
                    <a:pt x="1288" y="4759"/>
                    <a:pt x="1032" y="4759"/>
                  </a:cubicBezTo>
                  <a:lnTo>
                    <a:pt x="1032" y="4757"/>
                  </a:ln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black">
            <a:xfrm>
              <a:off x="5799211" y="6216980"/>
              <a:ext cx="51035" cy="117316"/>
            </a:xfrm>
            <a:custGeom>
              <a:avLst/>
              <a:gdLst>
                <a:gd name="T0" fmla="*/ 1072 w 2081"/>
                <a:gd name="T1" fmla="*/ 4754 h 4767"/>
                <a:gd name="T2" fmla="*/ 203 w 2081"/>
                <a:gd name="T3" fmla="*/ 4754 h 4767"/>
                <a:gd name="T4" fmla="*/ 14 w 2081"/>
                <a:gd name="T5" fmla="*/ 4627 h 4767"/>
                <a:gd name="T6" fmla="*/ 175 w 2081"/>
                <a:gd name="T7" fmla="*/ 4532 h 4767"/>
                <a:gd name="T8" fmla="*/ 681 w 2081"/>
                <a:gd name="T9" fmla="*/ 3791 h 4767"/>
                <a:gd name="T10" fmla="*/ 680 w 2081"/>
                <a:gd name="T11" fmla="*/ 928 h 4767"/>
                <a:gd name="T12" fmla="*/ 235 w 2081"/>
                <a:gd name="T13" fmla="*/ 319 h 4767"/>
                <a:gd name="T14" fmla="*/ 10 w 2081"/>
                <a:gd name="T15" fmla="*/ 156 h 4767"/>
                <a:gd name="T16" fmla="*/ 296 w 2081"/>
                <a:gd name="T17" fmla="*/ 10 h 4767"/>
                <a:gd name="T18" fmla="*/ 1830 w 2081"/>
                <a:gd name="T19" fmla="*/ 4 h 4767"/>
                <a:gd name="T20" fmla="*/ 2068 w 2081"/>
                <a:gd name="T21" fmla="*/ 138 h 4767"/>
                <a:gd name="T22" fmla="*/ 1866 w 2081"/>
                <a:gd name="T23" fmla="*/ 323 h 4767"/>
                <a:gd name="T24" fmla="*/ 1416 w 2081"/>
                <a:gd name="T25" fmla="*/ 1041 h 4767"/>
                <a:gd name="T26" fmla="*/ 1439 w 2081"/>
                <a:gd name="T27" fmla="*/ 3800 h 4767"/>
                <a:gd name="T28" fmla="*/ 1928 w 2081"/>
                <a:gd name="T29" fmla="*/ 4540 h 4767"/>
                <a:gd name="T30" fmla="*/ 2078 w 2081"/>
                <a:gd name="T31" fmla="*/ 4646 h 4767"/>
                <a:gd name="T32" fmla="*/ 1890 w 2081"/>
                <a:gd name="T33" fmla="*/ 4753 h 4767"/>
                <a:gd name="T34" fmla="*/ 1072 w 2081"/>
                <a:gd name="T35" fmla="*/ 4754 h 4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81" h="4767">
                  <a:moveTo>
                    <a:pt x="1072" y="4754"/>
                  </a:moveTo>
                  <a:cubicBezTo>
                    <a:pt x="782" y="4754"/>
                    <a:pt x="493" y="4753"/>
                    <a:pt x="203" y="4754"/>
                  </a:cubicBezTo>
                  <a:cubicBezTo>
                    <a:pt x="109" y="4754"/>
                    <a:pt x="19" y="4717"/>
                    <a:pt x="14" y="4627"/>
                  </a:cubicBezTo>
                  <a:cubicBezTo>
                    <a:pt x="10" y="4562"/>
                    <a:pt x="106" y="4541"/>
                    <a:pt x="175" y="4532"/>
                  </a:cubicBezTo>
                  <a:cubicBezTo>
                    <a:pt x="618" y="4472"/>
                    <a:pt x="687" y="4174"/>
                    <a:pt x="681" y="3791"/>
                  </a:cubicBezTo>
                  <a:cubicBezTo>
                    <a:pt x="668" y="2837"/>
                    <a:pt x="671" y="1882"/>
                    <a:pt x="680" y="928"/>
                  </a:cubicBezTo>
                  <a:cubicBezTo>
                    <a:pt x="683" y="602"/>
                    <a:pt x="626" y="352"/>
                    <a:pt x="235" y="319"/>
                  </a:cubicBezTo>
                  <a:cubicBezTo>
                    <a:pt x="141" y="311"/>
                    <a:pt x="0" y="269"/>
                    <a:pt x="10" y="156"/>
                  </a:cubicBezTo>
                  <a:cubicBezTo>
                    <a:pt x="23" y="4"/>
                    <a:pt x="186" y="12"/>
                    <a:pt x="296" y="10"/>
                  </a:cubicBezTo>
                  <a:cubicBezTo>
                    <a:pt x="807" y="0"/>
                    <a:pt x="1319" y="1"/>
                    <a:pt x="1830" y="4"/>
                  </a:cubicBezTo>
                  <a:cubicBezTo>
                    <a:pt x="1927" y="4"/>
                    <a:pt x="2054" y="7"/>
                    <a:pt x="2068" y="138"/>
                  </a:cubicBezTo>
                  <a:cubicBezTo>
                    <a:pt x="2081" y="268"/>
                    <a:pt x="1960" y="316"/>
                    <a:pt x="1866" y="323"/>
                  </a:cubicBezTo>
                  <a:cubicBezTo>
                    <a:pt x="1390" y="362"/>
                    <a:pt x="1401" y="742"/>
                    <a:pt x="1416" y="1041"/>
                  </a:cubicBezTo>
                  <a:cubicBezTo>
                    <a:pt x="1461" y="1961"/>
                    <a:pt x="1426" y="2881"/>
                    <a:pt x="1439" y="3800"/>
                  </a:cubicBezTo>
                  <a:cubicBezTo>
                    <a:pt x="1444" y="4157"/>
                    <a:pt x="1457" y="4495"/>
                    <a:pt x="1928" y="4540"/>
                  </a:cubicBezTo>
                  <a:cubicBezTo>
                    <a:pt x="1995" y="4546"/>
                    <a:pt x="2078" y="4571"/>
                    <a:pt x="2078" y="4646"/>
                  </a:cubicBezTo>
                  <a:cubicBezTo>
                    <a:pt x="2078" y="4767"/>
                    <a:pt x="1968" y="4752"/>
                    <a:pt x="1890" y="4753"/>
                  </a:cubicBezTo>
                  <a:cubicBezTo>
                    <a:pt x="1617" y="4757"/>
                    <a:pt x="1345" y="4754"/>
                    <a:pt x="1072" y="4754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black">
            <a:xfrm>
              <a:off x="6504187" y="6216655"/>
              <a:ext cx="50062" cy="117316"/>
            </a:xfrm>
            <a:custGeom>
              <a:avLst/>
              <a:gdLst>
                <a:gd name="T0" fmla="*/ 1051 w 2042"/>
                <a:gd name="T1" fmla="*/ 13 h 4769"/>
                <a:gd name="T2" fmla="*/ 1817 w 2042"/>
                <a:gd name="T3" fmla="*/ 15 h 4769"/>
                <a:gd name="T4" fmla="*/ 2023 w 2042"/>
                <a:gd name="T5" fmla="*/ 109 h 4769"/>
                <a:gd name="T6" fmla="*/ 1855 w 2042"/>
                <a:gd name="T7" fmla="*/ 247 h 4769"/>
                <a:gd name="T8" fmla="*/ 1384 w 2042"/>
                <a:gd name="T9" fmla="*/ 891 h 4769"/>
                <a:gd name="T10" fmla="*/ 1385 w 2042"/>
                <a:gd name="T11" fmla="*/ 3804 h 4769"/>
                <a:gd name="T12" fmla="*/ 1838 w 2042"/>
                <a:gd name="T13" fmla="*/ 4474 h 4769"/>
                <a:gd name="T14" fmla="*/ 2020 w 2042"/>
                <a:gd name="T15" fmla="*/ 4626 h 4769"/>
                <a:gd name="T16" fmla="*/ 1791 w 2042"/>
                <a:gd name="T17" fmla="*/ 4765 h 4769"/>
                <a:gd name="T18" fmla="*/ 207 w 2042"/>
                <a:gd name="T19" fmla="*/ 4766 h 4769"/>
                <a:gd name="T20" fmla="*/ 7 w 2042"/>
                <a:gd name="T21" fmla="*/ 4662 h 4769"/>
                <a:gd name="T22" fmla="*/ 198 w 2042"/>
                <a:gd name="T23" fmla="*/ 4466 h 4769"/>
                <a:gd name="T24" fmla="*/ 682 w 2042"/>
                <a:gd name="T25" fmla="*/ 3832 h 4769"/>
                <a:gd name="T26" fmla="*/ 678 w 2042"/>
                <a:gd name="T27" fmla="*/ 920 h 4769"/>
                <a:gd name="T28" fmla="*/ 166 w 2042"/>
                <a:gd name="T29" fmla="*/ 227 h 4769"/>
                <a:gd name="T30" fmla="*/ 58 w 2042"/>
                <a:gd name="T31" fmla="*/ 144 h 4769"/>
                <a:gd name="T32" fmla="*/ 183 w 2042"/>
                <a:gd name="T33" fmla="*/ 25 h 4769"/>
                <a:gd name="T34" fmla="*/ 1051 w 2042"/>
                <a:gd name="T35" fmla="*/ 23 h 4769"/>
                <a:gd name="T36" fmla="*/ 1051 w 2042"/>
                <a:gd name="T37" fmla="*/ 13 h 4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42" h="4769">
                  <a:moveTo>
                    <a:pt x="1051" y="13"/>
                  </a:moveTo>
                  <a:cubicBezTo>
                    <a:pt x="1306" y="13"/>
                    <a:pt x="1562" y="11"/>
                    <a:pt x="1817" y="15"/>
                  </a:cubicBezTo>
                  <a:cubicBezTo>
                    <a:pt x="1896" y="16"/>
                    <a:pt x="2005" y="0"/>
                    <a:pt x="2023" y="109"/>
                  </a:cubicBezTo>
                  <a:cubicBezTo>
                    <a:pt x="2042" y="223"/>
                    <a:pt x="1940" y="243"/>
                    <a:pt x="1855" y="247"/>
                  </a:cubicBezTo>
                  <a:cubicBezTo>
                    <a:pt x="1436" y="272"/>
                    <a:pt x="1382" y="555"/>
                    <a:pt x="1384" y="891"/>
                  </a:cubicBezTo>
                  <a:cubicBezTo>
                    <a:pt x="1387" y="1862"/>
                    <a:pt x="1385" y="2833"/>
                    <a:pt x="1385" y="3804"/>
                  </a:cubicBezTo>
                  <a:cubicBezTo>
                    <a:pt x="1385" y="4130"/>
                    <a:pt x="1423" y="4426"/>
                    <a:pt x="1838" y="4474"/>
                  </a:cubicBezTo>
                  <a:cubicBezTo>
                    <a:pt x="1925" y="4484"/>
                    <a:pt x="2024" y="4541"/>
                    <a:pt x="2020" y="4626"/>
                  </a:cubicBezTo>
                  <a:cubicBezTo>
                    <a:pt x="2016" y="4752"/>
                    <a:pt x="1894" y="4765"/>
                    <a:pt x="1791" y="4765"/>
                  </a:cubicBezTo>
                  <a:cubicBezTo>
                    <a:pt x="1263" y="4767"/>
                    <a:pt x="735" y="4768"/>
                    <a:pt x="207" y="4766"/>
                  </a:cubicBezTo>
                  <a:cubicBezTo>
                    <a:pt x="124" y="4766"/>
                    <a:pt x="14" y="4769"/>
                    <a:pt x="7" y="4662"/>
                  </a:cubicBezTo>
                  <a:cubicBezTo>
                    <a:pt x="0" y="4549"/>
                    <a:pt x="88" y="4466"/>
                    <a:pt x="198" y="4466"/>
                  </a:cubicBezTo>
                  <a:cubicBezTo>
                    <a:pt x="644" y="4467"/>
                    <a:pt x="677" y="4134"/>
                    <a:pt x="682" y="3832"/>
                  </a:cubicBezTo>
                  <a:cubicBezTo>
                    <a:pt x="698" y="2862"/>
                    <a:pt x="693" y="1891"/>
                    <a:pt x="678" y="920"/>
                  </a:cubicBezTo>
                  <a:cubicBezTo>
                    <a:pt x="673" y="585"/>
                    <a:pt x="599" y="266"/>
                    <a:pt x="166" y="227"/>
                  </a:cubicBezTo>
                  <a:cubicBezTo>
                    <a:pt x="126" y="223"/>
                    <a:pt x="65" y="178"/>
                    <a:pt x="58" y="144"/>
                  </a:cubicBezTo>
                  <a:cubicBezTo>
                    <a:pt x="41" y="58"/>
                    <a:pt x="114" y="26"/>
                    <a:pt x="183" y="25"/>
                  </a:cubicBezTo>
                  <a:cubicBezTo>
                    <a:pt x="472" y="21"/>
                    <a:pt x="762" y="23"/>
                    <a:pt x="1051" y="23"/>
                  </a:cubicBezTo>
                  <a:cubicBezTo>
                    <a:pt x="1051" y="20"/>
                    <a:pt x="1051" y="17"/>
                    <a:pt x="1051" y="13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black">
            <a:xfrm>
              <a:off x="4667791" y="6419606"/>
              <a:ext cx="2851366" cy="20976"/>
            </a:xfrm>
            <a:custGeom>
              <a:avLst/>
              <a:gdLst>
                <a:gd name="T0" fmla="*/ 112621 w 116260"/>
                <a:gd name="T1" fmla="*/ 564 h 853"/>
                <a:gd name="T2" fmla="*/ 108972 w 116260"/>
                <a:gd name="T3" fmla="*/ 655 h 853"/>
                <a:gd name="T4" fmla="*/ 104985 w 116260"/>
                <a:gd name="T5" fmla="*/ 688 h 853"/>
                <a:gd name="T6" fmla="*/ 100927 w 116260"/>
                <a:gd name="T7" fmla="*/ 704 h 853"/>
                <a:gd name="T8" fmla="*/ 97050 w 116260"/>
                <a:gd name="T9" fmla="*/ 682 h 853"/>
                <a:gd name="T10" fmla="*/ 90887 w 116260"/>
                <a:gd name="T11" fmla="*/ 745 h 853"/>
                <a:gd name="T12" fmla="*/ 88058 w 116260"/>
                <a:gd name="T13" fmla="*/ 651 h 853"/>
                <a:gd name="T14" fmla="*/ 86658 w 116260"/>
                <a:gd name="T15" fmla="*/ 556 h 853"/>
                <a:gd name="T16" fmla="*/ 82567 w 116260"/>
                <a:gd name="T17" fmla="*/ 705 h 853"/>
                <a:gd name="T18" fmla="*/ 78254 w 116260"/>
                <a:gd name="T19" fmla="*/ 749 h 853"/>
                <a:gd name="T20" fmla="*/ 71629 w 116260"/>
                <a:gd name="T21" fmla="*/ 758 h 853"/>
                <a:gd name="T22" fmla="*/ 65774 w 116260"/>
                <a:gd name="T23" fmla="*/ 751 h 853"/>
                <a:gd name="T24" fmla="*/ 57557 w 116260"/>
                <a:gd name="T25" fmla="*/ 737 h 853"/>
                <a:gd name="T26" fmla="*/ 54426 w 116260"/>
                <a:gd name="T27" fmla="*/ 663 h 853"/>
                <a:gd name="T28" fmla="*/ 52885 w 116260"/>
                <a:gd name="T29" fmla="*/ 601 h 853"/>
                <a:gd name="T30" fmla="*/ 49357 w 116260"/>
                <a:gd name="T31" fmla="*/ 712 h 853"/>
                <a:gd name="T32" fmla="*/ 45663 w 116260"/>
                <a:gd name="T33" fmla="*/ 749 h 853"/>
                <a:gd name="T34" fmla="*/ 36978 w 116260"/>
                <a:gd name="T35" fmla="*/ 716 h 853"/>
                <a:gd name="T36" fmla="*/ 33125 w 116260"/>
                <a:gd name="T37" fmla="*/ 689 h 853"/>
                <a:gd name="T38" fmla="*/ 29981 w 116260"/>
                <a:gd name="T39" fmla="*/ 727 h 853"/>
                <a:gd name="T40" fmla="*/ 23033 w 116260"/>
                <a:gd name="T41" fmla="*/ 695 h 853"/>
                <a:gd name="T42" fmla="*/ 16757 w 116260"/>
                <a:gd name="T43" fmla="*/ 752 h 853"/>
                <a:gd name="T44" fmla="*/ 14074 w 116260"/>
                <a:gd name="T45" fmla="*/ 630 h 853"/>
                <a:gd name="T46" fmla="*/ 11432 w 116260"/>
                <a:gd name="T47" fmla="*/ 667 h 853"/>
                <a:gd name="T48" fmla="*/ 8848 w 116260"/>
                <a:gd name="T49" fmla="*/ 693 h 853"/>
                <a:gd name="T50" fmla="*/ 1023 w 116260"/>
                <a:gd name="T51" fmla="*/ 649 h 853"/>
                <a:gd name="T52" fmla="*/ 45 w 116260"/>
                <a:gd name="T53" fmla="*/ 495 h 853"/>
                <a:gd name="T54" fmla="*/ 2265 w 116260"/>
                <a:gd name="T55" fmla="*/ 183 h 853"/>
                <a:gd name="T56" fmla="*/ 10097 w 116260"/>
                <a:gd name="T57" fmla="*/ 151 h 853"/>
                <a:gd name="T58" fmla="*/ 22426 w 116260"/>
                <a:gd name="T59" fmla="*/ 231 h 853"/>
                <a:gd name="T60" fmla="*/ 27975 w 116260"/>
                <a:gd name="T61" fmla="*/ 161 h 853"/>
                <a:gd name="T62" fmla="*/ 30231 w 116260"/>
                <a:gd name="T63" fmla="*/ 248 h 853"/>
                <a:gd name="T64" fmla="*/ 40758 w 116260"/>
                <a:gd name="T65" fmla="*/ 151 h 853"/>
                <a:gd name="T66" fmla="*/ 59991 w 116260"/>
                <a:gd name="T67" fmla="*/ 167 h 853"/>
                <a:gd name="T68" fmla="*/ 63681 w 116260"/>
                <a:gd name="T69" fmla="*/ 154 h 853"/>
                <a:gd name="T70" fmla="*/ 71219 w 116260"/>
                <a:gd name="T71" fmla="*/ 195 h 853"/>
                <a:gd name="T72" fmla="*/ 93709 w 116260"/>
                <a:gd name="T73" fmla="*/ 169 h 853"/>
                <a:gd name="T74" fmla="*/ 97449 w 116260"/>
                <a:gd name="T75" fmla="*/ 154 h 853"/>
                <a:gd name="T76" fmla="*/ 105221 w 116260"/>
                <a:gd name="T77" fmla="*/ 158 h 853"/>
                <a:gd name="T78" fmla="*/ 112488 w 116260"/>
                <a:gd name="T79" fmla="*/ 155 h 853"/>
                <a:gd name="T80" fmla="*/ 116234 w 116260"/>
                <a:gd name="T81" fmla="*/ 516 h 853"/>
                <a:gd name="T82" fmla="*/ 114433 w 116260"/>
                <a:gd name="T83" fmla="*/ 657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6260" h="853">
                  <a:moveTo>
                    <a:pt x="114433" y="657"/>
                  </a:moveTo>
                  <a:cubicBezTo>
                    <a:pt x="113888" y="621"/>
                    <a:pt x="113259" y="662"/>
                    <a:pt x="112621" y="564"/>
                  </a:cubicBezTo>
                  <a:cubicBezTo>
                    <a:pt x="112186" y="497"/>
                    <a:pt x="111706" y="649"/>
                    <a:pt x="111240" y="656"/>
                  </a:cubicBezTo>
                  <a:cubicBezTo>
                    <a:pt x="110485" y="669"/>
                    <a:pt x="109741" y="824"/>
                    <a:pt x="108972" y="655"/>
                  </a:cubicBezTo>
                  <a:cubicBezTo>
                    <a:pt x="108482" y="547"/>
                    <a:pt x="107941" y="587"/>
                    <a:pt x="107435" y="658"/>
                  </a:cubicBezTo>
                  <a:cubicBezTo>
                    <a:pt x="106616" y="773"/>
                    <a:pt x="105801" y="791"/>
                    <a:pt x="104985" y="688"/>
                  </a:cubicBezTo>
                  <a:cubicBezTo>
                    <a:pt x="104709" y="653"/>
                    <a:pt x="104458" y="750"/>
                    <a:pt x="104190" y="750"/>
                  </a:cubicBezTo>
                  <a:cubicBezTo>
                    <a:pt x="103102" y="749"/>
                    <a:pt x="102015" y="775"/>
                    <a:pt x="100927" y="704"/>
                  </a:cubicBezTo>
                  <a:cubicBezTo>
                    <a:pt x="100529" y="678"/>
                    <a:pt x="100126" y="741"/>
                    <a:pt x="99725" y="744"/>
                  </a:cubicBezTo>
                  <a:cubicBezTo>
                    <a:pt x="98832" y="750"/>
                    <a:pt x="97931" y="627"/>
                    <a:pt x="97050" y="682"/>
                  </a:cubicBezTo>
                  <a:cubicBezTo>
                    <a:pt x="95883" y="754"/>
                    <a:pt x="94734" y="554"/>
                    <a:pt x="93575" y="608"/>
                  </a:cubicBezTo>
                  <a:cubicBezTo>
                    <a:pt x="92679" y="649"/>
                    <a:pt x="91784" y="703"/>
                    <a:pt x="90887" y="745"/>
                  </a:cubicBezTo>
                  <a:cubicBezTo>
                    <a:pt x="90366" y="769"/>
                    <a:pt x="89855" y="681"/>
                    <a:pt x="89344" y="586"/>
                  </a:cubicBezTo>
                  <a:cubicBezTo>
                    <a:pt x="88911" y="506"/>
                    <a:pt x="88495" y="558"/>
                    <a:pt x="88058" y="651"/>
                  </a:cubicBezTo>
                  <a:cubicBezTo>
                    <a:pt x="87657" y="737"/>
                    <a:pt x="87208" y="838"/>
                    <a:pt x="86795" y="609"/>
                  </a:cubicBezTo>
                  <a:cubicBezTo>
                    <a:pt x="86752" y="585"/>
                    <a:pt x="86698" y="547"/>
                    <a:pt x="86658" y="556"/>
                  </a:cubicBezTo>
                  <a:cubicBezTo>
                    <a:pt x="86024" y="697"/>
                    <a:pt x="85377" y="627"/>
                    <a:pt x="84739" y="677"/>
                  </a:cubicBezTo>
                  <a:cubicBezTo>
                    <a:pt x="84013" y="734"/>
                    <a:pt x="83282" y="779"/>
                    <a:pt x="82567" y="705"/>
                  </a:cubicBezTo>
                  <a:cubicBezTo>
                    <a:pt x="82187" y="666"/>
                    <a:pt x="81809" y="700"/>
                    <a:pt x="81440" y="691"/>
                  </a:cubicBezTo>
                  <a:cubicBezTo>
                    <a:pt x="80380" y="664"/>
                    <a:pt x="79317" y="757"/>
                    <a:pt x="78254" y="749"/>
                  </a:cubicBezTo>
                  <a:cubicBezTo>
                    <a:pt x="77016" y="739"/>
                    <a:pt x="75772" y="828"/>
                    <a:pt x="74543" y="724"/>
                  </a:cubicBezTo>
                  <a:cubicBezTo>
                    <a:pt x="73563" y="641"/>
                    <a:pt x="72603" y="815"/>
                    <a:pt x="71629" y="758"/>
                  </a:cubicBezTo>
                  <a:cubicBezTo>
                    <a:pt x="70647" y="701"/>
                    <a:pt x="69656" y="791"/>
                    <a:pt x="68673" y="741"/>
                  </a:cubicBezTo>
                  <a:cubicBezTo>
                    <a:pt x="67704" y="691"/>
                    <a:pt x="66741" y="807"/>
                    <a:pt x="65774" y="751"/>
                  </a:cubicBezTo>
                  <a:cubicBezTo>
                    <a:pt x="64166" y="657"/>
                    <a:pt x="62555" y="725"/>
                    <a:pt x="60944" y="638"/>
                  </a:cubicBezTo>
                  <a:cubicBezTo>
                    <a:pt x="59825" y="578"/>
                    <a:pt x="58684" y="592"/>
                    <a:pt x="57557" y="737"/>
                  </a:cubicBezTo>
                  <a:cubicBezTo>
                    <a:pt x="56935" y="818"/>
                    <a:pt x="56323" y="694"/>
                    <a:pt x="55712" y="595"/>
                  </a:cubicBezTo>
                  <a:cubicBezTo>
                    <a:pt x="55276" y="524"/>
                    <a:pt x="54862" y="574"/>
                    <a:pt x="54426" y="663"/>
                  </a:cubicBezTo>
                  <a:cubicBezTo>
                    <a:pt x="54024" y="745"/>
                    <a:pt x="53572" y="852"/>
                    <a:pt x="53165" y="614"/>
                  </a:cubicBezTo>
                  <a:cubicBezTo>
                    <a:pt x="53062" y="554"/>
                    <a:pt x="52986" y="579"/>
                    <a:pt x="52885" y="601"/>
                  </a:cubicBezTo>
                  <a:cubicBezTo>
                    <a:pt x="52375" y="714"/>
                    <a:pt x="51850" y="621"/>
                    <a:pt x="51344" y="668"/>
                  </a:cubicBezTo>
                  <a:cubicBezTo>
                    <a:pt x="50679" y="731"/>
                    <a:pt x="50012" y="762"/>
                    <a:pt x="49357" y="712"/>
                  </a:cubicBezTo>
                  <a:cubicBezTo>
                    <a:pt x="48587" y="655"/>
                    <a:pt x="47825" y="742"/>
                    <a:pt x="47058" y="716"/>
                  </a:cubicBezTo>
                  <a:cubicBezTo>
                    <a:pt x="46597" y="700"/>
                    <a:pt x="46129" y="751"/>
                    <a:pt x="45663" y="749"/>
                  </a:cubicBezTo>
                  <a:cubicBezTo>
                    <a:pt x="43503" y="739"/>
                    <a:pt x="41339" y="823"/>
                    <a:pt x="39187" y="627"/>
                  </a:cubicBezTo>
                  <a:cubicBezTo>
                    <a:pt x="38431" y="558"/>
                    <a:pt x="37709" y="727"/>
                    <a:pt x="36978" y="716"/>
                  </a:cubicBezTo>
                  <a:cubicBezTo>
                    <a:pt x="36271" y="705"/>
                    <a:pt x="35566" y="812"/>
                    <a:pt x="34840" y="660"/>
                  </a:cubicBezTo>
                  <a:cubicBezTo>
                    <a:pt x="34306" y="549"/>
                    <a:pt x="33702" y="466"/>
                    <a:pt x="33125" y="689"/>
                  </a:cubicBezTo>
                  <a:cubicBezTo>
                    <a:pt x="32782" y="822"/>
                    <a:pt x="32395" y="770"/>
                    <a:pt x="32028" y="751"/>
                  </a:cubicBezTo>
                  <a:cubicBezTo>
                    <a:pt x="31346" y="718"/>
                    <a:pt x="30667" y="704"/>
                    <a:pt x="29981" y="727"/>
                  </a:cubicBezTo>
                  <a:cubicBezTo>
                    <a:pt x="28208" y="783"/>
                    <a:pt x="26430" y="788"/>
                    <a:pt x="24658" y="721"/>
                  </a:cubicBezTo>
                  <a:cubicBezTo>
                    <a:pt x="24118" y="700"/>
                    <a:pt x="23559" y="682"/>
                    <a:pt x="23033" y="695"/>
                  </a:cubicBezTo>
                  <a:cubicBezTo>
                    <a:pt x="22147" y="717"/>
                    <a:pt x="21272" y="555"/>
                    <a:pt x="20404" y="605"/>
                  </a:cubicBezTo>
                  <a:cubicBezTo>
                    <a:pt x="19189" y="674"/>
                    <a:pt x="17970" y="612"/>
                    <a:pt x="16757" y="752"/>
                  </a:cubicBezTo>
                  <a:cubicBezTo>
                    <a:pt x="16241" y="811"/>
                    <a:pt x="15724" y="706"/>
                    <a:pt x="15215" y="592"/>
                  </a:cubicBezTo>
                  <a:cubicBezTo>
                    <a:pt x="14834" y="507"/>
                    <a:pt x="14458" y="542"/>
                    <a:pt x="14074" y="630"/>
                  </a:cubicBezTo>
                  <a:cubicBezTo>
                    <a:pt x="13608" y="736"/>
                    <a:pt x="13149" y="749"/>
                    <a:pt x="12661" y="593"/>
                  </a:cubicBezTo>
                  <a:cubicBezTo>
                    <a:pt x="12283" y="473"/>
                    <a:pt x="11854" y="694"/>
                    <a:pt x="11432" y="667"/>
                  </a:cubicBezTo>
                  <a:cubicBezTo>
                    <a:pt x="10898" y="632"/>
                    <a:pt x="10366" y="788"/>
                    <a:pt x="9821" y="682"/>
                  </a:cubicBezTo>
                  <a:cubicBezTo>
                    <a:pt x="9507" y="621"/>
                    <a:pt x="9174" y="696"/>
                    <a:pt x="8848" y="693"/>
                  </a:cubicBezTo>
                  <a:cubicBezTo>
                    <a:pt x="6905" y="676"/>
                    <a:pt x="4962" y="735"/>
                    <a:pt x="3019" y="739"/>
                  </a:cubicBezTo>
                  <a:cubicBezTo>
                    <a:pt x="2355" y="740"/>
                    <a:pt x="1681" y="853"/>
                    <a:pt x="1023" y="649"/>
                  </a:cubicBezTo>
                  <a:cubicBezTo>
                    <a:pt x="818" y="585"/>
                    <a:pt x="637" y="780"/>
                    <a:pt x="439" y="734"/>
                  </a:cubicBezTo>
                  <a:cubicBezTo>
                    <a:pt x="290" y="700"/>
                    <a:pt x="84" y="718"/>
                    <a:pt x="45" y="495"/>
                  </a:cubicBezTo>
                  <a:cubicBezTo>
                    <a:pt x="0" y="235"/>
                    <a:pt x="219" y="230"/>
                    <a:pt x="366" y="203"/>
                  </a:cubicBezTo>
                  <a:cubicBezTo>
                    <a:pt x="997" y="92"/>
                    <a:pt x="1634" y="124"/>
                    <a:pt x="2265" y="183"/>
                  </a:cubicBezTo>
                  <a:cubicBezTo>
                    <a:pt x="2616" y="216"/>
                    <a:pt x="2967" y="271"/>
                    <a:pt x="3317" y="243"/>
                  </a:cubicBezTo>
                  <a:cubicBezTo>
                    <a:pt x="5575" y="64"/>
                    <a:pt x="7837" y="163"/>
                    <a:pt x="10097" y="151"/>
                  </a:cubicBezTo>
                  <a:cubicBezTo>
                    <a:pt x="13280" y="134"/>
                    <a:pt x="16464" y="125"/>
                    <a:pt x="19647" y="160"/>
                  </a:cubicBezTo>
                  <a:cubicBezTo>
                    <a:pt x="20571" y="170"/>
                    <a:pt x="21499" y="61"/>
                    <a:pt x="22426" y="231"/>
                  </a:cubicBezTo>
                  <a:cubicBezTo>
                    <a:pt x="22759" y="292"/>
                    <a:pt x="23126" y="129"/>
                    <a:pt x="23470" y="156"/>
                  </a:cubicBezTo>
                  <a:cubicBezTo>
                    <a:pt x="24974" y="274"/>
                    <a:pt x="26477" y="45"/>
                    <a:pt x="27975" y="161"/>
                  </a:cubicBezTo>
                  <a:cubicBezTo>
                    <a:pt x="28582" y="208"/>
                    <a:pt x="29206" y="109"/>
                    <a:pt x="29797" y="317"/>
                  </a:cubicBezTo>
                  <a:cubicBezTo>
                    <a:pt x="29964" y="376"/>
                    <a:pt x="30084" y="257"/>
                    <a:pt x="30231" y="248"/>
                  </a:cubicBezTo>
                  <a:cubicBezTo>
                    <a:pt x="32924" y="70"/>
                    <a:pt x="35621" y="158"/>
                    <a:pt x="38315" y="158"/>
                  </a:cubicBezTo>
                  <a:cubicBezTo>
                    <a:pt x="39130" y="159"/>
                    <a:pt x="39945" y="114"/>
                    <a:pt x="40758" y="151"/>
                  </a:cubicBezTo>
                  <a:cubicBezTo>
                    <a:pt x="43887" y="294"/>
                    <a:pt x="47016" y="104"/>
                    <a:pt x="50145" y="139"/>
                  </a:cubicBezTo>
                  <a:cubicBezTo>
                    <a:pt x="53427" y="175"/>
                    <a:pt x="56710" y="114"/>
                    <a:pt x="59991" y="167"/>
                  </a:cubicBezTo>
                  <a:cubicBezTo>
                    <a:pt x="60938" y="183"/>
                    <a:pt x="61892" y="56"/>
                    <a:pt x="62836" y="242"/>
                  </a:cubicBezTo>
                  <a:cubicBezTo>
                    <a:pt x="63120" y="297"/>
                    <a:pt x="63401" y="135"/>
                    <a:pt x="63681" y="154"/>
                  </a:cubicBezTo>
                  <a:cubicBezTo>
                    <a:pt x="65734" y="292"/>
                    <a:pt x="67791" y="0"/>
                    <a:pt x="69840" y="232"/>
                  </a:cubicBezTo>
                  <a:cubicBezTo>
                    <a:pt x="70304" y="285"/>
                    <a:pt x="70759" y="265"/>
                    <a:pt x="71219" y="195"/>
                  </a:cubicBezTo>
                  <a:cubicBezTo>
                    <a:pt x="71826" y="102"/>
                    <a:pt x="72441" y="161"/>
                    <a:pt x="73050" y="159"/>
                  </a:cubicBezTo>
                  <a:cubicBezTo>
                    <a:pt x="79937" y="140"/>
                    <a:pt x="86823" y="129"/>
                    <a:pt x="93709" y="169"/>
                  </a:cubicBezTo>
                  <a:cubicBezTo>
                    <a:pt x="94619" y="174"/>
                    <a:pt x="95539" y="58"/>
                    <a:pt x="96455" y="232"/>
                  </a:cubicBezTo>
                  <a:cubicBezTo>
                    <a:pt x="96770" y="292"/>
                    <a:pt x="97119" y="135"/>
                    <a:pt x="97449" y="154"/>
                  </a:cubicBezTo>
                  <a:cubicBezTo>
                    <a:pt x="99318" y="266"/>
                    <a:pt x="101191" y="24"/>
                    <a:pt x="103058" y="196"/>
                  </a:cubicBezTo>
                  <a:cubicBezTo>
                    <a:pt x="103786" y="263"/>
                    <a:pt x="104499" y="181"/>
                    <a:pt x="105221" y="158"/>
                  </a:cubicBezTo>
                  <a:cubicBezTo>
                    <a:pt x="107072" y="97"/>
                    <a:pt x="108927" y="144"/>
                    <a:pt x="110780" y="147"/>
                  </a:cubicBezTo>
                  <a:cubicBezTo>
                    <a:pt x="111349" y="148"/>
                    <a:pt x="111922" y="110"/>
                    <a:pt x="112488" y="155"/>
                  </a:cubicBezTo>
                  <a:cubicBezTo>
                    <a:pt x="113568" y="241"/>
                    <a:pt x="114654" y="70"/>
                    <a:pt x="115728" y="257"/>
                  </a:cubicBezTo>
                  <a:cubicBezTo>
                    <a:pt x="115918" y="290"/>
                    <a:pt x="116260" y="205"/>
                    <a:pt x="116234" y="516"/>
                  </a:cubicBezTo>
                  <a:cubicBezTo>
                    <a:pt x="116213" y="766"/>
                    <a:pt x="115904" y="643"/>
                    <a:pt x="115725" y="651"/>
                  </a:cubicBezTo>
                  <a:cubicBezTo>
                    <a:pt x="115324" y="670"/>
                    <a:pt x="114921" y="657"/>
                    <a:pt x="114433" y="65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6879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A187-B483-4F9C-A02A-42405CD87DFA}" type="datetime1">
              <a:rPr lang="fi-FI" smtClean="0"/>
              <a:t>20.2.2018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t>‹#›</a:t>
            </a:fld>
            <a:endParaRPr lang="fi-FI"/>
          </a:p>
        </p:txBody>
      </p:sp>
      <p:grpSp>
        <p:nvGrpSpPr>
          <p:cNvPr id="5" name="Ryhmä 4"/>
          <p:cNvGrpSpPr/>
          <p:nvPr userDrawn="1"/>
        </p:nvGrpSpPr>
        <p:grpSpPr>
          <a:xfrm>
            <a:off x="4667791" y="6206816"/>
            <a:ext cx="2851366" cy="233766"/>
            <a:chOff x="4667791" y="6206816"/>
            <a:chExt cx="2851366" cy="233766"/>
          </a:xfrm>
        </p:grpSpPr>
        <p:sp>
          <p:nvSpPr>
            <p:cNvPr id="6" name="Freeform 5"/>
            <p:cNvSpPr>
              <a:spLocks/>
            </p:cNvSpPr>
            <p:nvPr/>
          </p:nvSpPr>
          <p:spPr bwMode="black">
            <a:xfrm>
              <a:off x="5090776" y="6216980"/>
              <a:ext cx="141211" cy="119370"/>
            </a:xfrm>
            <a:custGeom>
              <a:avLst/>
              <a:gdLst>
                <a:gd name="T0" fmla="*/ 1007 w 5754"/>
                <a:gd name="T1" fmla="*/ 2520 h 4855"/>
                <a:gd name="T2" fmla="*/ 1081 w 5754"/>
                <a:gd name="T3" fmla="*/ 3948 h 4855"/>
                <a:gd name="T4" fmla="*/ 1525 w 5754"/>
                <a:gd name="T5" fmla="*/ 4539 h 4855"/>
                <a:gd name="T6" fmla="*/ 1678 w 5754"/>
                <a:gd name="T7" fmla="*/ 4638 h 4855"/>
                <a:gd name="T8" fmla="*/ 1529 w 5754"/>
                <a:gd name="T9" fmla="*/ 4749 h 4855"/>
                <a:gd name="T10" fmla="*/ 199 w 5754"/>
                <a:gd name="T11" fmla="*/ 4754 h 4855"/>
                <a:gd name="T12" fmla="*/ 38 w 5754"/>
                <a:gd name="T13" fmla="*/ 4656 h 4855"/>
                <a:gd name="T14" fmla="*/ 157 w 5754"/>
                <a:gd name="T15" fmla="*/ 4524 h 4855"/>
                <a:gd name="T16" fmla="*/ 694 w 5754"/>
                <a:gd name="T17" fmla="*/ 3628 h 4855"/>
                <a:gd name="T18" fmla="*/ 702 w 5754"/>
                <a:gd name="T19" fmla="*/ 1274 h 4855"/>
                <a:gd name="T20" fmla="*/ 124 w 5754"/>
                <a:gd name="T21" fmla="*/ 252 h 4855"/>
                <a:gd name="T22" fmla="*/ 15 w 5754"/>
                <a:gd name="T23" fmla="*/ 112 h 4855"/>
                <a:gd name="T24" fmla="*/ 170 w 5754"/>
                <a:gd name="T25" fmla="*/ 14 h 4855"/>
                <a:gd name="T26" fmla="*/ 1090 w 5754"/>
                <a:gd name="T27" fmla="*/ 18 h 4855"/>
                <a:gd name="T28" fmla="*/ 1491 w 5754"/>
                <a:gd name="T29" fmla="*/ 431 h 4855"/>
                <a:gd name="T30" fmla="*/ 2764 w 5754"/>
                <a:gd name="T31" fmla="*/ 3325 h 4855"/>
                <a:gd name="T32" fmla="*/ 2940 w 5754"/>
                <a:gd name="T33" fmla="*/ 3592 h 4855"/>
                <a:gd name="T34" fmla="*/ 3102 w 5754"/>
                <a:gd name="T35" fmla="*/ 3356 h 4855"/>
                <a:gd name="T36" fmla="*/ 4358 w 5754"/>
                <a:gd name="T37" fmla="*/ 347 h 4855"/>
                <a:gd name="T38" fmla="*/ 4800 w 5754"/>
                <a:gd name="T39" fmla="*/ 7 h 4855"/>
                <a:gd name="T40" fmla="*/ 5516 w 5754"/>
                <a:gd name="T41" fmla="*/ 7 h 4855"/>
                <a:gd name="T42" fmla="*/ 5746 w 5754"/>
                <a:gd name="T43" fmla="*/ 153 h 4855"/>
                <a:gd name="T44" fmla="*/ 5584 w 5754"/>
                <a:gd name="T45" fmla="*/ 318 h 4855"/>
                <a:gd name="T46" fmla="*/ 5088 w 5754"/>
                <a:gd name="T47" fmla="*/ 1030 h 4855"/>
                <a:gd name="T48" fmla="*/ 5091 w 5754"/>
                <a:gd name="T49" fmla="*/ 3794 h 4855"/>
                <a:gd name="T50" fmla="*/ 5597 w 5754"/>
                <a:gd name="T51" fmla="*/ 4546 h 4855"/>
                <a:gd name="T52" fmla="*/ 5717 w 5754"/>
                <a:gd name="T53" fmla="*/ 4660 h 4855"/>
                <a:gd name="T54" fmla="*/ 5554 w 5754"/>
                <a:gd name="T55" fmla="*/ 4755 h 4855"/>
                <a:gd name="T56" fmla="*/ 3865 w 5754"/>
                <a:gd name="T57" fmla="*/ 4755 h 4855"/>
                <a:gd name="T58" fmla="*/ 3712 w 5754"/>
                <a:gd name="T59" fmla="*/ 4664 h 4855"/>
                <a:gd name="T60" fmla="*/ 3837 w 5754"/>
                <a:gd name="T61" fmla="*/ 4528 h 4855"/>
                <a:gd name="T62" fmla="*/ 4393 w 5754"/>
                <a:gd name="T63" fmla="*/ 3543 h 4855"/>
                <a:gd name="T64" fmla="*/ 4388 w 5754"/>
                <a:gd name="T65" fmla="*/ 1802 h 4855"/>
                <a:gd name="T66" fmla="*/ 4341 w 5754"/>
                <a:gd name="T67" fmla="*/ 1582 h 4855"/>
                <a:gd name="T68" fmla="*/ 4196 w 5754"/>
                <a:gd name="T69" fmla="*/ 1753 h 4855"/>
                <a:gd name="T70" fmla="*/ 2996 w 5754"/>
                <a:gd name="T71" fmla="*/ 4512 h 4855"/>
                <a:gd name="T72" fmla="*/ 2739 w 5754"/>
                <a:gd name="T73" fmla="*/ 4841 h 4855"/>
                <a:gd name="T74" fmla="*/ 2533 w 5754"/>
                <a:gd name="T75" fmla="*/ 4517 h 4855"/>
                <a:gd name="T76" fmla="*/ 1248 w 5754"/>
                <a:gd name="T77" fmla="*/ 1570 h 4855"/>
                <a:gd name="T78" fmla="*/ 1084 w 5754"/>
                <a:gd name="T79" fmla="*/ 1346 h 4855"/>
                <a:gd name="T80" fmla="*/ 1010 w 5754"/>
                <a:gd name="T81" fmla="*/ 1599 h 4855"/>
                <a:gd name="T82" fmla="*/ 1007 w 5754"/>
                <a:gd name="T83" fmla="*/ 2520 h 4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54" h="4855">
                  <a:moveTo>
                    <a:pt x="1007" y="2520"/>
                  </a:moveTo>
                  <a:cubicBezTo>
                    <a:pt x="1013" y="2997"/>
                    <a:pt x="1006" y="3472"/>
                    <a:pt x="1081" y="3948"/>
                  </a:cubicBezTo>
                  <a:cubicBezTo>
                    <a:pt x="1128" y="4247"/>
                    <a:pt x="1194" y="4479"/>
                    <a:pt x="1525" y="4539"/>
                  </a:cubicBezTo>
                  <a:cubicBezTo>
                    <a:pt x="1592" y="4552"/>
                    <a:pt x="1679" y="4564"/>
                    <a:pt x="1678" y="4638"/>
                  </a:cubicBezTo>
                  <a:cubicBezTo>
                    <a:pt x="1678" y="4705"/>
                    <a:pt x="1603" y="4748"/>
                    <a:pt x="1529" y="4749"/>
                  </a:cubicBezTo>
                  <a:cubicBezTo>
                    <a:pt x="1085" y="4752"/>
                    <a:pt x="642" y="4753"/>
                    <a:pt x="199" y="4754"/>
                  </a:cubicBezTo>
                  <a:cubicBezTo>
                    <a:pt x="127" y="4754"/>
                    <a:pt x="55" y="4732"/>
                    <a:pt x="38" y="4656"/>
                  </a:cubicBezTo>
                  <a:cubicBezTo>
                    <a:pt x="20" y="4573"/>
                    <a:pt x="95" y="4537"/>
                    <a:pt x="157" y="4524"/>
                  </a:cubicBezTo>
                  <a:cubicBezTo>
                    <a:pt x="668" y="4422"/>
                    <a:pt x="699" y="4050"/>
                    <a:pt x="694" y="3628"/>
                  </a:cubicBezTo>
                  <a:cubicBezTo>
                    <a:pt x="684" y="2843"/>
                    <a:pt x="702" y="2059"/>
                    <a:pt x="702" y="1274"/>
                  </a:cubicBezTo>
                  <a:cubicBezTo>
                    <a:pt x="702" y="828"/>
                    <a:pt x="711" y="371"/>
                    <a:pt x="124" y="252"/>
                  </a:cubicBezTo>
                  <a:cubicBezTo>
                    <a:pt x="56" y="238"/>
                    <a:pt x="0" y="200"/>
                    <a:pt x="15" y="112"/>
                  </a:cubicBezTo>
                  <a:cubicBezTo>
                    <a:pt x="30" y="21"/>
                    <a:pt x="110" y="15"/>
                    <a:pt x="170" y="14"/>
                  </a:cubicBezTo>
                  <a:cubicBezTo>
                    <a:pt x="477" y="9"/>
                    <a:pt x="784" y="7"/>
                    <a:pt x="1090" y="18"/>
                  </a:cubicBezTo>
                  <a:cubicBezTo>
                    <a:pt x="1346" y="27"/>
                    <a:pt x="1412" y="251"/>
                    <a:pt x="1491" y="431"/>
                  </a:cubicBezTo>
                  <a:cubicBezTo>
                    <a:pt x="1920" y="1394"/>
                    <a:pt x="2337" y="2361"/>
                    <a:pt x="2764" y="3325"/>
                  </a:cubicBezTo>
                  <a:cubicBezTo>
                    <a:pt x="2807" y="3422"/>
                    <a:pt x="2791" y="3591"/>
                    <a:pt x="2940" y="3592"/>
                  </a:cubicBezTo>
                  <a:cubicBezTo>
                    <a:pt x="3060" y="3593"/>
                    <a:pt x="3065" y="3444"/>
                    <a:pt x="3102" y="3356"/>
                  </a:cubicBezTo>
                  <a:cubicBezTo>
                    <a:pt x="3517" y="2351"/>
                    <a:pt x="4008" y="1378"/>
                    <a:pt x="4358" y="347"/>
                  </a:cubicBezTo>
                  <a:cubicBezTo>
                    <a:pt x="4438" y="112"/>
                    <a:pt x="4574" y="12"/>
                    <a:pt x="4800" y="7"/>
                  </a:cubicBezTo>
                  <a:cubicBezTo>
                    <a:pt x="5038" y="0"/>
                    <a:pt x="5277" y="2"/>
                    <a:pt x="5516" y="7"/>
                  </a:cubicBezTo>
                  <a:cubicBezTo>
                    <a:pt x="5619" y="8"/>
                    <a:pt x="5736" y="21"/>
                    <a:pt x="5746" y="153"/>
                  </a:cubicBezTo>
                  <a:cubicBezTo>
                    <a:pt x="5754" y="251"/>
                    <a:pt x="5670" y="315"/>
                    <a:pt x="5584" y="318"/>
                  </a:cubicBezTo>
                  <a:cubicBezTo>
                    <a:pt x="5090" y="332"/>
                    <a:pt x="5084" y="661"/>
                    <a:pt x="5088" y="1030"/>
                  </a:cubicBezTo>
                  <a:cubicBezTo>
                    <a:pt x="5099" y="1951"/>
                    <a:pt x="5093" y="2873"/>
                    <a:pt x="5091" y="3794"/>
                  </a:cubicBezTo>
                  <a:cubicBezTo>
                    <a:pt x="5090" y="4162"/>
                    <a:pt x="5147" y="4484"/>
                    <a:pt x="5597" y="4546"/>
                  </a:cubicBezTo>
                  <a:cubicBezTo>
                    <a:pt x="5661" y="4555"/>
                    <a:pt x="5743" y="4563"/>
                    <a:pt x="5717" y="4660"/>
                  </a:cubicBezTo>
                  <a:cubicBezTo>
                    <a:pt x="5697" y="4738"/>
                    <a:pt x="5623" y="4755"/>
                    <a:pt x="5554" y="4755"/>
                  </a:cubicBezTo>
                  <a:cubicBezTo>
                    <a:pt x="4991" y="4757"/>
                    <a:pt x="4428" y="4756"/>
                    <a:pt x="3865" y="4755"/>
                  </a:cubicBezTo>
                  <a:cubicBezTo>
                    <a:pt x="3798" y="4754"/>
                    <a:pt x="3720" y="4752"/>
                    <a:pt x="3712" y="4664"/>
                  </a:cubicBezTo>
                  <a:cubicBezTo>
                    <a:pt x="3705" y="4583"/>
                    <a:pt x="3774" y="4541"/>
                    <a:pt x="3837" y="4528"/>
                  </a:cubicBezTo>
                  <a:cubicBezTo>
                    <a:pt x="4407" y="4414"/>
                    <a:pt x="4404" y="3990"/>
                    <a:pt x="4393" y="3543"/>
                  </a:cubicBezTo>
                  <a:cubicBezTo>
                    <a:pt x="4380" y="2963"/>
                    <a:pt x="4392" y="2383"/>
                    <a:pt x="4388" y="1802"/>
                  </a:cubicBezTo>
                  <a:cubicBezTo>
                    <a:pt x="4387" y="1726"/>
                    <a:pt x="4432" y="1606"/>
                    <a:pt x="4341" y="1582"/>
                  </a:cubicBezTo>
                  <a:cubicBezTo>
                    <a:pt x="4244" y="1557"/>
                    <a:pt x="4225" y="1683"/>
                    <a:pt x="4196" y="1753"/>
                  </a:cubicBezTo>
                  <a:cubicBezTo>
                    <a:pt x="3821" y="2684"/>
                    <a:pt x="3443" y="3613"/>
                    <a:pt x="2996" y="4512"/>
                  </a:cubicBezTo>
                  <a:cubicBezTo>
                    <a:pt x="2933" y="4639"/>
                    <a:pt x="2925" y="4855"/>
                    <a:pt x="2739" y="4841"/>
                  </a:cubicBezTo>
                  <a:cubicBezTo>
                    <a:pt x="2599" y="4831"/>
                    <a:pt x="2586" y="4638"/>
                    <a:pt x="2533" y="4517"/>
                  </a:cubicBezTo>
                  <a:cubicBezTo>
                    <a:pt x="2104" y="3535"/>
                    <a:pt x="1677" y="2552"/>
                    <a:pt x="1248" y="1570"/>
                  </a:cubicBezTo>
                  <a:cubicBezTo>
                    <a:pt x="1209" y="1483"/>
                    <a:pt x="1202" y="1331"/>
                    <a:pt x="1084" y="1346"/>
                  </a:cubicBezTo>
                  <a:cubicBezTo>
                    <a:pt x="946" y="1363"/>
                    <a:pt x="1013" y="1511"/>
                    <a:pt x="1010" y="1599"/>
                  </a:cubicBezTo>
                  <a:cubicBezTo>
                    <a:pt x="1001" y="1906"/>
                    <a:pt x="1007" y="2213"/>
                    <a:pt x="1007" y="2520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6033410" y="6216763"/>
              <a:ext cx="132129" cy="117424"/>
            </a:xfrm>
            <a:custGeom>
              <a:avLst/>
              <a:gdLst>
                <a:gd name="T0" fmla="*/ 4314 w 5386"/>
                <a:gd name="T1" fmla="*/ 4764 h 4776"/>
                <a:gd name="T2" fmla="*/ 3495 w 5386"/>
                <a:gd name="T3" fmla="*/ 4764 h 4776"/>
                <a:gd name="T4" fmla="*/ 3279 w 5386"/>
                <a:gd name="T5" fmla="*/ 4668 h 4776"/>
                <a:gd name="T6" fmla="*/ 3428 w 5386"/>
                <a:gd name="T7" fmla="*/ 4506 h 4776"/>
                <a:gd name="T8" fmla="*/ 3472 w 5386"/>
                <a:gd name="T9" fmla="*/ 4155 h 4776"/>
                <a:gd name="T10" fmla="*/ 1823 w 5386"/>
                <a:gd name="T11" fmla="*/ 2704 h 4776"/>
                <a:gd name="T12" fmla="*/ 1502 w 5386"/>
                <a:gd name="T13" fmla="*/ 2585 h 4776"/>
                <a:gd name="T14" fmla="*/ 1389 w 5386"/>
                <a:gd name="T15" fmla="*/ 2890 h 4776"/>
                <a:gd name="T16" fmla="*/ 1389 w 5386"/>
                <a:gd name="T17" fmla="*/ 3861 h 4776"/>
                <a:gd name="T18" fmla="*/ 1871 w 5386"/>
                <a:gd name="T19" fmla="*/ 4550 h 4776"/>
                <a:gd name="T20" fmla="*/ 2017 w 5386"/>
                <a:gd name="T21" fmla="*/ 4692 h 4776"/>
                <a:gd name="T22" fmla="*/ 1844 w 5386"/>
                <a:gd name="T23" fmla="*/ 4764 h 4776"/>
                <a:gd name="T24" fmla="*/ 258 w 5386"/>
                <a:gd name="T25" fmla="*/ 4762 h 4776"/>
                <a:gd name="T26" fmla="*/ 85 w 5386"/>
                <a:gd name="T27" fmla="*/ 4694 h 4776"/>
                <a:gd name="T28" fmla="*/ 224 w 5386"/>
                <a:gd name="T29" fmla="*/ 4537 h 4776"/>
                <a:gd name="T30" fmla="*/ 690 w 5386"/>
                <a:gd name="T31" fmla="*/ 3788 h 4776"/>
                <a:gd name="T32" fmla="*/ 686 w 5386"/>
                <a:gd name="T33" fmla="*/ 1078 h 4776"/>
                <a:gd name="T34" fmla="*/ 166 w 5386"/>
                <a:gd name="T35" fmla="*/ 311 h 4776"/>
                <a:gd name="T36" fmla="*/ 19 w 5386"/>
                <a:gd name="T37" fmla="*/ 146 h 4776"/>
                <a:gd name="T38" fmla="*/ 168 w 5386"/>
                <a:gd name="T39" fmla="*/ 27 h 4776"/>
                <a:gd name="T40" fmla="*/ 1904 w 5386"/>
                <a:gd name="T41" fmla="*/ 26 h 4776"/>
                <a:gd name="T42" fmla="*/ 2052 w 5386"/>
                <a:gd name="T43" fmla="*/ 133 h 4776"/>
                <a:gd name="T44" fmla="*/ 1936 w 5386"/>
                <a:gd name="T45" fmla="*/ 282 h 4776"/>
                <a:gd name="T46" fmla="*/ 1421 w 5386"/>
                <a:gd name="T47" fmla="*/ 634 h 4776"/>
                <a:gd name="T48" fmla="*/ 1392 w 5386"/>
                <a:gd name="T49" fmla="*/ 1858 h 4776"/>
                <a:gd name="T50" fmla="*/ 1594 w 5386"/>
                <a:gd name="T51" fmla="*/ 1943 h 4776"/>
                <a:gd name="T52" fmla="*/ 3160 w 5386"/>
                <a:gd name="T53" fmla="*/ 559 h 4776"/>
                <a:gd name="T54" fmla="*/ 3168 w 5386"/>
                <a:gd name="T55" fmla="*/ 337 h 4776"/>
                <a:gd name="T56" fmla="*/ 3340 w 5386"/>
                <a:gd name="T57" fmla="*/ 11 h 4776"/>
                <a:gd name="T58" fmla="*/ 4516 w 5386"/>
                <a:gd name="T59" fmla="*/ 15 h 4776"/>
                <a:gd name="T60" fmla="*/ 4723 w 5386"/>
                <a:gd name="T61" fmla="*/ 115 h 4776"/>
                <a:gd name="T62" fmla="*/ 4538 w 5386"/>
                <a:gd name="T63" fmla="*/ 305 h 4776"/>
                <a:gd name="T64" fmla="*/ 2241 w 5386"/>
                <a:gd name="T65" fmla="*/ 1910 h 4776"/>
                <a:gd name="T66" fmla="*/ 2275 w 5386"/>
                <a:gd name="T67" fmla="*/ 2227 h 4776"/>
                <a:gd name="T68" fmla="*/ 5242 w 5386"/>
                <a:gd name="T69" fmla="*/ 4531 h 4776"/>
                <a:gd name="T70" fmla="*/ 5379 w 5386"/>
                <a:gd name="T71" fmla="*/ 4657 h 4776"/>
                <a:gd name="T72" fmla="*/ 5183 w 5386"/>
                <a:gd name="T73" fmla="*/ 4763 h 4776"/>
                <a:gd name="T74" fmla="*/ 4314 w 5386"/>
                <a:gd name="T75" fmla="*/ 4764 h 4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86" h="4776">
                  <a:moveTo>
                    <a:pt x="4314" y="4764"/>
                  </a:moveTo>
                  <a:cubicBezTo>
                    <a:pt x="4041" y="4764"/>
                    <a:pt x="3768" y="4765"/>
                    <a:pt x="3495" y="4764"/>
                  </a:cubicBezTo>
                  <a:cubicBezTo>
                    <a:pt x="3409" y="4764"/>
                    <a:pt x="3310" y="4761"/>
                    <a:pt x="3279" y="4668"/>
                  </a:cubicBezTo>
                  <a:cubicBezTo>
                    <a:pt x="3241" y="4551"/>
                    <a:pt x="3362" y="4529"/>
                    <a:pt x="3428" y="4506"/>
                  </a:cubicBezTo>
                  <a:cubicBezTo>
                    <a:pt x="3697" y="4415"/>
                    <a:pt x="3635" y="4298"/>
                    <a:pt x="3472" y="4155"/>
                  </a:cubicBezTo>
                  <a:cubicBezTo>
                    <a:pt x="2921" y="3673"/>
                    <a:pt x="2372" y="3189"/>
                    <a:pt x="1823" y="2704"/>
                  </a:cubicBezTo>
                  <a:cubicBezTo>
                    <a:pt x="1730" y="2622"/>
                    <a:pt x="1620" y="2553"/>
                    <a:pt x="1502" y="2585"/>
                  </a:cubicBezTo>
                  <a:cubicBezTo>
                    <a:pt x="1352" y="2626"/>
                    <a:pt x="1390" y="2776"/>
                    <a:pt x="1389" y="2890"/>
                  </a:cubicBezTo>
                  <a:cubicBezTo>
                    <a:pt x="1385" y="3214"/>
                    <a:pt x="1381" y="3538"/>
                    <a:pt x="1389" y="3861"/>
                  </a:cubicBezTo>
                  <a:cubicBezTo>
                    <a:pt x="1396" y="4193"/>
                    <a:pt x="1507" y="4462"/>
                    <a:pt x="1871" y="4550"/>
                  </a:cubicBezTo>
                  <a:cubicBezTo>
                    <a:pt x="1947" y="4569"/>
                    <a:pt x="2059" y="4562"/>
                    <a:pt x="2017" y="4692"/>
                  </a:cubicBezTo>
                  <a:cubicBezTo>
                    <a:pt x="1992" y="4767"/>
                    <a:pt x="1911" y="4764"/>
                    <a:pt x="1844" y="4764"/>
                  </a:cubicBezTo>
                  <a:cubicBezTo>
                    <a:pt x="1315" y="4764"/>
                    <a:pt x="787" y="4765"/>
                    <a:pt x="258" y="4762"/>
                  </a:cubicBezTo>
                  <a:cubicBezTo>
                    <a:pt x="196" y="4761"/>
                    <a:pt x="114" y="4776"/>
                    <a:pt x="85" y="4694"/>
                  </a:cubicBezTo>
                  <a:cubicBezTo>
                    <a:pt x="41" y="4567"/>
                    <a:pt x="152" y="4560"/>
                    <a:pt x="224" y="4537"/>
                  </a:cubicBezTo>
                  <a:cubicBezTo>
                    <a:pt x="595" y="4419"/>
                    <a:pt x="696" y="4156"/>
                    <a:pt x="690" y="3788"/>
                  </a:cubicBezTo>
                  <a:cubicBezTo>
                    <a:pt x="674" y="2885"/>
                    <a:pt x="683" y="1981"/>
                    <a:pt x="686" y="1078"/>
                  </a:cubicBezTo>
                  <a:cubicBezTo>
                    <a:pt x="687" y="702"/>
                    <a:pt x="671" y="346"/>
                    <a:pt x="166" y="311"/>
                  </a:cubicBezTo>
                  <a:cubicBezTo>
                    <a:pt x="83" y="306"/>
                    <a:pt x="0" y="255"/>
                    <a:pt x="19" y="146"/>
                  </a:cubicBezTo>
                  <a:cubicBezTo>
                    <a:pt x="33" y="70"/>
                    <a:pt x="100" y="27"/>
                    <a:pt x="168" y="27"/>
                  </a:cubicBezTo>
                  <a:cubicBezTo>
                    <a:pt x="747" y="22"/>
                    <a:pt x="1326" y="22"/>
                    <a:pt x="1904" y="26"/>
                  </a:cubicBezTo>
                  <a:cubicBezTo>
                    <a:pt x="1968" y="26"/>
                    <a:pt x="2048" y="46"/>
                    <a:pt x="2052" y="133"/>
                  </a:cubicBezTo>
                  <a:cubicBezTo>
                    <a:pt x="2056" y="208"/>
                    <a:pt x="1998" y="256"/>
                    <a:pt x="1936" y="282"/>
                  </a:cubicBezTo>
                  <a:cubicBezTo>
                    <a:pt x="1738" y="365"/>
                    <a:pt x="1450" y="370"/>
                    <a:pt x="1421" y="634"/>
                  </a:cubicBezTo>
                  <a:cubicBezTo>
                    <a:pt x="1376" y="1038"/>
                    <a:pt x="1393" y="1449"/>
                    <a:pt x="1392" y="1858"/>
                  </a:cubicBezTo>
                  <a:cubicBezTo>
                    <a:pt x="1392" y="2016"/>
                    <a:pt x="1495" y="2019"/>
                    <a:pt x="1594" y="1943"/>
                  </a:cubicBezTo>
                  <a:cubicBezTo>
                    <a:pt x="2149" y="1519"/>
                    <a:pt x="2653" y="1036"/>
                    <a:pt x="3160" y="559"/>
                  </a:cubicBezTo>
                  <a:cubicBezTo>
                    <a:pt x="3226" y="496"/>
                    <a:pt x="3252" y="412"/>
                    <a:pt x="3168" y="337"/>
                  </a:cubicBezTo>
                  <a:cubicBezTo>
                    <a:pt x="2791" y="0"/>
                    <a:pt x="3113" y="16"/>
                    <a:pt x="3340" y="11"/>
                  </a:cubicBezTo>
                  <a:cubicBezTo>
                    <a:pt x="3732" y="2"/>
                    <a:pt x="4124" y="9"/>
                    <a:pt x="4516" y="15"/>
                  </a:cubicBezTo>
                  <a:cubicBezTo>
                    <a:pt x="4595" y="16"/>
                    <a:pt x="4704" y="18"/>
                    <a:pt x="4723" y="115"/>
                  </a:cubicBezTo>
                  <a:cubicBezTo>
                    <a:pt x="4749" y="246"/>
                    <a:pt x="4643" y="289"/>
                    <a:pt x="4538" y="305"/>
                  </a:cubicBezTo>
                  <a:cubicBezTo>
                    <a:pt x="3507" y="461"/>
                    <a:pt x="2968" y="1319"/>
                    <a:pt x="2241" y="1910"/>
                  </a:cubicBezTo>
                  <a:cubicBezTo>
                    <a:pt x="2080" y="2040"/>
                    <a:pt x="2155" y="2140"/>
                    <a:pt x="2275" y="2227"/>
                  </a:cubicBezTo>
                  <a:cubicBezTo>
                    <a:pt x="3289" y="2963"/>
                    <a:pt x="4052" y="4022"/>
                    <a:pt x="5242" y="4531"/>
                  </a:cubicBezTo>
                  <a:cubicBezTo>
                    <a:pt x="5304" y="4557"/>
                    <a:pt x="5386" y="4582"/>
                    <a:pt x="5379" y="4657"/>
                  </a:cubicBezTo>
                  <a:cubicBezTo>
                    <a:pt x="5369" y="4768"/>
                    <a:pt x="5266" y="4763"/>
                    <a:pt x="5183" y="4763"/>
                  </a:cubicBezTo>
                  <a:cubicBezTo>
                    <a:pt x="4893" y="4765"/>
                    <a:pt x="4603" y="4764"/>
                    <a:pt x="4314" y="4764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black">
            <a:xfrm>
              <a:off x="6731466" y="6210060"/>
              <a:ext cx="134075" cy="126939"/>
            </a:xfrm>
            <a:custGeom>
              <a:avLst/>
              <a:gdLst>
                <a:gd name="T0" fmla="*/ 2645 w 5463"/>
                <a:gd name="T1" fmla="*/ 5154 h 5162"/>
                <a:gd name="T2" fmla="*/ 36 w 5463"/>
                <a:gd name="T3" fmla="*/ 2580 h 5162"/>
                <a:gd name="T4" fmla="*/ 2795 w 5463"/>
                <a:gd name="T5" fmla="*/ 35 h 5162"/>
                <a:gd name="T6" fmla="*/ 5434 w 5463"/>
                <a:gd name="T7" fmla="*/ 2646 h 5162"/>
                <a:gd name="T8" fmla="*/ 2645 w 5463"/>
                <a:gd name="T9" fmla="*/ 5154 h 5162"/>
                <a:gd name="T10" fmla="*/ 2751 w 5463"/>
                <a:gd name="T11" fmla="*/ 4642 h 5162"/>
                <a:gd name="T12" fmla="*/ 4682 w 5463"/>
                <a:gd name="T13" fmla="*/ 2598 h 5162"/>
                <a:gd name="T14" fmla="*/ 2669 w 5463"/>
                <a:gd name="T15" fmla="*/ 532 h 5162"/>
                <a:gd name="T16" fmla="*/ 721 w 5463"/>
                <a:gd name="T17" fmla="*/ 2559 h 5162"/>
                <a:gd name="T18" fmla="*/ 2751 w 5463"/>
                <a:gd name="T19" fmla="*/ 4642 h 5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63" h="5162">
                  <a:moveTo>
                    <a:pt x="2645" y="5154"/>
                  </a:moveTo>
                  <a:cubicBezTo>
                    <a:pt x="1198" y="5146"/>
                    <a:pt x="70" y="3991"/>
                    <a:pt x="36" y="2580"/>
                  </a:cubicBezTo>
                  <a:cubicBezTo>
                    <a:pt x="0" y="1084"/>
                    <a:pt x="1487" y="0"/>
                    <a:pt x="2795" y="35"/>
                  </a:cubicBezTo>
                  <a:cubicBezTo>
                    <a:pt x="4024" y="68"/>
                    <a:pt x="5463" y="1015"/>
                    <a:pt x="5434" y="2646"/>
                  </a:cubicBezTo>
                  <a:cubicBezTo>
                    <a:pt x="5410" y="4069"/>
                    <a:pt x="4208" y="5162"/>
                    <a:pt x="2645" y="5154"/>
                  </a:cubicBezTo>
                  <a:close/>
                  <a:moveTo>
                    <a:pt x="2751" y="4642"/>
                  </a:moveTo>
                  <a:cubicBezTo>
                    <a:pt x="3900" y="4639"/>
                    <a:pt x="4675" y="3807"/>
                    <a:pt x="4682" y="2598"/>
                  </a:cubicBezTo>
                  <a:cubicBezTo>
                    <a:pt x="4689" y="1236"/>
                    <a:pt x="3736" y="521"/>
                    <a:pt x="2669" y="532"/>
                  </a:cubicBezTo>
                  <a:cubicBezTo>
                    <a:pt x="1408" y="546"/>
                    <a:pt x="837" y="1463"/>
                    <a:pt x="721" y="2559"/>
                  </a:cubicBezTo>
                  <a:cubicBezTo>
                    <a:pt x="597" y="3719"/>
                    <a:pt x="1576" y="4646"/>
                    <a:pt x="2751" y="4642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black">
            <a:xfrm>
              <a:off x="6185542" y="6212006"/>
              <a:ext cx="135264" cy="126939"/>
            </a:xfrm>
            <a:custGeom>
              <a:avLst/>
              <a:gdLst>
                <a:gd name="T0" fmla="*/ 5426 w 5515"/>
                <a:gd name="T1" fmla="*/ 2640 h 5164"/>
                <a:gd name="T2" fmla="*/ 2632 w 5515"/>
                <a:gd name="T3" fmla="*/ 5153 h 5164"/>
                <a:gd name="T4" fmla="*/ 14 w 5515"/>
                <a:gd name="T5" fmla="*/ 2605 h 5164"/>
                <a:gd name="T6" fmla="*/ 2745 w 5515"/>
                <a:gd name="T7" fmla="*/ 26 h 5164"/>
                <a:gd name="T8" fmla="*/ 5426 w 5515"/>
                <a:gd name="T9" fmla="*/ 2640 h 5164"/>
                <a:gd name="T10" fmla="*/ 2765 w 5515"/>
                <a:gd name="T11" fmla="*/ 4642 h 5164"/>
                <a:gd name="T12" fmla="*/ 4690 w 5515"/>
                <a:gd name="T13" fmla="*/ 2568 h 5164"/>
                <a:gd name="T14" fmla="*/ 2653 w 5515"/>
                <a:gd name="T15" fmla="*/ 507 h 5164"/>
                <a:gd name="T16" fmla="*/ 711 w 5515"/>
                <a:gd name="T17" fmla="*/ 2611 h 5164"/>
                <a:gd name="T18" fmla="*/ 2765 w 5515"/>
                <a:gd name="T19" fmla="*/ 4642 h 5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15" h="5164">
                  <a:moveTo>
                    <a:pt x="5426" y="2640"/>
                  </a:moveTo>
                  <a:cubicBezTo>
                    <a:pt x="5420" y="4044"/>
                    <a:pt x="4175" y="5164"/>
                    <a:pt x="2632" y="5153"/>
                  </a:cubicBezTo>
                  <a:cubicBezTo>
                    <a:pt x="1252" y="5143"/>
                    <a:pt x="26" y="3951"/>
                    <a:pt x="14" y="2605"/>
                  </a:cubicBezTo>
                  <a:cubicBezTo>
                    <a:pt x="0" y="1195"/>
                    <a:pt x="1235" y="59"/>
                    <a:pt x="2745" y="26"/>
                  </a:cubicBezTo>
                  <a:cubicBezTo>
                    <a:pt x="3969" y="0"/>
                    <a:pt x="5515" y="1071"/>
                    <a:pt x="5426" y="2640"/>
                  </a:cubicBezTo>
                  <a:close/>
                  <a:moveTo>
                    <a:pt x="2765" y="4642"/>
                  </a:moveTo>
                  <a:cubicBezTo>
                    <a:pt x="3999" y="4645"/>
                    <a:pt x="4668" y="3685"/>
                    <a:pt x="4690" y="2568"/>
                  </a:cubicBezTo>
                  <a:cubicBezTo>
                    <a:pt x="4713" y="1345"/>
                    <a:pt x="3842" y="496"/>
                    <a:pt x="2653" y="507"/>
                  </a:cubicBezTo>
                  <a:cubicBezTo>
                    <a:pt x="1606" y="516"/>
                    <a:pt x="679" y="1520"/>
                    <a:pt x="711" y="2611"/>
                  </a:cubicBezTo>
                  <a:cubicBezTo>
                    <a:pt x="746" y="3796"/>
                    <a:pt x="1609" y="4649"/>
                    <a:pt x="2765" y="4642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black">
            <a:xfrm>
              <a:off x="4925886" y="6212655"/>
              <a:ext cx="136886" cy="129101"/>
            </a:xfrm>
            <a:custGeom>
              <a:avLst/>
              <a:gdLst>
                <a:gd name="T0" fmla="*/ 133 w 5580"/>
                <a:gd name="T1" fmla="*/ 2711 h 5247"/>
                <a:gd name="T2" fmla="*/ 2667 w 5580"/>
                <a:gd name="T3" fmla="*/ 65 h 5247"/>
                <a:gd name="T4" fmla="*/ 5528 w 5580"/>
                <a:gd name="T5" fmla="*/ 2559 h 5247"/>
                <a:gd name="T6" fmla="*/ 2842 w 5580"/>
                <a:gd name="T7" fmla="*/ 5181 h 5247"/>
                <a:gd name="T8" fmla="*/ 133 w 5580"/>
                <a:gd name="T9" fmla="*/ 2711 h 5247"/>
                <a:gd name="T10" fmla="*/ 4775 w 5580"/>
                <a:gd name="T11" fmla="*/ 2620 h 5247"/>
                <a:gd name="T12" fmla="*/ 2772 w 5580"/>
                <a:gd name="T13" fmla="*/ 544 h 5247"/>
                <a:gd name="T14" fmla="*/ 779 w 5580"/>
                <a:gd name="T15" fmla="*/ 2597 h 5247"/>
                <a:gd name="T16" fmla="*/ 2846 w 5580"/>
                <a:gd name="T17" fmla="*/ 4679 h 5247"/>
                <a:gd name="T18" fmla="*/ 4775 w 5580"/>
                <a:gd name="T19" fmla="*/ 2620 h 5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80" h="5247">
                  <a:moveTo>
                    <a:pt x="133" y="2711"/>
                  </a:moveTo>
                  <a:cubicBezTo>
                    <a:pt x="0" y="1178"/>
                    <a:pt x="1477" y="125"/>
                    <a:pt x="2667" y="65"/>
                  </a:cubicBezTo>
                  <a:cubicBezTo>
                    <a:pt x="3970" y="0"/>
                    <a:pt x="5468" y="956"/>
                    <a:pt x="5528" y="2559"/>
                  </a:cubicBezTo>
                  <a:cubicBezTo>
                    <a:pt x="5580" y="3940"/>
                    <a:pt x="4408" y="5108"/>
                    <a:pt x="2842" y="5181"/>
                  </a:cubicBezTo>
                  <a:cubicBezTo>
                    <a:pt x="1420" y="5247"/>
                    <a:pt x="210" y="4144"/>
                    <a:pt x="133" y="2711"/>
                  </a:cubicBezTo>
                  <a:close/>
                  <a:moveTo>
                    <a:pt x="4775" y="2620"/>
                  </a:moveTo>
                  <a:cubicBezTo>
                    <a:pt x="4779" y="1267"/>
                    <a:pt x="3866" y="554"/>
                    <a:pt x="2772" y="544"/>
                  </a:cubicBezTo>
                  <a:cubicBezTo>
                    <a:pt x="1712" y="533"/>
                    <a:pt x="809" y="1471"/>
                    <a:pt x="779" y="2597"/>
                  </a:cubicBezTo>
                  <a:cubicBezTo>
                    <a:pt x="750" y="3737"/>
                    <a:pt x="1684" y="4677"/>
                    <a:pt x="2846" y="4679"/>
                  </a:cubicBezTo>
                  <a:cubicBezTo>
                    <a:pt x="3968" y="4680"/>
                    <a:pt x="4778" y="3816"/>
                    <a:pt x="4775" y="2620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black">
            <a:xfrm>
              <a:off x="7379567" y="6211249"/>
              <a:ext cx="134832" cy="127696"/>
            </a:xfrm>
            <a:custGeom>
              <a:avLst/>
              <a:gdLst>
                <a:gd name="T0" fmla="*/ 2735 w 5496"/>
                <a:gd name="T1" fmla="*/ 66 h 5196"/>
                <a:gd name="T2" fmla="*/ 5475 w 5496"/>
                <a:gd name="T3" fmla="*/ 2630 h 5196"/>
                <a:gd name="T4" fmla="*/ 2697 w 5496"/>
                <a:gd name="T5" fmla="*/ 5185 h 5196"/>
                <a:gd name="T6" fmla="*/ 51 w 5496"/>
                <a:gd name="T7" fmla="*/ 2622 h 5196"/>
                <a:gd name="T8" fmla="*/ 2735 w 5496"/>
                <a:gd name="T9" fmla="*/ 66 h 5196"/>
                <a:gd name="T10" fmla="*/ 2778 w 5496"/>
                <a:gd name="T11" fmla="*/ 4688 h 5196"/>
                <a:gd name="T12" fmla="*/ 4725 w 5496"/>
                <a:gd name="T13" fmla="*/ 2642 h 5196"/>
                <a:gd name="T14" fmla="*/ 2704 w 5496"/>
                <a:gd name="T15" fmla="*/ 508 h 5196"/>
                <a:gd name="T16" fmla="*/ 700 w 5496"/>
                <a:gd name="T17" fmla="*/ 2614 h 5196"/>
                <a:gd name="T18" fmla="*/ 2778 w 5496"/>
                <a:gd name="T19" fmla="*/ 4688 h 5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96" h="5196">
                  <a:moveTo>
                    <a:pt x="2735" y="66"/>
                  </a:moveTo>
                  <a:cubicBezTo>
                    <a:pt x="4256" y="59"/>
                    <a:pt x="5452" y="1178"/>
                    <a:pt x="5475" y="2630"/>
                  </a:cubicBezTo>
                  <a:cubicBezTo>
                    <a:pt x="5496" y="4003"/>
                    <a:pt x="4224" y="5173"/>
                    <a:pt x="2697" y="5185"/>
                  </a:cubicBezTo>
                  <a:cubicBezTo>
                    <a:pt x="1291" y="5196"/>
                    <a:pt x="97" y="4010"/>
                    <a:pt x="51" y="2622"/>
                  </a:cubicBezTo>
                  <a:cubicBezTo>
                    <a:pt x="0" y="1087"/>
                    <a:pt x="1536" y="0"/>
                    <a:pt x="2735" y="66"/>
                  </a:cubicBezTo>
                  <a:close/>
                  <a:moveTo>
                    <a:pt x="2778" y="4688"/>
                  </a:moveTo>
                  <a:cubicBezTo>
                    <a:pt x="3903" y="4685"/>
                    <a:pt x="4727" y="3835"/>
                    <a:pt x="4725" y="2642"/>
                  </a:cubicBezTo>
                  <a:cubicBezTo>
                    <a:pt x="4724" y="1313"/>
                    <a:pt x="3953" y="569"/>
                    <a:pt x="2704" y="508"/>
                  </a:cubicBezTo>
                  <a:cubicBezTo>
                    <a:pt x="1675" y="457"/>
                    <a:pt x="676" y="1533"/>
                    <a:pt x="700" y="2614"/>
                  </a:cubicBezTo>
                  <a:cubicBezTo>
                    <a:pt x="727" y="3810"/>
                    <a:pt x="1610" y="4691"/>
                    <a:pt x="2778" y="4688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black">
            <a:xfrm>
              <a:off x="5647945" y="6214709"/>
              <a:ext cx="119046" cy="119911"/>
            </a:xfrm>
            <a:custGeom>
              <a:avLst/>
              <a:gdLst>
                <a:gd name="T0" fmla="*/ 1412 w 4854"/>
                <a:gd name="T1" fmla="*/ 4849 h 4874"/>
                <a:gd name="T2" fmla="*/ 288 w 4854"/>
                <a:gd name="T3" fmla="*/ 4847 h 4874"/>
                <a:gd name="T4" fmla="*/ 43 w 4854"/>
                <a:gd name="T5" fmla="*/ 4736 h 4874"/>
                <a:gd name="T6" fmla="*/ 220 w 4854"/>
                <a:gd name="T7" fmla="*/ 4582 h 4874"/>
                <a:gd name="T8" fmla="*/ 683 w 4854"/>
                <a:gd name="T9" fmla="*/ 3898 h 4874"/>
                <a:gd name="T10" fmla="*/ 684 w 4854"/>
                <a:gd name="T11" fmla="*/ 1087 h 4874"/>
                <a:gd name="T12" fmla="*/ 172 w 4854"/>
                <a:gd name="T13" fmla="*/ 417 h 4874"/>
                <a:gd name="T14" fmla="*/ 5 w 4854"/>
                <a:gd name="T15" fmla="*/ 257 h 4874"/>
                <a:gd name="T16" fmla="*/ 229 w 4854"/>
                <a:gd name="T17" fmla="*/ 99 h 4874"/>
                <a:gd name="T18" fmla="*/ 3025 w 4854"/>
                <a:gd name="T19" fmla="*/ 247 h 4874"/>
                <a:gd name="T20" fmla="*/ 4712 w 4854"/>
                <a:gd name="T21" fmla="*/ 2719 h 4874"/>
                <a:gd name="T22" fmla="*/ 2485 w 4854"/>
                <a:gd name="T23" fmla="*/ 4846 h 4874"/>
                <a:gd name="T24" fmla="*/ 1412 w 4854"/>
                <a:gd name="T25" fmla="*/ 4849 h 4874"/>
                <a:gd name="T26" fmla="*/ 1365 w 4854"/>
                <a:gd name="T27" fmla="*/ 2341 h 4874"/>
                <a:gd name="T28" fmla="*/ 1352 w 4854"/>
                <a:gd name="T29" fmla="*/ 2341 h 4874"/>
                <a:gd name="T30" fmla="*/ 1352 w 4854"/>
                <a:gd name="T31" fmla="*/ 3004 h 4874"/>
                <a:gd name="T32" fmla="*/ 1358 w 4854"/>
                <a:gd name="T33" fmla="*/ 3668 h 4874"/>
                <a:gd name="T34" fmla="*/ 2328 w 4854"/>
                <a:gd name="T35" fmla="*/ 4482 h 4874"/>
                <a:gd name="T36" fmla="*/ 3837 w 4854"/>
                <a:gd name="T37" fmla="*/ 2750 h 4874"/>
                <a:gd name="T38" fmla="*/ 1762 w 4854"/>
                <a:gd name="T39" fmla="*/ 490 h 4874"/>
                <a:gd name="T40" fmla="*/ 1359 w 4854"/>
                <a:gd name="T41" fmla="*/ 912 h 4874"/>
                <a:gd name="T42" fmla="*/ 1365 w 4854"/>
                <a:gd name="T43" fmla="*/ 2341 h 4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854" h="4874">
                  <a:moveTo>
                    <a:pt x="1412" y="4849"/>
                  </a:moveTo>
                  <a:cubicBezTo>
                    <a:pt x="1037" y="4849"/>
                    <a:pt x="662" y="4851"/>
                    <a:pt x="288" y="4847"/>
                  </a:cubicBezTo>
                  <a:cubicBezTo>
                    <a:pt x="192" y="4846"/>
                    <a:pt x="59" y="4874"/>
                    <a:pt x="43" y="4736"/>
                  </a:cubicBezTo>
                  <a:cubicBezTo>
                    <a:pt x="33" y="4641"/>
                    <a:pt x="144" y="4595"/>
                    <a:pt x="220" y="4582"/>
                  </a:cubicBezTo>
                  <a:cubicBezTo>
                    <a:pt x="618" y="4515"/>
                    <a:pt x="680" y="4217"/>
                    <a:pt x="683" y="3898"/>
                  </a:cubicBezTo>
                  <a:cubicBezTo>
                    <a:pt x="692" y="2961"/>
                    <a:pt x="694" y="2024"/>
                    <a:pt x="684" y="1087"/>
                  </a:cubicBezTo>
                  <a:cubicBezTo>
                    <a:pt x="680" y="753"/>
                    <a:pt x="636" y="421"/>
                    <a:pt x="172" y="417"/>
                  </a:cubicBezTo>
                  <a:cubicBezTo>
                    <a:pt x="84" y="417"/>
                    <a:pt x="0" y="351"/>
                    <a:pt x="5" y="257"/>
                  </a:cubicBezTo>
                  <a:cubicBezTo>
                    <a:pt x="12" y="131"/>
                    <a:pt x="124" y="98"/>
                    <a:pt x="229" y="99"/>
                  </a:cubicBezTo>
                  <a:cubicBezTo>
                    <a:pt x="1164" y="110"/>
                    <a:pt x="2106" y="0"/>
                    <a:pt x="3025" y="247"/>
                  </a:cubicBezTo>
                  <a:cubicBezTo>
                    <a:pt x="4140" y="546"/>
                    <a:pt x="4854" y="1606"/>
                    <a:pt x="4712" y="2719"/>
                  </a:cubicBezTo>
                  <a:cubicBezTo>
                    <a:pt x="4554" y="3954"/>
                    <a:pt x="3676" y="4797"/>
                    <a:pt x="2485" y="4846"/>
                  </a:cubicBezTo>
                  <a:cubicBezTo>
                    <a:pt x="2128" y="4861"/>
                    <a:pt x="1770" y="4849"/>
                    <a:pt x="1412" y="4849"/>
                  </a:cubicBezTo>
                  <a:close/>
                  <a:moveTo>
                    <a:pt x="1365" y="2341"/>
                  </a:moveTo>
                  <a:cubicBezTo>
                    <a:pt x="1360" y="2341"/>
                    <a:pt x="1356" y="2341"/>
                    <a:pt x="1352" y="2341"/>
                  </a:cubicBezTo>
                  <a:cubicBezTo>
                    <a:pt x="1352" y="2562"/>
                    <a:pt x="1351" y="2783"/>
                    <a:pt x="1352" y="3004"/>
                  </a:cubicBezTo>
                  <a:cubicBezTo>
                    <a:pt x="1353" y="3225"/>
                    <a:pt x="1351" y="3447"/>
                    <a:pt x="1358" y="3668"/>
                  </a:cubicBezTo>
                  <a:cubicBezTo>
                    <a:pt x="1378" y="4322"/>
                    <a:pt x="1675" y="4570"/>
                    <a:pt x="2328" y="4482"/>
                  </a:cubicBezTo>
                  <a:cubicBezTo>
                    <a:pt x="3296" y="4351"/>
                    <a:pt x="3784" y="3834"/>
                    <a:pt x="3837" y="2750"/>
                  </a:cubicBezTo>
                  <a:cubicBezTo>
                    <a:pt x="3906" y="1327"/>
                    <a:pt x="3418" y="420"/>
                    <a:pt x="1762" y="490"/>
                  </a:cubicBezTo>
                  <a:cubicBezTo>
                    <a:pt x="1451" y="503"/>
                    <a:pt x="1345" y="605"/>
                    <a:pt x="1359" y="912"/>
                  </a:cubicBezTo>
                  <a:cubicBezTo>
                    <a:pt x="1380" y="1388"/>
                    <a:pt x="1365" y="1865"/>
                    <a:pt x="1365" y="2341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black">
            <a:xfrm>
              <a:off x="5393310" y="6214817"/>
              <a:ext cx="125425" cy="123046"/>
            </a:xfrm>
            <a:custGeom>
              <a:avLst/>
              <a:gdLst>
                <a:gd name="T0" fmla="*/ 4010 w 5112"/>
                <a:gd name="T1" fmla="*/ 2057 h 5003"/>
                <a:gd name="T2" fmla="*/ 4013 w 5112"/>
                <a:gd name="T3" fmla="*/ 983 h 5003"/>
                <a:gd name="T4" fmla="*/ 3604 w 5112"/>
                <a:gd name="T5" fmla="*/ 407 h 5003"/>
                <a:gd name="T6" fmla="*/ 3400 w 5112"/>
                <a:gd name="T7" fmla="*/ 229 h 5003"/>
                <a:gd name="T8" fmla="*/ 3641 w 5112"/>
                <a:gd name="T9" fmla="*/ 99 h 5003"/>
                <a:gd name="T10" fmla="*/ 4868 w 5112"/>
                <a:gd name="T11" fmla="*/ 93 h 5003"/>
                <a:gd name="T12" fmla="*/ 5079 w 5112"/>
                <a:gd name="T13" fmla="*/ 190 h 5003"/>
                <a:gd name="T14" fmla="*/ 4926 w 5112"/>
                <a:gd name="T15" fmla="*/ 338 h 5003"/>
                <a:gd name="T16" fmla="*/ 4413 w 5112"/>
                <a:gd name="T17" fmla="*/ 1142 h 5003"/>
                <a:gd name="T18" fmla="*/ 4422 w 5112"/>
                <a:gd name="T19" fmla="*/ 4568 h 5003"/>
                <a:gd name="T20" fmla="*/ 4302 w 5112"/>
                <a:gd name="T21" fmla="*/ 4957 h 5003"/>
                <a:gd name="T22" fmla="*/ 3949 w 5112"/>
                <a:gd name="T23" fmla="*/ 4713 h 5003"/>
                <a:gd name="T24" fmla="*/ 1555 w 5112"/>
                <a:gd name="T25" fmla="*/ 1723 h 5003"/>
                <a:gd name="T26" fmla="*/ 1492 w 5112"/>
                <a:gd name="T27" fmla="*/ 1642 h 5003"/>
                <a:gd name="T28" fmla="*/ 1192 w 5112"/>
                <a:gd name="T29" fmla="*/ 1415 h 5003"/>
                <a:gd name="T30" fmla="*/ 1121 w 5112"/>
                <a:gd name="T31" fmla="*/ 1775 h 5003"/>
                <a:gd name="T32" fmla="*/ 1111 w 5112"/>
                <a:gd name="T33" fmla="*/ 3820 h 5003"/>
                <a:gd name="T34" fmla="*/ 1627 w 5112"/>
                <a:gd name="T35" fmla="*/ 4622 h 5003"/>
                <a:gd name="T36" fmla="*/ 1759 w 5112"/>
                <a:gd name="T37" fmla="*/ 4739 h 5003"/>
                <a:gd name="T38" fmla="*/ 1600 w 5112"/>
                <a:gd name="T39" fmla="*/ 4838 h 5003"/>
                <a:gd name="T40" fmla="*/ 169 w 5112"/>
                <a:gd name="T41" fmla="*/ 4835 h 5003"/>
                <a:gd name="T42" fmla="*/ 35 w 5112"/>
                <a:gd name="T43" fmla="*/ 4722 h 5003"/>
                <a:gd name="T44" fmla="*/ 144 w 5112"/>
                <a:gd name="T45" fmla="*/ 4638 h 5003"/>
                <a:gd name="T46" fmla="*/ 712 w 5112"/>
                <a:gd name="T47" fmla="*/ 3729 h 5003"/>
                <a:gd name="T48" fmla="*/ 712 w 5112"/>
                <a:gd name="T49" fmla="*/ 1070 h 5003"/>
                <a:gd name="T50" fmla="*/ 219 w 5112"/>
                <a:gd name="T51" fmla="*/ 396 h 5003"/>
                <a:gd name="T52" fmla="*/ 28 w 5112"/>
                <a:gd name="T53" fmla="*/ 211 h 5003"/>
                <a:gd name="T54" fmla="*/ 234 w 5112"/>
                <a:gd name="T55" fmla="*/ 98 h 5003"/>
                <a:gd name="T56" fmla="*/ 1531 w 5112"/>
                <a:gd name="T57" fmla="*/ 559 h 5003"/>
                <a:gd name="T58" fmla="*/ 3766 w 5112"/>
                <a:gd name="T59" fmla="*/ 3350 h 5003"/>
                <a:gd name="T60" fmla="*/ 3942 w 5112"/>
                <a:gd name="T61" fmla="*/ 3501 h 5003"/>
                <a:gd name="T62" fmla="*/ 4008 w 5112"/>
                <a:gd name="T63" fmla="*/ 3284 h 5003"/>
                <a:gd name="T64" fmla="*/ 4010 w 5112"/>
                <a:gd name="T65" fmla="*/ 2057 h 5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12" h="5003">
                  <a:moveTo>
                    <a:pt x="4010" y="2057"/>
                  </a:moveTo>
                  <a:cubicBezTo>
                    <a:pt x="4010" y="1699"/>
                    <a:pt x="4002" y="1340"/>
                    <a:pt x="4013" y="983"/>
                  </a:cubicBezTo>
                  <a:cubicBezTo>
                    <a:pt x="4022" y="681"/>
                    <a:pt x="3977" y="439"/>
                    <a:pt x="3604" y="407"/>
                  </a:cubicBezTo>
                  <a:cubicBezTo>
                    <a:pt x="3516" y="399"/>
                    <a:pt x="3383" y="366"/>
                    <a:pt x="3400" y="229"/>
                  </a:cubicBezTo>
                  <a:cubicBezTo>
                    <a:pt x="3417" y="96"/>
                    <a:pt x="3549" y="101"/>
                    <a:pt x="3641" y="99"/>
                  </a:cubicBezTo>
                  <a:cubicBezTo>
                    <a:pt x="4050" y="89"/>
                    <a:pt x="4459" y="90"/>
                    <a:pt x="4868" y="93"/>
                  </a:cubicBezTo>
                  <a:cubicBezTo>
                    <a:pt x="4947" y="93"/>
                    <a:pt x="5052" y="89"/>
                    <a:pt x="5079" y="190"/>
                  </a:cubicBezTo>
                  <a:cubicBezTo>
                    <a:pt x="5112" y="312"/>
                    <a:pt x="5003" y="322"/>
                    <a:pt x="4926" y="338"/>
                  </a:cubicBezTo>
                  <a:cubicBezTo>
                    <a:pt x="4482" y="434"/>
                    <a:pt x="4406" y="738"/>
                    <a:pt x="4413" y="1142"/>
                  </a:cubicBezTo>
                  <a:cubicBezTo>
                    <a:pt x="4431" y="2284"/>
                    <a:pt x="4420" y="3426"/>
                    <a:pt x="4422" y="4568"/>
                  </a:cubicBezTo>
                  <a:cubicBezTo>
                    <a:pt x="4422" y="4712"/>
                    <a:pt x="4510" y="4903"/>
                    <a:pt x="4302" y="4957"/>
                  </a:cubicBezTo>
                  <a:cubicBezTo>
                    <a:pt x="4125" y="5003"/>
                    <a:pt x="4042" y="4829"/>
                    <a:pt x="3949" y="4713"/>
                  </a:cubicBezTo>
                  <a:cubicBezTo>
                    <a:pt x="3149" y="3717"/>
                    <a:pt x="2352" y="2720"/>
                    <a:pt x="1555" y="1723"/>
                  </a:cubicBezTo>
                  <a:cubicBezTo>
                    <a:pt x="1533" y="1696"/>
                    <a:pt x="1513" y="1669"/>
                    <a:pt x="1492" y="1642"/>
                  </a:cubicBezTo>
                  <a:cubicBezTo>
                    <a:pt x="1410" y="1538"/>
                    <a:pt x="1328" y="1370"/>
                    <a:pt x="1192" y="1415"/>
                  </a:cubicBezTo>
                  <a:cubicBezTo>
                    <a:pt x="1036" y="1466"/>
                    <a:pt x="1123" y="1653"/>
                    <a:pt x="1121" y="1775"/>
                  </a:cubicBezTo>
                  <a:cubicBezTo>
                    <a:pt x="1112" y="2457"/>
                    <a:pt x="1132" y="3139"/>
                    <a:pt x="1111" y="3820"/>
                  </a:cubicBezTo>
                  <a:cubicBezTo>
                    <a:pt x="1098" y="4225"/>
                    <a:pt x="1184" y="4528"/>
                    <a:pt x="1627" y="4622"/>
                  </a:cubicBezTo>
                  <a:cubicBezTo>
                    <a:pt x="1691" y="4636"/>
                    <a:pt x="1771" y="4653"/>
                    <a:pt x="1759" y="4739"/>
                  </a:cubicBezTo>
                  <a:cubicBezTo>
                    <a:pt x="1748" y="4819"/>
                    <a:pt x="1667" y="4837"/>
                    <a:pt x="1600" y="4838"/>
                  </a:cubicBezTo>
                  <a:cubicBezTo>
                    <a:pt x="1124" y="4839"/>
                    <a:pt x="646" y="4837"/>
                    <a:pt x="169" y="4835"/>
                  </a:cubicBezTo>
                  <a:cubicBezTo>
                    <a:pt x="95" y="4834"/>
                    <a:pt x="30" y="4801"/>
                    <a:pt x="35" y="4722"/>
                  </a:cubicBezTo>
                  <a:cubicBezTo>
                    <a:pt x="37" y="4691"/>
                    <a:pt x="103" y="4643"/>
                    <a:pt x="144" y="4638"/>
                  </a:cubicBezTo>
                  <a:cubicBezTo>
                    <a:pt x="710" y="4567"/>
                    <a:pt x="717" y="4164"/>
                    <a:pt x="712" y="3729"/>
                  </a:cubicBezTo>
                  <a:cubicBezTo>
                    <a:pt x="700" y="2843"/>
                    <a:pt x="701" y="1957"/>
                    <a:pt x="712" y="1070"/>
                  </a:cubicBezTo>
                  <a:cubicBezTo>
                    <a:pt x="716" y="708"/>
                    <a:pt x="669" y="420"/>
                    <a:pt x="219" y="396"/>
                  </a:cubicBezTo>
                  <a:cubicBezTo>
                    <a:pt x="129" y="391"/>
                    <a:pt x="0" y="352"/>
                    <a:pt x="28" y="211"/>
                  </a:cubicBezTo>
                  <a:cubicBezTo>
                    <a:pt x="48" y="110"/>
                    <a:pt x="155" y="113"/>
                    <a:pt x="234" y="98"/>
                  </a:cubicBezTo>
                  <a:cubicBezTo>
                    <a:pt x="755" y="0"/>
                    <a:pt x="1176" y="88"/>
                    <a:pt x="1531" y="559"/>
                  </a:cubicBezTo>
                  <a:cubicBezTo>
                    <a:pt x="2247" y="1511"/>
                    <a:pt x="3017" y="2422"/>
                    <a:pt x="3766" y="3350"/>
                  </a:cubicBezTo>
                  <a:cubicBezTo>
                    <a:pt x="3816" y="3411"/>
                    <a:pt x="3844" y="3526"/>
                    <a:pt x="3942" y="3501"/>
                  </a:cubicBezTo>
                  <a:cubicBezTo>
                    <a:pt x="4048" y="3474"/>
                    <a:pt x="4007" y="3360"/>
                    <a:pt x="4008" y="3284"/>
                  </a:cubicBezTo>
                  <a:cubicBezTo>
                    <a:pt x="4013" y="2875"/>
                    <a:pt x="4010" y="2466"/>
                    <a:pt x="4010" y="205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6346000" y="6213520"/>
              <a:ext cx="122398" cy="124884"/>
            </a:xfrm>
            <a:custGeom>
              <a:avLst/>
              <a:gdLst>
                <a:gd name="T0" fmla="*/ 4006 w 4989"/>
                <a:gd name="T1" fmla="*/ 2210 h 5075"/>
                <a:gd name="T2" fmla="*/ 4002 w 4989"/>
                <a:gd name="T3" fmla="*/ 1136 h 5075"/>
                <a:gd name="T4" fmla="*/ 3492 w 4989"/>
                <a:gd name="T5" fmla="*/ 387 h 5075"/>
                <a:gd name="T6" fmla="*/ 3341 w 4989"/>
                <a:gd name="T7" fmla="*/ 229 h 5075"/>
                <a:gd name="T8" fmla="*/ 3494 w 4989"/>
                <a:gd name="T9" fmla="*/ 121 h 5075"/>
                <a:gd name="T10" fmla="*/ 4823 w 4989"/>
                <a:gd name="T11" fmla="*/ 147 h 5075"/>
                <a:gd name="T12" fmla="*/ 4979 w 4989"/>
                <a:gd name="T13" fmla="*/ 238 h 5075"/>
                <a:gd name="T14" fmla="*/ 4863 w 4989"/>
                <a:gd name="T15" fmla="*/ 381 h 5075"/>
                <a:gd name="T16" fmla="*/ 4348 w 4989"/>
                <a:gd name="T17" fmla="*/ 1245 h 5075"/>
                <a:gd name="T18" fmla="*/ 4334 w 4989"/>
                <a:gd name="T19" fmla="*/ 4670 h 5075"/>
                <a:gd name="T20" fmla="*/ 4249 w 4989"/>
                <a:gd name="T21" fmla="*/ 4989 h 5075"/>
                <a:gd name="T22" fmla="*/ 3943 w 4989"/>
                <a:gd name="T23" fmla="*/ 4806 h 5075"/>
                <a:gd name="T24" fmla="*/ 1359 w 4989"/>
                <a:gd name="T25" fmla="*/ 1573 h 5075"/>
                <a:gd name="T26" fmla="*/ 1111 w 4989"/>
                <a:gd name="T27" fmla="*/ 1353 h 5075"/>
                <a:gd name="T28" fmla="*/ 1028 w 4989"/>
                <a:gd name="T29" fmla="*/ 1706 h 5075"/>
                <a:gd name="T30" fmla="*/ 1077 w 4989"/>
                <a:gd name="T31" fmla="*/ 3953 h 5075"/>
                <a:gd name="T32" fmla="*/ 1609 w 4989"/>
                <a:gd name="T33" fmla="*/ 4687 h 5075"/>
                <a:gd name="T34" fmla="*/ 1716 w 4989"/>
                <a:gd name="T35" fmla="*/ 4814 h 5075"/>
                <a:gd name="T36" fmla="*/ 1595 w 4989"/>
                <a:gd name="T37" fmla="*/ 4877 h 5075"/>
                <a:gd name="T38" fmla="*/ 162 w 4989"/>
                <a:gd name="T39" fmla="*/ 4875 h 5075"/>
                <a:gd name="T40" fmla="*/ 44 w 4989"/>
                <a:gd name="T41" fmla="*/ 4811 h 5075"/>
                <a:gd name="T42" fmla="*/ 150 w 4989"/>
                <a:gd name="T43" fmla="*/ 4690 h 5075"/>
                <a:gd name="T44" fmla="*/ 696 w 4989"/>
                <a:gd name="T45" fmla="*/ 3969 h 5075"/>
                <a:gd name="T46" fmla="*/ 691 w 4989"/>
                <a:gd name="T47" fmla="*/ 1156 h 5075"/>
                <a:gd name="T48" fmla="*/ 159 w 4989"/>
                <a:gd name="T49" fmla="*/ 464 h 5075"/>
                <a:gd name="T50" fmla="*/ 4 w 4989"/>
                <a:gd name="T51" fmla="*/ 302 h 5075"/>
                <a:gd name="T52" fmla="*/ 164 w 4989"/>
                <a:gd name="T53" fmla="*/ 144 h 5075"/>
                <a:gd name="T54" fmla="*/ 1470 w 4989"/>
                <a:gd name="T55" fmla="*/ 607 h 5075"/>
                <a:gd name="T56" fmla="*/ 3696 w 4989"/>
                <a:gd name="T57" fmla="*/ 3403 h 5075"/>
                <a:gd name="T58" fmla="*/ 3918 w 4989"/>
                <a:gd name="T59" fmla="*/ 3585 h 5075"/>
                <a:gd name="T60" fmla="*/ 4005 w 4989"/>
                <a:gd name="T61" fmla="*/ 3284 h 5075"/>
                <a:gd name="T62" fmla="*/ 4009 w 4989"/>
                <a:gd name="T63" fmla="*/ 2210 h 5075"/>
                <a:gd name="T64" fmla="*/ 4006 w 4989"/>
                <a:gd name="T65" fmla="*/ 2210 h 5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89" h="5075">
                  <a:moveTo>
                    <a:pt x="4006" y="2210"/>
                  </a:moveTo>
                  <a:cubicBezTo>
                    <a:pt x="4006" y="1852"/>
                    <a:pt x="4021" y="1493"/>
                    <a:pt x="4002" y="1136"/>
                  </a:cubicBezTo>
                  <a:cubicBezTo>
                    <a:pt x="3983" y="795"/>
                    <a:pt x="3944" y="446"/>
                    <a:pt x="3492" y="387"/>
                  </a:cubicBezTo>
                  <a:cubicBezTo>
                    <a:pt x="3405" y="376"/>
                    <a:pt x="3323" y="334"/>
                    <a:pt x="3341" y="229"/>
                  </a:cubicBezTo>
                  <a:cubicBezTo>
                    <a:pt x="3353" y="157"/>
                    <a:pt x="3419" y="120"/>
                    <a:pt x="3494" y="121"/>
                  </a:cubicBezTo>
                  <a:cubicBezTo>
                    <a:pt x="3937" y="128"/>
                    <a:pt x="4381" y="134"/>
                    <a:pt x="4823" y="147"/>
                  </a:cubicBezTo>
                  <a:cubicBezTo>
                    <a:pt x="4883" y="149"/>
                    <a:pt x="4968" y="142"/>
                    <a:pt x="4979" y="238"/>
                  </a:cubicBezTo>
                  <a:cubicBezTo>
                    <a:pt x="4989" y="322"/>
                    <a:pt x="4923" y="369"/>
                    <a:pt x="4863" y="381"/>
                  </a:cubicBezTo>
                  <a:cubicBezTo>
                    <a:pt x="4366" y="479"/>
                    <a:pt x="4365" y="855"/>
                    <a:pt x="4348" y="1245"/>
                  </a:cubicBezTo>
                  <a:cubicBezTo>
                    <a:pt x="4300" y="2387"/>
                    <a:pt x="4304" y="3529"/>
                    <a:pt x="4334" y="4670"/>
                  </a:cubicBezTo>
                  <a:cubicBezTo>
                    <a:pt x="4337" y="4786"/>
                    <a:pt x="4382" y="4925"/>
                    <a:pt x="4249" y="4989"/>
                  </a:cubicBezTo>
                  <a:cubicBezTo>
                    <a:pt x="4073" y="5075"/>
                    <a:pt x="4025" y="4909"/>
                    <a:pt x="3943" y="4806"/>
                  </a:cubicBezTo>
                  <a:cubicBezTo>
                    <a:pt x="3083" y="3727"/>
                    <a:pt x="2220" y="2651"/>
                    <a:pt x="1359" y="1573"/>
                  </a:cubicBezTo>
                  <a:cubicBezTo>
                    <a:pt x="1287" y="1482"/>
                    <a:pt x="1232" y="1317"/>
                    <a:pt x="1111" y="1353"/>
                  </a:cubicBezTo>
                  <a:cubicBezTo>
                    <a:pt x="944" y="1402"/>
                    <a:pt x="1034" y="1584"/>
                    <a:pt x="1028" y="1706"/>
                  </a:cubicBezTo>
                  <a:cubicBezTo>
                    <a:pt x="989" y="2456"/>
                    <a:pt x="1038" y="3204"/>
                    <a:pt x="1077" y="3953"/>
                  </a:cubicBezTo>
                  <a:cubicBezTo>
                    <a:pt x="1096" y="4313"/>
                    <a:pt x="1151" y="4644"/>
                    <a:pt x="1609" y="4687"/>
                  </a:cubicBezTo>
                  <a:cubicBezTo>
                    <a:pt x="1673" y="4693"/>
                    <a:pt x="1745" y="4715"/>
                    <a:pt x="1716" y="4814"/>
                  </a:cubicBezTo>
                  <a:cubicBezTo>
                    <a:pt x="1697" y="4880"/>
                    <a:pt x="1640" y="4877"/>
                    <a:pt x="1595" y="4877"/>
                  </a:cubicBezTo>
                  <a:cubicBezTo>
                    <a:pt x="1117" y="4880"/>
                    <a:pt x="640" y="4880"/>
                    <a:pt x="162" y="4875"/>
                  </a:cubicBezTo>
                  <a:cubicBezTo>
                    <a:pt x="121" y="4875"/>
                    <a:pt x="60" y="4844"/>
                    <a:pt x="44" y="4811"/>
                  </a:cubicBezTo>
                  <a:cubicBezTo>
                    <a:pt x="0" y="4714"/>
                    <a:pt x="90" y="4692"/>
                    <a:pt x="150" y="4690"/>
                  </a:cubicBezTo>
                  <a:cubicBezTo>
                    <a:pt x="631" y="4675"/>
                    <a:pt x="688" y="4304"/>
                    <a:pt x="696" y="3969"/>
                  </a:cubicBezTo>
                  <a:cubicBezTo>
                    <a:pt x="721" y="3032"/>
                    <a:pt x="726" y="2093"/>
                    <a:pt x="691" y="1156"/>
                  </a:cubicBezTo>
                  <a:cubicBezTo>
                    <a:pt x="679" y="853"/>
                    <a:pt x="696" y="418"/>
                    <a:pt x="159" y="464"/>
                  </a:cubicBezTo>
                  <a:cubicBezTo>
                    <a:pt x="60" y="473"/>
                    <a:pt x="6" y="401"/>
                    <a:pt x="4" y="302"/>
                  </a:cubicBezTo>
                  <a:cubicBezTo>
                    <a:pt x="1" y="195"/>
                    <a:pt x="77" y="171"/>
                    <a:pt x="164" y="144"/>
                  </a:cubicBezTo>
                  <a:cubicBezTo>
                    <a:pt x="620" y="0"/>
                    <a:pt x="1194" y="176"/>
                    <a:pt x="1470" y="607"/>
                  </a:cubicBezTo>
                  <a:cubicBezTo>
                    <a:pt x="2117" y="1616"/>
                    <a:pt x="3011" y="2426"/>
                    <a:pt x="3696" y="3403"/>
                  </a:cubicBezTo>
                  <a:cubicBezTo>
                    <a:pt x="3751" y="3482"/>
                    <a:pt x="3859" y="3598"/>
                    <a:pt x="3918" y="3585"/>
                  </a:cubicBezTo>
                  <a:cubicBezTo>
                    <a:pt x="4076" y="3551"/>
                    <a:pt x="4003" y="3391"/>
                    <a:pt x="4005" y="3284"/>
                  </a:cubicBezTo>
                  <a:cubicBezTo>
                    <a:pt x="4014" y="2927"/>
                    <a:pt x="4009" y="2568"/>
                    <a:pt x="4009" y="2210"/>
                  </a:cubicBezTo>
                  <a:lnTo>
                    <a:pt x="4006" y="2210"/>
                  </a:ln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black">
            <a:xfrm>
              <a:off x="6584416" y="6214709"/>
              <a:ext cx="132021" cy="120343"/>
            </a:xfrm>
            <a:custGeom>
              <a:avLst/>
              <a:gdLst>
                <a:gd name="T0" fmla="*/ 4238 w 5383"/>
                <a:gd name="T1" fmla="*/ 4848 h 4895"/>
                <a:gd name="T2" fmla="*/ 3471 w 5383"/>
                <a:gd name="T3" fmla="*/ 4849 h 4895"/>
                <a:gd name="T4" fmla="*/ 3223 w 5383"/>
                <a:gd name="T5" fmla="*/ 4716 h 4895"/>
                <a:gd name="T6" fmla="*/ 3416 w 5383"/>
                <a:gd name="T7" fmla="*/ 4538 h 4895"/>
                <a:gd name="T8" fmla="*/ 3739 w 5383"/>
                <a:gd name="T9" fmla="*/ 3900 h 4895"/>
                <a:gd name="T10" fmla="*/ 2740 w 5383"/>
                <a:gd name="T11" fmla="*/ 3195 h 4895"/>
                <a:gd name="T12" fmla="*/ 2383 w 5383"/>
                <a:gd name="T13" fmla="*/ 3200 h 4895"/>
                <a:gd name="T14" fmla="*/ 1269 w 5383"/>
                <a:gd name="T15" fmla="*/ 4036 h 4895"/>
                <a:gd name="T16" fmla="*/ 1557 w 5383"/>
                <a:gd name="T17" fmla="*/ 4532 h 4895"/>
                <a:gd name="T18" fmla="*/ 1825 w 5383"/>
                <a:gd name="T19" fmla="*/ 4682 h 4895"/>
                <a:gd name="T20" fmla="*/ 1521 w 5383"/>
                <a:gd name="T21" fmla="*/ 4847 h 4895"/>
                <a:gd name="T22" fmla="*/ 243 w 5383"/>
                <a:gd name="T23" fmla="*/ 4847 h 4895"/>
                <a:gd name="T24" fmla="*/ 29 w 5383"/>
                <a:gd name="T25" fmla="*/ 4768 h 4895"/>
                <a:gd name="T26" fmla="*/ 156 w 5383"/>
                <a:gd name="T27" fmla="*/ 4578 h 4895"/>
                <a:gd name="T28" fmla="*/ 1025 w 5383"/>
                <a:gd name="T29" fmla="*/ 3624 h 4895"/>
                <a:gd name="T30" fmla="*/ 2454 w 5383"/>
                <a:gd name="T31" fmla="*/ 301 h 4895"/>
                <a:gd name="T32" fmla="*/ 2691 w 5383"/>
                <a:gd name="T33" fmla="*/ 0 h 4895"/>
                <a:gd name="T34" fmla="*/ 2909 w 5383"/>
                <a:gd name="T35" fmla="*/ 308 h 4895"/>
                <a:gd name="T36" fmla="*/ 4478 w 5383"/>
                <a:gd name="T37" fmla="*/ 3847 h 4895"/>
                <a:gd name="T38" fmla="*/ 5244 w 5383"/>
                <a:gd name="T39" fmla="*/ 4554 h 4895"/>
                <a:gd name="T40" fmla="*/ 5381 w 5383"/>
                <a:gd name="T41" fmla="*/ 4682 h 4895"/>
                <a:gd name="T42" fmla="*/ 5208 w 5383"/>
                <a:gd name="T43" fmla="*/ 4825 h 4895"/>
                <a:gd name="T44" fmla="*/ 4238 w 5383"/>
                <a:gd name="T45" fmla="*/ 4829 h 4895"/>
                <a:gd name="T46" fmla="*/ 4238 w 5383"/>
                <a:gd name="T47" fmla="*/ 4848 h 4895"/>
                <a:gd name="T48" fmla="*/ 2484 w 5383"/>
                <a:gd name="T49" fmla="*/ 2856 h 4895"/>
                <a:gd name="T50" fmla="*/ 2840 w 5383"/>
                <a:gd name="T51" fmla="*/ 2857 h 4895"/>
                <a:gd name="T52" fmla="*/ 3096 w 5383"/>
                <a:gd name="T53" fmla="*/ 2474 h 4895"/>
                <a:gd name="T54" fmla="*/ 2643 w 5383"/>
                <a:gd name="T55" fmla="*/ 1454 h 4895"/>
                <a:gd name="T56" fmla="*/ 2487 w 5383"/>
                <a:gd name="T57" fmla="*/ 1296 h 4895"/>
                <a:gd name="T58" fmla="*/ 2371 w 5383"/>
                <a:gd name="T59" fmla="*/ 1450 h 4895"/>
                <a:gd name="T60" fmla="*/ 1986 w 5383"/>
                <a:gd name="T61" fmla="*/ 2333 h 4895"/>
                <a:gd name="T62" fmla="*/ 2332 w 5383"/>
                <a:gd name="T63" fmla="*/ 2857 h 4895"/>
                <a:gd name="T64" fmla="*/ 2484 w 5383"/>
                <a:gd name="T65" fmla="*/ 2856 h 4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83" h="4895">
                  <a:moveTo>
                    <a:pt x="4238" y="4848"/>
                  </a:moveTo>
                  <a:cubicBezTo>
                    <a:pt x="3982" y="4848"/>
                    <a:pt x="3726" y="4847"/>
                    <a:pt x="3471" y="4849"/>
                  </a:cubicBezTo>
                  <a:cubicBezTo>
                    <a:pt x="3361" y="4850"/>
                    <a:pt x="3247" y="4828"/>
                    <a:pt x="3223" y="4716"/>
                  </a:cubicBezTo>
                  <a:cubicBezTo>
                    <a:pt x="3196" y="4585"/>
                    <a:pt x="3309" y="4544"/>
                    <a:pt x="3416" y="4538"/>
                  </a:cubicBezTo>
                  <a:cubicBezTo>
                    <a:pt x="3893" y="4510"/>
                    <a:pt x="3865" y="4230"/>
                    <a:pt x="3739" y="3900"/>
                  </a:cubicBezTo>
                  <a:cubicBezTo>
                    <a:pt x="3523" y="3334"/>
                    <a:pt x="3505" y="3047"/>
                    <a:pt x="2740" y="3195"/>
                  </a:cubicBezTo>
                  <a:cubicBezTo>
                    <a:pt x="2625" y="3217"/>
                    <a:pt x="2503" y="3199"/>
                    <a:pt x="2383" y="3200"/>
                  </a:cubicBezTo>
                  <a:cubicBezTo>
                    <a:pt x="1512" y="3201"/>
                    <a:pt x="1517" y="3203"/>
                    <a:pt x="1269" y="4036"/>
                  </a:cubicBezTo>
                  <a:cubicBezTo>
                    <a:pt x="1185" y="4321"/>
                    <a:pt x="1219" y="4504"/>
                    <a:pt x="1557" y="4532"/>
                  </a:cubicBezTo>
                  <a:cubicBezTo>
                    <a:pt x="1667" y="4542"/>
                    <a:pt x="1827" y="4501"/>
                    <a:pt x="1825" y="4682"/>
                  </a:cubicBezTo>
                  <a:cubicBezTo>
                    <a:pt x="1824" y="4895"/>
                    <a:pt x="1644" y="4845"/>
                    <a:pt x="1521" y="4847"/>
                  </a:cubicBezTo>
                  <a:cubicBezTo>
                    <a:pt x="1095" y="4853"/>
                    <a:pt x="669" y="4851"/>
                    <a:pt x="243" y="4847"/>
                  </a:cubicBezTo>
                  <a:cubicBezTo>
                    <a:pt x="167" y="4846"/>
                    <a:pt x="61" y="4882"/>
                    <a:pt x="29" y="4768"/>
                  </a:cubicBezTo>
                  <a:cubicBezTo>
                    <a:pt x="0" y="4665"/>
                    <a:pt x="85" y="4587"/>
                    <a:pt x="156" y="4578"/>
                  </a:cubicBezTo>
                  <a:cubicBezTo>
                    <a:pt x="725" y="4509"/>
                    <a:pt x="846" y="4045"/>
                    <a:pt x="1025" y="3624"/>
                  </a:cubicBezTo>
                  <a:cubicBezTo>
                    <a:pt x="1499" y="2516"/>
                    <a:pt x="1978" y="1409"/>
                    <a:pt x="2454" y="301"/>
                  </a:cubicBezTo>
                  <a:cubicBezTo>
                    <a:pt x="2507" y="177"/>
                    <a:pt x="2546" y="0"/>
                    <a:pt x="2691" y="0"/>
                  </a:cubicBezTo>
                  <a:cubicBezTo>
                    <a:pt x="2841" y="1"/>
                    <a:pt x="2851" y="193"/>
                    <a:pt x="2909" y="308"/>
                  </a:cubicBezTo>
                  <a:cubicBezTo>
                    <a:pt x="3490" y="1462"/>
                    <a:pt x="3946" y="2672"/>
                    <a:pt x="4478" y="3847"/>
                  </a:cubicBezTo>
                  <a:cubicBezTo>
                    <a:pt x="4636" y="4195"/>
                    <a:pt x="4769" y="4552"/>
                    <a:pt x="5244" y="4554"/>
                  </a:cubicBezTo>
                  <a:cubicBezTo>
                    <a:pt x="5311" y="4554"/>
                    <a:pt x="5383" y="4606"/>
                    <a:pt x="5381" y="4682"/>
                  </a:cubicBezTo>
                  <a:cubicBezTo>
                    <a:pt x="5378" y="4780"/>
                    <a:pt x="5288" y="4824"/>
                    <a:pt x="5208" y="4825"/>
                  </a:cubicBezTo>
                  <a:cubicBezTo>
                    <a:pt x="4884" y="4833"/>
                    <a:pt x="4561" y="4829"/>
                    <a:pt x="4238" y="4829"/>
                  </a:cubicBezTo>
                  <a:cubicBezTo>
                    <a:pt x="4238" y="4835"/>
                    <a:pt x="4238" y="4842"/>
                    <a:pt x="4238" y="4848"/>
                  </a:cubicBezTo>
                  <a:close/>
                  <a:moveTo>
                    <a:pt x="2484" y="2856"/>
                  </a:moveTo>
                  <a:cubicBezTo>
                    <a:pt x="2603" y="2856"/>
                    <a:pt x="2722" y="2851"/>
                    <a:pt x="2840" y="2857"/>
                  </a:cubicBezTo>
                  <a:cubicBezTo>
                    <a:pt x="3143" y="2872"/>
                    <a:pt x="3250" y="2780"/>
                    <a:pt x="3096" y="2474"/>
                  </a:cubicBezTo>
                  <a:cubicBezTo>
                    <a:pt x="2929" y="2142"/>
                    <a:pt x="2797" y="1793"/>
                    <a:pt x="2643" y="1454"/>
                  </a:cubicBezTo>
                  <a:cubicBezTo>
                    <a:pt x="2612" y="1386"/>
                    <a:pt x="2589" y="1275"/>
                    <a:pt x="2487" y="1296"/>
                  </a:cubicBezTo>
                  <a:cubicBezTo>
                    <a:pt x="2439" y="1307"/>
                    <a:pt x="2397" y="1391"/>
                    <a:pt x="2371" y="1450"/>
                  </a:cubicBezTo>
                  <a:cubicBezTo>
                    <a:pt x="2240" y="1743"/>
                    <a:pt x="2120" y="2042"/>
                    <a:pt x="1986" y="2333"/>
                  </a:cubicBezTo>
                  <a:cubicBezTo>
                    <a:pt x="1758" y="2828"/>
                    <a:pt x="1771" y="2850"/>
                    <a:pt x="2332" y="2857"/>
                  </a:cubicBezTo>
                  <a:cubicBezTo>
                    <a:pt x="2383" y="2857"/>
                    <a:pt x="2434" y="2857"/>
                    <a:pt x="2484" y="2856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5268317" y="6216980"/>
              <a:ext cx="96988" cy="117424"/>
            </a:xfrm>
            <a:custGeom>
              <a:avLst/>
              <a:gdLst>
                <a:gd name="T0" fmla="*/ 1861 w 3954"/>
                <a:gd name="T1" fmla="*/ 4757 h 4775"/>
                <a:gd name="T2" fmla="*/ 223 w 3954"/>
                <a:gd name="T3" fmla="*/ 4755 h 4775"/>
                <a:gd name="T4" fmla="*/ 31 w 3954"/>
                <a:gd name="T5" fmla="*/ 4653 h 4775"/>
                <a:gd name="T6" fmla="*/ 177 w 3954"/>
                <a:gd name="T7" fmla="*/ 4544 h 4775"/>
                <a:gd name="T8" fmla="*/ 661 w 3954"/>
                <a:gd name="T9" fmla="*/ 3799 h 4775"/>
                <a:gd name="T10" fmla="*/ 665 w 3954"/>
                <a:gd name="T11" fmla="*/ 1087 h 4775"/>
                <a:gd name="T12" fmla="*/ 168 w 3954"/>
                <a:gd name="T13" fmla="*/ 307 h 4775"/>
                <a:gd name="T14" fmla="*/ 23 w 3954"/>
                <a:gd name="T15" fmla="*/ 134 h 4775"/>
                <a:gd name="T16" fmla="*/ 267 w 3954"/>
                <a:gd name="T17" fmla="*/ 5 h 4775"/>
                <a:gd name="T18" fmla="*/ 2263 w 3954"/>
                <a:gd name="T19" fmla="*/ 0 h 4775"/>
                <a:gd name="T20" fmla="*/ 2775 w 3954"/>
                <a:gd name="T21" fmla="*/ 0 h 4775"/>
                <a:gd name="T22" fmla="*/ 3661 w 3954"/>
                <a:gd name="T23" fmla="*/ 833 h 4775"/>
                <a:gd name="T24" fmla="*/ 3530 w 3954"/>
                <a:gd name="T25" fmla="*/ 1076 h 4775"/>
                <a:gd name="T26" fmla="*/ 3356 w 3954"/>
                <a:gd name="T27" fmla="*/ 925 h 4775"/>
                <a:gd name="T28" fmla="*/ 2882 w 3954"/>
                <a:gd name="T29" fmla="*/ 439 h 4775"/>
                <a:gd name="T30" fmla="*/ 1565 w 3954"/>
                <a:gd name="T31" fmla="*/ 466 h 4775"/>
                <a:gd name="T32" fmla="*/ 1386 w 3954"/>
                <a:gd name="T33" fmla="*/ 785 h 4775"/>
                <a:gd name="T34" fmla="*/ 1564 w 3954"/>
                <a:gd name="T35" fmla="*/ 1965 h 4775"/>
                <a:gd name="T36" fmla="*/ 2215 w 3954"/>
                <a:gd name="T37" fmla="*/ 2003 h 4775"/>
                <a:gd name="T38" fmla="*/ 2579 w 3954"/>
                <a:gd name="T39" fmla="*/ 1551 h 4775"/>
                <a:gd name="T40" fmla="*/ 2736 w 3954"/>
                <a:gd name="T41" fmla="*/ 1396 h 4775"/>
                <a:gd name="T42" fmla="*/ 2809 w 3954"/>
                <a:gd name="T43" fmla="*/ 1567 h 4775"/>
                <a:gd name="T44" fmla="*/ 2804 w 3954"/>
                <a:gd name="T45" fmla="*/ 2898 h 4775"/>
                <a:gd name="T46" fmla="*/ 2680 w 3954"/>
                <a:gd name="T47" fmla="*/ 3079 h 4775"/>
                <a:gd name="T48" fmla="*/ 2572 w 3954"/>
                <a:gd name="T49" fmla="*/ 2926 h 4775"/>
                <a:gd name="T50" fmla="*/ 2054 w 3954"/>
                <a:gd name="T51" fmla="*/ 2452 h 4775"/>
                <a:gd name="T52" fmla="*/ 1414 w 3954"/>
                <a:gd name="T53" fmla="*/ 2965 h 4775"/>
                <a:gd name="T54" fmla="*/ 1430 w 3954"/>
                <a:gd name="T55" fmla="*/ 3676 h 4775"/>
                <a:gd name="T56" fmla="*/ 2130 w 3954"/>
                <a:gd name="T57" fmla="*/ 4444 h 4775"/>
                <a:gd name="T58" fmla="*/ 3194 w 3954"/>
                <a:gd name="T59" fmla="*/ 4342 h 4775"/>
                <a:gd name="T60" fmla="*/ 3587 w 3954"/>
                <a:gd name="T61" fmla="*/ 3921 h 4775"/>
                <a:gd name="T62" fmla="*/ 3703 w 3954"/>
                <a:gd name="T63" fmla="*/ 3778 h 4775"/>
                <a:gd name="T64" fmla="*/ 3830 w 3954"/>
                <a:gd name="T65" fmla="*/ 3964 h 4775"/>
                <a:gd name="T66" fmla="*/ 3192 w 3954"/>
                <a:gd name="T67" fmla="*/ 4758 h 4775"/>
                <a:gd name="T68" fmla="*/ 1861 w 3954"/>
                <a:gd name="T69" fmla="*/ 4757 h 4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954" h="4775">
                  <a:moveTo>
                    <a:pt x="1861" y="4757"/>
                  </a:moveTo>
                  <a:cubicBezTo>
                    <a:pt x="1315" y="4756"/>
                    <a:pt x="769" y="4758"/>
                    <a:pt x="223" y="4755"/>
                  </a:cubicBezTo>
                  <a:cubicBezTo>
                    <a:pt x="146" y="4754"/>
                    <a:pt x="35" y="4775"/>
                    <a:pt x="31" y="4653"/>
                  </a:cubicBezTo>
                  <a:cubicBezTo>
                    <a:pt x="28" y="4577"/>
                    <a:pt x="108" y="4554"/>
                    <a:pt x="177" y="4544"/>
                  </a:cubicBezTo>
                  <a:cubicBezTo>
                    <a:pt x="626" y="4481"/>
                    <a:pt x="670" y="4186"/>
                    <a:pt x="661" y="3799"/>
                  </a:cubicBezTo>
                  <a:cubicBezTo>
                    <a:pt x="641" y="2896"/>
                    <a:pt x="664" y="1991"/>
                    <a:pt x="665" y="1087"/>
                  </a:cubicBezTo>
                  <a:cubicBezTo>
                    <a:pt x="666" y="726"/>
                    <a:pt x="689" y="346"/>
                    <a:pt x="168" y="307"/>
                  </a:cubicBezTo>
                  <a:cubicBezTo>
                    <a:pt x="93" y="301"/>
                    <a:pt x="0" y="242"/>
                    <a:pt x="23" y="134"/>
                  </a:cubicBezTo>
                  <a:cubicBezTo>
                    <a:pt x="51" y="2"/>
                    <a:pt x="171" y="6"/>
                    <a:pt x="267" y="5"/>
                  </a:cubicBezTo>
                  <a:cubicBezTo>
                    <a:pt x="932" y="0"/>
                    <a:pt x="1597" y="1"/>
                    <a:pt x="2263" y="0"/>
                  </a:cubicBezTo>
                  <a:cubicBezTo>
                    <a:pt x="2433" y="0"/>
                    <a:pt x="2604" y="0"/>
                    <a:pt x="2775" y="0"/>
                  </a:cubicBezTo>
                  <a:cubicBezTo>
                    <a:pt x="3606" y="0"/>
                    <a:pt x="3628" y="22"/>
                    <a:pt x="3661" y="833"/>
                  </a:cubicBezTo>
                  <a:cubicBezTo>
                    <a:pt x="3665" y="945"/>
                    <a:pt x="3647" y="1052"/>
                    <a:pt x="3530" y="1076"/>
                  </a:cubicBezTo>
                  <a:cubicBezTo>
                    <a:pt x="3437" y="1095"/>
                    <a:pt x="3390" y="1011"/>
                    <a:pt x="3356" y="925"/>
                  </a:cubicBezTo>
                  <a:cubicBezTo>
                    <a:pt x="3267" y="697"/>
                    <a:pt x="3155" y="471"/>
                    <a:pt x="2882" y="439"/>
                  </a:cubicBezTo>
                  <a:cubicBezTo>
                    <a:pt x="2444" y="387"/>
                    <a:pt x="1999" y="353"/>
                    <a:pt x="1565" y="466"/>
                  </a:cubicBezTo>
                  <a:cubicBezTo>
                    <a:pt x="1420" y="503"/>
                    <a:pt x="1320" y="657"/>
                    <a:pt x="1386" y="785"/>
                  </a:cubicBezTo>
                  <a:cubicBezTo>
                    <a:pt x="1582" y="1170"/>
                    <a:pt x="1147" y="1661"/>
                    <a:pt x="1564" y="1965"/>
                  </a:cubicBezTo>
                  <a:cubicBezTo>
                    <a:pt x="1712" y="2073"/>
                    <a:pt x="1994" y="2001"/>
                    <a:pt x="2215" y="2003"/>
                  </a:cubicBezTo>
                  <a:cubicBezTo>
                    <a:pt x="2524" y="2007"/>
                    <a:pt x="2553" y="1781"/>
                    <a:pt x="2579" y="1551"/>
                  </a:cubicBezTo>
                  <a:cubicBezTo>
                    <a:pt x="2590" y="1465"/>
                    <a:pt x="2630" y="1372"/>
                    <a:pt x="2736" y="1396"/>
                  </a:cubicBezTo>
                  <a:cubicBezTo>
                    <a:pt x="2806" y="1411"/>
                    <a:pt x="2809" y="1499"/>
                    <a:pt x="2809" y="1567"/>
                  </a:cubicBezTo>
                  <a:cubicBezTo>
                    <a:pt x="2809" y="2011"/>
                    <a:pt x="2810" y="2455"/>
                    <a:pt x="2804" y="2898"/>
                  </a:cubicBezTo>
                  <a:cubicBezTo>
                    <a:pt x="2803" y="2976"/>
                    <a:pt x="2797" y="3086"/>
                    <a:pt x="2680" y="3079"/>
                  </a:cubicBezTo>
                  <a:cubicBezTo>
                    <a:pt x="2609" y="3075"/>
                    <a:pt x="2581" y="2994"/>
                    <a:pt x="2572" y="2926"/>
                  </a:cubicBezTo>
                  <a:cubicBezTo>
                    <a:pt x="2532" y="2622"/>
                    <a:pt x="2336" y="2503"/>
                    <a:pt x="2054" y="2452"/>
                  </a:cubicBezTo>
                  <a:cubicBezTo>
                    <a:pt x="1530" y="2358"/>
                    <a:pt x="1425" y="2432"/>
                    <a:pt x="1414" y="2965"/>
                  </a:cubicBezTo>
                  <a:cubicBezTo>
                    <a:pt x="1409" y="3202"/>
                    <a:pt x="1427" y="3439"/>
                    <a:pt x="1430" y="3676"/>
                  </a:cubicBezTo>
                  <a:cubicBezTo>
                    <a:pt x="1436" y="4270"/>
                    <a:pt x="1534" y="4376"/>
                    <a:pt x="2130" y="4444"/>
                  </a:cubicBezTo>
                  <a:cubicBezTo>
                    <a:pt x="2493" y="4485"/>
                    <a:pt x="2843" y="4417"/>
                    <a:pt x="3194" y="4342"/>
                  </a:cubicBezTo>
                  <a:cubicBezTo>
                    <a:pt x="3423" y="4294"/>
                    <a:pt x="3531" y="4131"/>
                    <a:pt x="3587" y="3921"/>
                  </a:cubicBezTo>
                  <a:cubicBezTo>
                    <a:pt x="3604" y="3854"/>
                    <a:pt x="3626" y="3778"/>
                    <a:pt x="3703" y="3778"/>
                  </a:cubicBezTo>
                  <a:cubicBezTo>
                    <a:pt x="3818" y="3779"/>
                    <a:pt x="3815" y="3885"/>
                    <a:pt x="3830" y="3964"/>
                  </a:cubicBezTo>
                  <a:cubicBezTo>
                    <a:pt x="3954" y="4611"/>
                    <a:pt x="3837" y="4757"/>
                    <a:pt x="3192" y="4758"/>
                  </a:cubicBezTo>
                  <a:cubicBezTo>
                    <a:pt x="2748" y="4758"/>
                    <a:pt x="2304" y="4758"/>
                    <a:pt x="1861" y="475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black">
            <a:xfrm>
              <a:off x="6894951" y="6216223"/>
              <a:ext cx="93204" cy="117640"/>
            </a:xfrm>
            <a:custGeom>
              <a:avLst/>
              <a:gdLst>
                <a:gd name="T0" fmla="*/ 1359 w 3800"/>
                <a:gd name="T1" fmla="*/ 36 h 4784"/>
                <a:gd name="T2" fmla="*/ 2431 w 3800"/>
                <a:gd name="T3" fmla="*/ 41 h 4784"/>
                <a:gd name="T4" fmla="*/ 3767 w 3800"/>
                <a:gd name="T5" fmla="*/ 1276 h 4784"/>
                <a:gd name="T6" fmla="*/ 2539 w 3800"/>
                <a:gd name="T7" fmla="*/ 2644 h 4784"/>
                <a:gd name="T8" fmla="*/ 1887 w 3800"/>
                <a:gd name="T9" fmla="*/ 2741 h 4784"/>
                <a:gd name="T10" fmla="*/ 1448 w 3800"/>
                <a:gd name="T11" fmla="*/ 3174 h 4784"/>
                <a:gd name="T12" fmla="*/ 1450 w 3800"/>
                <a:gd name="T13" fmla="*/ 3838 h 4784"/>
                <a:gd name="T14" fmla="*/ 1924 w 3800"/>
                <a:gd name="T15" fmla="*/ 4479 h 4784"/>
                <a:gd name="T16" fmla="*/ 2108 w 3800"/>
                <a:gd name="T17" fmla="*/ 4657 h 4784"/>
                <a:gd name="T18" fmla="*/ 1916 w 3800"/>
                <a:gd name="T19" fmla="*/ 4783 h 4784"/>
                <a:gd name="T20" fmla="*/ 230 w 3800"/>
                <a:gd name="T21" fmla="*/ 4778 h 4784"/>
                <a:gd name="T22" fmla="*/ 23 w 3800"/>
                <a:gd name="T23" fmla="*/ 4659 h 4784"/>
                <a:gd name="T24" fmla="*/ 214 w 3800"/>
                <a:gd name="T25" fmla="*/ 4483 h 4784"/>
                <a:gd name="T26" fmla="*/ 690 w 3800"/>
                <a:gd name="T27" fmla="*/ 3840 h 4784"/>
                <a:gd name="T28" fmla="*/ 690 w 3800"/>
                <a:gd name="T29" fmla="*/ 876 h 4784"/>
                <a:gd name="T30" fmla="*/ 233 w 3800"/>
                <a:gd name="T31" fmla="*/ 270 h 4784"/>
                <a:gd name="T32" fmla="*/ 47 w 3800"/>
                <a:gd name="T33" fmla="*/ 146 h 4784"/>
                <a:gd name="T34" fmla="*/ 286 w 3800"/>
                <a:gd name="T35" fmla="*/ 34 h 4784"/>
                <a:gd name="T36" fmla="*/ 1359 w 3800"/>
                <a:gd name="T37" fmla="*/ 31 h 4784"/>
                <a:gd name="T38" fmla="*/ 1359 w 3800"/>
                <a:gd name="T39" fmla="*/ 36 h 4784"/>
                <a:gd name="T40" fmla="*/ 1943 w 3800"/>
                <a:gd name="T41" fmla="*/ 2334 h 4784"/>
                <a:gd name="T42" fmla="*/ 2833 w 3800"/>
                <a:gd name="T43" fmla="*/ 1918 h 4784"/>
                <a:gd name="T44" fmla="*/ 2768 w 3800"/>
                <a:gd name="T45" fmla="*/ 676 h 4784"/>
                <a:gd name="T46" fmla="*/ 1592 w 3800"/>
                <a:gd name="T47" fmla="*/ 360 h 4784"/>
                <a:gd name="T48" fmla="*/ 1388 w 3800"/>
                <a:gd name="T49" fmla="*/ 642 h 4784"/>
                <a:gd name="T50" fmla="*/ 1412 w 3800"/>
                <a:gd name="T51" fmla="*/ 1809 h 4784"/>
                <a:gd name="T52" fmla="*/ 1943 w 3800"/>
                <a:gd name="T53" fmla="*/ 2334 h 4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00" h="4784">
                  <a:moveTo>
                    <a:pt x="1359" y="36"/>
                  </a:moveTo>
                  <a:cubicBezTo>
                    <a:pt x="1716" y="36"/>
                    <a:pt x="2076" y="12"/>
                    <a:pt x="2431" y="41"/>
                  </a:cubicBezTo>
                  <a:cubicBezTo>
                    <a:pt x="3174" y="100"/>
                    <a:pt x="3737" y="634"/>
                    <a:pt x="3767" y="1276"/>
                  </a:cubicBezTo>
                  <a:cubicBezTo>
                    <a:pt x="3800" y="1982"/>
                    <a:pt x="3328" y="2509"/>
                    <a:pt x="2539" y="2644"/>
                  </a:cubicBezTo>
                  <a:cubicBezTo>
                    <a:pt x="2322" y="2681"/>
                    <a:pt x="2101" y="2758"/>
                    <a:pt x="1887" y="2741"/>
                  </a:cubicBezTo>
                  <a:cubicBezTo>
                    <a:pt x="1541" y="2714"/>
                    <a:pt x="1425" y="2847"/>
                    <a:pt x="1448" y="3174"/>
                  </a:cubicBezTo>
                  <a:cubicBezTo>
                    <a:pt x="1463" y="3394"/>
                    <a:pt x="1454" y="3616"/>
                    <a:pt x="1450" y="3838"/>
                  </a:cubicBezTo>
                  <a:cubicBezTo>
                    <a:pt x="1443" y="4175"/>
                    <a:pt x="1504" y="4458"/>
                    <a:pt x="1924" y="4479"/>
                  </a:cubicBezTo>
                  <a:cubicBezTo>
                    <a:pt x="2034" y="4485"/>
                    <a:pt x="2131" y="4518"/>
                    <a:pt x="2108" y="4657"/>
                  </a:cubicBezTo>
                  <a:cubicBezTo>
                    <a:pt x="2092" y="4760"/>
                    <a:pt x="2003" y="4783"/>
                    <a:pt x="1916" y="4783"/>
                  </a:cubicBezTo>
                  <a:cubicBezTo>
                    <a:pt x="1354" y="4784"/>
                    <a:pt x="792" y="4781"/>
                    <a:pt x="230" y="4778"/>
                  </a:cubicBezTo>
                  <a:cubicBezTo>
                    <a:pt x="138" y="4778"/>
                    <a:pt x="37" y="4736"/>
                    <a:pt x="23" y="4659"/>
                  </a:cubicBezTo>
                  <a:cubicBezTo>
                    <a:pt x="0" y="4538"/>
                    <a:pt x="105" y="4492"/>
                    <a:pt x="214" y="4483"/>
                  </a:cubicBezTo>
                  <a:cubicBezTo>
                    <a:pt x="622" y="4452"/>
                    <a:pt x="693" y="4186"/>
                    <a:pt x="690" y="3840"/>
                  </a:cubicBezTo>
                  <a:cubicBezTo>
                    <a:pt x="681" y="2852"/>
                    <a:pt x="681" y="1864"/>
                    <a:pt x="690" y="876"/>
                  </a:cubicBezTo>
                  <a:cubicBezTo>
                    <a:pt x="692" y="545"/>
                    <a:pt x="609" y="305"/>
                    <a:pt x="233" y="270"/>
                  </a:cubicBezTo>
                  <a:cubicBezTo>
                    <a:pt x="149" y="263"/>
                    <a:pt x="39" y="252"/>
                    <a:pt x="47" y="146"/>
                  </a:cubicBezTo>
                  <a:cubicBezTo>
                    <a:pt x="56" y="0"/>
                    <a:pt x="196" y="36"/>
                    <a:pt x="286" y="34"/>
                  </a:cubicBezTo>
                  <a:cubicBezTo>
                    <a:pt x="643" y="27"/>
                    <a:pt x="1001" y="31"/>
                    <a:pt x="1359" y="31"/>
                  </a:cubicBezTo>
                  <a:lnTo>
                    <a:pt x="1359" y="36"/>
                  </a:lnTo>
                  <a:close/>
                  <a:moveTo>
                    <a:pt x="1943" y="2334"/>
                  </a:moveTo>
                  <a:cubicBezTo>
                    <a:pt x="2481" y="2335"/>
                    <a:pt x="2639" y="2257"/>
                    <a:pt x="2833" y="1918"/>
                  </a:cubicBezTo>
                  <a:cubicBezTo>
                    <a:pt x="3054" y="1532"/>
                    <a:pt x="3044" y="981"/>
                    <a:pt x="2768" y="676"/>
                  </a:cubicBezTo>
                  <a:cubicBezTo>
                    <a:pt x="2453" y="329"/>
                    <a:pt x="2012" y="356"/>
                    <a:pt x="1592" y="360"/>
                  </a:cubicBezTo>
                  <a:cubicBezTo>
                    <a:pt x="1411" y="362"/>
                    <a:pt x="1385" y="492"/>
                    <a:pt x="1388" y="642"/>
                  </a:cubicBezTo>
                  <a:cubicBezTo>
                    <a:pt x="1398" y="1031"/>
                    <a:pt x="1400" y="1420"/>
                    <a:pt x="1412" y="1809"/>
                  </a:cubicBezTo>
                  <a:cubicBezTo>
                    <a:pt x="1423" y="2178"/>
                    <a:pt x="1528" y="2454"/>
                    <a:pt x="1943" y="2334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7124500" y="6206816"/>
              <a:ext cx="83905" cy="134291"/>
            </a:xfrm>
            <a:custGeom>
              <a:avLst/>
              <a:gdLst>
                <a:gd name="T0" fmla="*/ 2810 w 3420"/>
                <a:gd name="T1" fmla="*/ 1245 h 5458"/>
                <a:gd name="T2" fmla="*/ 2724 w 3420"/>
                <a:gd name="T3" fmla="*/ 1921 h 5458"/>
                <a:gd name="T4" fmla="*/ 2405 w 3420"/>
                <a:gd name="T5" fmla="*/ 1272 h 5458"/>
                <a:gd name="T6" fmla="*/ 1192 w 3420"/>
                <a:gd name="T7" fmla="*/ 725 h 5458"/>
                <a:gd name="T8" fmla="*/ 972 w 3420"/>
                <a:gd name="T9" fmla="*/ 1750 h 5458"/>
                <a:gd name="T10" fmla="*/ 1417 w 3420"/>
                <a:gd name="T11" fmla="*/ 2088 h 5458"/>
                <a:gd name="T12" fmla="*/ 2399 w 3420"/>
                <a:gd name="T13" fmla="*/ 2632 h 5458"/>
                <a:gd name="T14" fmla="*/ 3064 w 3420"/>
                <a:gd name="T15" fmla="*/ 4461 h 5458"/>
                <a:gd name="T16" fmla="*/ 1146 w 3420"/>
                <a:gd name="T17" fmla="*/ 5177 h 5458"/>
                <a:gd name="T18" fmla="*/ 290 w 3420"/>
                <a:gd name="T19" fmla="*/ 5152 h 5458"/>
                <a:gd name="T20" fmla="*/ 83 w 3420"/>
                <a:gd name="T21" fmla="*/ 4974 h 5458"/>
                <a:gd name="T22" fmla="*/ 83 w 3420"/>
                <a:gd name="T23" fmla="*/ 3747 h 5458"/>
                <a:gd name="T24" fmla="*/ 212 w 3420"/>
                <a:gd name="T25" fmla="*/ 3566 h 5458"/>
                <a:gd name="T26" fmla="*/ 345 w 3420"/>
                <a:gd name="T27" fmla="*/ 3703 h 5458"/>
                <a:gd name="T28" fmla="*/ 471 w 3420"/>
                <a:gd name="T29" fmla="*/ 4091 h 5458"/>
                <a:gd name="T30" fmla="*/ 1986 w 3420"/>
                <a:gd name="T31" fmla="*/ 4810 h 5458"/>
                <a:gd name="T32" fmla="*/ 2603 w 3420"/>
                <a:gd name="T33" fmla="*/ 4195 h 5458"/>
                <a:gd name="T34" fmla="*/ 2233 w 3420"/>
                <a:gd name="T35" fmla="*/ 3465 h 5458"/>
                <a:gd name="T36" fmla="*/ 905 w 3420"/>
                <a:gd name="T37" fmla="*/ 2706 h 5458"/>
                <a:gd name="T38" fmla="*/ 173 w 3420"/>
                <a:gd name="T39" fmla="*/ 1713 h 5458"/>
                <a:gd name="T40" fmla="*/ 1886 w 3420"/>
                <a:gd name="T41" fmla="*/ 314 h 5458"/>
                <a:gd name="T42" fmla="*/ 2630 w 3420"/>
                <a:gd name="T43" fmla="*/ 322 h 5458"/>
                <a:gd name="T44" fmla="*/ 2807 w 3420"/>
                <a:gd name="T45" fmla="*/ 471 h 5458"/>
                <a:gd name="T46" fmla="*/ 2810 w 3420"/>
                <a:gd name="T47" fmla="*/ 1245 h 5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420" h="5458">
                  <a:moveTo>
                    <a:pt x="2810" y="1245"/>
                  </a:moveTo>
                  <a:cubicBezTo>
                    <a:pt x="2755" y="1442"/>
                    <a:pt x="2943" y="1891"/>
                    <a:pt x="2724" y="1921"/>
                  </a:cubicBezTo>
                  <a:cubicBezTo>
                    <a:pt x="2451" y="1958"/>
                    <a:pt x="2507" y="1504"/>
                    <a:pt x="2405" y="1272"/>
                  </a:cubicBezTo>
                  <a:cubicBezTo>
                    <a:pt x="2185" y="773"/>
                    <a:pt x="1664" y="529"/>
                    <a:pt x="1192" y="725"/>
                  </a:cubicBezTo>
                  <a:cubicBezTo>
                    <a:pt x="729" y="916"/>
                    <a:pt x="621" y="1391"/>
                    <a:pt x="972" y="1750"/>
                  </a:cubicBezTo>
                  <a:cubicBezTo>
                    <a:pt x="1101" y="1882"/>
                    <a:pt x="1258" y="1993"/>
                    <a:pt x="1417" y="2088"/>
                  </a:cubicBezTo>
                  <a:cubicBezTo>
                    <a:pt x="1739" y="2279"/>
                    <a:pt x="2072" y="2451"/>
                    <a:pt x="2399" y="2632"/>
                  </a:cubicBezTo>
                  <a:cubicBezTo>
                    <a:pt x="3182" y="3065"/>
                    <a:pt x="3420" y="3720"/>
                    <a:pt x="3064" y="4461"/>
                  </a:cubicBezTo>
                  <a:cubicBezTo>
                    <a:pt x="2738" y="5140"/>
                    <a:pt x="1879" y="5458"/>
                    <a:pt x="1146" y="5177"/>
                  </a:cubicBezTo>
                  <a:cubicBezTo>
                    <a:pt x="869" y="5071"/>
                    <a:pt x="609" y="4777"/>
                    <a:pt x="290" y="5152"/>
                  </a:cubicBezTo>
                  <a:cubicBezTo>
                    <a:pt x="189" y="5270"/>
                    <a:pt x="85" y="5102"/>
                    <a:pt x="83" y="4974"/>
                  </a:cubicBezTo>
                  <a:cubicBezTo>
                    <a:pt x="77" y="4565"/>
                    <a:pt x="79" y="4156"/>
                    <a:pt x="83" y="3747"/>
                  </a:cubicBezTo>
                  <a:cubicBezTo>
                    <a:pt x="83" y="3662"/>
                    <a:pt x="104" y="3568"/>
                    <a:pt x="212" y="3566"/>
                  </a:cubicBezTo>
                  <a:cubicBezTo>
                    <a:pt x="288" y="3564"/>
                    <a:pt x="322" y="3639"/>
                    <a:pt x="345" y="3703"/>
                  </a:cubicBezTo>
                  <a:cubicBezTo>
                    <a:pt x="390" y="3832"/>
                    <a:pt x="419" y="3966"/>
                    <a:pt x="471" y="4091"/>
                  </a:cubicBezTo>
                  <a:cubicBezTo>
                    <a:pt x="722" y="4686"/>
                    <a:pt x="1387" y="4997"/>
                    <a:pt x="1986" y="4810"/>
                  </a:cubicBezTo>
                  <a:cubicBezTo>
                    <a:pt x="2301" y="4712"/>
                    <a:pt x="2539" y="4527"/>
                    <a:pt x="2603" y="4195"/>
                  </a:cubicBezTo>
                  <a:cubicBezTo>
                    <a:pt x="2667" y="3871"/>
                    <a:pt x="2484" y="3624"/>
                    <a:pt x="2233" y="3465"/>
                  </a:cubicBezTo>
                  <a:cubicBezTo>
                    <a:pt x="1802" y="3192"/>
                    <a:pt x="1349" y="2957"/>
                    <a:pt x="905" y="2706"/>
                  </a:cubicBezTo>
                  <a:cubicBezTo>
                    <a:pt x="512" y="2485"/>
                    <a:pt x="250" y="2157"/>
                    <a:pt x="173" y="1713"/>
                  </a:cubicBezTo>
                  <a:cubicBezTo>
                    <a:pt x="0" y="716"/>
                    <a:pt x="887" y="0"/>
                    <a:pt x="1886" y="314"/>
                  </a:cubicBezTo>
                  <a:cubicBezTo>
                    <a:pt x="2128" y="390"/>
                    <a:pt x="2361" y="606"/>
                    <a:pt x="2630" y="322"/>
                  </a:cubicBezTo>
                  <a:cubicBezTo>
                    <a:pt x="2724" y="223"/>
                    <a:pt x="2803" y="372"/>
                    <a:pt x="2807" y="471"/>
                  </a:cubicBezTo>
                  <a:cubicBezTo>
                    <a:pt x="2817" y="709"/>
                    <a:pt x="2810" y="948"/>
                    <a:pt x="2810" y="1245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670602" y="6211573"/>
              <a:ext cx="80878" cy="128128"/>
            </a:xfrm>
            <a:custGeom>
              <a:avLst/>
              <a:gdLst>
                <a:gd name="T0" fmla="*/ 119 w 3299"/>
                <a:gd name="T1" fmla="*/ 4226 h 5209"/>
                <a:gd name="T2" fmla="*/ 121 w 3299"/>
                <a:gd name="T3" fmla="*/ 3715 h 5209"/>
                <a:gd name="T4" fmla="*/ 222 w 3299"/>
                <a:gd name="T5" fmla="*/ 3467 h 5209"/>
                <a:gd name="T6" fmla="*/ 406 w 3299"/>
                <a:gd name="T7" fmla="*/ 3677 h 5209"/>
                <a:gd name="T8" fmla="*/ 1300 w 3299"/>
                <a:gd name="T9" fmla="*/ 4702 h 5209"/>
                <a:gd name="T10" fmla="*/ 2283 w 3299"/>
                <a:gd name="T11" fmla="*/ 4594 h 5209"/>
                <a:gd name="T12" fmla="*/ 2471 w 3299"/>
                <a:gd name="T13" fmla="*/ 3596 h 5209"/>
                <a:gd name="T14" fmla="*/ 1879 w 3299"/>
                <a:gd name="T15" fmla="*/ 3121 h 5209"/>
                <a:gd name="T16" fmla="*/ 814 w 3299"/>
                <a:gd name="T17" fmla="*/ 2521 h 5209"/>
                <a:gd name="T18" fmla="*/ 309 w 3299"/>
                <a:gd name="T19" fmla="*/ 769 h 5209"/>
                <a:gd name="T20" fmla="*/ 2074 w 3299"/>
                <a:gd name="T21" fmla="*/ 264 h 5209"/>
                <a:gd name="T22" fmla="*/ 2493 w 3299"/>
                <a:gd name="T23" fmla="*/ 346 h 5209"/>
                <a:gd name="T24" fmla="*/ 2825 w 3299"/>
                <a:gd name="T25" fmla="*/ 550 h 5209"/>
                <a:gd name="T26" fmla="*/ 2821 w 3299"/>
                <a:gd name="T27" fmla="*/ 1675 h 5209"/>
                <a:gd name="T28" fmla="*/ 2733 w 3299"/>
                <a:gd name="T29" fmla="*/ 1835 h 5209"/>
                <a:gd name="T30" fmla="*/ 2600 w 3299"/>
                <a:gd name="T31" fmla="*/ 1712 h 5209"/>
                <a:gd name="T32" fmla="*/ 2468 w 3299"/>
                <a:gd name="T33" fmla="*/ 1273 h 5209"/>
                <a:gd name="T34" fmla="*/ 1816 w 3299"/>
                <a:gd name="T35" fmla="*/ 600 h 5209"/>
                <a:gd name="T36" fmla="*/ 873 w 3299"/>
                <a:gd name="T37" fmla="*/ 911 h 5209"/>
                <a:gd name="T38" fmla="*/ 1156 w 3299"/>
                <a:gd name="T39" fmla="*/ 1794 h 5209"/>
                <a:gd name="T40" fmla="*/ 2389 w 3299"/>
                <a:gd name="T41" fmla="*/ 2511 h 5209"/>
                <a:gd name="T42" fmla="*/ 3172 w 3299"/>
                <a:gd name="T43" fmla="*/ 4190 h 5209"/>
                <a:gd name="T44" fmla="*/ 1665 w 3299"/>
                <a:gd name="T45" fmla="*/ 5166 h 5209"/>
                <a:gd name="T46" fmla="*/ 1017 w 3299"/>
                <a:gd name="T47" fmla="*/ 5044 h 5209"/>
                <a:gd name="T48" fmla="*/ 337 w 3299"/>
                <a:gd name="T49" fmla="*/ 5049 h 5209"/>
                <a:gd name="T50" fmla="*/ 121 w 3299"/>
                <a:gd name="T51" fmla="*/ 4891 h 5209"/>
                <a:gd name="T52" fmla="*/ 121 w 3299"/>
                <a:gd name="T53" fmla="*/ 4226 h 5209"/>
                <a:gd name="T54" fmla="*/ 119 w 3299"/>
                <a:gd name="T55" fmla="*/ 4226 h 5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299" h="5209">
                  <a:moveTo>
                    <a:pt x="119" y="4226"/>
                  </a:moveTo>
                  <a:cubicBezTo>
                    <a:pt x="119" y="4056"/>
                    <a:pt x="114" y="3885"/>
                    <a:pt x="121" y="3715"/>
                  </a:cubicBezTo>
                  <a:cubicBezTo>
                    <a:pt x="125" y="3622"/>
                    <a:pt x="84" y="3482"/>
                    <a:pt x="222" y="3467"/>
                  </a:cubicBezTo>
                  <a:cubicBezTo>
                    <a:pt x="340" y="3455"/>
                    <a:pt x="380" y="3583"/>
                    <a:pt x="406" y="3677"/>
                  </a:cubicBezTo>
                  <a:cubicBezTo>
                    <a:pt x="539" y="4164"/>
                    <a:pt x="784" y="4539"/>
                    <a:pt x="1300" y="4702"/>
                  </a:cubicBezTo>
                  <a:cubicBezTo>
                    <a:pt x="1653" y="4813"/>
                    <a:pt x="1973" y="4761"/>
                    <a:pt x="2283" y="4594"/>
                  </a:cubicBezTo>
                  <a:cubicBezTo>
                    <a:pt x="2654" y="4392"/>
                    <a:pt x="2746" y="3922"/>
                    <a:pt x="2471" y="3596"/>
                  </a:cubicBezTo>
                  <a:cubicBezTo>
                    <a:pt x="2308" y="3402"/>
                    <a:pt x="2119" y="3237"/>
                    <a:pt x="1879" y="3121"/>
                  </a:cubicBezTo>
                  <a:cubicBezTo>
                    <a:pt x="1513" y="2944"/>
                    <a:pt x="1152" y="2747"/>
                    <a:pt x="814" y="2521"/>
                  </a:cubicBezTo>
                  <a:cubicBezTo>
                    <a:pt x="220" y="2123"/>
                    <a:pt x="0" y="1314"/>
                    <a:pt x="309" y="769"/>
                  </a:cubicBezTo>
                  <a:cubicBezTo>
                    <a:pt x="613" y="233"/>
                    <a:pt x="1431" y="0"/>
                    <a:pt x="2074" y="264"/>
                  </a:cubicBezTo>
                  <a:cubicBezTo>
                    <a:pt x="2209" y="319"/>
                    <a:pt x="2345" y="477"/>
                    <a:pt x="2493" y="346"/>
                  </a:cubicBezTo>
                  <a:cubicBezTo>
                    <a:pt x="2853" y="29"/>
                    <a:pt x="2821" y="328"/>
                    <a:pt x="2825" y="550"/>
                  </a:cubicBezTo>
                  <a:cubicBezTo>
                    <a:pt x="2832" y="925"/>
                    <a:pt x="2827" y="1300"/>
                    <a:pt x="2821" y="1675"/>
                  </a:cubicBezTo>
                  <a:cubicBezTo>
                    <a:pt x="2820" y="1737"/>
                    <a:pt x="2818" y="1818"/>
                    <a:pt x="2733" y="1835"/>
                  </a:cubicBezTo>
                  <a:cubicBezTo>
                    <a:pt x="2641" y="1852"/>
                    <a:pt x="2620" y="1769"/>
                    <a:pt x="2600" y="1712"/>
                  </a:cubicBezTo>
                  <a:cubicBezTo>
                    <a:pt x="2549" y="1568"/>
                    <a:pt x="2517" y="1418"/>
                    <a:pt x="2468" y="1273"/>
                  </a:cubicBezTo>
                  <a:cubicBezTo>
                    <a:pt x="2359" y="945"/>
                    <a:pt x="2136" y="718"/>
                    <a:pt x="1816" y="600"/>
                  </a:cubicBezTo>
                  <a:cubicBezTo>
                    <a:pt x="1460" y="469"/>
                    <a:pt x="1031" y="620"/>
                    <a:pt x="873" y="911"/>
                  </a:cubicBezTo>
                  <a:cubicBezTo>
                    <a:pt x="715" y="1200"/>
                    <a:pt x="818" y="1541"/>
                    <a:pt x="1156" y="1794"/>
                  </a:cubicBezTo>
                  <a:cubicBezTo>
                    <a:pt x="1538" y="2081"/>
                    <a:pt x="1955" y="2320"/>
                    <a:pt x="2389" y="2511"/>
                  </a:cubicBezTo>
                  <a:cubicBezTo>
                    <a:pt x="3269" y="2899"/>
                    <a:pt x="3299" y="3604"/>
                    <a:pt x="3172" y="4190"/>
                  </a:cubicBezTo>
                  <a:cubicBezTo>
                    <a:pt x="3043" y="4777"/>
                    <a:pt x="2361" y="5209"/>
                    <a:pt x="1665" y="5166"/>
                  </a:cubicBezTo>
                  <a:cubicBezTo>
                    <a:pt x="1447" y="5153"/>
                    <a:pt x="1221" y="5118"/>
                    <a:pt x="1017" y="5044"/>
                  </a:cubicBezTo>
                  <a:cubicBezTo>
                    <a:pt x="782" y="4959"/>
                    <a:pt x="584" y="4794"/>
                    <a:pt x="337" y="5049"/>
                  </a:cubicBezTo>
                  <a:cubicBezTo>
                    <a:pt x="237" y="5153"/>
                    <a:pt x="121" y="5049"/>
                    <a:pt x="121" y="4891"/>
                  </a:cubicBezTo>
                  <a:cubicBezTo>
                    <a:pt x="122" y="4670"/>
                    <a:pt x="121" y="4448"/>
                    <a:pt x="121" y="4226"/>
                  </a:cubicBezTo>
                  <a:lnTo>
                    <a:pt x="119" y="4226"/>
                  </a:ln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black">
            <a:xfrm>
              <a:off x="5879332" y="6214277"/>
              <a:ext cx="129750" cy="121208"/>
            </a:xfrm>
            <a:custGeom>
              <a:avLst/>
              <a:gdLst>
                <a:gd name="T0" fmla="*/ 4258 w 5292"/>
                <a:gd name="T1" fmla="*/ 4857 h 4929"/>
                <a:gd name="T2" fmla="*/ 3439 w 5292"/>
                <a:gd name="T3" fmla="*/ 4855 h 4929"/>
                <a:gd name="T4" fmla="*/ 3280 w 5292"/>
                <a:gd name="T5" fmla="*/ 4768 h 4929"/>
                <a:gd name="T6" fmla="*/ 3408 w 5292"/>
                <a:gd name="T7" fmla="*/ 4651 h 4929"/>
                <a:gd name="T8" fmla="*/ 3683 w 5292"/>
                <a:gd name="T9" fmla="*/ 3930 h 4929"/>
                <a:gd name="T10" fmla="*/ 2635 w 5292"/>
                <a:gd name="T11" fmla="*/ 3313 h 4929"/>
                <a:gd name="T12" fmla="*/ 2380 w 5292"/>
                <a:gd name="T13" fmla="*/ 3311 h 4929"/>
                <a:gd name="T14" fmla="*/ 1267 w 5292"/>
                <a:gd name="T15" fmla="*/ 4003 h 4929"/>
                <a:gd name="T16" fmla="*/ 1531 w 5292"/>
                <a:gd name="T17" fmla="*/ 4618 h 4929"/>
                <a:gd name="T18" fmla="*/ 1764 w 5292"/>
                <a:gd name="T19" fmla="*/ 4758 h 4929"/>
                <a:gd name="T20" fmla="*/ 1473 w 5292"/>
                <a:gd name="T21" fmla="*/ 4863 h 4929"/>
                <a:gd name="T22" fmla="*/ 194 w 5292"/>
                <a:gd name="T23" fmla="*/ 4861 h 4929"/>
                <a:gd name="T24" fmla="*/ 29 w 5292"/>
                <a:gd name="T25" fmla="*/ 4765 h 4929"/>
                <a:gd name="T26" fmla="*/ 190 w 5292"/>
                <a:gd name="T27" fmla="*/ 4652 h 4929"/>
                <a:gd name="T28" fmla="*/ 855 w 5292"/>
                <a:gd name="T29" fmla="*/ 4014 h 4929"/>
                <a:gd name="T30" fmla="*/ 2317 w 5292"/>
                <a:gd name="T31" fmla="*/ 593 h 4929"/>
                <a:gd name="T32" fmla="*/ 2516 w 5292"/>
                <a:gd name="T33" fmla="*/ 179 h 4929"/>
                <a:gd name="T34" fmla="*/ 2816 w 5292"/>
                <a:gd name="T35" fmla="*/ 180 h 4929"/>
                <a:gd name="T36" fmla="*/ 3053 w 5292"/>
                <a:gd name="T37" fmla="*/ 688 h 4929"/>
                <a:gd name="T38" fmla="*/ 4392 w 5292"/>
                <a:gd name="T39" fmla="*/ 3831 h 4929"/>
                <a:gd name="T40" fmla="*/ 5147 w 5292"/>
                <a:gd name="T41" fmla="*/ 4655 h 4929"/>
                <a:gd name="T42" fmla="*/ 5245 w 5292"/>
                <a:gd name="T43" fmla="*/ 4785 h 4929"/>
                <a:gd name="T44" fmla="*/ 5127 w 5292"/>
                <a:gd name="T45" fmla="*/ 4856 h 4929"/>
                <a:gd name="T46" fmla="*/ 4258 w 5292"/>
                <a:gd name="T47" fmla="*/ 4859 h 4929"/>
                <a:gd name="T48" fmla="*/ 4258 w 5292"/>
                <a:gd name="T49" fmla="*/ 4857 h 4929"/>
                <a:gd name="T50" fmla="*/ 2492 w 5292"/>
                <a:gd name="T51" fmla="*/ 2887 h 4929"/>
                <a:gd name="T52" fmla="*/ 2938 w 5292"/>
                <a:gd name="T53" fmla="*/ 2236 h 4929"/>
                <a:gd name="T54" fmla="*/ 2498 w 5292"/>
                <a:gd name="T55" fmla="*/ 1327 h 4929"/>
                <a:gd name="T56" fmla="*/ 2028 w 5292"/>
                <a:gd name="T57" fmla="*/ 2251 h 4929"/>
                <a:gd name="T58" fmla="*/ 2492 w 5292"/>
                <a:gd name="T59" fmla="*/ 2887 h 4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92" h="4929">
                  <a:moveTo>
                    <a:pt x="4258" y="4857"/>
                  </a:moveTo>
                  <a:cubicBezTo>
                    <a:pt x="3985" y="4857"/>
                    <a:pt x="3712" y="4860"/>
                    <a:pt x="3439" y="4855"/>
                  </a:cubicBezTo>
                  <a:cubicBezTo>
                    <a:pt x="3376" y="4854"/>
                    <a:pt x="3293" y="4857"/>
                    <a:pt x="3280" y="4768"/>
                  </a:cubicBezTo>
                  <a:cubicBezTo>
                    <a:pt x="3267" y="4677"/>
                    <a:pt x="3349" y="4679"/>
                    <a:pt x="3408" y="4651"/>
                  </a:cubicBezTo>
                  <a:cubicBezTo>
                    <a:pt x="3866" y="4434"/>
                    <a:pt x="3882" y="4388"/>
                    <a:pt x="3683" y="3930"/>
                  </a:cubicBezTo>
                  <a:cubicBezTo>
                    <a:pt x="3394" y="3268"/>
                    <a:pt x="3394" y="3268"/>
                    <a:pt x="2635" y="3313"/>
                  </a:cubicBezTo>
                  <a:cubicBezTo>
                    <a:pt x="2550" y="3318"/>
                    <a:pt x="2465" y="3317"/>
                    <a:pt x="2380" y="3311"/>
                  </a:cubicBezTo>
                  <a:cubicBezTo>
                    <a:pt x="1556" y="3254"/>
                    <a:pt x="1567" y="3257"/>
                    <a:pt x="1267" y="4003"/>
                  </a:cubicBezTo>
                  <a:cubicBezTo>
                    <a:pt x="1137" y="4323"/>
                    <a:pt x="1170" y="4527"/>
                    <a:pt x="1531" y="4618"/>
                  </a:cubicBezTo>
                  <a:cubicBezTo>
                    <a:pt x="1623" y="4641"/>
                    <a:pt x="1778" y="4630"/>
                    <a:pt x="1764" y="4758"/>
                  </a:cubicBezTo>
                  <a:cubicBezTo>
                    <a:pt x="1747" y="4929"/>
                    <a:pt x="1577" y="4861"/>
                    <a:pt x="1473" y="4863"/>
                  </a:cubicBezTo>
                  <a:cubicBezTo>
                    <a:pt x="1047" y="4870"/>
                    <a:pt x="621" y="4864"/>
                    <a:pt x="194" y="4861"/>
                  </a:cubicBezTo>
                  <a:cubicBezTo>
                    <a:pt x="123" y="4861"/>
                    <a:pt x="44" y="4834"/>
                    <a:pt x="29" y="4765"/>
                  </a:cubicBezTo>
                  <a:cubicBezTo>
                    <a:pt x="0" y="4629"/>
                    <a:pt x="123" y="4662"/>
                    <a:pt x="190" y="4652"/>
                  </a:cubicBezTo>
                  <a:cubicBezTo>
                    <a:pt x="562" y="4593"/>
                    <a:pt x="724" y="4323"/>
                    <a:pt x="855" y="4014"/>
                  </a:cubicBezTo>
                  <a:cubicBezTo>
                    <a:pt x="1341" y="2873"/>
                    <a:pt x="1828" y="1733"/>
                    <a:pt x="2317" y="593"/>
                  </a:cubicBezTo>
                  <a:cubicBezTo>
                    <a:pt x="2377" y="452"/>
                    <a:pt x="2443" y="314"/>
                    <a:pt x="2516" y="179"/>
                  </a:cubicBezTo>
                  <a:cubicBezTo>
                    <a:pt x="2612" y="0"/>
                    <a:pt x="2728" y="25"/>
                    <a:pt x="2816" y="180"/>
                  </a:cubicBezTo>
                  <a:cubicBezTo>
                    <a:pt x="2908" y="342"/>
                    <a:pt x="2980" y="516"/>
                    <a:pt x="3053" y="688"/>
                  </a:cubicBezTo>
                  <a:cubicBezTo>
                    <a:pt x="3501" y="1735"/>
                    <a:pt x="3947" y="2783"/>
                    <a:pt x="4392" y="3831"/>
                  </a:cubicBezTo>
                  <a:cubicBezTo>
                    <a:pt x="4547" y="4194"/>
                    <a:pt x="4693" y="4565"/>
                    <a:pt x="5147" y="4655"/>
                  </a:cubicBezTo>
                  <a:cubicBezTo>
                    <a:pt x="5210" y="4668"/>
                    <a:pt x="5292" y="4693"/>
                    <a:pt x="5245" y="4785"/>
                  </a:cubicBezTo>
                  <a:cubicBezTo>
                    <a:pt x="5227" y="4820"/>
                    <a:pt x="5168" y="4855"/>
                    <a:pt x="5127" y="4856"/>
                  </a:cubicBezTo>
                  <a:cubicBezTo>
                    <a:pt x="4838" y="4862"/>
                    <a:pt x="4547" y="4859"/>
                    <a:pt x="4258" y="4859"/>
                  </a:cubicBezTo>
                  <a:lnTo>
                    <a:pt x="4258" y="4857"/>
                  </a:lnTo>
                  <a:close/>
                  <a:moveTo>
                    <a:pt x="2492" y="2887"/>
                  </a:moveTo>
                  <a:cubicBezTo>
                    <a:pt x="3219" y="2864"/>
                    <a:pt x="3224" y="2862"/>
                    <a:pt x="2938" y="2236"/>
                  </a:cubicBezTo>
                  <a:cubicBezTo>
                    <a:pt x="2798" y="1930"/>
                    <a:pt x="2716" y="1595"/>
                    <a:pt x="2498" y="1327"/>
                  </a:cubicBezTo>
                  <a:cubicBezTo>
                    <a:pt x="2244" y="1585"/>
                    <a:pt x="2160" y="1932"/>
                    <a:pt x="2028" y="2251"/>
                  </a:cubicBezTo>
                  <a:cubicBezTo>
                    <a:pt x="1755" y="2908"/>
                    <a:pt x="1762" y="2911"/>
                    <a:pt x="2492" y="288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780133" y="6218926"/>
              <a:ext cx="123479" cy="122506"/>
            </a:xfrm>
            <a:custGeom>
              <a:avLst/>
              <a:gdLst>
                <a:gd name="T0" fmla="*/ 3979 w 5034"/>
                <a:gd name="T1" fmla="*/ 2052 h 4981"/>
                <a:gd name="T2" fmla="*/ 3977 w 5034"/>
                <a:gd name="T3" fmla="*/ 933 h 4981"/>
                <a:gd name="T4" fmla="*/ 3486 w 5034"/>
                <a:gd name="T5" fmla="*/ 251 h 4981"/>
                <a:gd name="T6" fmla="*/ 3353 w 5034"/>
                <a:gd name="T7" fmla="*/ 125 h 4981"/>
                <a:gd name="T8" fmla="*/ 3499 w 5034"/>
                <a:gd name="T9" fmla="*/ 30 h 4981"/>
                <a:gd name="T10" fmla="*/ 4879 w 5034"/>
                <a:gd name="T11" fmla="*/ 33 h 4981"/>
                <a:gd name="T12" fmla="*/ 5001 w 5034"/>
                <a:gd name="T13" fmla="*/ 95 h 4981"/>
                <a:gd name="T14" fmla="*/ 4889 w 5034"/>
                <a:gd name="T15" fmla="*/ 222 h 4981"/>
                <a:gd name="T16" fmla="*/ 4391 w 5034"/>
                <a:gd name="T17" fmla="*/ 1051 h 4981"/>
                <a:gd name="T18" fmla="*/ 4386 w 5034"/>
                <a:gd name="T19" fmla="*/ 2943 h 4981"/>
                <a:gd name="T20" fmla="*/ 3515 w 5034"/>
                <a:gd name="T21" fmla="*/ 4607 h 4981"/>
                <a:gd name="T22" fmla="*/ 1328 w 5034"/>
                <a:gd name="T23" fmla="*/ 4532 h 4981"/>
                <a:gd name="T24" fmla="*/ 649 w 5034"/>
                <a:gd name="T25" fmla="*/ 3229 h 4981"/>
                <a:gd name="T26" fmla="*/ 578 w 5034"/>
                <a:gd name="T27" fmla="*/ 780 h 4981"/>
                <a:gd name="T28" fmla="*/ 145 w 5034"/>
                <a:gd name="T29" fmla="*/ 246 h 4981"/>
                <a:gd name="T30" fmla="*/ 2 w 5034"/>
                <a:gd name="T31" fmla="*/ 135 h 4981"/>
                <a:gd name="T32" fmla="*/ 191 w 5034"/>
                <a:gd name="T33" fmla="*/ 27 h 4981"/>
                <a:gd name="T34" fmla="*/ 1725 w 5034"/>
                <a:gd name="T35" fmla="*/ 26 h 4981"/>
                <a:gd name="T36" fmla="*/ 1923 w 5034"/>
                <a:gd name="T37" fmla="*/ 119 h 4981"/>
                <a:gd name="T38" fmla="*/ 1781 w 5034"/>
                <a:gd name="T39" fmla="*/ 234 h 4981"/>
                <a:gd name="T40" fmla="*/ 1349 w 5034"/>
                <a:gd name="T41" fmla="*/ 850 h 4981"/>
                <a:gd name="T42" fmla="*/ 1356 w 5034"/>
                <a:gd name="T43" fmla="*/ 3249 h 4981"/>
                <a:gd name="T44" fmla="*/ 2568 w 5034"/>
                <a:gd name="T45" fmla="*/ 4456 h 4981"/>
                <a:gd name="T46" fmla="*/ 3924 w 5034"/>
                <a:gd name="T47" fmla="*/ 3435 h 4981"/>
                <a:gd name="T48" fmla="*/ 3979 w 5034"/>
                <a:gd name="T49" fmla="*/ 2052 h 4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034" h="4981">
                  <a:moveTo>
                    <a:pt x="3979" y="2052"/>
                  </a:moveTo>
                  <a:cubicBezTo>
                    <a:pt x="3979" y="1580"/>
                    <a:pt x="3986" y="1256"/>
                    <a:pt x="3977" y="933"/>
                  </a:cubicBezTo>
                  <a:cubicBezTo>
                    <a:pt x="3967" y="601"/>
                    <a:pt x="3952" y="264"/>
                    <a:pt x="3486" y="251"/>
                  </a:cubicBezTo>
                  <a:cubicBezTo>
                    <a:pt x="3425" y="250"/>
                    <a:pt x="3353" y="209"/>
                    <a:pt x="3353" y="125"/>
                  </a:cubicBezTo>
                  <a:cubicBezTo>
                    <a:pt x="3352" y="24"/>
                    <a:pt x="3441" y="30"/>
                    <a:pt x="3499" y="30"/>
                  </a:cubicBezTo>
                  <a:cubicBezTo>
                    <a:pt x="3959" y="26"/>
                    <a:pt x="4419" y="28"/>
                    <a:pt x="4879" y="33"/>
                  </a:cubicBezTo>
                  <a:cubicBezTo>
                    <a:pt x="4922" y="34"/>
                    <a:pt x="4989" y="63"/>
                    <a:pt x="5001" y="95"/>
                  </a:cubicBezTo>
                  <a:cubicBezTo>
                    <a:pt x="5034" y="184"/>
                    <a:pt x="4950" y="210"/>
                    <a:pt x="4889" y="222"/>
                  </a:cubicBezTo>
                  <a:cubicBezTo>
                    <a:pt x="4417" y="315"/>
                    <a:pt x="4399" y="692"/>
                    <a:pt x="4391" y="1051"/>
                  </a:cubicBezTo>
                  <a:cubicBezTo>
                    <a:pt x="4375" y="1682"/>
                    <a:pt x="4383" y="2313"/>
                    <a:pt x="4386" y="2943"/>
                  </a:cubicBezTo>
                  <a:cubicBezTo>
                    <a:pt x="4388" y="3653"/>
                    <a:pt x="4191" y="4264"/>
                    <a:pt x="3515" y="4607"/>
                  </a:cubicBezTo>
                  <a:cubicBezTo>
                    <a:pt x="2778" y="4981"/>
                    <a:pt x="2037" y="4971"/>
                    <a:pt x="1328" y="4532"/>
                  </a:cubicBezTo>
                  <a:cubicBezTo>
                    <a:pt x="853" y="4238"/>
                    <a:pt x="691" y="3765"/>
                    <a:pt x="649" y="3229"/>
                  </a:cubicBezTo>
                  <a:cubicBezTo>
                    <a:pt x="586" y="2414"/>
                    <a:pt x="731" y="1595"/>
                    <a:pt x="578" y="780"/>
                  </a:cubicBezTo>
                  <a:cubicBezTo>
                    <a:pt x="525" y="495"/>
                    <a:pt x="452" y="299"/>
                    <a:pt x="145" y="246"/>
                  </a:cubicBezTo>
                  <a:cubicBezTo>
                    <a:pt x="90" y="236"/>
                    <a:pt x="3" y="174"/>
                    <a:pt x="2" y="135"/>
                  </a:cubicBezTo>
                  <a:cubicBezTo>
                    <a:pt x="0" y="17"/>
                    <a:pt x="115" y="27"/>
                    <a:pt x="191" y="27"/>
                  </a:cubicBezTo>
                  <a:cubicBezTo>
                    <a:pt x="703" y="22"/>
                    <a:pt x="1214" y="21"/>
                    <a:pt x="1725" y="26"/>
                  </a:cubicBezTo>
                  <a:cubicBezTo>
                    <a:pt x="1798" y="27"/>
                    <a:pt x="1911" y="0"/>
                    <a:pt x="1923" y="119"/>
                  </a:cubicBezTo>
                  <a:cubicBezTo>
                    <a:pt x="1931" y="203"/>
                    <a:pt x="1836" y="229"/>
                    <a:pt x="1781" y="234"/>
                  </a:cubicBezTo>
                  <a:cubicBezTo>
                    <a:pt x="1393" y="274"/>
                    <a:pt x="1344" y="525"/>
                    <a:pt x="1349" y="850"/>
                  </a:cubicBezTo>
                  <a:cubicBezTo>
                    <a:pt x="1362" y="1650"/>
                    <a:pt x="1347" y="2450"/>
                    <a:pt x="1356" y="3249"/>
                  </a:cubicBezTo>
                  <a:cubicBezTo>
                    <a:pt x="1363" y="3900"/>
                    <a:pt x="1874" y="4400"/>
                    <a:pt x="2568" y="4456"/>
                  </a:cubicBezTo>
                  <a:cubicBezTo>
                    <a:pt x="3158" y="4504"/>
                    <a:pt x="3818" y="4015"/>
                    <a:pt x="3924" y="3435"/>
                  </a:cubicBezTo>
                  <a:cubicBezTo>
                    <a:pt x="4017" y="2929"/>
                    <a:pt x="3973" y="2415"/>
                    <a:pt x="3979" y="2052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7234788" y="6216872"/>
              <a:ext cx="124993" cy="116991"/>
            </a:xfrm>
            <a:custGeom>
              <a:avLst/>
              <a:gdLst>
                <a:gd name="T0" fmla="*/ 2825 w 5095"/>
                <a:gd name="T1" fmla="*/ 2177 h 4754"/>
                <a:gd name="T2" fmla="*/ 2834 w 5095"/>
                <a:gd name="T3" fmla="*/ 3658 h 4754"/>
                <a:gd name="T4" fmla="*/ 3403 w 5095"/>
                <a:gd name="T5" fmla="*/ 4458 h 4754"/>
                <a:gd name="T6" fmla="*/ 3532 w 5095"/>
                <a:gd name="T7" fmla="*/ 4585 h 4754"/>
                <a:gd name="T8" fmla="*/ 3375 w 5095"/>
                <a:gd name="T9" fmla="*/ 4748 h 4754"/>
                <a:gd name="T10" fmla="*/ 1587 w 5095"/>
                <a:gd name="T11" fmla="*/ 4753 h 4754"/>
                <a:gd name="T12" fmla="*/ 1419 w 5095"/>
                <a:gd name="T13" fmla="*/ 4608 h 4754"/>
                <a:gd name="T14" fmla="*/ 1577 w 5095"/>
                <a:gd name="T15" fmla="*/ 4452 h 4754"/>
                <a:gd name="T16" fmla="*/ 2128 w 5095"/>
                <a:gd name="T17" fmla="*/ 3664 h 4754"/>
                <a:gd name="T18" fmla="*/ 2122 w 5095"/>
                <a:gd name="T19" fmla="*/ 905 h 4754"/>
                <a:gd name="T20" fmla="*/ 1536 w 5095"/>
                <a:gd name="T21" fmla="*/ 387 h 4754"/>
                <a:gd name="T22" fmla="*/ 1078 w 5095"/>
                <a:gd name="T23" fmla="*/ 404 h 4754"/>
                <a:gd name="T24" fmla="*/ 329 w 5095"/>
                <a:gd name="T25" fmla="*/ 871 h 4754"/>
                <a:gd name="T26" fmla="*/ 139 w 5095"/>
                <a:gd name="T27" fmla="*/ 1052 h 4754"/>
                <a:gd name="T28" fmla="*/ 69 w 5095"/>
                <a:gd name="T29" fmla="*/ 796 h 4754"/>
                <a:gd name="T30" fmla="*/ 882 w 5095"/>
                <a:gd name="T31" fmla="*/ 2 h 4754"/>
                <a:gd name="T32" fmla="*/ 4255 w 5095"/>
                <a:gd name="T33" fmla="*/ 3 h 4754"/>
                <a:gd name="T34" fmla="*/ 4915 w 5095"/>
                <a:gd name="T35" fmla="*/ 950 h 4754"/>
                <a:gd name="T36" fmla="*/ 4825 w 5095"/>
                <a:gd name="T37" fmla="*/ 1057 h 4754"/>
                <a:gd name="T38" fmla="*/ 4677 w 5095"/>
                <a:gd name="T39" fmla="*/ 959 h 4754"/>
                <a:gd name="T40" fmla="*/ 4161 w 5095"/>
                <a:gd name="T41" fmla="*/ 396 h 4754"/>
                <a:gd name="T42" fmla="*/ 2994 w 5095"/>
                <a:gd name="T43" fmla="*/ 375 h 4754"/>
                <a:gd name="T44" fmla="*/ 2826 w 5095"/>
                <a:gd name="T45" fmla="*/ 695 h 4754"/>
                <a:gd name="T46" fmla="*/ 2825 w 5095"/>
                <a:gd name="T47" fmla="*/ 2177 h 4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095" h="4754">
                  <a:moveTo>
                    <a:pt x="2825" y="2177"/>
                  </a:moveTo>
                  <a:cubicBezTo>
                    <a:pt x="2826" y="2671"/>
                    <a:pt x="2800" y="3167"/>
                    <a:pt x="2834" y="3658"/>
                  </a:cubicBezTo>
                  <a:cubicBezTo>
                    <a:pt x="2859" y="4017"/>
                    <a:pt x="2857" y="4444"/>
                    <a:pt x="3403" y="4458"/>
                  </a:cubicBezTo>
                  <a:cubicBezTo>
                    <a:pt x="3470" y="4459"/>
                    <a:pt x="3535" y="4498"/>
                    <a:pt x="3532" y="4585"/>
                  </a:cubicBezTo>
                  <a:cubicBezTo>
                    <a:pt x="3529" y="4686"/>
                    <a:pt x="3467" y="4747"/>
                    <a:pt x="3375" y="4748"/>
                  </a:cubicBezTo>
                  <a:cubicBezTo>
                    <a:pt x="2779" y="4754"/>
                    <a:pt x="2183" y="4754"/>
                    <a:pt x="1587" y="4753"/>
                  </a:cubicBezTo>
                  <a:cubicBezTo>
                    <a:pt x="1495" y="4753"/>
                    <a:pt x="1420" y="4717"/>
                    <a:pt x="1419" y="4608"/>
                  </a:cubicBezTo>
                  <a:cubicBezTo>
                    <a:pt x="1417" y="4501"/>
                    <a:pt x="1482" y="4458"/>
                    <a:pt x="1577" y="4452"/>
                  </a:cubicBezTo>
                  <a:cubicBezTo>
                    <a:pt x="2088" y="4417"/>
                    <a:pt x="2138" y="4085"/>
                    <a:pt x="2128" y="3664"/>
                  </a:cubicBezTo>
                  <a:cubicBezTo>
                    <a:pt x="2108" y="2745"/>
                    <a:pt x="2123" y="1825"/>
                    <a:pt x="2122" y="905"/>
                  </a:cubicBezTo>
                  <a:cubicBezTo>
                    <a:pt x="2121" y="352"/>
                    <a:pt x="2110" y="345"/>
                    <a:pt x="1536" y="387"/>
                  </a:cubicBezTo>
                  <a:cubicBezTo>
                    <a:pt x="1384" y="398"/>
                    <a:pt x="1230" y="414"/>
                    <a:pt x="1078" y="404"/>
                  </a:cubicBezTo>
                  <a:cubicBezTo>
                    <a:pt x="714" y="382"/>
                    <a:pt x="445" y="496"/>
                    <a:pt x="329" y="871"/>
                  </a:cubicBezTo>
                  <a:cubicBezTo>
                    <a:pt x="302" y="959"/>
                    <a:pt x="282" y="1094"/>
                    <a:pt x="139" y="1052"/>
                  </a:cubicBezTo>
                  <a:cubicBezTo>
                    <a:pt x="0" y="1011"/>
                    <a:pt x="66" y="890"/>
                    <a:pt x="69" y="796"/>
                  </a:cubicBezTo>
                  <a:cubicBezTo>
                    <a:pt x="92" y="7"/>
                    <a:pt x="95" y="3"/>
                    <a:pt x="882" y="2"/>
                  </a:cubicBezTo>
                  <a:cubicBezTo>
                    <a:pt x="2007" y="1"/>
                    <a:pt x="3131" y="0"/>
                    <a:pt x="4255" y="3"/>
                  </a:cubicBezTo>
                  <a:cubicBezTo>
                    <a:pt x="4796" y="4"/>
                    <a:pt x="5095" y="437"/>
                    <a:pt x="4915" y="950"/>
                  </a:cubicBezTo>
                  <a:cubicBezTo>
                    <a:pt x="4899" y="995"/>
                    <a:pt x="4889" y="1045"/>
                    <a:pt x="4825" y="1057"/>
                  </a:cubicBezTo>
                  <a:cubicBezTo>
                    <a:pt x="4739" y="1073"/>
                    <a:pt x="4696" y="1027"/>
                    <a:pt x="4677" y="959"/>
                  </a:cubicBezTo>
                  <a:cubicBezTo>
                    <a:pt x="4602" y="682"/>
                    <a:pt x="4471" y="471"/>
                    <a:pt x="4161" y="396"/>
                  </a:cubicBezTo>
                  <a:cubicBezTo>
                    <a:pt x="3771" y="303"/>
                    <a:pt x="3382" y="356"/>
                    <a:pt x="2994" y="375"/>
                  </a:cubicBezTo>
                  <a:cubicBezTo>
                    <a:pt x="2810" y="384"/>
                    <a:pt x="2827" y="563"/>
                    <a:pt x="2826" y="695"/>
                  </a:cubicBezTo>
                  <a:cubicBezTo>
                    <a:pt x="2823" y="1189"/>
                    <a:pt x="2825" y="1683"/>
                    <a:pt x="2825" y="217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7025674" y="6216872"/>
              <a:ext cx="50927" cy="117099"/>
            </a:xfrm>
            <a:custGeom>
              <a:avLst/>
              <a:gdLst>
                <a:gd name="T0" fmla="*/ 1032 w 2074"/>
                <a:gd name="T1" fmla="*/ 4757 h 4761"/>
                <a:gd name="T2" fmla="*/ 265 w 2074"/>
                <a:gd name="T3" fmla="*/ 4758 h 4761"/>
                <a:gd name="T4" fmla="*/ 19 w 2074"/>
                <a:gd name="T5" fmla="*/ 4617 h 4761"/>
                <a:gd name="T6" fmla="*/ 230 w 2074"/>
                <a:gd name="T7" fmla="*/ 4451 h 4761"/>
                <a:gd name="T8" fmla="*/ 678 w 2074"/>
                <a:gd name="T9" fmla="*/ 3838 h 4761"/>
                <a:gd name="T10" fmla="*/ 679 w 2074"/>
                <a:gd name="T11" fmla="*/ 923 h 4761"/>
                <a:gd name="T12" fmla="*/ 191 w 2074"/>
                <a:gd name="T13" fmla="*/ 244 h 4761"/>
                <a:gd name="T14" fmla="*/ 46 w 2074"/>
                <a:gd name="T15" fmla="*/ 129 h 4761"/>
                <a:gd name="T16" fmla="*/ 228 w 2074"/>
                <a:gd name="T17" fmla="*/ 10 h 4761"/>
                <a:gd name="T18" fmla="*/ 1762 w 2074"/>
                <a:gd name="T19" fmla="*/ 8 h 4761"/>
                <a:gd name="T20" fmla="*/ 1972 w 2074"/>
                <a:gd name="T21" fmla="*/ 103 h 4761"/>
                <a:gd name="T22" fmla="*/ 1820 w 2074"/>
                <a:gd name="T23" fmla="*/ 253 h 4761"/>
                <a:gd name="T24" fmla="*/ 1407 w 2074"/>
                <a:gd name="T25" fmla="*/ 978 h 4761"/>
                <a:gd name="T26" fmla="*/ 1442 w 2074"/>
                <a:gd name="T27" fmla="*/ 2652 h 4761"/>
                <a:gd name="T28" fmla="*/ 1460 w 2074"/>
                <a:gd name="T29" fmla="*/ 3856 h 4761"/>
                <a:gd name="T30" fmla="*/ 1854 w 2074"/>
                <a:gd name="T31" fmla="*/ 4458 h 4761"/>
                <a:gd name="T32" fmla="*/ 2051 w 2074"/>
                <a:gd name="T33" fmla="*/ 4639 h 4761"/>
                <a:gd name="T34" fmla="*/ 1799 w 2074"/>
                <a:gd name="T35" fmla="*/ 4760 h 4761"/>
                <a:gd name="T36" fmla="*/ 1032 w 2074"/>
                <a:gd name="T37" fmla="*/ 4759 h 4761"/>
                <a:gd name="T38" fmla="*/ 1032 w 2074"/>
                <a:gd name="T39" fmla="*/ 4757 h 4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74" h="4761">
                  <a:moveTo>
                    <a:pt x="1032" y="4757"/>
                  </a:moveTo>
                  <a:cubicBezTo>
                    <a:pt x="776" y="4757"/>
                    <a:pt x="520" y="4755"/>
                    <a:pt x="265" y="4758"/>
                  </a:cubicBezTo>
                  <a:cubicBezTo>
                    <a:pt x="151" y="4759"/>
                    <a:pt x="35" y="4715"/>
                    <a:pt x="19" y="4617"/>
                  </a:cubicBezTo>
                  <a:cubicBezTo>
                    <a:pt x="0" y="4497"/>
                    <a:pt x="120" y="4463"/>
                    <a:pt x="230" y="4451"/>
                  </a:cubicBezTo>
                  <a:cubicBezTo>
                    <a:pt x="602" y="4410"/>
                    <a:pt x="682" y="4172"/>
                    <a:pt x="678" y="3838"/>
                  </a:cubicBezTo>
                  <a:cubicBezTo>
                    <a:pt x="666" y="2866"/>
                    <a:pt x="665" y="1894"/>
                    <a:pt x="679" y="923"/>
                  </a:cubicBezTo>
                  <a:cubicBezTo>
                    <a:pt x="684" y="559"/>
                    <a:pt x="634" y="272"/>
                    <a:pt x="191" y="244"/>
                  </a:cubicBezTo>
                  <a:cubicBezTo>
                    <a:pt x="121" y="240"/>
                    <a:pt x="49" y="205"/>
                    <a:pt x="46" y="129"/>
                  </a:cubicBezTo>
                  <a:cubicBezTo>
                    <a:pt x="41" y="7"/>
                    <a:pt x="151" y="11"/>
                    <a:pt x="228" y="10"/>
                  </a:cubicBezTo>
                  <a:cubicBezTo>
                    <a:pt x="739" y="5"/>
                    <a:pt x="1250" y="4"/>
                    <a:pt x="1762" y="8"/>
                  </a:cubicBezTo>
                  <a:cubicBezTo>
                    <a:pt x="1840" y="9"/>
                    <a:pt x="1944" y="0"/>
                    <a:pt x="1972" y="103"/>
                  </a:cubicBezTo>
                  <a:cubicBezTo>
                    <a:pt x="2004" y="225"/>
                    <a:pt x="1900" y="235"/>
                    <a:pt x="1820" y="253"/>
                  </a:cubicBezTo>
                  <a:cubicBezTo>
                    <a:pt x="1419" y="344"/>
                    <a:pt x="1412" y="678"/>
                    <a:pt x="1407" y="978"/>
                  </a:cubicBezTo>
                  <a:cubicBezTo>
                    <a:pt x="1400" y="1536"/>
                    <a:pt x="1430" y="2094"/>
                    <a:pt x="1442" y="2652"/>
                  </a:cubicBezTo>
                  <a:cubicBezTo>
                    <a:pt x="1451" y="3054"/>
                    <a:pt x="1469" y="3455"/>
                    <a:pt x="1460" y="3856"/>
                  </a:cubicBezTo>
                  <a:cubicBezTo>
                    <a:pt x="1453" y="4159"/>
                    <a:pt x="1501" y="4402"/>
                    <a:pt x="1854" y="4458"/>
                  </a:cubicBezTo>
                  <a:cubicBezTo>
                    <a:pt x="1960" y="4475"/>
                    <a:pt x="2074" y="4518"/>
                    <a:pt x="2051" y="4639"/>
                  </a:cubicBezTo>
                  <a:cubicBezTo>
                    <a:pt x="2030" y="4752"/>
                    <a:pt x="1907" y="4761"/>
                    <a:pt x="1799" y="4760"/>
                  </a:cubicBezTo>
                  <a:cubicBezTo>
                    <a:pt x="1543" y="4757"/>
                    <a:pt x="1288" y="4759"/>
                    <a:pt x="1032" y="4759"/>
                  </a:cubicBezTo>
                  <a:lnTo>
                    <a:pt x="1032" y="4757"/>
                  </a:ln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black">
            <a:xfrm>
              <a:off x="5799211" y="6216980"/>
              <a:ext cx="51035" cy="117316"/>
            </a:xfrm>
            <a:custGeom>
              <a:avLst/>
              <a:gdLst>
                <a:gd name="T0" fmla="*/ 1072 w 2081"/>
                <a:gd name="T1" fmla="*/ 4754 h 4767"/>
                <a:gd name="T2" fmla="*/ 203 w 2081"/>
                <a:gd name="T3" fmla="*/ 4754 h 4767"/>
                <a:gd name="T4" fmla="*/ 14 w 2081"/>
                <a:gd name="T5" fmla="*/ 4627 h 4767"/>
                <a:gd name="T6" fmla="*/ 175 w 2081"/>
                <a:gd name="T7" fmla="*/ 4532 h 4767"/>
                <a:gd name="T8" fmla="*/ 681 w 2081"/>
                <a:gd name="T9" fmla="*/ 3791 h 4767"/>
                <a:gd name="T10" fmla="*/ 680 w 2081"/>
                <a:gd name="T11" fmla="*/ 928 h 4767"/>
                <a:gd name="T12" fmla="*/ 235 w 2081"/>
                <a:gd name="T13" fmla="*/ 319 h 4767"/>
                <a:gd name="T14" fmla="*/ 10 w 2081"/>
                <a:gd name="T15" fmla="*/ 156 h 4767"/>
                <a:gd name="T16" fmla="*/ 296 w 2081"/>
                <a:gd name="T17" fmla="*/ 10 h 4767"/>
                <a:gd name="T18" fmla="*/ 1830 w 2081"/>
                <a:gd name="T19" fmla="*/ 4 h 4767"/>
                <a:gd name="T20" fmla="*/ 2068 w 2081"/>
                <a:gd name="T21" fmla="*/ 138 h 4767"/>
                <a:gd name="T22" fmla="*/ 1866 w 2081"/>
                <a:gd name="T23" fmla="*/ 323 h 4767"/>
                <a:gd name="T24" fmla="*/ 1416 w 2081"/>
                <a:gd name="T25" fmla="*/ 1041 h 4767"/>
                <a:gd name="T26" fmla="*/ 1439 w 2081"/>
                <a:gd name="T27" fmla="*/ 3800 h 4767"/>
                <a:gd name="T28" fmla="*/ 1928 w 2081"/>
                <a:gd name="T29" fmla="*/ 4540 h 4767"/>
                <a:gd name="T30" fmla="*/ 2078 w 2081"/>
                <a:gd name="T31" fmla="*/ 4646 h 4767"/>
                <a:gd name="T32" fmla="*/ 1890 w 2081"/>
                <a:gd name="T33" fmla="*/ 4753 h 4767"/>
                <a:gd name="T34" fmla="*/ 1072 w 2081"/>
                <a:gd name="T35" fmla="*/ 4754 h 4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81" h="4767">
                  <a:moveTo>
                    <a:pt x="1072" y="4754"/>
                  </a:moveTo>
                  <a:cubicBezTo>
                    <a:pt x="782" y="4754"/>
                    <a:pt x="493" y="4753"/>
                    <a:pt x="203" y="4754"/>
                  </a:cubicBezTo>
                  <a:cubicBezTo>
                    <a:pt x="109" y="4754"/>
                    <a:pt x="19" y="4717"/>
                    <a:pt x="14" y="4627"/>
                  </a:cubicBezTo>
                  <a:cubicBezTo>
                    <a:pt x="10" y="4562"/>
                    <a:pt x="106" y="4541"/>
                    <a:pt x="175" y="4532"/>
                  </a:cubicBezTo>
                  <a:cubicBezTo>
                    <a:pt x="618" y="4472"/>
                    <a:pt x="687" y="4174"/>
                    <a:pt x="681" y="3791"/>
                  </a:cubicBezTo>
                  <a:cubicBezTo>
                    <a:pt x="668" y="2837"/>
                    <a:pt x="671" y="1882"/>
                    <a:pt x="680" y="928"/>
                  </a:cubicBezTo>
                  <a:cubicBezTo>
                    <a:pt x="683" y="602"/>
                    <a:pt x="626" y="352"/>
                    <a:pt x="235" y="319"/>
                  </a:cubicBezTo>
                  <a:cubicBezTo>
                    <a:pt x="141" y="311"/>
                    <a:pt x="0" y="269"/>
                    <a:pt x="10" y="156"/>
                  </a:cubicBezTo>
                  <a:cubicBezTo>
                    <a:pt x="23" y="4"/>
                    <a:pt x="186" y="12"/>
                    <a:pt x="296" y="10"/>
                  </a:cubicBezTo>
                  <a:cubicBezTo>
                    <a:pt x="807" y="0"/>
                    <a:pt x="1319" y="1"/>
                    <a:pt x="1830" y="4"/>
                  </a:cubicBezTo>
                  <a:cubicBezTo>
                    <a:pt x="1927" y="4"/>
                    <a:pt x="2054" y="7"/>
                    <a:pt x="2068" y="138"/>
                  </a:cubicBezTo>
                  <a:cubicBezTo>
                    <a:pt x="2081" y="268"/>
                    <a:pt x="1960" y="316"/>
                    <a:pt x="1866" y="323"/>
                  </a:cubicBezTo>
                  <a:cubicBezTo>
                    <a:pt x="1390" y="362"/>
                    <a:pt x="1401" y="742"/>
                    <a:pt x="1416" y="1041"/>
                  </a:cubicBezTo>
                  <a:cubicBezTo>
                    <a:pt x="1461" y="1961"/>
                    <a:pt x="1426" y="2881"/>
                    <a:pt x="1439" y="3800"/>
                  </a:cubicBezTo>
                  <a:cubicBezTo>
                    <a:pt x="1444" y="4157"/>
                    <a:pt x="1457" y="4495"/>
                    <a:pt x="1928" y="4540"/>
                  </a:cubicBezTo>
                  <a:cubicBezTo>
                    <a:pt x="1995" y="4546"/>
                    <a:pt x="2078" y="4571"/>
                    <a:pt x="2078" y="4646"/>
                  </a:cubicBezTo>
                  <a:cubicBezTo>
                    <a:pt x="2078" y="4767"/>
                    <a:pt x="1968" y="4752"/>
                    <a:pt x="1890" y="4753"/>
                  </a:cubicBezTo>
                  <a:cubicBezTo>
                    <a:pt x="1617" y="4757"/>
                    <a:pt x="1345" y="4754"/>
                    <a:pt x="1072" y="4754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black">
            <a:xfrm>
              <a:off x="6504187" y="6216655"/>
              <a:ext cx="50062" cy="117316"/>
            </a:xfrm>
            <a:custGeom>
              <a:avLst/>
              <a:gdLst>
                <a:gd name="T0" fmla="*/ 1051 w 2042"/>
                <a:gd name="T1" fmla="*/ 13 h 4769"/>
                <a:gd name="T2" fmla="*/ 1817 w 2042"/>
                <a:gd name="T3" fmla="*/ 15 h 4769"/>
                <a:gd name="T4" fmla="*/ 2023 w 2042"/>
                <a:gd name="T5" fmla="*/ 109 h 4769"/>
                <a:gd name="T6" fmla="*/ 1855 w 2042"/>
                <a:gd name="T7" fmla="*/ 247 h 4769"/>
                <a:gd name="T8" fmla="*/ 1384 w 2042"/>
                <a:gd name="T9" fmla="*/ 891 h 4769"/>
                <a:gd name="T10" fmla="*/ 1385 w 2042"/>
                <a:gd name="T11" fmla="*/ 3804 h 4769"/>
                <a:gd name="T12" fmla="*/ 1838 w 2042"/>
                <a:gd name="T13" fmla="*/ 4474 h 4769"/>
                <a:gd name="T14" fmla="*/ 2020 w 2042"/>
                <a:gd name="T15" fmla="*/ 4626 h 4769"/>
                <a:gd name="T16" fmla="*/ 1791 w 2042"/>
                <a:gd name="T17" fmla="*/ 4765 h 4769"/>
                <a:gd name="T18" fmla="*/ 207 w 2042"/>
                <a:gd name="T19" fmla="*/ 4766 h 4769"/>
                <a:gd name="T20" fmla="*/ 7 w 2042"/>
                <a:gd name="T21" fmla="*/ 4662 h 4769"/>
                <a:gd name="T22" fmla="*/ 198 w 2042"/>
                <a:gd name="T23" fmla="*/ 4466 h 4769"/>
                <a:gd name="T24" fmla="*/ 682 w 2042"/>
                <a:gd name="T25" fmla="*/ 3832 h 4769"/>
                <a:gd name="T26" fmla="*/ 678 w 2042"/>
                <a:gd name="T27" fmla="*/ 920 h 4769"/>
                <a:gd name="T28" fmla="*/ 166 w 2042"/>
                <a:gd name="T29" fmla="*/ 227 h 4769"/>
                <a:gd name="T30" fmla="*/ 58 w 2042"/>
                <a:gd name="T31" fmla="*/ 144 h 4769"/>
                <a:gd name="T32" fmla="*/ 183 w 2042"/>
                <a:gd name="T33" fmla="*/ 25 h 4769"/>
                <a:gd name="T34" fmla="*/ 1051 w 2042"/>
                <a:gd name="T35" fmla="*/ 23 h 4769"/>
                <a:gd name="T36" fmla="*/ 1051 w 2042"/>
                <a:gd name="T37" fmla="*/ 13 h 4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42" h="4769">
                  <a:moveTo>
                    <a:pt x="1051" y="13"/>
                  </a:moveTo>
                  <a:cubicBezTo>
                    <a:pt x="1306" y="13"/>
                    <a:pt x="1562" y="11"/>
                    <a:pt x="1817" y="15"/>
                  </a:cubicBezTo>
                  <a:cubicBezTo>
                    <a:pt x="1896" y="16"/>
                    <a:pt x="2005" y="0"/>
                    <a:pt x="2023" y="109"/>
                  </a:cubicBezTo>
                  <a:cubicBezTo>
                    <a:pt x="2042" y="223"/>
                    <a:pt x="1940" y="243"/>
                    <a:pt x="1855" y="247"/>
                  </a:cubicBezTo>
                  <a:cubicBezTo>
                    <a:pt x="1436" y="272"/>
                    <a:pt x="1382" y="555"/>
                    <a:pt x="1384" y="891"/>
                  </a:cubicBezTo>
                  <a:cubicBezTo>
                    <a:pt x="1387" y="1862"/>
                    <a:pt x="1385" y="2833"/>
                    <a:pt x="1385" y="3804"/>
                  </a:cubicBezTo>
                  <a:cubicBezTo>
                    <a:pt x="1385" y="4130"/>
                    <a:pt x="1423" y="4426"/>
                    <a:pt x="1838" y="4474"/>
                  </a:cubicBezTo>
                  <a:cubicBezTo>
                    <a:pt x="1925" y="4484"/>
                    <a:pt x="2024" y="4541"/>
                    <a:pt x="2020" y="4626"/>
                  </a:cubicBezTo>
                  <a:cubicBezTo>
                    <a:pt x="2016" y="4752"/>
                    <a:pt x="1894" y="4765"/>
                    <a:pt x="1791" y="4765"/>
                  </a:cubicBezTo>
                  <a:cubicBezTo>
                    <a:pt x="1263" y="4767"/>
                    <a:pt x="735" y="4768"/>
                    <a:pt x="207" y="4766"/>
                  </a:cubicBezTo>
                  <a:cubicBezTo>
                    <a:pt x="124" y="4766"/>
                    <a:pt x="14" y="4769"/>
                    <a:pt x="7" y="4662"/>
                  </a:cubicBezTo>
                  <a:cubicBezTo>
                    <a:pt x="0" y="4549"/>
                    <a:pt x="88" y="4466"/>
                    <a:pt x="198" y="4466"/>
                  </a:cubicBezTo>
                  <a:cubicBezTo>
                    <a:pt x="644" y="4467"/>
                    <a:pt x="677" y="4134"/>
                    <a:pt x="682" y="3832"/>
                  </a:cubicBezTo>
                  <a:cubicBezTo>
                    <a:pt x="698" y="2862"/>
                    <a:pt x="693" y="1891"/>
                    <a:pt x="678" y="920"/>
                  </a:cubicBezTo>
                  <a:cubicBezTo>
                    <a:pt x="673" y="585"/>
                    <a:pt x="599" y="266"/>
                    <a:pt x="166" y="227"/>
                  </a:cubicBezTo>
                  <a:cubicBezTo>
                    <a:pt x="126" y="223"/>
                    <a:pt x="65" y="178"/>
                    <a:pt x="58" y="144"/>
                  </a:cubicBezTo>
                  <a:cubicBezTo>
                    <a:pt x="41" y="58"/>
                    <a:pt x="114" y="26"/>
                    <a:pt x="183" y="25"/>
                  </a:cubicBezTo>
                  <a:cubicBezTo>
                    <a:pt x="472" y="21"/>
                    <a:pt x="762" y="23"/>
                    <a:pt x="1051" y="23"/>
                  </a:cubicBezTo>
                  <a:cubicBezTo>
                    <a:pt x="1051" y="20"/>
                    <a:pt x="1051" y="17"/>
                    <a:pt x="1051" y="13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black">
            <a:xfrm>
              <a:off x="4667791" y="6419606"/>
              <a:ext cx="2851366" cy="20976"/>
            </a:xfrm>
            <a:custGeom>
              <a:avLst/>
              <a:gdLst>
                <a:gd name="T0" fmla="*/ 112621 w 116260"/>
                <a:gd name="T1" fmla="*/ 564 h 853"/>
                <a:gd name="T2" fmla="*/ 108972 w 116260"/>
                <a:gd name="T3" fmla="*/ 655 h 853"/>
                <a:gd name="T4" fmla="*/ 104985 w 116260"/>
                <a:gd name="T5" fmla="*/ 688 h 853"/>
                <a:gd name="T6" fmla="*/ 100927 w 116260"/>
                <a:gd name="T7" fmla="*/ 704 h 853"/>
                <a:gd name="T8" fmla="*/ 97050 w 116260"/>
                <a:gd name="T9" fmla="*/ 682 h 853"/>
                <a:gd name="T10" fmla="*/ 90887 w 116260"/>
                <a:gd name="T11" fmla="*/ 745 h 853"/>
                <a:gd name="T12" fmla="*/ 88058 w 116260"/>
                <a:gd name="T13" fmla="*/ 651 h 853"/>
                <a:gd name="T14" fmla="*/ 86658 w 116260"/>
                <a:gd name="T15" fmla="*/ 556 h 853"/>
                <a:gd name="T16" fmla="*/ 82567 w 116260"/>
                <a:gd name="T17" fmla="*/ 705 h 853"/>
                <a:gd name="T18" fmla="*/ 78254 w 116260"/>
                <a:gd name="T19" fmla="*/ 749 h 853"/>
                <a:gd name="T20" fmla="*/ 71629 w 116260"/>
                <a:gd name="T21" fmla="*/ 758 h 853"/>
                <a:gd name="T22" fmla="*/ 65774 w 116260"/>
                <a:gd name="T23" fmla="*/ 751 h 853"/>
                <a:gd name="T24" fmla="*/ 57557 w 116260"/>
                <a:gd name="T25" fmla="*/ 737 h 853"/>
                <a:gd name="T26" fmla="*/ 54426 w 116260"/>
                <a:gd name="T27" fmla="*/ 663 h 853"/>
                <a:gd name="T28" fmla="*/ 52885 w 116260"/>
                <a:gd name="T29" fmla="*/ 601 h 853"/>
                <a:gd name="T30" fmla="*/ 49357 w 116260"/>
                <a:gd name="T31" fmla="*/ 712 h 853"/>
                <a:gd name="T32" fmla="*/ 45663 w 116260"/>
                <a:gd name="T33" fmla="*/ 749 h 853"/>
                <a:gd name="T34" fmla="*/ 36978 w 116260"/>
                <a:gd name="T35" fmla="*/ 716 h 853"/>
                <a:gd name="T36" fmla="*/ 33125 w 116260"/>
                <a:gd name="T37" fmla="*/ 689 h 853"/>
                <a:gd name="T38" fmla="*/ 29981 w 116260"/>
                <a:gd name="T39" fmla="*/ 727 h 853"/>
                <a:gd name="T40" fmla="*/ 23033 w 116260"/>
                <a:gd name="T41" fmla="*/ 695 h 853"/>
                <a:gd name="T42" fmla="*/ 16757 w 116260"/>
                <a:gd name="T43" fmla="*/ 752 h 853"/>
                <a:gd name="T44" fmla="*/ 14074 w 116260"/>
                <a:gd name="T45" fmla="*/ 630 h 853"/>
                <a:gd name="T46" fmla="*/ 11432 w 116260"/>
                <a:gd name="T47" fmla="*/ 667 h 853"/>
                <a:gd name="T48" fmla="*/ 8848 w 116260"/>
                <a:gd name="T49" fmla="*/ 693 h 853"/>
                <a:gd name="T50" fmla="*/ 1023 w 116260"/>
                <a:gd name="T51" fmla="*/ 649 h 853"/>
                <a:gd name="T52" fmla="*/ 45 w 116260"/>
                <a:gd name="T53" fmla="*/ 495 h 853"/>
                <a:gd name="T54" fmla="*/ 2265 w 116260"/>
                <a:gd name="T55" fmla="*/ 183 h 853"/>
                <a:gd name="T56" fmla="*/ 10097 w 116260"/>
                <a:gd name="T57" fmla="*/ 151 h 853"/>
                <a:gd name="T58" fmla="*/ 22426 w 116260"/>
                <a:gd name="T59" fmla="*/ 231 h 853"/>
                <a:gd name="T60" fmla="*/ 27975 w 116260"/>
                <a:gd name="T61" fmla="*/ 161 h 853"/>
                <a:gd name="T62" fmla="*/ 30231 w 116260"/>
                <a:gd name="T63" fmla="*/ 248 h 853"/>
                <a:gd name="T64" fmla="*/ 40758 w 116260"/>
                <a:gd name="T65" fmla="*/ 151 h 853"/>
                <a:gd name="T66" fmla="*/ 59991 w 116260"/>
                <a:gd name="T67" fmla="*/ 167 h 853"/>
                <a:gd name="T68" fmla="*/ 63681 w 116260"/>
                <a:gd name="T69" fmla="*/ 154 h 853"/>
                <a:gd name="T70" fmla="*/ 71219 w 116260"/>
                <a:gd name="T71" fmla="*/ 195 h 853"/>
                <a:gd name="T72" fmla="*/ 93709 w 116260"/>
                <a:gd name="T73" fmla="*/ 169 h 853"/>
                <a:gd name="T74" fmla="*/ 97449 w 116260"/>
                <a:gd name="T75" fmla="*/ 154 h 853"/>
                <a:gd name="T76" fmla="*/ 105221 w 116260"/>
                <a:gd name="T77" fmla="*/ 158 h 853"/>
                <a:gd name="T78" fmla="*/ 112488 w 116260"/>
                <a:gd name="T79" fmla="*/ 155 h 853"/>
                <a:gd name="T80" fmla="*/ 116234 w 116260"/>
                <a:gd name="T81" fmla="*/ 516 h 853"/>
                <a:gd name="T82" fmla="*/ 114433 w 116260"/>
                <a:gd name="T83" fmla="*/ 657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6260" h="853">
                  <a:moveTo>
                    <a:pt x="114433" y="657"/>
                  </a:moveTo>
                  <a:cubicBezTo>
                    <a:pt x="113888" y="621"/>
                    <a:pt x="113259" y="662"/>
                    <a:pt x="112621" y="564"/>
                  </a:cubicBezTo>
                  <a:cubicBezTo>
                    <a:pt x="112186" y="497"/>
                    <a:pt x="111706" y="649"/>
                    <a:pt x="111240" y="656"/>
                  </a:cubicBezTo>
                  <a:cubicBezTo>
                    <a:pt x="110485" y="669"/>
                    <a:pt x="109741" y="824"/>
                    <a:pt x="108972" y="655"/>
                  </a:cubicBezTo>
                  <a:cubicBezTo>
                    <a:pt x="108482" y="547"/>
                    <a:pt x="107941" y="587"/>
                    <a:pt x="107435" y="658"/>
                  </a:cubicBezTo>
                  <a:cubicBezTo>
                    <a:pt x="106616" y="773"/>
                    <a:pt x="105801" y="791"/>
                    <a:pt x="104985" y="688"/>
                  </a:cubicBezTo>
                  <a:cubicBezTo>
                    <a:pt x="104709" y="653"/>
                    <a:pt x="104458" y="750"/>
                    <a:pt x="104190" y="750"/>
                  </a:cubicBezTo>
                  <a:cubicBezTo>
                    <a:pt x="103102" y="749"/>
                    <a:pt x="102015" y="775"/>
                    <a:pt x="100927" y="704"/>
                  </a:cubicBezTo>
                  <a:cubicBezTo>
                    <a:pt x="100529" y="678"/>
                    <a:pt x="100126" y="741"/>
                    <a:pt x="99725" y="744"/>
                  </a:cubicBezTo>
                  <a:cubicBezTo>
                    <a:pt x="98832" y="750"/>
                    <a:pt x="97931" y="627"/>
                    <a:pt x="97050" y="682"/>
                  </a:cubicBezTo>
                  <a:cubicBezTo>
                    <a:pt x="95883" y="754"/>
                    <a:pt x="94734" y="554"/>
                    <a:pt x="93575" y="608"/>
                  </a:cubicBezTo>
                  <a:cubicBezTo>
                    <a:pt x="92679" y="649"/>
                    <a:pt x="91784" y="703"/>
                    <a:pt x="90887" y="745"/>
                  </a:cubicBezTo>
                  <a:cubicBezTo>
                    <a:pt x="90366" y="769"/>
                    <a:pt x="89855" y="681"/>
                    <a:pt x="89344" y="586"/>
                  </a:cubicBezTo>
                  <a:cubicBezTo>
                    <a:pt x="88911" y="506"/>
                    <a:pt x="88495" y="558"/>
                    <a:pt x="88058" y="651"/>
                  </a:cubicBezTo>
                  <a:cubicBezTo>
                    <a:pt x="87657" y="737"/>
                    <a:pt x="87208" y="838"/>
                    <a:pt x="86795" y="609"/>
                  </a:cubicBezTo>
                  <a:cubicBezTo>
                    <a:pt x="86752" y="585"/>
                    <a:pt x="86698" y="547"/>
                    <a:pt x="86658" y="556"/>
                  </a:cubicBezTo>
                  <a:cubicBezTo>
                    <a:pt x="86024" y="697"/>
                    <a:pt x="85377" y="627"/>
                    <a:pt x="84739" y="677"/>
                  </a:cubicBezTo>
                  <a:cubicBezTo>
                    <a:pt x="84013" y="734"/>
                    <a:pt x="83282" y="779"/>
                    <a:pt x="82567" y="705"/>
                  </a:cubicBezTo>
                  <a:cubicBezTo>
                    <a:pt x="82187" y="666"/>
                    <a:pt x="81809" y="700"/>
                    <a:pt x="81440" y="691"/>
                  </a:cubicBezTo>
                  <a:cubicBezTo>
                    <a:pt x="80380" y="664"/>
                    <a:pt x="79317" y="757"/>
                    <a:pt x="78254" y="749"/>
                  </a:cubicBezTo>
                  <a:cubicBezTo>
                    <a:pt x="77016" y="739"/>
                    <a:pt x="75772" y="828"/>
                    <a:pt x="74543" y="724"/>
                  </a:cubicBezTo>
                  <a:cubicBezTo>
                    <a:pt x="73563" y="641"/>
                    <a:pt x="72603" y="815"/>
                    <a:pt x="71629" y="758"/>
                  </a:cubicBezTo>
                  <a:cubicBezTo>
                    <a:pt x="70647" y="701"/>
                    <a:pt x="69656" y="791"/>
                    <a:pt x="68673" y="741"/>
                  </a:cubicBezTo>
                  <a:cubicBezTo>
                    <a:pt x="67704" y="691"/>
                    <a:pt x="66741" y="807"/>
                    <a:pt x="65774" y="751"/>
                  </a:cubicBezTo>
                  <a:cubicBezTo>
                    <a:pt x="64166" y="657"/>
                    <a:pt x="62555" y="725"/>
                    <a:pt x="60944" y="638"/>
                  </a:cubicBezTo>
                  <a:cubicBezTo>
                    <a:pt x="59825" y="578"/>
                    <a:pt x="58684" y="592"/>
                    <a:pt x="57557" y="737"/>
                  </a:cubicBezTo>
                  <a:cubicBezTo>
                    <a:pt x="56935" y="818"/>
                    <a:pt x="56323" y="694"/>
                    <a:pt x="55712" y="595"/>
                  </a:cubicBezTo>
                  <a:cubicBezTo>
                    <a:pt x="55276" y="524"/>
                    <a:pt x="54862" y="574"/>
                    <a:pt x="54426" y="663"/>
                  </a:cubicBezTo>
                  <a:cubicBezTo>
                    <a:pt x="54024" y="745"/>
                    <a:pt x="53572" y="852"/>
                    <a:pt x="53165" y="614"/>
                  </a:cubicBezTo>
                  <a:cubicBezTo>
                    <a:pt x="53062" y="554"/>
                    <a:pt x="52986" y="579"/>
                    <a:pt x="52885" y="601"/>
                  </a:cubicBezTo>
                  <a:cubicBezTo>
                    <a:pt x="52375" y="714"/>
                    <a:pt x="51850" y="621"/>
                    <a:pt x="51344" y="668"/>
                  </a:cubicBezTo>
                  <a:cubicBezTo>
                    <a:pt x="50679" y="731"/>
                    <a:pt x="50012" y="762"/>
                    <a:pt x="49357" y="712"/>
                  </a:cubicBezTo>
                  <a:cubicBezTo>
                    <a:pt x="48587" y="655"/>
                    <a:pt x="47825" y="742"/>
                    <a:pt x="47058" y="716"/>
                  </a:cubicBezTo>
                  <a:cubicBezTo>
                    <a:pt x="46597" y="700"/>
                    <a:pt x="46129" y="751"/>
                    <a:pt x="45663" y="749"/>
                  </a:cubicBezTo>
                  <a:cubicBezTo>
                    <a:pt x="43503" y="739"/>
                    <a:pt x="41339" y="823"/>
                    <a:pt x="39187" y="627"/>
                  </a:cubicBezTo>
                  <a:cubicBezTo>
                    <a:pt x="38431" y="558"/>
                    <a:pt x="37709" y="727"/>
                    <a:pt x="36978" y="716"/>
                  </a:cubicBezTo>
                  <a:cubicBezTo>
                    <a:pt x="36271" y="705"/>
                    <a:pt x="35566" y="812"/>
                    <a:pt x="34840" y="660"/>
                  </a:cubicBezTo>
                  <a:cubicBezTo>
                    <a:pt x="34306" y="549"/>
                    <a:pt x="33702" y="466"/>
                    <a:pt x="33125" y="689"/>
                  </a:cubicBezTo>
                  <a:cubicBezTo>
                    <a:pt x="32782" y="822"/>
                    <a:pt x="32395" y="770"/>
                    <a:pt x="32028" y="751"/>
                  </a:cubicBezTo>
                  <a:cubicBezTo>
                    <a:pt x="31346" y="718"/>
                    <a:pt x="30667" y="704"/>
                    <a:pt x="29981" y="727"/>
                  </a:cubicBezTo>
                  <a:cubicBezTo>
                    <a:pt x="28208" y="783"/>
                    <a:pt x="26430" y="788"/>
                    <a:pt x="24658" y="721"/>
                  </a:cubicBezTo>
                  <a:cubicBezTo>
                    <a:pt x="24118" y="700"/>
                    <a:pt x="23559" y="682"/>
                    <a:pt x="23033" y="695"/>
                  </a:cubicBezTo>
                  <a:cubicBezTo>
                    <a:pt x="22147" y="717"/>
                    <a:pt x="21272" y="555"/>
                    <a:pt x="20404" y="605"/>
                  </a:cubicBezTo>
                  <a:cubicBezTo>
                    <a:pt x="19189" y="674"/>
                    <a:pt x="17970" y="612"/>
                    <a:pt x="16757" y="752"/>
                  </a:cubicBezTo>
                  <a:cubicBezTo>
                    <a:pt x="16241" y="811"/>
                    <a:pt x="15724" y="706"/>
                    <a:pt x="15215" y="592"/>
                  </a:cubicBezTo>
                  <a:cubicBezTo>
                    <a:pt x="14834" y="507"/>
                    <a:pt x="14458" y="542"/>
                    <a:pt x="14074" y="630"/>
                  </a:cubicBezTo>
                  <a:cubicBezTo>
                    <a:pt x="13608" y="736"/>
                    <a:pt x="13149" y="749"/>
                    <a:pt x="12661" y="593"/>
                  </a:cubicBezTo>
                  <a:cubicBezTo>
                    <a:pt x="12283" y="473"/>
                    <a:pt x="11854" y="694"/>
                    <a:pt x="11432" y="667"/>
                  </a:cubicBezTo>
                  <a:cubicBezTo>
                    <a:pt x="10898" y="632"/>
                    <a:pt x="10366" y="788"/>
                    <a:pt x="9821" y="682"/>
                  </a:cubicBezTo>
                  <a:cubicBezTo>
                    <a:pt x="9507" y="621"/>
                    <a:pt x="9174" y="696"/>
                    <a:pt x="8848" y="693"/>
                  </a:cubicBezTo>
                  <a:cubicBezTo>
                    <a:pt x="6905" y="676"/>
                    <a:pt x="4962" y="735"/>
                    <a:pt x="3019" y="739"/>
                  </a:cubicBezTo>
                  <a:cubicBezTo>
                    <a:pt x="2355" y="740"/>
                    <a:pt x="1681" y="853"/>
                    <a:pt x="1023" y="649"/>
                  </a:cubicBezTo>
                  <a:cubicBezTo>
                    <a:pt x="818" y="585"/>
                    <a:pt x="637" y="780"/>
                    <a:pt x="439" y="734"/>
                  </a:cubicBezTo>
                  <a:cubicBezTo>
                    <a:pt x="290" y="700"/>
                    <a:pt x="84" y="718"/>
                    <a:pt x="45" y="495"/>
                  </a:cubicBezTo>
                  <a:cubicBezTo>
                    <a:pt x="0" y="235"/>
                    <a:pt x="219" y="230"/>
                    <a:pt x="366" y="203"/>
                  </a:cubicBezTo>
                  <a:cubicBezTo>
                    <a:pt x="997" y="92"/>
                    <a:pt x="1634" y="124"/>
                    <a:pt x="2265" y="183"/>
                  </a:cubicBezTo>
                  <a:cubicBezTo>
                    <a:pt x="2616" y="216"/>
                    <a:pt x="2967" y="271"/>
                    <a:pt x="3317" y="243"/>
                  </a:cubicBezTo>
                  <a:cubicBezTo>
                    <a:pt x="5575" y="64"/>
                    <a:pt x="7837" y="163"/>
                    <a:pt x="10097" y="151"/>
                  </a:cubicBezTo>
                  <a:cubicBezTo>
                    <a:pt x="13280" y="134"/>
                    <a:pt x="16464" y="125"/>
                    <a:pt x="19647" y="160"/>
                  </a:cubicBezTo>
                  <a:cubicBezTo>
                    <a:pt x="20571" y="170"/>
                    <a:pt x="21499" y="61"/>
                    <a:pt x="22426" y="231"/>
                  </a:cubicBezTo>
                  <a:cubicBezTo>
                    <a:pt x="22759" y="292"/>
                    <a:pt x="23126" y="129"/>
                    <a:pt x="23470" y="156"/>
                  </a:cubicBezTo>
                  <a:cubicBezTo>
                    <a:pt x="24974" y="274"/>
                    <a:pt x="26477" y="45"/>
                    <a:pt x="27975" y="161"/>
                  </a:cubicBezTo>
                  <a:cubicBezTo>
                    <a:pt x="28582" y="208"/>
                    <a:pt x="29206" y="109"/>
                    <a:pt x="29797" y="317"/>
                  </a:cubicBezTo>
                  <a:cubicBezTo>
                    <a:pt x="29964" y="376"/>
                    <a:pt x="30084" y="257"/>
                    <a:pt x="30231" y="248"/>
                  </a:cubicBezTo>
                  <a:cubicBezTo>
                    <a:pt x="32924" y="70"/>
                    <a:pt x="35621" y="158"/>
                    <a:pt x="38315" y="158"/>
                  </a:cubicBezTo>
                  <a:cubicBezTo>
                    <a:pt x="39130" y="159"/>
                    <a:pt x="39945" y="114"/>
                    <a:pt x="40758" y="151"/>
                  </a:cubicBezTo>
                  <a:cubicBezTo>
                    <a:pt x="43887" y="294"/>
                    <a:pt x="47016" y="104"/>
                    <a:pt x="50145" y="139"/>
                  </a:cubicBezTo>
                  <a:cubicBezTo>
                    <a:pt x="53427" y="175"/>
                    <a:pt x="56710" y="114"/>
                    <a:pt x="59991" y="167"/>
                  </a:cubicBezTo>
                  <a:cubicBezTo>
                    <a:pt x="60938" y="183"/>
                    <a:pt x="61892" y="56"/>
                    <a:pt x="62836" y="242"/>
                  </a:cubicBezTo>
                  <a:cubicBezTo>
                    <a:pt x="63120" y="297"/>
                    <a:pt x="63401" y="135"/>
                    <a:pt x="63681" y="154"/>
                  </a:cubicBezTo>
                  <a:cubicBezTo>
                    <a:pt x="65734" y="292"/>
                    <a:pt x="67791" y="0"/>
                    <a:pt x="69840" y="232"/>
                  </a:cubicBezTo>
                  <a:cubicBezTo>
                    <a:pt x="70304" y="285"/>
                    <a:pt x="70759" y="265"/>
                    <a:pt x="71219" y="195"/>
                  </a:cubicBezTo>
                  <a:cubicBezTo>
                    <a:pt x="71826" y="102"/>
                    <a:pt x="72441" y="161"/>
                    <a:pt x="73050" y="159"/>
                  </a:cubicBezTo>
                  <a:cubicBezTo>
                    <a:pt x="79937" y="140"/>
                    <a:pt x="86823" y="129"/>
                    <a:pt x="93709" y="169"/>
                  </a:cubicBezTo>
                  <a:cubicBezTo>
                    <a:pt x="94619" y="174"/>
                    <a:pt x="95539" y="58"/>
                    <a:pt x="96455" y="232"/>
                  </a:cubicBezTo>
                  <a:cubicBezTo>
                    <a:pt x="96770" y="292"/>
                    <a:pt x="97119" y="135"/>
                    <a:pt x="97449" y="154"/>
                  </a:cubicBezTo>
                  <a:cubicBezTo>
                    <a:pt x="99318" y="266"/>
                    <a:pt x="101191" y="24"/>
                    <a:pt x="103058" y="196"/>
                  </a:cubicBezTo>
                  <a:cubicBezTo>
                    <a:pt x="103786" y="263"/>
                    <a:pt x="104499" y="181"/>
                    <a:pt x="105221" y="158"/>
                  </a:cubicBezTo>
                  <a:cubicBezTo>
                    <a:pt x="107072" y="97"/>
                    <a:pt x="108927" y="144"/>
                    <a:pt x="110780" y="147"/>
                  </a:cubicBezTo>
                  <a:cubicBezTo>
                    <a:pt x="111349" y="148"/>
                    <a:pt x="111922" y="110"/>
                    <a:pt x="112488" y="155"/>
                  </a:cubicBezTo>
                  <a:cubicBezTo>
                    <a:pt x="113568" y="241"/>
                    <a:pt x="114654" y="70"/>
                    <a:pt x="115728" y="257"/>
                  </a:cubicBezTo>
                  <a:cubicBezTo>
                    <a:pt x="115918" y="290"/>
                    <a:pt x="116260" y="205"/>
                    <a:pt x="116234" y="516"/>
                  </a:cubicBezTo>
                  <a:cubicBezTo>
                    <a:pt x="116213" y="766"/>
                    <a:pt x="115904" y="643"/>
                    <a:pt x="115725" y="651"/>
                  </a:cubicBezTo>
                  <a:cubicBezTo>
                    <a:pt x="115324" y="670"/>
                    <a:pt x="114921" y="657"/>
                    <a:pt x="114433" y="657"/>
                  </a:cubicBezTo>
                  <a:close/>
                </a:path>
              </a:pathLst>
            </a:custGeom>
            <a:solidFill>
              <a:srgbClr val="E5404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46873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6F1A-9F9F-407D-9A83-5DBA9C177875}" type="datetime1">
              <a:rPr lang="fi-FI" smtClean="0"/>
              <a:t>20.2.2018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085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B6709-CCD0-45E3-B5DB-5A3A000B5DB7}" type="datetime1">
              <a:rPr lang="fi-FI" smtClean="0"/>
              <a:t>20.2.2018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853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43D017C-09F6-45DA-8667-739CB3C9E763}" type="datetime1">
              <a:rPr lang="fi-FI" smtClean="0"/>
              <a:t>20.2.2018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smtClean="0"/>
              <a:t>LUONNOS 27.11.2017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9D775-B852-4192-B929-37A736BE1C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759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61" r:id="rId13"/>
    <p:sldLayoutId id="2147483660" r:id="rId14"/>
    <p:sldLayoutId id="2147483659" r:id="rId15"/>
    <p:sldLayoutId id="2147483662" r:id="rId1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C50F-01A9-4658-8328-67481C40D2BF}" type="datetime1">
              <a:rPr lang="fi-FI" smtClean="0"/>
              <a:t>20.2.2018</a:t>
            </a:fld>
            <a:endParaRPr lang="fi-FI"/>
          </a:p>
        </p:txBody>
      </p:sp>
      <p:sp>
        <p:nvSpPr>
          <p:cNvPr id="9" name="Pyöristetty suorakulmio 8"/>
          <p:cNvSpPr/>
          <p:nvPr/>
        </p:nvSpPr>
        <p:spPr>
          <a:xfrm>
            <a:off x="5339010" y="1664051"/>
            <a:ext cx="1798541" cy="891404"/>
          </a:xfrm>
          <a:prstGeom prst="roundRect">
            <a:avLst/>
          </a:prstGeom>
          <a:solidFill>
            <a:srgbClr val="99F9A2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Kasvatuksen osaamisala</a:t>
            </a:r>
            <a:endParaRPr lang="fi-FI" sz="20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Pyöristetty suorakulmio 9"/>
          <p:cNvSpPr/>
          <p:nvPr/>
        </p:nvSpPr>
        <p:spPr>
          <a:xfrm>
            <a:off x="7291723" y="1705328"/>
            <a:ext cx="2077649" cy="867681"/>
          </a:xfrm>
          <a:prstGeom prst="roundRect">
            <a:avLst/>
          </a:prstGeom>
          <a:solidFill>
            <a:schemeClr val="accent5"/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Ohjauksen osaamisala </a:t>
            </a:r>
          </a:p>
          <a:p>
            <a:pPr algn="ctr"/>
            <a:r>
              <a:rPr lang="fi-FI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valitaan 2 tutkinnon osaa</a:t>
            </a:r>
            <a:endParaRPr lang="fi-FI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Pyöristetty suorakulmio 4"/>
          <p:cNvSpPr/>
          <p:nvPr/>
        </p:nvSpPr>
        <p:spPr>
          <a:xfrm>
            <a:off x="377428" y="133757"/>
            <a:ext cx="11021452" cy="675404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b="1" dirty="0">
                <a:solidFill>
                  <a:schemeClr val="tx1"/>
                </a:solidFill>
              </a:rPr>
              <a:t>LUONNOS </a:t>
            </a:r>
            <a:r>
              <a:rPr lang="fi-FI" sz="2000" b="1" dirty="0" smtClean="0">
                <a:solidFill>
                  <a:schemeClr val="tx1"/>
                </a:solidFill>
              </a:rPr>
              <a:t>(11/17</a:t>
            </a:r>
            <a:r>
              <a:rPr lang="fi-FI" sz="2000" b="1" dirty="0">
                <a:solidFill>
                  <a:schemeClr val="tx1"/>
                </a:solidFill>
              </a:rPr>
              <a:t>) </a:t>
            </a:r>
            <a:r>
              <a:rPr lang="fi-FI" sz="2800" b="1" dirty="0">
                <a:solidFill>
                  <a:schemeClr val="tx1"/>
                </a:solidFill>
              </a:rPr>
              <a:t>Kasvatus- ja ohjausalan </a:t>
            </a:r>
            <a:r>
              <a:rPr lang="fi-FI" sz="2800" b="1" dirty="0" smtClean="0">
                <a:solidFill>
                  <a:schemeClr val="tx1"/>
                </a:solidFill>
              </a:rPr>
              <a:t>ammattitutkinto</a:t>
            </a:r>
            <a:endParaRPr lang="fi-FI" sz="2800" b="1" dirty="0">
              <a:solidFill>
                <a:schemeClr val="tx1"/>
              </a:solidFill>
            </a:endParaRPr>
          </a:p>
        </p:txBody>
      </p:sp>
      <p:sp>
        <p:nvSpPr>
          <p:cNvPr id="11" name="Pyöristetty suorakulmio 10"/>
          <p:cNvSpPr/>
          <p:nvPr/>
        </p:nvSpPr>
        <p:spPr>
          <a:xfrm>
            <a:off x="508160" y="890709"/>
            <a:ext cx="10720981" cy="6344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Ammatillinen</a:t>
            </a:r>
            <a:r>
              <a:rPr lang="fi-FI" dirty="0"/>
              <a:t> </a:t>
            </a:r>
            <a:r>
              <a:rPr lang="fi-FI" dirty="0" smtClean="0">
                <a:solidFill>
                  <a:schemeClr val="tx1"/>
                </a:solidFill>
              </a:rPr>
              <a:t>toiminta ja työelämäosaaminen kasvatus- ja ohjausalalla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5" name="Pyöristetty suorakulmio 14"/>
          <p:cNvSpPr/>
          <p:nvPr/>
        </p:nvSpPr>
        <p:spPr>
          <a:xfrm>
            <a:off x="196306" y="2748537"/>
            <a:ext cx="3086894" cy="588632"/>
          </a:xfrm>
          <a:prstGeom prst="roundRect">
            <a:avLst/>
          </a:prstGeom>
          <a:solidFill>
            <a:srgbClr val="A6CAE8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Oppimisen ja oppijan ohjaaminen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6" name="Pyöristetty suorakulmio 15"/>
          <p:cNvSpPr/>
          <p:nvPr/>
        </p:nvSpPr>
        <p:spPr>
          <a:xfrm>
            <a:off x="189204" y="4219349"/>
            <a:ext cx="3093996" cy="607809"/>
          </a:xfrm>
          <a:prstGeom prst="roundRect">
            <a:avLst/>
          </a:prstGeom>
          <a:solidFill>
            <a:srgbClr val="A6CAE8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Aamu- ja iltapäivätoiminnan ohjaaminen</a:t>
            </a:r>
            <a:endParaRPr lang="fi-FI" sz="1400" dirty="0">
              <a:ln w="0"/>
              <a:solidFill>
                <a:schemeClr val="tx1"/>
              </a:solidFill>
            </a:endParaRPr>
          </a:p>
        </p:txBody>
      </p:sp>
      <p:sp>
        <p:nvSpPr>
          <p:cNvPr id="17" name="Pyöristetty suorakulmio 16"/>
          <p:cNvSpPr/>
          <p:nvPr/>
        </p:nvSpPr>
        <p:spPr>
          <a:xfrm>
            <a:off x="212906" y="3449362"/>
            <a:ext cx="3070294" cy="632429"/>
          </a:xfrm>
          <a:prstGeom prst="roundRect">
            <a:avLst/>
          </a:prstGeom>
          <a:solidFill>
            <a:srgbClr val="A6CAE8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i-FI" sz="1400" dirty="0"/>
          </a:p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Tuen </a:t>
            </a:r>
            <a:r>
              <a:rPr lang="fi-FI" sz="1400" dirty="0">
                <a:solidFill>
                  <a:schemeClr val="tx1"/>
                </a:solidFill>
              </a:rPr>
              <a:t>tarpeeseen </a:t>
            </a:r>
            <a:r>
              <a:rPr lang="fi-FI" sz="1400" dirty="0" smtClean="0">
                <a:solidFill>
                  <a:schemeClr val="tx1"/>
                </a:solidFill>
              </a:rPr>
              <a:t>vastaaminen oppilaitosympäristöissä                  </a:t>
            </a:r>
            <a:endParaRPr lang="fi-FI" sz="1400" dirty="0">
              <a:solidFill>
                <a:schemeClr val="tx1"/>
              </a:solidFill>
            </a:endParaRPr>
          </a:p>
          <a:p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27" name="Pyöristetty suorakulmio 26"/>
          <p:cNvSpPr/>
          <p:nvPr/>
        </p:nvSpPr>
        <p:spPr>
          <a:xfrm>
            <a:off x="200450" y="5571171"/>
            <a:ext cx="11574208" cy="12345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b="1" dirty="0">
                <a:solidFill>
                  <a:srgbClr val="000000"/>
                </a:solidFill>
                <a:latin typeface="Arial"/>
              </a:rPr>
              <a:t>Valinnaiset tutkinnon </a:t>
            </a:r>
            <a:r>
              <a:rPr lang="fi-FI" sz="1600" b="1" dirty="0" smtClean="0">
                <a:solidFill>
                  <a:srgbClr val="000000"/>
                </a:solidFill>
                <a:latin typeface="Arial"/>
              </a:rPr>
              <a:t>osat </a:t>
            </a:r>
            <a:endParaRPr lang="fi-FI" sz="1600" b="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fi-FI" sz="1600" b="1" dirty="0">
                <a:solidFill>
                  <a:srgbClr val="000000"/>
                </a:solidFill>
                <a:latin typeface="Arial"/>
              </a:rPr>
              <a:t> </a:t>
            </a:r>
            <a:endParaRPr lang="fi-FI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yöristetty suorakulmio 29"/>
          <p:cNvSpPr/>
          <p:nvPr/>
        </p:nvSpPr>
        <p:spPr>
          <a:xfrm>
            <a:off x="219207" y="1699171"/>
            <a:ext cx="3063993" cy="920011"/>
          </a:xfrm>
          <a:prstGeom prst="roundRect">
            <a:avLst/>
          </a:prstGeom>
          <a:solidFill>
            <a:srgbClr val="A6CAE8"/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Koulunkäynnin ja aamu- ja iltapäivätoiminnan osaamisala</a:t>
            </a:r>
            <a:endParaRPr lang="fi-FI" sz="20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/>
            </a:endParaRPr>
          </a:p>
        </p:txBody>
      </p:sp>
      <p:sp>
        <p:nvSpPr>
          <p:cNvPr id="28" name="Tekstiruutu 27"/>
          <p:cNvSpPr txBox="1"/>
          <p:nvPr/>
        </p:nvSpPr>
        <p:spPr>
          <a:xfrm>
            <a:off x="4154940" y="5751282"/>
            <a:ext cx="1713711" cy="230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endParaRPr lang="fi-FI" sz="900" dirty="0"/>
          </a:p>
        </p:txBody>
      </p:sp>
      <p:sp>
        <p:nvSpPr>
          <p:cNvPr id="36" name="Pyöristetty suorakulmio 35"/>
          <p:cNvSpPr/>
          <p:nvPr/>
        </p:nvSpPr>
        <p:spPr>
          <a:xfrm>
            <a:off x="7260377" y="2674443"/>
            <a:ext cx="2077649" cy="621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</a:rPr>
              <a:t>Lastensuojelu </a:t>
            </a:r>
            <a:r>
              <a:rPr lang="fi-FI" sz="1400" dirty="0" smtClean="0">
                <a:solidFill>
                  <a:schemeClr val="tx1"/>
                </a:solidFill>
              </a:rPr>
              <a:t>kasvatus- </a:t>
            </a:r>
            <a:r>
              <a:rPr lang="fi-FI" sz="1400" dirty="0">
                <a:solidFill>
                  <a:schemeClr val="tx1"/>
                </a:solidFill>
              </a:rPr>
              <a:t>ja ohjaustyössä</a:t>
            </a:r>
          </a:p>
        </p:txBody>
      </p:sp>
      <p:sp>
        <p:nvSpPr>
          <p:cNvPr id="39" name="Pyöristetty suorakulmio 38"/>
          <p:cNvSpPr/>
          <p:nvPr/>
        </p:nvSpPr>
        <p:spPr>
          <a:xfrm>
            <a:off x="7321789" y="3534825"/>
            <a:ext cx="2077649" cy="6109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Oman toiminnan ohjaus elämän eri vaiheissa</a:t>
            </a:r>
            <a:endParaRPr lang="fi-FI" sz="1400" dirty="0">
              <a:ln w="0"/>
              <a:solidFill>
                <a:schemeClr val="tx1"/>
              </a:solidFill>
              <a:latin typeface="Arial"/>
            </a:endParaRPr>
          </a:p>
        </p:txBody>
      </p:sp>
      <p:sp>
        <p:nvSpPr>
          <p:cNvPr id="44" name="Pyöristetty suorakulmio 43"/>
          <p:cNvSpPr/>
          <p:nvPr/>
        </p:nvSpPr>
        <p:spPr>
          <a:xfrm>
            <a:off x="7291723" y="4333690"/>
            <a:ext cx="2126597" cy="48384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Osaamisen ja työllistyvyyden ohjaus</a:t>
            </a:r>
            <a:endParaRPr lang="fi-FI" sz="1400" dirty="0">
              <a:ln w="0"/>
              <a:solidFill>
                <a:schemeClr val="tx1"/>
              </a:solidFill>
              <a:latin typeface="Arial"/>
            </a:endParaRPr>
          </a:p>
        </p:txBody>
      </p:sp>
      <p:sp>
        <p:nvSpPr>
          <p:cNvPr id="2" name="Pyöristetty suorakulmio 1"/>
          <p:cNvSpPr/>
          <p:nvPr/>
        </p:nvSpPr>
        <p:spPr>
          <a:xfrm>
            <a:off x="3397806" y="4090167"/>
            <a:ext cx="1693277" cy="7611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Pyöristetty suorakulmio 44"/>
          <p:cNvSpPr/>
          <p:nvPr/>
        </p:nvSpPr>
        <p:spPr>
          <a:xfrm>
            <a:off x="3344613" y="3355209"/>
            <a:ext cx="3849394" cy="616304"/>
          </a:xfrm>
          <a:prstGeom prst="roundRect">
            <a:avLst/>
          </a:prstGeom>
          <a:solidFill>
            <a:srgbClr val="BEC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Lapsen ja perheen </a:t>
            </a:r>
            <a:r>
              <a:rPr lang="fi-FI" sz="1400" smtClean="0">
                <a:solidFill>
                  <a:schemeClr val="tx1"/>
                </a:solidFill>
              </a:rPr>
              <a:t>tuen tarpeisiin </a:t>
            </a:r>
            <a:r>
              <a:rPr lang="fi-FI" sz="1400" dirty="0" smtClean="0">
                <a:solidFill>
                  <a:schemeClr val="tx1"/>
                </a:solidFill>
              </a:rPr>
              <a:t>vastaaminen</a:t>
            </a:r>
          </a:p>
          <a:p>
            <a:pPr algn="ctr"/>
            <a:r>
              <a:rPr lang="fi-FI" sz="1200" dirty="0">
                <a:solidFill>
                  <a:schemeClr val="tx1"/>
                </a:solidFill>
              </a:rPr>
              <a:t>molemmille osaamisaloille yhteinen tutkinnon osa</a:t>
            </a:r>
          </a:p>
        </p:txBody>
      </p:sp>
      <p:sp>
        <p:nvSpPr>
          <p:cNvPr id="8" name="Tekstiruutu 7"/>
          <p:cNvSpPr txBox="1"/>
          <p:nvPr/>
        </p:nvSpPr>
        <p:spPr>
          <a:xfrm rot="10800000" flipV="1">
            <a:off x="3310709" y="4115909"/>
            <a:ext cx="18075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 smtClean="0"/>
              <a:t>Toimiminen  perhepäivähoito-ympäristössä</a:t>
            </a:r>
            <a:endParaRPr lang="fi-FI" sz="1400" dirty="0"/>
          </a:p>
        </p:txBody>
      </p:sp>
      <p:sp>
        <p:nvSpPr>
          <p:cNvPr id="40" name="Pyöristetty suorakulmio 39"/>
          <p:cNvSpPr/>
          <p:nvPr/>
        </p:nvSpPr>
        <p:spPr>
          <a:xfrm>
            <a:off x="3331432" y="2633248"/>
            <a:ext cx="3806119" cy="624775"/>
          </a:xfrm>
          <a:prstGeom prst="roundRect">
            <a:avLst/>
          </a:prstGeom>
          <a:solidFill>
            <a:srgbClr val="BEC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Varhaiskasvatuksen sisältöosaaminen</a:t>
            </a:r>
          </a:p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molemmille osaamisaloille yhteinen tutkinnon osa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9" name="Pyöristetty suorakulmio 18"/>
          <p:cNvSpPr/>
          <p:nvPr/>
        </p:nvSpPr>
        <p:spPr>
          <a:xfrm>
            <a:off x="5258361" y="4065195"/>
            <a:ext cx="663299" cy="1412143"/>
          </a:xfrm>
          <a:prstGeom prst="roundRect">
            <a:avLst/>
          </a:prstGeom>
          <a:solidFill>
            <a:srgbClr val="99F9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Tekstiruutu 19"/>
          <p:cNvSpPr txBox="1"/>
          <p:nvPr/>
        </p:nvSpPr>
        <p:spPr>
          <a:xfrm>
            <a:off x="5211115" y="4202036"/>
            <a:ext cx="791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 smtClean="0"/>
              <a:t>Lasten-suojelu kasvatus ja ohjaus-työssä</a:t>
            </a:r>
            <a:endParaRPr lang="fi-FI" sz="1200" dirty="0"/>
          </a:p>
        </p:txBody>
      </p:sp>
      <p:sp>
        <p:nvSpPr>
          <p:cNvPr id="24" name="Suorakulmio 23"/>
          <p:cNvSpPr/>
          <p:nvPr/>
        </p:nvSpPr>
        <p:spPr>
          <a:xfrm>
            <a:off x="7974402" y="3276842"/>
            <a:ext cx="450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 smtClean="0"/>
              <a:t>TAI</a:t>
            </a:r>
            <a:endParaRPr lang="fi-FI" sz="1400" dirty="0"/>
          </a:p>
          <a:p>
            <a:endParaRPr lang="fi-FI" dirty="0"/>
          </a:p>
        </p:txBody>
      </p:sp>
      <p:sp>
        <p:nvSpPr>
          <p:cNvPr id="26" name="Suorakulmio 25"/>
          <p:cNvSpPr/>
          <p:nvPr/>
        </p:nvSpPr>
        <p:spPr>
          <a:xfrm>
            <a:off x="8000419" y="4089007"/>
            <a:ext cx="5773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dirty="0"/>
              <a:t>TAI</a:t>
            </a:r>
          </a:p>
        </p:txBody>
      </p:sp>
      <p:sp>
        <p:nvSpPr>
          <p:cNvPr id="43" name="Pyöristetty suorakulmio 42"/>
          <p:cNvSpPr/>
          <p:nvPr/>
        </p:nvSpPr>
        <p:spPr>
          <a:xfrm>
            <a:off x="9460852" y="1699170"/>
            <a:ext cx="2175051" cy="1037667"/>
          </a:xfrm>
          <a:prstGeom prst="roundRect">
            <a:avLst/>
          </a:prstGeom>
          <a:solidFill>
            <a:srgbClr val="D6C128"/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Romanikulttuurin ohjauksen osaamisala</a:t>
            </a:r>
            <a:endParaRPr lang="fi-FI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Pyöristetty suorakulmio 46"/>
          <p:cNvSpPr/>
          <p:nvPr/>
        </p:nvSpPr>
        <p:spPr>
          <a:xfrm>
            <a:off x="9460852" y="2854935"/>
            <a:ext cx="2060589" cy="887237"/>
          </a:xfrm>
          <a:prstGeom prst="roundRect">
            <a:avLst/>
          </a:prstGeom>
          <a:solidFill>
            <a:srgbClr val="D6C128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Kulttuuri ja identiteetti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48" name="Pyöristetty suorakulmio 47"/>
          <p:cNvSpPr/>
          <p:nvPr/>
        </p:nvSpPr>
        <p:spPr>
          <a:xfrm>
            <a:off x="9460851" y="3894602"/>
            <a:ext cx="2060589" cy="863694"/>
          </a:xfrm>
          <a:prstGeom prst="roundRect">
            <a:avLst/>
          </a:prstGeom>
          <a:solidFill>
            <a:srgbClr val="D6C128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Yhteiskuntaan osallistaminen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29" name="Tekstiruutu 28"/>
          <p:cNvSpPr txBox="1"/>
          <p:nvPr/>
        </p:nvSpPr>
        <p:spPr>
          <a:xfrm>
            <a:off x="225860" y="5881235"/>
            <a:ext cx="1171649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dirty="0"/>
              <a:t>TUTKINNON OSA TOISESTA </a:t>
            </a:r>
            <a:r>
              <a:rPr lang="fi-FI" sz="1300" dirty="0" smtClean="0"/>
              <a:t>TUTKINNOSTA, AMMATILLINEN TUTKINNON OSA KAAOS AT TOISESTA OSAAMISALASTA, ERITYISEN </a:t>
            </a:r>
            <a:r>
              <a:rPr lang="fi-FI" sz="1300" dirty="0"/>
              <a:t>TUEN TARPEESEEN VASTAAMINEN/OHJAAMINEN </a:t>
            </a:r>
            <a:r>
              <a:rPr lang="fi-FI" sz="1300" dirty="0" smtClean="0"/>
              <a:t>, MONIKULTTUURISUUS </a:t>
            </a:r>
            <a:r>
              <a:rPr lang="fi-FI" sz="1300" dirty="0"/>
              <a:t>– KULTTUURINEN </a:t>
            </a:r>
            <a:r>
              <a:rPr lang="fi-FI" sz="1300" dirty="0" smtClean="0"/>
              <a:t>LUKUTAITO, SEIKKAILUKASVATUS, TAIDELÄHTÖISET MENETELMÄT, NUORTEN OHJAUS (vapaa- ajan ohjaus), ETSIVÄ TYÖ, TUKIHENKILÖ- JA PERHETOIMINTA, </a:t>
            </a:r>
            <a:r>
              <a:rPr lang="fi-FI" sz="1200" dirty="0" smtClean="0"/>
              <a:t>PERHETYÖ ERILAISISSA PERHEISSÄ, PERUSTAITOJEN OHJAUS (luku- ja kirjoitustaito), VERTAISOHJAAMINEN</a:t>
            </a:r>
            <a:endParaRPr lang="fi-FI" sz="1200" dirty="0"/>
          </a:p>
        </p:txBody>
      </p:sp>
      <p:sp>
        <p:nvSpPr>
          <p:cNvPr id="33" name="Pyöristetty suorakulmio 32"/>
          <p:cNvSpPr/>
          <p:nvPr/>
        </p:nvSpPr>
        <p:spPr>
          <a:xfrm>
            <a:off x="3331432" y="1687814"/>
            <a:ext cx="1916098" cy="885195"/>
          </a:xfrm>
          <a:prstGeom prst="roundRect">
            <a:avLst/>
          </a:prstGeom>
          <a:solidFill>
            <a:srgbClr val="FFC000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Perhepäivä-hoidon osaamisala</a:t>
            </a:r>
            <a:endParaRPr lang="fi-FI" sz="20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225860" y="4909896"/>
            <a:ext cx="3057340" cy="571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Alla olevasta valikosta 1 valinnainen tutkinnon osa </a:t>
            </a:r>
            <a:endParaRPr lang="fi-FI" sz="1400" dirty="0"/>
          </a:p>
        </p:txBody>
      </p:sp>
      <p:sp>
        <p:nvSpPr>
          <p:cNvPr id="35" name="Suorakulmio 34"/>
          <p:cNvSpPr/>
          <p:nvPr/>
        </p:nvSpPr>
        <p:spPr>
          <a:xfrm>
            <a:off x="6290920" y="4081658"/>
            <a:ext cx="903088" cy="1374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Alla olevasta valikosta </a:t>
            </a:r>
            <a:r>
              <a:rPr lang="fi-FI" sz="1200" dirty="0" smtClean="0"/>
              <a:t>2 valinnaista </a:t>
            </a:r>
            <a:r>
              <a:rPr lang="fi-FI" sz="1200" dirty="0"/>
              <a:t>tutkinnon osa </a:t>
            </a:r>
          </a:p>
        </p:txBody>
      </p:sp>
      <p:sp>
        <p:nvSpPr>
          <p:cNvPr id="37" name="Suorakulmio 36"/>
          <p:cNvSpPr/>
          <p:nvPr/>
        </p:nvSpPr>
        <p:spPr>
          <a:xfrm>
            <a:off x="7284577" y="4932149"/>
            <a:ext cx="2237488" cy="524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Alla olevasta valikosta </a:t>
            </a:r>
            <a:r>
              <a:rPr lang="fi-FI" sz="1400" dirty="0" smtClean="0"/>
              <a:t>1-2 valinnaista </a:t>
            </a:r>
            <a:r>
              <a:rPr lang="fi-FI" sz="1400" dirty="0"/>
              <a:t>tutkinnon </a:t>
            </a:r>
            <a:r>
              <a:rPr lang="fi-FI" sz="1400" dirty="0" smtClean="0"/>
              <a:t>osaa </a:t>
            </a:r>
            <a:endParaRPr lang="fi-FI" sz="1400" dirty="0"/>
          </a:p>
        </p:txBody>
      </p:sp>
      <p:sp>
        <p:nvSpPr>
          <p:cNvPr id="41" name="Suorakulmio 40"/>
          <p:cNvSpPr/>
          <p:nvPr/>
        </p:nvSpPr>
        <p:spPr>
          <a:xfrm>
            <a:off x="9575074" y="4888249"/>
            <a:ext cx="1946367" cy="614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Alla olevasta valikosta </a:t>
            </a:r>
            <a:r>
              <a:rPr lang="fi-FI" sz="1400" dirty="0" smtClean="0"/>
              <a:t>1 valinnainen </a:t>
            </a:r>
            <a:r>
              <a:rPr lang="fi-FI" sz="1400" dirty="0"/>
              <a:t>tutkinnon osa </a:t>
            </a:r>
          </a:p>
        </p:txBody>
      </p:sp>
      <p:sp>
        <p:nvSpPr>
          <p:cNvPr id="42" name="Suorakulmio 41"/>
          <p:cNvSpPr/>
          <p:nvPr/>
        </p:nvSpPr>
        <p:spPr>
          <a:xfrm>
            <a:off x="3397807" y="4957111"/>
            <a:ext cx="1732773" cy="524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Alla olevasta valikosta 1 valinnainen tutkinnon osa 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5835844" y="4467582"/>
            <a:ext cx="543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TAI</a:t>
            </a:r>
            <a:endParaRPr lang="fi-FI" sz="1600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408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815C1-6B08-4499-8590-2C99A1F97126}" type="datetime1">
              <a:rPr lang="fi-FI" smtClean="0"/>
              <a:t>20.2.2018</a:t>
            </a:fld>
            <a:endParaRPr lang="fi-FI"/>
          </a:p>
        </p:txBody>
      </p:sp>
      <p:sp>
        <p:nvSpPr>
          <p:cNvPr id="6" name="Pyöristetty suorakulmio 5"/>
          <p:cNvSpPr/>
          <p:nvPr/>
        </p:nvSpPr>
        <p:spPr>
          <a:xfrm>
            <a:off x="508160" y="213536"/>
            <a:ext cx="10720981" cy="6344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Ammatillinen</a:t>
            </a:r>
            <a:r>
              <a:rPr lang="fi-FI" dirty="0"/>
              <a:t> </a:t>
            </a:r>
            <a:r>
              <a:rPr lang="fi-FI" dirty="0" smtClean="0">
                <a:solidFill>
                  <a:schemeClr val="tx1"/>
                </a:solidFill>
              </a:rPr>
              <a:t>toiminta ja työelämäosaaminen kasvatus- ja ohjausalalla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" name="Pyöristetty suorakulmio 6"/>
          <p:cNvSpPr/>
          <p:nvPr/>
        </p:nvSpPr>
        <p:spPr>
          <a:xfrm>
            <a:off x="539999" y="913439"/>
            <a:ext cx="10689141" cy="506352"/>
          </a:xfrm>
          <a:prstGeom prst="roundRect">
            <a:avLst/>
          </a:prstGeom>
          <a:solidFill>
            <a:srgbClr val="FFFF00"/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Ohjauksen osaamisala </a:t>
            </a:r>
          </a:p>
          <a:p>
            <a:pPr algn="ctr"/>
            <a:r>
              <a:rPr lang="fi-FI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valitaan 2 tutkinnon osaa</a:t>
            </a:r>
            <a:endParaRPr lang="fi-FI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Pyöristetty suorakulmio 7"/>
          <p:cNvSpPr/>
          <p:nvPr/>
        </p:nvSpPr>
        <p:spPr>
          <a:xfrm>
            <a:off x="2420924" y="1583030"/>
            <a:ext cx="6895451" cy="1595450"/>
          </a:xfrm>
          <a:prstGeom prst="roundRect">
            <a:avLst/>
          </a:prstGeom>
          <a:solidFill>
            <a:srgbClr val="FBC5E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solidFill>
                  <a:schemeClr val="tx1"/>
                </a:solidFill>
              </a:rPr>
              <a:t>Lastensuojelu kasvatus- </a:t>
            </a:r>
            <a:r>
              <a:rPr lang="fi-FI" sz="1400" b="1" dirty="0">
                <a:solidFill>
                  <a:schemeClr val="tx1"/>
                </a:solidFill>
              </a:rPr>
              <a:t>ja </a:t>
            </a:r>
            <a:r>
              <a:rPr lang="fi-FI" sz="1400" b="1" dirty="0" smtClean="0">
                <a:solidFill>
                  <a:schemeClr val="tx1"/>
                </a:solidFill>
              </a:rPr>
              <a:t>ohjaustyössä (näyttöympäristö lapset TAI nuoret)</a:t>
            </a:r>
          </a:p>
          <a:p>
            <a:pPr algn="ctr"/>
            <a:r>
              <a:rPr lang="fi-FI" sz="1400" b="1" dirty="0" smtClean="0">
                <a:solidFill>
                  <a:schemeClr val="tx1"/>
                </a:solidFill>
              </a:rPr>
              <a:t>- </a:t>
            </a:r>
            <a:r>
              <a:rPr lang="fi-FI" sz="1400" dirty="0" smtClean="0">
                <a:solidFill>
                  <a:schemeClr val="tx1"/>
                </a:solidFill>
              </a:rPr>
              <a:t>lainsäädäntö, lapsen oikeudet, palvelut, </a:t>
            </a:r>
            <a:r>
              <a:rPr lang="fi-FI" sz="1400" dirty="0" err="1" smtClean="0">
                <a:solidFill>
                  <a:schemeClr val="tx1"/>
                </a:solidFill>
              </a:rPr>
              <a:t>ls</a:t>
            </a:r>
            <a:r>
              <a:rPr lang="fi-FI" sz="1400" dirty="0" smtClean="0">
                <a:solidFill>
                  <a:schemeClr val="tx1"/>
                </a:solidFill>
              </a:rPr>
              <a:t>-prosessi, työmenetelmät (lapset, nuoret, vanhemmat), laatu, osallisuus, eroauttaminen, kasvattajana toimiminen, lapsuus ja nuoruus elämänvaiheena, </a:t>
            </a:r>
            <a:r>
              <a:rPr lang="fi-FI" sz="1400" dirty="0" err="1" smtClean="0">
                <a:solidFill>
                  <a:schemeClr val="tx1"/>
                </a:solidFill>
              </a:rPr>
              <a:t>terv</a:t>
            </a:r>
            <a:r>
              <a:rPr lang="fi-FI" sz="1400" dirty="0" smtClean="0">
                <a:solidFill>
                  <a:schemeClr val="tx1"/>
                </a:solidFill>
              </a:rPr>
              <a:t>. elämäntapojen tukeminen, koskemattomuus, itsenäistyminen, rikollisuus, </a:t>
            </a:r>
            <a:r>
              <a:rPr lang="fi-FI" sz="1400" dirty="0" err="1" smtClean="0">
                <a:solidFill>
                  <a:schemeClr val="tx1"/>
                </a:solidFill>
              </a:rPr>
              <a:t>mipä</a:t>
            </a:r>
            <a:r>
              <a:rPr lang="fi-FI" sz="1400" dirty="0" smtClean="0">
                <a:solidFill>
                  <a:schemeClr val="tx1"/>
                </a:solidFill>
              </a:rPr>
              <a:t>, </a:t>
            </a:r>
            <a:r>
              <a:rPr lang="fi-FI" sz="1400" dirty="0" err="1" smtClean="0">
                <a:solidFill>
                  <a:schemeClr val="tx1"/>
                </a:solidFill>
              </a:rPr>
              <a:t>er.ped</a:t>
            </a:r>
            <a:r>
              <a:rPr lang="fi-FI" sz="1400" dirty="0" smtClean="0">
                <a:solidFill>
                  <a:schemeClr val="tx1"/>
                </a:solidFill>
              </a:rPr>
              <a:t>., 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9" name="Pyöristetty suorakulmio 8"/>
          <p:cNvSpPr/>
          <p:nvPr/>
        </p:nvSpPr>
        <p:spPr>
          <a:xfrm>
            <a:off x="2442575" y="3253292"/>
            <a:ext cx="6956863" cy="135195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n w="0"/>
                <a:solidFill>
                  <a:schemeClr val="tx1"/>
                </a:solidFill>
                <a:latin typeface="Arial"/>
              </a:rPr>
              <a:t>Oman toiminnan ohjaus eri elämänvaiheissa</a:t>
            </a:r>
          </a:p>
          <a:p>
            <a:pPr algn="ctr"/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- Elämän hallinnan ohjaus</a:t>
            </a:r>
          </a:p>
          <a:p>
            <a:pPr algn="ctr"/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- Osallisuus</a:t>
            </a:r>
          </a:p>
          <a:p>
            <a:pPr algn="ctr"/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- Oman toiminnan ohjaus</a:t>
            </a:r>
          </a:p>
          <a:p>
            <a:pPr algn="ctr"/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- Sosiaalinen vahvistaminen</a:t>
            </a:r>
            <a:endParaRPr lang="fi-FI" sz="1400" dirty="0">
              <a:ln w="0"/>
              <a:solidFill>
                <a:schemeClr val="tx1"/>
              </a:solidFill>
              <a:latin typeface="Arial"/>
            </a:endParaRPr>
          </a:p>
        </p:txBody>
      </p:sp>
      <p:sp>
        <p:nvSpPr>
          <p:cNvPr id="10" name="Pyöristetty suorakulmio 9"/>
          <p:cNvSpPr/>
          <p:nvPr/>
        </p:nvSpPr>
        <p:spPr>
          <a:xfrm>
            <a:off x="2423693" y="4680064"/>
            <a:ext cx="6975745" cy="1438235"/>
          </a:xfrm>
          <a:prstGeom prst="roundRect">
            <a:avLst/>
          </a:prstGeom>
          <a:solidFill>
            <a:srgbClr val="A6CAE8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n w="0"/>
                <a:solidFill>
                  <a:schemeClr val="tx1"/>
                </a:solidFill>
                <a:latin typeface="Arial"/>
              </a:rPr>
              <a:t>Osaamisen ja työllistyvyyden ohjaus</a:t>
            </a:r>
          </a:p>
          <a:p>
            <a:pPr algn="ctr"/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- Ohjaus ammatillisessa koulutuksessa</a:t>
            </a:r>
          </a:p>
          <a:p>
            <a:pPr algn="ctr"/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- Ohjaus ohjaavassa koulutuksessa</a:t>
            </a:r>
          </a:p>
          <a:p>
            <a:pPr algn="ctr"/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- Työpaikoilla tapahtuva ohjaus</a:t>
            </a:r>
            <a:endParaRPr lang="fi-FI" sz="1400" dirty="0">
              <a:ln w="0"/>
              <a:solidFill>
                <a:schemeClr val="tx1"/>
              </a:solidFill>
              <a:latin typeface="Arial"/>
            </a:endParaRPr>
          </a:p>
          <a:p>
            <a:pPr marL="285750" indent="-285750" algn="ctr">
              <a:buFontTx/>
              <a:buChar char="-"/>
            </a:pPr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Työ- ja elinkeinohallinnossa tapahtuva ohjaus</a:t>
            </a:r>
          </a:p>
          <a:p>
            <a:pPr marL="285750" indent="-285750" algn="ctr">
              <a:buFontTx/>
              <a:buChar char="-"/>
            </a:pPr>
            <a:r>
              <a:rPr lang="fi-FI" sz="1400" dirty="0" smtClean="0">
                <a:ln w="0"/>
                <a:solidFill>
                  <a:schemeClr val="tx1"/>
                </a:solidFill>
                <a:latin typeface="Arial"/>
              </a:rPr>
              <a:t>Ohjaamotoiminta</a:t>
            </a:r>
          </a:p>
        </p:txBody>
      </p:sp>
      <p:sp>
        <p:nvSpPr>
          <p:cNvPr id="11" name="Pyöristetty suorakulmio 10"/>
          <p:cNvSpPr/>
          <p:nvPr/>
        </p:nvSpPr>
        <p:spPr>
          <a:xfrm>
            <a:off x="508160" y="6193111"/>
            <a:ext cx="10720981" cy="2903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Valinnaiset osat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3" name="Tekstiruutu 2"/>
          <p:cNvSpPr txBox="1"/>
          <p:nvPr/>
        </p:nvSpPr>
        <p:spPr>
          <a:xfrm>
            <a:off x="9637556" y="2455360"/>
            <a:ext cx="2390178" cy="1754326"/>
          </a:xfrm>
          <a:prstGeom prst="rect">
            <a:avLst/>
          </a:prstGeom>
          <a:solidFill>
            <a:srgbClr val="CCCCCC"/>
          </a:solidFill>
        </p:spPr>
        <p:txBody>
          <a:bodyPr wrap="square" rtlCol="0">
            <a:spAutoFit/>
          </a:bodyPr>
          <a:lstStyle/>
          <a:p>
            <a:r>
              <a:rPr lang="fi-FI" dirty="0" smtClean="0"/>
              <a:t>Kaikissa tutkinnon</a:t>
            </a:r>
          </a:p>
          <a:p>
            <a:r>
              <a:rPr lang="fi-FI" dirty="0" smtClean="0"/>
              <a:t>osissa sama rakenne: yksilöohjaus, ryhmän ohjaus, moniammatillisuus/</a:t>
            </a:r>
          </a:p>
          <a:p>
            <a:r>
              <a:rPr lang="fi-FI" dirty="0" smtClean="0"/>
              <a:t>-alaisuus </a:t>
            </a:r>
            <a:endParaRPr lang="fi-FI" dirty="0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LUONNOS 27.11.2017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616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loWorkspaceOwner xmlns="93ee296a-7e75-49b2-919e-d1fece14187e">
      <UserInfo>
        <DisplayName/>
        <AccountId xsi:nil="true"/>
        <AccountType/>
      </UserInfo>
    </ValoWorkspaceOwner>
    <ValoWorkspaceDocumentType xmlns="93ee296a-7e75-49b2-919e-d1fece14187e" xsi:nil="true"/>
    <TaxCatchAll xmlns="93ee296a-7e75-49b2-919e-d1fece14187e"/>
    <ValoWorkspaceConfidentiality xmlns="93ee296a-7e75-49b2-919e-d1fece14187e">Ei vielä julkinen</ValoWorkspaceConfidentiality>
    <TaxKeywordTaxHTField xmlns="93ee296a-7e75-49b2-919e-d1fece14187e">
      <Terms xmlns="http://schemas.microsoft.com/office/infopath/2007/PartnerControls"/>
    </TaxKeywordTaxHTField>
    <ValoWorkspaceDocumentLanguage xmlns="93ee296a-7e75-49b2-919e-d1fece14187e">Suomi</ValoWorkspaceDocumentLanguage>
    <ValoWorkspacePreservationTime xmlns="93ee296a-7e75-49b2-919e-d1fece14187e">5 vuotta</ValoWorkspacePreservationTi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DO Powerpoint" ma:contentTypeID="0x010100D97B88E924714D2BA8DA46FB397A5DB8006613D93D3AFF5F4A8B0041D34144D20E" ma:contentTypeVersion="9" ma:contentTypeDescription="Luo uusi asiakirja." ma:contentTypeScope="" ma:versionID="a44f7fa9a543b455d66853506a7cbc59">
  <xsd:schema xmlns:xsd="http://www.w3.org/2001/XMLSchema" xmlns:xs="http://www.w3.org/2001/XMLSchema" xmlns:p="http://schemas.microsoft.com/office/2006/metadata/properties" xmlns:ns2="93ee296a-7e75-49b2-919e-d1fece14187e" targetNamespace="http://schemas.microsoft.com/office/2006/metadata/properties" ma:root="true" ma:fieldsID="3ae214a2c4262147d2e7e469447003de" ns2:_="">
    <xsd:import namespace="93ee296a-7e75-49b2-919e-d1fece14187e"/>
    <xsd:element name="properties">
      <xsd:complexType>
        <xsd:sequence>
          <xsd:element name="documentManagement">
            <xsd:complexType>
              <xsd:all>
                <xsd:element ref="ns2:ValoWorkspaceDocumentLanguage" minOccurs="0"/>
                <xsd:element ref="ns2:ValoWorkspaceOwner" minOccurs="0"/>
                <xsd:element ref="ns2:ValoWorkspaceDocumentType" minOccurs="0"/>
                <xsd:element ref="ns2:ValoWorkspaceConfidentiality" minOccurs="0"/>
                <xsd:element ref="ns2:ValoWorkspacePreservationTime" minOccurs="0"/>
                <xsd:element ref="ns2:TaxKeywordTaxHTFiel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ee296a-7e75-49b2-919e-d1fece14187e" elementFormDefault="qualified">
    <xsd:import namespace="http://schemas.microsoft.com/office/2006/documentManagement/types"/>
    <xsd:import namespace="http://schemas.microsoft.com/office/infopath/2007/PartnerControls"/>
    <xsd:element name="ValoWorkspaceDocumentLanguage" ma:index="8" nillable="true" ma:displayName="Kieli" ma:default="Suomi" ma:description="" ma:internalName="ValoWorkspaceDocumentLanguage">
      <xsd:simpleType>
        <xsd:restriction base="dms:Choice">
          <xsd:enumeration value="Suomi"/>
          <xsd:enumeration value="Ruotsi"/>
          <xsd:enumeration value="Englanti"/>
        </xsd:restriction>
      </xsd:simpleType>
    </xsd:element>
    <xsd:element name="ValoWorkspaceOwner" ma:index="9" nillable="true" ma:displayName="Omistaja" ma:list="UserInfo" ma:SharePointGroup="0" ma:internalName="ValoWorkspace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WorkspaceDocumentType" ma:index="10" nillable="true" ma:displayName="Dokumentin tyyppi" ma:internalName="ValoWorkspaceDocumentType">
      <xsd:simpleType>
        <xsd:restriction base="dms:Choice">
          <xsd:enumeration value="Ehdotus"/>
          <xsd:enumeration value="Esitys"/>
          <xsd:enumeration value="Lomake"/>
          <xsd:enumeration value="Muistio"/>
          <xsd:enumeration value="Ohje"/>
          <xsd:enumeration value="Raportti"/>
          <xsd:enumeration value="Sopimus"/>
          <xsd:enumeration value="Suunnitelma"/>
        </xsd:restriction>
      </xsd:simpleType>
    </xsd:element>
    <xsd:element name="ValoWorkspaceConfidentiality" ma:index="11" nillable="true" ma:displayName="Luottamuksellisuus" ma:default="Ei vielä julkinen" ma:internalName="ValoWorkspaceConfidentiality" ma:readOnly="false">
      <xsd:simpleType>
        <xsd:restriction base="dms:Choice">
          <xsd:enumeration value="Luottamuksellinen"/>
          <xsd:enumeration value="Julkinen"/>
          <xsd:enumeration value="Ei vielä julkinen"/>
        </xsd:restriction>
      </xsd:simpleType>
    </xsd:element>
    <xsd:element name="ValoWorkspacePreservationTime" ma:index="12" nillable="true" ma:displayName="Säilytysaika" ma:default="5 vuotta" ma:internalName="ValoWorkspacePreservationTime" ma:readOnly="false">
      <xsd:simpleType>
        <xsd:restriction base="dms:Choice">
          <xsd:enumeration value="1 vuosi"/>
          <xsd:enumeration value="5 vuotta"/>
          <xsd:enumeration value="10 vuotta"/>
          <xsd:enumeration value="Aina"/>
        </xsd:restriction>
      </xsd:simpleType>
    </xsd:element>
    <xsd:element name="TaxKeywordTaxHTField" ma:index="13" nillable="true" ma:taxonomy="true" ma:internalName="TaxKeywordTaxHTField" ma:taxonomyFieldName="TaxKeyword" ma:displayName="Yrityksen avainsanat" ma:fieldId="{23f27201-bee3-471e-b2e7-b64fd8b7ca38}" ma:taxonomyMulti="true" ma:sspId="9eeb2b9a-c272-464c-8094-f116e40544b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300ee011-c3f7-4109-9788-4b2241c8ed87}" ma:internalName="TaxCatchAll" ma:showField="CatchAllData" ma:web="93ee296a-7e75-49b2-919e-d1fece1418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description="" ma:hidden="true" ma:list="{300ee011-c3f7-4109-9788-4b2241c8ed87}" ma:internalName="TaxCatchAllLabel" ma:readOnly="true" ma:showField="CatchAllDataLabel" ma:web="93ee296a-7e75-49b2-919e-d1fece1418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EDCB42-11DA-4E44-9C3F-2E130B5A5DBA}">
  <ds:schemaRefs>
    <ds:schemaRef ds:uri="http://purl.org/dc/terms/"/>
    <ds:schemaRef ds:uri="93ee296a-7e75-49b2-919e-d1fece14187e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39E70C-C791-4122-98C3-67E64CE181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54EA3F-FBE5-4BFA-A2F6-93D652AF7E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ee296a-7e75-49b2-919e-d1fece1418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TM02900720[[fn=Integraali]]</Template>
  <TotalTime>1488</TotalTime>
  <Words>319</Words>
  <Application>Microsoft Office PowerPoint</Application>
  <PresentationFormat>Mukautettu</PresentationFormat>
  <Paragraphs>59</Paragraphs>
  <Slides>2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HDOfficeLightV0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Kasvatus- ja ohjausalan  perustutkinnon  rakenne</dc:title>
  <dc:creator>Satumaija Simola</dc:creator>
  <cp:lastModifiedBy>Toni Anna TEM</cp:lastModifiedBy>
  <cp:revision>128</cp:revision>
  <dcterms:modified xsi:type="dcterms:W3CDTF">2018-02-20T13:27:11Z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0x010100D97B88E924714D2BA8DA46FB397A5DB8006613D93D3AFF5F4A8B0041D34144D20E</vt:lpwstr>
  </property>
  <property fmtid="{D5CDD505-2E9C-101B-9397-08002B2CF9AE}" pid="3" name="TaxKeyword">
    <vt:lpwstr/>
  </property>
</Properties>
</file>