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7">
  <p:sldMasterIdLst>
    <p:sldMasterId id="2147483648" r:id="rId4"/>
    <p:sldMasterId id="2147483780" r:id="rId5"/>
  </p:sldMasterIdLst>
  <p:notesMasterIdLst>
    <p:notesMasterId r:id="rId14"/>
  </p:notesMasterIdLst>
  <p:handoutMasterIdLst>
    <p:handoutMasterId r:id="rId15"/>
  </p:handoutMasterIdLst>
  <p:sldIdLst>
    <p:sldId id="491" r:id="rId6"/>
    <p:sldId id="489" r:id="rId7"/>
    <p:sldId id="490" r:id="rId8"/>
    <p:sldId id="439" r:id="rId9"/>
    <p:sldId id="492" r:id="rId10"/>
    <p:sldId id="493" r:id="rId11"/>
    <p:sldId id="494" r:id="rId12"/>
    <p:sldId id="495" r:id="rId13"/>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0EF"/>
    <a:srgbClr val="AAE2DF"/>
    <a:srgbClr val="EDE1EE"/>
    <a:srgbClr val="DCC3DC"/>
    <a:srgbClr val="D1E7B8"/>
    <a:srgbClr val="E8F3DB"/>
    <a:srgbClr val="D4EBF7"/>
    <a:srgbClr val="B7DDF1"/>
    <a:srgbClr val="FDEBD4"/>
    <a:srgbClr val="F7B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howGuides="1">
      <p:cViewPr varScale="1">
        <p:scale>
          <a:sx n="152" d="100"/>
          <a:sy n="152" d="100"/>
        </p:scale>
        <p:origin x="752" y="8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30.9.2020</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30.9.2020</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
    <p:spTree>
      <p:nvGrpSpPr>
        <p:cNvPr id="1" name=""/>
        <p:cNvGrpSpPr/>
        <p:nvPr/>
      </p:nvGrpSpPr>
      <p:grpSpPr>
        <a:xfrm>
          <a:off x="0" y="0"/>
          <a:ext cx="0" cy="0"/>
          <a:chOff x="0" y="0"/>
          <a:chExt cx="0" cy="0"/>
        </a:xfrm>
      </p:grpSpPr>
      <p:pic>
        <p:nvPicPr>
          <p:cNvPr id="34" name="Picture 3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77" y="0"/>
            <a:ext cx="9139646" cy="5143500"/>
          </a:xfrm>
          <a:prstGeom prst="rect">
            <a:avLst/>
          </a:prstGeom>
        </p:spPr>
      </p:pic>
      <p:sp>
        <p:nvSpPr>
          <p:cNvPr id="10" name="Otsikko 1"/>
          <p:cNvSpPr>
            <a:spLocks noGrp="1"/>
          </p:cNvSpPr>
          <p:nvPr>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dirty="0" smtClean="0"/>
              <a:t>Click to edit Master title style</a:t>
            </a:r>
            <a:endParaRPr lang="fi-FI" dirty="0"/>
          </a:p>
        </p:txBody>
      </p:sp>
      <p:sp>
        <p:nvSpPr>
          <p:cNvPr id="11"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138" y="627534"/>
            <a:ext cx="3076774" cy="898462"/>
          </a:xfrm>
          <a:prstGeom prst="rect">
            <a:avLst/>
          </a:prstGeom>
        </p:spPr>
      </p:pic>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Lopetus VN">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812800" y="2715766"/>
            <a:ext cx="5847432" cy="2016224"/>
          </a:xfrm>
        </p:spPr>
        <p:txBody>
          <a:bodyPr anchor="b" anchorCtr="0"/>
          <a:lstStyle>
            <a:lvl1pPr algn="l">
              <a:defRPr>
                <a:solidFill>
                  <a:srgbClr val="FFFFFF"/>
                </a:solidFill>
              </a:defRPr>
            </a:lvl1pPr>
          </a:lstStyle>
          <a:p>
            <a:r>
              <a:rPr lang="fi-FI" dirty="0" smtClean="0"/>
              <a:t>Esityksen päättävä teksti</a:t>
            </a:r>
            <a:endParaRPr lang="fi-FI" dirty="0"/>
          </a:p>
        </p:txBody>
      </p:sp>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2_Lopetus VN">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77" y="0"/>
            <a:ext cx="9139646" cy="5143500"/>
          </a:xfrm>
          <a:prstGeom prst="rect">
            <a:avLst/>
          </a:prstGeom>
        </p:spPr>
      </p:pic>
      <p:sp>
        <p:nvSpPr>
          <p:cNvPr id="2" name="Otsikko 1"/>
          <p:cNvSpPr>
            <a:spLocks noGrp="1"/>
          </p:cNvSpPr>
          <p:nvPr>
            <p:ph type="ctrTitle" hasCustomPrompt="1"/>
          </p:nvPr>
        </p:nvSpPr>
        <p:spPr>
          <a:xfrm>
            <a:off x="812800" y="1923678"/>
            <a:ext cx="5855530" cy="1114418"/>
          </a:xfrm>
        </p:spPr>
        <p:txBody>
          <a:bodyPr anchor="b" anchorCtr="0"/>
          <a:lstStyle>
            <a:lvl1pPr algn="l">
              <a:defRPr>
                <a:solidFill>
                  <a:srgbClr val="FFFFFF"/>
                </a:solidFill>
              </a:defRPr>
            </a:lvl1pPr>
          </a:lstStyle>
          <a:p>
            <a:r>
              <a:rPr lang="fi-FI" dirty="0" smtClean="0"/>
              <a:t>Esityksen päättävä teksti</a:t>
            </a:r>
            <a:endParaRPr lang="fi-FI" dirty="0"/>
          </a:p>
        </p:txBody>
      </p:sp>
      <p:sp>
        <p:nvSpPr>
          <p:cNvPr id="3" name="Alaotsikko 2"/>
          <p:cNvSpPr>
            <a:spLocks noGrp="1"/>
          </p:cNvSpPr>
          <p:nvPr>
            <p:ph type="subTitle" idx="1"/>
          </p:nvPr>
        </p:nvSpPr>
        <p:spPr>
          <a:xfrm>
            <a:off x="812800" y="3147814"/>
            <a:ext cx="5855530" cy="1512168"/>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816" y="702032"/>
            <a:ext cx="3215890" cy="939086"/>
          </a:xfrm>
          <a:prstGeom prst="rect">
            <a:avLst/>
          </a:prstGeom>
        </p:spPr>
      </p:pic>
    </p:spTree>
    <p:extLst>
      <p:ext uri="{BB962C8B-B14F-4D97-AF65-F5344CB8AC3E}">
        <p14:creationId xmlns:p14="http://schemas.microsoft.com/office/powerpoint/2010/main" val="26738624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5_Lopetus VN-sote">
    <p:spTree>
      <p:nvGrpSpPr>
        <p:cNvPr id="1" name=""/>
        <p:cNvGrpSpPr/>
        <p:nvPr/>
      </p:nvGrpSpPr>
      <p:grpSpPr>
        <a:xfrm>
          <a:off x="0" y="0"/>
          <a:ext cx="0" cy="0"/>
          <a:chOff x="0" y="0"/>
          <a:chExt cx="0" cy="0"/>
        </a:xfrm>
      </p:grpSpPr>
      <p:grpSp>
        <p:nvGrpSpPr>
          <p:cNvPr id="17" name="Group 60"/>
          <p:cNvGrpSpPr>
            <a:grpSpLocks noChangeAspect="1"/>
          </p:cNvGrpSpPr>
          <p:nvPr userDrawn="1"/>
        </p:nvGrpSpPr>
        <p:grpSpPr bwMode="auto">
          <a:xfrm>
            <a:off x="1588" y="0"/>
            <a:ext cx="9140825" cy="5143500"/>
            <a:chOff x="1" y="0"/>
            <a:chExt cx="5758" cy="3240"/>
          </a:xfrm>
        </p:grpSpPr>
        <p:sp>
          <p:nvSpPr>
            <p:cNvPr id="18"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61"/>
            <p:cNvSpPr>
              <a:spLocks/>
            </p:cNvSpPr>
            <p:nvPr userDrawn="1"/>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BBD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rgbClr val="76B8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DC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rgbClr val="5E93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p:cNvSpPr>
            <a:spLocks noGrp="1"/>
          </p:cNvSpPr>
          <p:nvPr>
            <p:ph type="ctrTitle" hasCustomPrompt="1"/>
          </p:nvPr>
        </p:nvSpPr>
        <p:spPr>
          <a:xfrm>
            <a:off x="812800" y="1923678"/>
            <a:ext cx="5855530" cy="1114418"/>
          </a:xfrm>
        </p:spPr>
        <p:txBody>
          <a:bodyPr anchor="b" anchorCtr="0"/>
          <a:lstStyle>
            <a:lvl1pPr algn="l">
              <a:defRPr>
                <a:solidFill>
                  <a:srgbClr val="FFFFFF"/>
                </a:solidFill>
              </a:defRPr>
            </a:lvl1pPr>
          </a:lstStyle>
          <a:p>
            <a:r>
              <a:rPr lang="fi-FI" dirty="0" smtClean="0"/>
              <a:t>Esityksen päättävä teksti</a:t>
            </a:r>
            <a:endParaRPr lang="fi-FI" dirty="0"/>
          </a:p>
        </p:txBody>
      </p:sp>
      <p:sp>
        <p:nvSpPr>
          <p:cNvPr id="3" name="Alaotsikko 2"/>
          <p:cNvSpPr>
            <a:spLocks noGrp="1"/>
          </p:cNvSpPr>
          <p:nvPr>
            <p:ph type="subTitle" idx="1"/>
          </p:nvPr>
        </p:nvSpPr>
        <p:spPr>
          <a:xfrm>
            <a:off x="812800" y="3147814"/>
            <a:ext cx="5855530" cy="1512168"/>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7816" y="702032"/>
            <a:ext cx="3215890" cy="939086"/>
          </a:xfrm>
          <a:prstGeom prst="rect">
            <a:avLst/>
          </a:prstGeom>
        </p:spPr>
      </p:pic>
    </p:spTree>
    <p:extLst>
      <p:ext uri="{BB962C8B-B14F-4D97-AF65-F5344CB8AC3E}">
        <p14:creationId xmlns:p14="http://schemas.microsoft.com/office/powerpoint/2010/main" val="1456407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Lopetus VN-sote">
    <p:spTree>
      <p:nvGrpSpPr>
        <p:cNvPr id="1" name=""/>
        <p:cNvGrpSpPr/>
        <p:nvPr/>
      </p:nvGrpSpPr>
      <p:grpSpPr>
        <a:xfrm>
          <a:off x="0" y="0"/>
          <a:ext cx="0" cy="0"/>
          <a:chOff x="0" y="0"/>
          <a:chExt cx="0" cy="0"/>
        </a:xfrm>
      </p:grpSpPr>
      <p:grpSp>
        <p:nvGrpSpPr>
          <p:cNvPr id="15" name="Group 2"/>
          <p:cNvGrpSpPr/>
          <p:nvPr userDrawn="1"/>
        </p:nvGrpSpPr>
        <p:grpSpPr>
          <a:xfrm>
            <a:off x="0" y="1"/>
            <a:ext cx="9144000" cy="5143500"/>
            <a:chOff x="-50732" y="0"/>
            <a:chExt cx="9194731" cy="5143502"/>
          </a:xfrm>
        </p:grpSpPr>
        <p:sp>
          <p:nvSpPr>
            <p:cNvPr id="16"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6">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5" name="Otsikko 1"/>
          <p:cNvSpPr>
            <a:spLocks noGrp="1"/>
          </p:cNvSpPr>
          <p:nvPr>
            <p:ph type="ctrTitle" hasCustomPrompt="1"/>
          </p:nvPr>
        </p:nvSpPr>
        <p:spPr>
          <a:xfrm>
            <a:off x="4251079" y="1130423"/>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36" name="Alaotsikko 2"/>
          <p:cNvSpPr>
            <a:spLocks noGrp="1"/>
          </p:cNvSpPr>
          <p:nvPr>
            <p:ph type="subTitle" idx="1"/>
          </p:nvPr>
        </p:nvSpPr>
        <p:spPr>
          <a:xfrm>
            <a:off x="4251079" y="2787774"/>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37" name="Group 1"/>
          <p:cNvGrpSpPr/>
          <p:nvPr userDrawn="1"/>
        </p:nvGrpSpPr>
        <p:grpSpPr>
          <a:xfrm>
            <a:off x="325260" y="4430942"/>
            <a:ext cx="1542966" cy="450629"/>
            <a:chOff x="5743821" y="366879"/>
            <a:chExt cx="3076574" cy="898526"/>
          </a:xfrm>
        </p:grpSpPr>
        <p:sp>
          <p:nvSpPr>
            <p:cNvPr id="38" name="Freeform 5"/>
            <p:cNvSpPr>
              <a:spLocks/>
            </p:cNvSpPr>
            <p:nvPr userDrawn="1"/>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11"/>
            <p:cNvSpPr>
              <a:spLocks/>
            </p:cNvSpPr>
            <p:nvPr userDrawn="1"/>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13"/>
            <p:cNvSpPr>
              <a:spLocks/>
            </p:cNvSpPr>
            <p:nvPr userDrawn="1"/>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14"/>
            <p:cNvSpPr>
              <a:spLocks/>
            </p:cNvSpPr>
            <p:nvPr userDrawn="1"/>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19"/>
            <p:cNvSpPr>
              <a:spLocks/>
            </p:cNvSpPr>
            <p:nvPr userDrawn="1"/>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20"/>
            <p:cNvSpPr>
              <a:spLocks/>
            </p:cNvSpPr>
            <p:nvPr userDrawn="1"/>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21"/>
            <p:cNvSpPr>
              <a:spLocks noEditPoints="1"/>
            </p:cNvSpPr>
            <p:nvPr userDrawn="1"/>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22"/>
            <p:cNvSpPr>
              <a:spLocks/>
            </p:cNvSpPr>
            <p:nvPr userDrawn="1"/>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23"/>
            <p:cNvSpPr>
              <a:spLocks/>
            </p:cNvSpPr>
            <p:nvPr userDrawn="1"/>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24"/>
            <p:cNvSpPr>
              <a:spLocks noEditPoints="1"/>
            </p:cNvSpPr>
            <p:nvPr userDrawn="1"/>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8"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26"/>
            <p:cNvSpPr>
              <a:spLocks noEditPoints="1"/>
            </p:cNvSpPr>
            <p:nvPr userDrawn="1"/>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27"/>
            <p:cNvSpPr>
              <a:spLocks/>
            </p:cNvSpPr>
            <p:nvPr userDrawn="1"/>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28"/>
            <p:cNvSpPr>
              <a:spLocks/>
            </p:cNvSpPr>
            <p:nvPr userDrawn="1"/>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29"/>
            <p:cNvSpPr>
              <a:spLocks noEditPoints="1"/>
            </p:cNvSpPr>
            <p:nvPr userDrawn="1"/>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30"/>
            <p:cNvSpPr>
              <a:spLocks/>
            </p:cNvSpPr>
            <p:nvPr userDrawn="1"/>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31"/>
            <p:cNvSpPr>
              <a:spLocks/>
            </p:cNvSpPr>
            <p:nvPr userDrawn="1"/>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32"/>
            <p:cNvSpPr>
              <a:spLocks/>
            </p:cNvSpPr>
            <p:nvPr userDrawn="1"/>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38"/>
            <p:cNvSpPr>
              <a:spLocks/>
            </p:cNvSpPr>
            <p:nvPr userDrawn="1"/>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40"/>
            <p:cNvSpPr>
              <a:spLocks/>
            </p:cNvSpPr>
            <p:nvPr userDrawn="1"/>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41"/>
            <p:cNvSpPr>
              <a:spLocks/>
            </p:cNvSpPr>
            <p:nvPr userDrawn="1"/>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43"/>
            <p:cNvSpPr>
              <a:spLocks/>
            </p:cNvSpPr>
            <p:nvPr userDrawn="1"/>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44"/>
            <p:cNvSpPr>
              <a:spLocks/>
            </p:cNvSpPr>
            <p:nvPr userDrawn="1"/>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45"/>
            <p:cNvSpPr>
              <a:spLocks/>
            </p:cNvSpPr>
            <p:nvPr userDrawn="1"/>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46"/>
            <p:cNvSpPr>
              <a:spLocks/>
            </p:cNvSpPr>
            <p:nvPr userDrawn="1"/>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47"/>
            <p:cNvSpPr>
              <a:spLocks/>
            </p:cNvSpPr>
            <p:nvPr userDrawn="1"/>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62819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7_Otsikko ja sisältö Teema pieni yläkulma">
    <p:spTree>
      <p:nvGrpSpPr>
        <p:cNvPr id="1" name=""/>
        <p:cNvGrpSpPr/>
        <p:nvPr/>
      </p:nvGrpSpPr>
      <p:grpSpPr>
        <a:xfrm>
          <a:off x="0" y="0"/>
          <a:ext cx="0" cy="0"/>
          <a:chOff x="0" y="0"/>
          <a:chExt cx="0" cy="0"/>
        </a:xfrm>
      </p:grpSpPr>
      <p:sp>
        <p:nvSpPr>
          <p:cNvPr id="10" name="Freeform 6"/>
          <p:cNvSpPr>
            <a:spLocks/>
          </p:cNvSpPr>
          <p:nvPr/>
        </p:nvSpPr>
        <p:spPr bwMode="auto">
          <a:xfrm>
            <a:off x="7975600" y="1"/>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6">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p:ph idx="1"/>
          </p:nvPr>
        </p:nvSpPr>
        <p:spPr>
          <a:xfrm>
            <a:off x="432786" y="1410998"/>
            <a:ext cx="7739615" cy="3393001"/>
          </a:xfrm>
        </p:spPr>
        <p:txBody>
          <a:body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Otsikko 7"/>
          <p:cNvSpPr>
            <a:spLocks noGrp="1"/>
          </p:cNvSpPr>
          <p:nvPr>
            <p:ph type="title"/>
          </p:nvPr>
        </p:nvSpPr>
        <p:spPr>
          <a:xfrm>
            <a:off x="432786" y="235341"/>
            <a:ext cx="7739615" cy="974270"/>
          </a:xfrm>
        </p:spPr>
        <p:txBody>
          <a:bodyPr/>
          <a:lstStyle>
            <a:lvl1pPr>
              <a:defRPr>
                <a:solidFill>
                  <a:schemeClr val="tx2"/>
                </a:solidFill>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604449" y="235341"/>
            <a:ext cx="305495" cy="419486"/>
          </a:xfrm>
          <a:prstGeom prst="rect">
            <a:avLst/>
          </a:prstGeom>
        </p:spPr>
      </p:pic>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1"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679988130"/>
      </p:ext>
    </p:extLst>
  </p:cSld>
  <p:clrMapOvr>
    <a:masterClrMapping/>
  </p:clrMapOvr>
  <p:timing>
    <p:tnLst>
      <p:par>
        <p:cTn id="1" dur="indefinite" restart="never" nodeType="tmRoot"/>
      </p:par>
    </p:tnLst>
  </p:timing>
  <p:hf hd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1_Pääotsikko VN-teema">
    <p:spTree>
      <p:nvGrpSpPr>
        <p:cNvPr id="1" name=""/>
        <p:cNvGrpSpPr/>
        <p:nvPr/>
      </p:nvGrpSpPr>
      <p:grpSpPr>
        <a:xfrm>
          <a:off x="0" y="0"/>
          <a:ext cx="0" cy="0"/>
          <a:chOff x="0" y="0"/>
          <a:chExt cx="0" cy="0"/>
        </a:xfrm>
      </p:grpSpPr>
      <p:grpSp>
        <p:nvGrpSpPr>
          <p:cNvPr id="58" name="Group 60"/>
          <p:cNvGrpSpPr>
            <a:grpSpLocks noChangeAspect="1"/>
          </p:cNvGrpSpPr>
          <p:nvPr/>
        </p:nvGrpSpPr>
        <p:grpSpPr bwMode="auto">
          <a:xfrm>
            <a:off x="1589" y="0"/>
            <a:ext cx="9140825" cy="5143500"/>
            <a:chOff x="1" y="0"/>
            <a:chExt cx="5758" cy="3240"/>
          </a:xfrm>
        </p:grpSpPr>
        <p:sp>
          <p:nvSpPr>
            <p:cNvPr id="59" name="AutoShape 59"/>
            <p:cNvSpPr>
              <a:spLocks noChangeAspect="1" noChangeArrowheads="1" noTextEdit="1"/>
            </p:cNvSpPr>
            <p:nvPr/>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0" name="Freeform 61"/>
            <p:cNvSpPr>
              <a:spLocks/>
            </p:cNvSpPr>
            <p:nvPr/>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1" name="Freeform 62"/>
            <p:cNvSpPr>
              <a:spLocks/>
            </p:cNvSpPr>
            <p:nvPr/>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2" name="Freeform 63"/>
            <p:cNvSpPr>
              <a:spLocks/>
            </p:cNvSpPr>
            <p:nvPr/>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3" name="Freeform 64"/>
            <p:cNvSpPr>
              <a:spLocks/>
            </p:cNvSpPr>
            <p:nvPr/>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4" name="Freeform 65"/>
            <p:cNvSpPr>
              <a:spLocks/>
            </p:cNvSpPr>
            <p:nvPr/>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2" name="Freeform 66"/>
            <p:cNvSpPr>
              <a:spLocks/>
            </p:cNvSpPr>
            <p:nvPr/>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3" name="Freeform 67"/>
            <p:cNvSpPr>
              <a:spLocks/>
            </p:cNvSpPr>
            <p:nvPr/>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4" name="Freeform 68"/>
            <p:cNvSpPr>
              <a:spLocks/>
            </p:cNvSpPr>
            <p:nvPr/>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7" name="Otsikko 1"/>
          <p:cNvSpPr>
            <a:spLocks noGrp="1"/>
          </p:cNvSpPr>
          <p:nvPr>
            <p:ph type="ctrTitle"/>
          </p:nvPr>
        </p:nvSpPr>
        <p:spPr>
          <a:xfrm>
            <a:off x="683568" y="1851671"/>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8" name="Alaotsikko 2"/>
          <p:cNvSpPr>
            <a:spLocks noGrp="1"/>
          </p:cNvSpPr>
          <p:nvPr>
            <p:ph type="subTitle" idx="1"/>
          </p:nvPr>
        </p:nvSpPr>
        <p:spPr>
          <a:xfrm>
            <a:off x="683568" y="4064578"/>
            <a:ext cx="5832648" cy="667413"/>
          </a:xfrm>
        </p:spPr>
        <p:txBody>
          <a:bodyPr>
            <a:normAutofit/>
          </a:bodyPr>
          <a:lstStyle>
            <a:lvl1pPr marL="0" indent="0" algn="l">
              <a:spcBef>
                <a:spcPts val="0"/>
              </a:spcBef>
              <a:buNone/>
              <a:defRPr sz="1800">
                <a:solidFill>
                  <a:srgbClr val="FFFFFF"/>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1"/>
          <p:cNvGrpSpPr/>
          <p:nvPr/>
        </p:nvGrpSpPr>
        <p:grpSpPr>
          <a:xfrm>
            <a:off x="703264" y="627064"/>
            <a:ext cx="3076575" cy="898525"/>
            <a:chOff x="703263" y="627063"/>
            <a:chExt cx="3076575" cy="898525"/>
          </a:xfrm>
        </p:grpSpPr>
        <p:sp>
          <p:nvSpPr>
            <p:cNvPr id="4" name="Freeform 5"/>
            <p:cNvSpPr>
              <a:spLocks/>
            </p:cNvSpPr>
            <p:nvPr/>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 name="Freeform 6"/>
            <p:cNvSpPr>
              <a:spLocks noEditPoints="1"/>
            </p:cNvSpPr>
            <p:nvPr/>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 name="Freeform 7"/>
            <p:cNvSpPr>
              <a:spLocks/>
            </p:cNvSpPr>
            <p:nvPr/>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 name="Freeform 8"/>
            <p:cNvSpPr>
              <a:spLocks/>
            </p:cNvSpPr>
            <p:nvPr/>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 name="Freeform 9"/>
            <p:cNvSpPr>
              <a:spLocks/>
            </p:cNvSpPr>
            <p:nvPr/>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 name="Freeform 10"/>
            <p:cNvSpPr>
              <a:spLocks noEditPoints="1"/>
            </p:cNvSpPr>
            <p:nvPr/>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 name="Freeform 11"/>
            <p:cNvSpPr>
              <a:spLocks/>
            </p:cNvSpPr>
            <p:nvPr/>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4" name="Freeform 12"/>
            <p:cNvSpPr>
              <a:spLocks/>
            </p:cNvSpPr>
            <p:nvPr/>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5" name="Freeform 13"/>
            <p:cNvSpPr>
              <a:spLocks/>
            </p:cNvSpPr>
            <p:nvPr/>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6" name="Freeform 14"/>
            <p:cNvSpPr>
              <a:spLocks/>
            </p:cNvSpPr>
            <p:nvPr/>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7" name="Freeform 15"/>
            <p:cNvSpPr>
              <a:spLocks noEditPoints="1"/>
            </p:cNvSpPr>
            <p:nvPr/>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8" name="Freeform 16"/>
            <p:cNvSpPr>
              <a:spLocks/>
            </p:cNvSpPr>
            <p:nvPr/>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9" name="Freeform 17"/>
            <p:cNvSpPr>
              <a:spLocks/>
            </p:cNvSpPr>
            <p:nvPr/>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0" name="Freeform 18"/>
            <p:cNvSpPr>
              <a:spLocks noEditPoints="1"/>
            </p:cNvSpPr>
            <p:nvPr/>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1" name="Freeform 19"/>
            <p:cNvSpPr>
              <a:spLocks/>
            </p:cNvSpPr>
            <p:nvPr/>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2" name="Freeform 20"/>
            <p:cNvSpPr>
              <a:spLocks/>
            </p:cNvSpPr>
            <p:nvPr/>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3" name="Freeform 21"/>
            <p:cNvSpPr>
              <a:spLocks noEditPoints="1"/>
            </p:cNvSpPr>
            <p:nvPr/>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4" name="Freeform 22"/>
            <p:cNvSpPr>
              <a:spLocks/>
            </p:cNvSpPr>
            <p:nvPr/>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5" name="Freeform 23"/>
            <p:cNvSpPr>
              <a:spLocks/>
            </p:cNvSpPr>
            <p:nvPr/>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6" name="Freeform 24"/>
            <p:cNvSpPr>
              <a:spLocks noEditPoints="1"/>
            </p:cNvSpPr>
            <p:nvPr/>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7" name="Freeform 25"/>
            <p:cNvSpPr>
              <a:spLocks noEditPoints="1"/>
            </p:cNvSpPr>
            <p:nvPr/>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8" name="Freeform 26"/>
            <p:cNvSpPr>
              <a:spLocks noEditPoints="1"/>
            </p:cNvSpPr>
            <p:nvPr/>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9" name="Freeform 27"/>
            <p:cNvSpPr>
              <a:spLocks/>
            </p:cNvSpPr>
            <p:nvPr/>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0" name="Freeform 28"/>
            <p:cNvSpPr>
              <a:spLocks/>
            </p:cNvSpPr>
            <p:nvPr/>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1" name="Freeform 29"/>
            <p:cNvSpPr>
              <a:spLocks noEditPoints="1"/>
            </p:cNvSpPr>
            <p:nvPr/>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4" name="Freeform 30"/>
            <p:cNvSpPr>
              <a:spLocks/>
            </p:cNvSpPr>
            <p:nvPr/>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5" name="Freeform 31"/>
            <p:cNvSpPr>
              <a:spLocks/>
            </p:cNvSpPr>
            <p:nvPr/>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6" name="Freeform 32"/>
            <p:cNvSpPr>
              <a:spLocks/>
            </p:cNvSpPr>
            <p:nvPr/>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7" name="Freeform 33"/>
            <p:cNvSpPr>
              <a:spLocks/>
            </p:cNvSpPr>
            <p:nvPr/>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8" name="Freeform 34"/>
            <p:cNvSpPr>
              <a:spLocks/>
            </p:cNvSpPr>
            <p:nvPr/>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9" name="Freeform 35"/>
            <p:cNvSpPr>
              <a:spLocks/>
            </p:cNvSpPr>
            <p:nvPr/>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0" name="Freeform 36"/>
            <p:cNvSpPr>
              <a:spLocks/>
            </p:cNvSpPr>
            <p:nvPr/>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1" name="Freeform 37"/>
            <p:cNvSpPr>
              <a:spLocks/>
            </p:cNvSpPr>
            <p:nvPr/>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2" name="Freeform 38"/>
            <p:cNvSpPr>
              <a:spLocks/>
            </p:cNvSpPr>
            <p:nvPr/>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3" name="Freeform 39"/>
            <p:cNvSpPr>
              <a:spLocks/>
            </p:cNvSpPr>
            <p:nvPr/>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4" name="Freeform 40"/>
            <p:cNvSpPr>
              <a:spLocks/>
            </p:cNvSpPr>
            <p:nvPr/>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5" name="Freeform 41"/>
            <p:cNvSpPr>
              <a:spLocks/>
            </p:cNvSpPr>
            <p:nvPr/>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6" name="Freeform 42"/>
            <p:cNvSpPr>
              <a:spLocks/>
            </p:cNvSpPr>
            <p:nvPr/>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7" name="Freeform 43"/>
            <p:cNvSpPr>
              <a:spLocks/>
            </p:cNvSpPr>
            <p:nvPr/>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8" name="Freeform 44"/>
            <p:cNvSpPr>
              <a:spLocks/>
            </p:cNvSpPr>
            <p:nvPr/>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9" name="Freeform 45"/>
            <p:cNvSpPr>
              <a:spLocks/>
            </p:cNvSpPr>
            <p:nvPr/>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0" name="Freeform 46"/>
            <p:cNvSpPr>
              <a:spLocks/>
            </p:cNvSpPr>
            <p:nvPr/>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1" name="Freeform 47"/>
            <p:cNvSpPr>
              <a:spLocks/>
            </p:cNvSpPr>
            <p:nvPr/>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211141365"/>
      </p:ext>
    </p:extLst>
  </p:cSld>
  <p:clrMapOvr>
    <a:masterClrMapping/>
  </p:clrMapOvr>
  <p:timing>
    <p:tnLst>
      <p:par>
        <p:cTn id="1" dur="indefinite" restart="never" nodeType="tmRoot"/>
      </p:par>
    </p:tnLst>
  </p:timing>
  <p:hf hdr="0"/>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2_Pääotsikko Teema">
    <p:spTree>
      <p:nvGrpSpPr>
        <p:cNvPr id="1" name=""/>
        <p:cNvGrpSpPr/>
        <p:nvPr/>
      </p:nvGrpSpPr>
      <p:grpSpPr>
        <a:xfrm>
          <a:off x="0" y="0"/>
          <a:ext cx="0" cy="0"/>
          <a:chOff x="0" y="0"/>
          <a:chExt cx="0" cy="0"/>
        </a:xfrm>
      </p:grpSpPr>
      <p:grpSp>
        <p:nvGrpSpPr>
          <p:cNvPr id="2" name="Group 1"/>
          <p:cNvGrpSpPr/>
          <p:nvPr/>
        </p:nvGrpSpPr>
        <p:grpSpPr>
          <a:xfrm>
            <a:off x="5103813" y="1"/>
            <a:ext cx="4038600" cy="5143501"/>
            <a:chOff x="5103813" y="0"/>
            <a:chExt cx="4038600" cy="5143501"/>
          </a:xfrm>
        </p:grpSpPr>
        <p:sp>
          <p:nvSpPr>
            <p:cNvPr id="67" name="Freeform 62"/>
            <p:cNvSpPr>
              <a:spLocks/>
            </p:cNvSpPr>
            <p:nvPr/>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68" name="Freeform 63"/>
            <p:cNvSpPr>
              <a:spLocks/>
            </p:cNvSpPr>
            <p:nvPr/>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9" name="Freeform 64"/>
            <p:cNvSpPr>
              <a:spLocks/>
            </p:cNvSpPr>
            <p:nvPr/>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0" name="Freeform 65"/>
            <p:cNvSpPr>
              <a:spLocks/>
            </p:cNvSpPr>
            <p:nvPr/>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1" name="Freeform 66"/>
            <p:cNvSpPr>
              <a:spLocks/>
            </p:cNvSpPr>
            <p:nvPr/>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AEDF74"/>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72" name="Freeform 67"/>
            <p:cNvSpPr>
              <a:spLocks/>
            </p:cNvSpPr>
            <p:nvPr/>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3" name="Freeform 68"/>
            <p:cNvSpPr>
              <a:spLocks/>
            </p:cNvSpPr>
            <p:nvPr/>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7" name="Otsikko 1"/>
          <p:cNvSpPr>
            <a:spLocks noGrp="1"/>
          </p:cNvSpPr>
          <p:nvPr>
            <p:ph type="ctrTitle"/>
          </p:nvPr>
        </p:nvSpPr>
        <p:spPr>
          <a:xfrm>
            <a:off x="683568" y="1851671"/>
            <a:ext cx="5832648" cy="2095528"/>
          </a:xfrm>
        </p:spPr>
        <p:txBody>
          <a:bodyPr anchor="b" anchorCtr="0">
            <a:noAutofit/>
          </a:bodyPr>
          <a:lstStyle>
            <a:lvl1pPr algn="l">
              <a:defRPr sz="4000">
                <a:solidFill>
                  <a:schemeClr val="tx1">
                    <a:lumMod val="85000"/>
                    <a:lumOff val="15000"/>
                  </a:schemeClr>
                </a:solidFill>
              </a:defRPr>
            </a:lvl1pPr>
          </a:lstStyle>
          <a:p>
            <a:r>
              <a:rPr lang="fi-FI" smtClean="0"/>
              <a:t>Muokkaa perustyyl. napsautt.</a:t>
            </a:r>
            <a:endParaRPr lang="fi-FI" dirty="0"/>
          </a:p>
        </p:txBody>
      </p:sp>
      <p:sp>
        <p:nvSpPr>
          <p:cNvPr id="8" name="Alaotsikko 2"/>
          <p:cNvSpPr>
            <a:spLocks noGrp="1"/>
          </p:cNvSpPr>
          <p:nvPr>
            <p:ph type="subTitle" idx="1"/>
          </p:nvPr>
        </p:nvSpPr>
        <p:spPr>
          <a:xfrm>
            <a:off x="683568" y="4064578"/>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smtClean="0"/>
              <a:t>Muokkaa alaotsikon perustyyliä napsautt.</a:t>
            </a:r>
            <a:endParaRPr lang="fi-FI" dirty="0"/>
          </a:p>
        </p:txBody>
      </p:sp>
      <p:grpSp>
        <p:nvGrpSpPr>
          <p:cNvPr id="4" name="Group 3"/>
          <p:cNvGrpSpPr/>
          <p:nvPr/>
        </p:nvGrpSpPr>
        <p:grpSpPr>
          <a:xfrm>
            <a:off x="695326" y="625476"/>
            <a:ext cx="3090863" cy="900113"/>
            <a:chOff x="695325" y="625475"/>
            <a:chExt cx="3090863" cy="900113"/>
          </a:xfrm>
        </p:grpSpPr>
        <p:sp>
          <p:nvSpPr>
            <p:cNvPr id="9" name="AutoShape 3"/>
            <p:cNvSpPr>
              <a:spLocks noChangeAspect="1" noChangeArrowheads="1" noTextEdit="1"/>
            </p:cNvSpPr>
            <p:nvPr/>
          </p:nvSpPr>
          <p:spPr bwMode="auto">
            <a:xfrm>
              <a:off x="695325" y="625475"/>
              <a:ext cx="30908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2" name="Freeform 5"/>
            <p:cNvSpPr>
              <a:spLocks/>
            </p:cNvSpPr>
            <p:nvPr/>
          </p:nvSpPr>
          <p:spPr bwMode="auto">
            <a:xfrm>
              <a:off x="1524000" y="892175"/>
              <a:ext cx="161925" cy="142875"/>
            </a:xfrm>
            <a:custGeom>
              <a:avLst/>
              <a:gdLst>
                <a:gd name="T0" fmla="*/ 84 w 102"/>
                <a:gd name="T1" fmla="*/ 17 h 90"/>
                <a:gd name="T2" fmla="*/ 53 w 102"/>
                <a:gd name="T3" fmla="*/ 90 h 90"/>
                <a:gd name="T4" fmla="*/ 50 w 102"/>
                <a:gd name="T5" fmla="*/ 90 h 90"/>
                <a:gd name="T6" fmla="*/ 18 w 102"/>
                <a:gd name="T7" fmla="*/ 17 h 90"/>
                <a:gd name="T8" fmla="*/ 18 w 102"/>
                <a:gd name="T9" fmla="*/ 17 h 90"/>
                <a:gd name="T10" fmla="*/ 15 w 102"/>
                <a:gd name="T11" fmla="*/ 11 h 90"/>
                <a:gd name="T12" fmla="*/ 13 w 102"/>
                <a:gd name="T13" fmla="*/ 8 h 90"/>
                <a:gd name="T14" fmla="*/ 8 w 102"/>
                <a:gd name="T15" fmla="*/ 5 h 90"/>
                <a:gd name="T16" fmla="*/ 0 w 102"/>
                <a:gd name="T17" fmla="*/ 5 h 90"/>
                <a:gd name="T18" fmla="*/ 0 w 102"/>
                <a:gd name="T19" fmla="*/ 0 h 90"/>
                <a:gd name="T20" fmla="*/ 48 w 102"/>
                <a:gd name="T21" fmla="*/ 0 h 90"/>
                <a:gd name="T22" fmla="*/ 48 w 102"/>
                <a:gd name="T23" fmla="*/ 5 h 90"/>
                <a:gd name="T24" fmla="*/ 48 w 102"/>
                <a:gd name="T25" fmla="*/ 5 h 90"/>
                <a:gd name="T26" fmla="*/ 41 w 102"/>
                <a:gd name="T27" fmla="*/ 5 h 90"/>
                <a:gd name="T28" fmla="*/ 36 w 102"/>
                <a:gd name="T29" fmla="*/ 8 h 90"/>
                <a:gd name="T30" fmla="*/ 36 w 102"/>
                <a:gd name="T31" fmla="*/ 9 h 90"/>
                <a:gd name="T32" fmla="*/ 36 w 102"/>
                <a:gd name="T33" fmla="*/ 11 h 90"/>
                <a:gd name="T34" fmla="*/ 37 w 102"/>
                <a:gd name="T35" fmla="*/ 16 h 90"/>
                <a:gd name="T36" fmla="*/ 57 w 102"/>
                <a:gd name="T37" fmla="*/ 63 h 90"/>
                <a:gd name="T38" fmla="*/ 78 w 102"/>
                <a:gd name="T39" fmla="*/ 16 h 90"/>
                <a:gd name="T40" fmla="*/ 78 w 102"/>
                <a:gd name="T41" fmla="*/ 16 h 90"/>
                <a:gd name="T42" fmla="*/ 79 w 102"/>
                <a:gd name="T43" fmla="*/ 11 h 90"/>
                <a:gd name="T44" fmla="*/ 79 w 102"/>
                <a:gd name="T45" fmla="*/ 9 h 90"/>
                <a:gd name="T46" fmla="*/ 78 w 102"/>
                <a:gd name="T47" fmla="*/ 8 h 90"/>
                <a:gd name="T48" fmla="*/ 74 w 102"/>
                <a:gd name="T49" fmla="*/ 5 h 90"/>
                <a:gd name="T50" fmla="*/ 67 w 102"/>
                <a:gd name="T51" fmla="*/ 5 h 90"/>
                <a:gd name="T52" fmla="*/ 67 w 102"/>
                <a:gd name="T53" fmla="*/ 0 h 90"/>
                <a:gd name="T54" fmla="*/ 102 w 102"/>
                <a:gd name="T55" fmla="*/ 0 h 90"/>
                <a:gd name="T56" fmla="*/ 102 w 102"/>
                <a:gd name="T57" fmla="*/ 5 h 90"/>
                <a:gd name="T58" fmla="*/ 102 w 102"/>
                <a:gd name="T59" fmla="*/ 5 h 90"/>
                <a:gd name="T60" fmla="*/ 95 w 102"/>
                <a:gd name="T61" fmla="*/ 5 h 90"/>
                <a:gd name="T62" fmla="*/ 91 w 102"/>
                <a:gd name="T63" fmla="*/ 8 h 90"/>
                <a:gd name="T64" fmla="*/ 88 w 102"/>
                <a:gd name="T65" fmla="*/ 11 h 90"/>
                <a:gd name="T66" fmla="*/ 84 w 102"/>
                <a:gd name="T67" fmla="*/ 17 h 90"/>
                <a:gd name="T68" fmla="*/ 84 w 102"/>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90">
                  <a:moveTo>
                    <a:pt x="84" y="17"/>
                  </a:moveTo>
                  <a:lnTo>
                    <a:pt x="53" y="90"/>
                  </a:lnTo>
                  <a:lnTo>
                    <a:pt x="50" y="90"/>
                  </a:lnTo>
                  <a:lnTo>
                    <a:pt x="18" y="17"/>
                  </a:lnTo>
                  <a:lnTo>
                    <a:pt x="18" y="17"/>
                  </a:lnTo>
                  <a:lnTo>
                    <a:pt x="15" y="11"/>
                  </a:lnTo>
                  <a:lnTo>
                    <a:pt x="13" y="8"/>
                  </a:lnTo>
                  <a:lnTo>
                    <a:pt x="8" y="5"/>
                  </a:lnTo>
                  <a:lnTo>
                    <a:pt x="0" y="5"/>
                  </a:lnTo>
                  <a:lnTo>
                    <a:pt x="0" y="0"/>
                  </a:lnTo>
                  <a:lnTo>
                    <a:pt x="48" y="0"/>
                  </a:lnTo>
                  <a:lnTo>
                    <a:pt x="48" y="5"/>
                  </a:lnTo>
                  <a:lnTo>
                    <a:pt x="48" y="5"/>
                  </a:lnTo>
                  <a:lnTo>
                    <a:pt x="41" y="5"/>
                  </a:lnTo>
                  <a:lnTo>
                    <a:pt x="36" y="8"/>
                  </a:lnTo>
                  <a:lnTo>
                    <a:pt x="36" y="9"/>
                  </a:lnTo>
                  <a:lnTo>
                    <a:pt x="36" y="11"/>
                  </a:lnTo>
                  <a:lnTo>
                    <a:pt x="37" y="16"/>
                  </a:lnTo>
                  <a:lnTo>
                    <a:pt x="57" y="63"/>
                  </a:lnTo>
                  <a:lnTo>
                    <a:pt x="78" y="16"/>
                  </a:lnTo>
                  <a:lnTo>
                    <a:pt x="78" y="16"/>
                  </a:lnTo>
                  <a:lnTo>
                    <a:pt x="79" y="11"/>
                  </a:lnTo>
                  <a:lnTo>
                    <a:pt x="79" y="9"/>
                  </a:lnTo>
                  <a:lnTo>
                    <a:pt x="78" y="8"/>
                  </a:lnTo>
                  <a:lnTo>
                    <a:pt x="74" y="5"/>
                  </a:lnTo>
                  <a:lnTo>
                    <a:pt x="67" y="5"/>
                  </a:lnTo>
                  <a:lnTo>
                    <a:pt x="67" y="0"/>
                  </a:lnTo>
                  <a:lnTo>
                    <a:pt x="102" y="0"/>
                  </a:lnTo>
                  <a:lnTo>
                    <a:pt x="102" y="5"/>
                  </a:lnTo>
                  <a:lnTo>
                    <a:pt x="102" y="5"/>
                  </a:lnTo>
                  <a:lnTo>
                    <a:pt x="95" y="5"/>
                  </a:lnTo>
                  <a:lnTo>
                    <a:pt x="91" y="8"/>
                  </a:lnTo>
                  <a:lnTo>
                    <a:pt x="88" y="11"/>
                  </a:lnTo>
                  <a:lnTo>
                    <a:pt x="84" y="17"/>
                  </a:lnTo>
                  <a:lnTo>
                    <a:pt x="84"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3" name="Freeform 6"/>
            <p:cNvSpPr>
              <a:spLocks noEditPoints="1"/>
            </p:cNvSpPr>
            <p:nvPr/>
          </p:nvSpPr>
          <p:spPr bwMode="auto">
            <a:xfrm>
              <a:off x="1668463" y="889000"/>
              <a:ext cx="160338" cy="141288"/>
            </a:xfrm>
            <a:custGeom>
              <a:avLst/>
              <a:gdLst>
                <a:gd name="T0" fmla="*/ 24 w 101"/>
                <a:gd name="T1" fmla="*/ 73 h 89"/>
                <a:gd name="T2" fmla="*/ 24 w 101"/>
                <a:gd name="T3" fmla="*/ 73 h 89"/>
                <a:gd name="T4" fmla="*/ 22 w 101"/>
                <a:gd name="T5" fmla="*/ 79 h 89"/>
                <a:gd name="T6" fmla="*/ 22 w 101"/>
                <a:gd name="T7" fmla="*/ 81 h 89"/>
                <a:gd name="T8" fmla="*/ 24 w 101"/>
                <a:gd name="T9" fmla="*/ 82 h 89"/>
                <a:gd name="T10" fmla="*/ 27 w 101"/>
                <a:gd name="T11" fmla="*/ 84 h 89"/>
                <a:gd name="T12" fmla="*/ 35 w 101"/>
                <a:gd name="T13" fmla="*/ 84 h 89"/>
                <a:gd name="T14" fmla="*/ 35 w 101"/>
                <a:gd name="T15" fmla="*/ 89 h 89"/>
                <a:gd name="T16" fmla="*/ 0 w 101"/>
                <a:gd name="T17" fmla="*/ 89 h 89"/>
                <a:gd name="T18" fmla="*/ 0 w 101"/>
                <a:gd name="T19" fmla="*/ 84 h 89"/>
                <a:gd name="T20" fmla="*/ 0 w 101"/>
                <a:gd name="T21" fmla="*/ 84 h 89"/>
                <a:gd name="T22" fmla="*/ 7 w 101"/>
                <a:gd name="T23" fmla="*/ 84 h 89"/>
                <a:gd name="T24" fmla="*/ 11 w 101"/>
                <a:gd name="T25" fmla="*/ 82 h 89"/>
                <a:gd name="T26" fmla="*/ 15 w 101"/>
                <a:gd name="T27" fmla="*/ 78 h 89"/>
                <a:gd name="T28" fmla="*/ 18 w 101"/>
                <a:gd name="T29" fmla="*/ 72 h 89"/>
                <a:gd name="T30" fmla="*/ 50 w 101"/>
                <a:gd name="T31" fmla="*/ 0 h 89"/>
                <a:gd name="T32" fmla="*/ 52 w 101"/>
                <a:gd name="T33" fmla="*/ 0 h 89"/>
                <a:gd name="T34" fmla="*/ 84 w 101"/>
                <a:gd name="T35" fmla="*/ 72 h 89"/>
                <a:gd name="T36" fmla="*/ 84 w 101"/>
                <a:gd name="T37" fmla="*/ 72 h 89"/>
                <a:gd name="T38" fmla="*/ 86 w 101"/>
                <a:gd name="T39" fmla="*/ 78 h 89"/>
                <a:gd name="T40" fmla="*/ 90 w 101"/>
                <a:gd name="T41" fmla="*/ 82 h 89"/>
                <a:gd name="T42" fmla="*/ 94 w 101"/>
                <a:gd name="T43" fmla="*/ 84 h 89"/>
                <a:gd name="T44" fmla="*/ 101 w 101"/>
                <a:gd name="T45" fmla="*/ 84 h 89"/>
                <a:gd name="T46" fmla="*/ 101 w 101"/>
                <a:gd name="T47" fmla="*/ 89 h 89"/>
                <a:gd name="T48" fmla="*/ 54 w 101"/>
                <a:gd name="T49" fmla="*/ 89 h 89"/>
                <a:gd name="T50" fmla="*/ 54 w 101"/>
                <a:gd name="T51" fmla="*/ 84 h 89"/>
                <a:gd name="T52" fmla="*/ 54 w 101"/>
                <a:gd name="T53" fmla="*/ 84 h 89"/>
                <a:gd name="T54" fmla="*/ 62 w 101"/>
                <a:gd name="T55" fmla="*/ 84 h 89"/>
                <a:gd name="T56" fmla="*/ 66 w 101"/>
                <a:gd name="T57" fmla="*/ 82 h 89"/>
                <a:gd name="T58" fmla="*/ 67 w 101"/>
                <a:gd name="T59" fmla="*/ 81 h 89"/>
                <a:gd name="T60" fmla="*/ 67 w 101"/>
                <a:gd name="T61" fmla="*/ 78 h 89"/>
                <a:gd name="T62" fmla="*/ 66 w 101"/>
                <a:gd name="T63" fmla="*/ 73 h 89"/>
                <a:gd name="T64" fmla="*/ 59 w 101"/>
                <a:gd name="T65" fmla="*/ 60 h 89"/>
                <a:gd name="T66" fmla="*/ 30 w 101"/>
                <a:gd name="T67" fmla="*/ 60 h 89"/>
                <a:gd name="T68" fmla="*/ 24 w 101"/>
                <a:gd name="T69" fmla="*/ 73 h 89"/>
                <a:gd name="T70" fmla="*/ 45 w 101"/>
                <a:gd name="T71" fmla="*/ 27 h 89"/>
                <a:gd name="T72" fmla="*/ 34 w 101"/>
                <a:gd name="T73" fmla="*/ 54 h 89"/>
                <a:gd name="T74" fmla="*/ 57 w 101"/>
                <a:gd name="T75" fmla="*/ 54 h 89"/>
                <a:gd name="T76" fmla="*/ 45 w 101"/>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24" y="73"/>
                  </a:moveTo>
                  <a:lnTo>
                    <a:pt x="24" y="73"/>
                  </a:lnTo>
                  <a:lnTo>
                    <a:pt x="22" y="79"/>
                  </a:lnTo>
                  <a:lnTo>
                    <a:pt x="22" y="81"/>
                  </a:lnTo>
                  <a:lnTo>
                    <a:pt x="24" y="82"/>
                  </a:lnTo>
                  <a:lnTo>
                    <a:pt x="27" y="84"/>
                  </a:lnTo>
                  <a:lnTo>
                    <a:pt x="35" y="84"/>
                  </a:lnTo>
                  <a:lnTo>
                    <a:pt x="35" y="89"/>
                  </a:lnTo>
                  <a:lnTo>
                    <a:pt x="0" y="89"/>
                  </a:lnTo>
                  <a:lnTo>
                    <a:pt x="0" y="84"/>
                  </a:lnTo>
                  <a:lnTo>
                    <a:pt x="0" y="84"/>
                  </a:lnTo>
                  <a:lnTo>
                    <a:pt x="7" y="84"/>
                  </a:lnTo>
                  <a:lnTo>
                    <a:pt x="11" y="82"/>
                  </a:lnTo>
                  <a:lnTo>
                    <a:pt x="15" y="78"/>
                  </a:lnTo>
                  <a:lnTo>
                    <a:pt x="18" y="72"/>
                  </a:lnTo>
                  <a:lnTo>
                    <a:pt x="50" y="0"/>
                  </a:lnTo>
                  <a:lnTo>
                    <a:pt x="52" y="0"/>
                  </a:lnTo>
                  <a:lnTo>
                    <a:pt x="84" y="72"/>
                  </a:lnTo>
                  <a:lnTo>
                    <a:pt x="84" y="72"/>
                  </a:lnTo>
                  <a:lnTo>
                    <a:pt x="86" y="78"/>
                  </a:lnTo>
                  <a:lnTo>
                    <a:pt x="90" y="82"/>
                  </a:lnTo>
                  <a:lnTo>
                    <a:pt x="94" y="84"/>
                  </a:lnTo>
                  <a:lnTo>
                    <a:pt x="101" y="84"/>
                  </a:lnTo>
                  <a:lnTo>
                    <a:pt x="101" y="89"/>
                  </a:lnTo>
                  <a:lnTo>
                    <a:pt x="54" y="89"/>
                  </a:lnTo>
                  <a:lnTo>
                    <a:pt x="54" y="84"/>
                  </a:lnTo>
                  <a:lnTo>
                    <a:pt x="54" y="84"/>
                  </a:lnTo>
                  <a:lnTo>
                    <a:pt x="62" y="84"/>
                  </a:lnTo>
                  <a:lnTo>
                    <a:pt x="66" y="82"/>
                  </a:lnTo>
                  <a:lnTo>
                    <a:pt x="67" y="81"/>
                  </a:lnTo>
                  <a:lnTo>
                    <a:pt x="67" y="78"/>
                  </a:lnTo>
                  <a:lnTo>
                    <a:pt x="66" y="73"/>
                  </a:lnTo>
                  <a:lnTo>
                    <a:pt x="59" y="60"/>
                  </a:lnTo>
                  <a:lnTo>
                    <a:pt x="30" y="60"/>
                  </a:lnTo>
                  <a:lnTo>
                    <a:pt x="24" y="73"/>
                  </a:lnTo>
                  <a:close/>
                  <a:moveTo>
                    <a:pt x="45" y="27"/>
                  </a:moveTo>
                  <a:lnTo>
                    <a:pt x="34" y="54"/>
                  </a:lnTo>
                  <a:lnTo>
                    <a:pt x="57" y="54"/>
                  </a:lnTo>
                  <a:lnTo>
                    <a:pt x="45"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4" name="Freeform 7"/>
            <p:cNvSpPr>
              <a:spLocks/>
            </p:cNvSpPr>
            <p:nvPr/>
          </p:nvSpPr>
          <p:spPr bwMode="auto">
            <a:xfrm>
              <a:off x="1846263" y="892175"/>
              <a:ext cx="133350" cy="138113"/>
            </a:xfrm>
            <a:custGeom>
              <a:avLst/>
              <a:gdLst>
                <a:gd name="T0" fmla="*/ 0 w 84"/>
                <a:gd name="T1" fmla="*/ 5 h 87"/>
                <a:gd name="T2" fmla="*/ 0 w 84"/>
                <a:gd name="T3" fmla="*/ 0 h 87"/>
                <a:gd name="T4" fmla="*/ 46 w 84"/>
                <a:gd name="T5" fmla="*/ 0 h 87"/>
                <a:gd name="T6" fmla="*/ 46 w 84"/>
                <a:gd name="T7" fmla="*/ 5 h 87"/>
                <a:gd name="T8" fmla="*/ 46 w 84"/>
                <a:gd name="T9" fmla="*/ 5 h 87"/>
                <a:gd name="T10" fmla="*/ 38 w 84"/>
                <a:gd name="T11" fmla="*/ 5 h 87"/>
                <a:gd name="T12" fmla="*/ 36 w 84"/>
                <a:gd name="T13" fmla="*/ 6 h 87"/>
                <a:gd name="T14" fmla="*/ 35 w 84"/>
                <a:gd name="T15" fmla="*/ 8 h 87"/>
                <a:gd name="T16" fmla="*/ 32 w 84"/>
                <a:gd name="T17" fmla="*/ 12 h 87"/>
                <a:gd name="T18" fmla="*/ 32 w 84"/>
                <a:gd name="T19" fmla="*/ 21 h 87"/>
                <a:gd name="T20" fmla="*/ 32 w 84"/>
                <a:gd name="T21" fmla="*/ 64 h 87"/>
                <a:gd name="T22" fmla="*/ 32 w 84"/>
                <a:gd name="T23" fmla="*/ 64 h 87"/>
                <a:gd name="T24" fmla="*/ 32 w 84"/>
                <a:gd name="T25" fmla="*/ 73 h 87"/>
                <a:gd name="T26" fmla="*/ 35 w 84"/>
                <a:gd name="T27" fmla="*/ 77 h 87"/>
                <a:gd name="T28" fmla="*/ 36 w 84"/>
                <a:gd name="T29" fmla="*/ 79 h 87"/>
                <a:gd name="T30" fmla="*/ 38 w 84"/>
                <a:gd name="T31" fmla="*/ 80 h 87"/>
                <a:gd name="T32" fmla="*/ 46 w 84"/>
                <a:gd name="T33" fmla="*/ 81 h 87"/>
                <a:gd name="T34" fmla="*/ 63 w 84"/>
                <a:gd name="T35" fmla="*/ 81 h 87"/>
                <a:gd name="T36" fmla="*/ 63 w 84"/>
                <a:gd name="T37" fmla="*/ 81 h 87"/>
                <a:gd name="T38" fmla="*/ 70 w 84"/>
                <a:gd name="T39" fmla="*/ 80 h 87"/>
                <a:gd name="T40" fmla="*/ 75 w 84"/>
                <a:gd name="T41" fmla="*/ 77 h 87"/>
                <a:gd name="T42" fmla="*/ 78 w 84"/>
                <a:gd name="T43" fmla="*/ 75 h 87"/>
                <a:gd name="T44" fmla="*/ 79 w 84"/>
                <a:gd name="T45" fmla="*/ 70 h 87"/>
                <a:gd name="T46" fmla="*/ 80 w 84"/>
                <a:gd name="T47" fmla="*/ 66 h 87"/>
                <a:gd name="T48" fmla="*/ 84 w 84"/>
                <a:gd name="T49" fmla="*/ 66 h 87"/>
                <a:gd name="T50" fmla="*/ 83 w 84"/>
                <a:gd name="T51" fmla="*/ 87 h 87"/>
                <a:gd name="T52" fmla="*/ 0 w 84"/>
                <a:gd name="T53" fmla="*/ 87 h 87"/>
                <a:gd name="T54" fmla="*/ 0 w 84"/>
                <a:gd name="T55" fmla="*/ 82 h 87"/>
                <a:gd name="T56" fmla="*/ 0 w 84"/>
                <a:gd name="T57" fmla="*/ 82 h 87"/>
                <a:gd name="T58" fmla="*/ 8 w 84"/>
                <a:gd name="T59" fmla="*/ 82 h 87"/>
                <a:gd name="T60" fmla="*/ 10 w 84"/>
                <a:gd name="T61" fmla="*/ 81 h 87"/>
                <a:gd name="T62" fmla="*/ 11 w 84"/>
                <a:gd name="T63" fmla="*/ 80 h 87"/>
                <a:gd name="T64" fmla="*/ 14 w 84"/>
                <a:gd name="T65" fmla="*/ 75 h 87"/>
                <a:gd name="T66" fmla="*/ 14 w 84"/>
                <a:gd name="T67" fmla="*/ 66 h 87"/>
                <a:gd name="T68" fmla="*/ 14 w 84"/>
                <a:gd name="T69" fmla="*/ 21 h 87"/>
                <a:gd name="T70" fmla="*/ 14 w 84"/>
                <a:gd name="T71" fmla="*/ 21 h 87"/>
                <a:gd name="T72" fmla="*/ 14 w 84"/>
                <a:gd name="T73" fmla="*/ 12 h 87"/>
                <a:gd name="T74" fmla="*/ 11 w 84"/>
                <a:gd name="T75" fmla="*/ 8 h 87"/>
                <a:gd name="T76" fmla="*/ 10 w 84"/>
                <a:gd name="T77" fmla="*/ 6 h 87"/>
                <a:gd name="T78" fmla="*/ 8 w 84"/>
                <a:gd name="T79" fmla="*/ 5 h 87"/>
                <a:gd name="T80" fmla="*/ 0 w 84"/>
                <a:gd name="T81" fmla="*/ 5 h 87"/>
                <a:gd name="T82" fmla="*/ 0 w 84"/>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4" h="87">
                  <a:moveTo>
                    <a:pt x="0" y="5"/>
                  </a:moveTo>
                  <a:lnTo>
                    <a:pt x="0" y="0"/>
                  </a:lnTo>
                  <a:lnTo>
                    <a:pt x="46" y="0"/>
                  </a:lnTo>
                  <a:lnTo>
                    <a:pt x="46" y="5"/>
                  </a:lnTo>
                  <a:lnTo>
                    <a:pt x="46" y="5"/>
                  </a:lnTo>
                  <a:lnTo>
                    <a:pt x="38" y="5"/>
                  </a:lnTo>
                  <a:lnTo>
                    <a:pt x="36" y="6"/>
                  </a:lnTo>
                  <a:lnTo>
                    <a:pt x="35" y="8"/>
                  </a:lnTo>
                  <a:lnTo>
                    <a:pt x="32" y="12"/>
                  </a:lnTo>
                  <a:lnTo>
                    <a:pt x="32" y="21"/>
                  </a:lnTo>
                  <a:lnTo>
                    <a:pt x="32" y="64"/>
                  </a:lnTo>
                  <a:lnTo>
                    <a:pt x="32" y="64"/>
                  </a:lnTo>
                  <a:lnTo>
                    <a:pt x="32" y="73"/>
                  </a:lnTo>
                  <a:lnTo>
                    <a:pt x="35" y="77"/>
                  </a:lnTo>
                  <a:lnTo>
                    <a:pt x="36" y="79"/>
                  </a:lnTo>
                  <a:lnTo>
                    <a:pt x="38" y="80"/>
                  </a:lnTo>
                  <a:lnTo>
                    <a:pt x="46" y="81"/>
                  </a:lnTo>
                  <a:lnTo>
                    <a:pt x="63" y="81"/>
                  </a:lnTo>
                  <a:lnTo>
                    <a:pt x="63" y="81"/>
                  </a:lnTo>
                  <a:lnTo>
                    <a:pt x="70" y="80"/>
                  </a:lnTo>
                  <a:lnTo>
                    <a:pt x="75" y="77"/>
                  </a:lnTo>
                  <a:lnTo>
                    <a:pt x="78" y="75"/>
                  </a:lnTo>
                  <a:lnTo>
                    <a:pt x="79" y="70"/>
                  </a:lnTo>
                  <a:lnTo>
                    <a:pt x="80" y="66"/>
                  </a:lnTo>
                  <a:lnTo>
                    <a:pt x="84" y="66"/>
                  </a:lnTo>
                  <a:lnTo>
                    <a:pt x="83" y="87"/>
                  </a:lnTo>
                  <a:lnTo>
                    <a:pt x="0" y="87"/>
                  </a:lnTo>
                  <a:lnTo>
                    <a:pt x="0" y="82"/>
                  </a:lnTo>
                  <a:lnTo>
                    <a:pt x="0" y="82"/>
                  </a:lnTo>
                  <a:lnTo>
                    <a:pt x="8" y="82"/>
                  </a:lnTo>
                  <a:lnTo>
                    <a:pt x="10" y="81"/>
                  </a:lnTo>
                  <a:lnTo>
                    <a:pt x="11" y="80"/>
                  </a:lnTo>
                  <a:lnTo>
                    <a:pt x="14" y="75"/>
                  </a:lnTo>
                  <a:lnTo>
                    <a:pt x="14" y="66"/>
                  </a:lnTo>
                  <a:lnTo>
                    <a:pt x="14" y="21"/>
                  </a:lnTo>
                  <a:lnTo>
                    <a:pt x="14" y="21"/>
                  </a:lnTo>
                  <a:lnTo>
                    <a:pt x="14" y="12"/>
                  </a:lnTo>
                  <a:lnTo>
                    <a:pt x="11" y="8"/>
                  </a:lnTo>
                  <a:lnTo>
                    <a:pt x="10" y="6"/>
                  </a:lnTo>
                  <a:lnTo>
                    <a:pt x="8"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5" name="Freeform 8"/>
            <p:cNvSpPr>
              <a:spLocks/>
            </p:cNvSpPr>
            <p:nvPr/>
          </p:nvSpPr>
          <p:spPr bwMode="auto">
            <a:xfrm>
              <a:off x="1981200" y="892175"/>
              <a:ext cx="142875" cy="138113"/>
            </a:xfrm>
            <a:custGeom>
              <a:avLst/>
              <a:gdLst>
                <a:gd name="T0" fmla="*/ 90 w 90"/>
                <a:gd name="T1" fmla="*/ 21 h 87"/>
                <a:gd name="T2" fmla="*/ 86 w 90"/>
                <a:gd name="T3" fmla="*/ 21 h 87"/>
                <a:gd name="T4" fmla="*/ 85 w 90"/>
                <a:gd name="T5" fmla="*/ 19 h 87"/>
                <a:gd name="T6" fmla="*/ 85 w 90"/>
                <a:gd name="T7" fmla="*/ 19 h 87"/>
                <a:gd name="T8" fmla="*/ 84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4"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6" name="Freeform 9"/>
            <p:cNvSpPr>
              <a:spLocks/>
            </p:cNvSpPr>
            <p:nvPr/>
          </p:nvSpPr>
          <p:spPr bwMode="auto">
            <a:xfrm>
              <a:off x="2152650" y="892175"/>
              <a:ext cx="73025" cy="138113"/>
            </a:xfrm>
            <a:custGeom>
              <a:avLst/>
              <a:gdLst>
                <a:gd name="T0" fmla="*/ 0 w 46"/>
                <a:gd name="T1" fmla="*/ 87 h 87"/>
                <a:gd name="T2" fmla="*/ 0 w 46"/>
                <a:gd name="T3" fmla="*/ 82 h 87"/>
                <a:gd name="T4" fmla="*/ 0 w 46"/>
                <a:gd name="T5" fmla="*/ 82 h 87"/>
                <a:gd name="T6" fmla="*/ 6 w 46"/>
                <a:gd name="T7" fmla="*/ 82 h 87"/>
                <a:gd name="T8" fmla="*/ 9 w 46"/>
                <a:gd name="T9" fmla="*/ 81 h 87"/>
                <a:gd name="T10" fmla="*/ 11 w 46"/>
                <a:gd name="T11" fmla="*/ 80 h 87"/>
                <a:gd name="T12" fmla="*/ 12 w 46"/>
                <a:gd name="T13" fmla="*/ 75 h 87"/>
                <a:gd name="T14" fmla="*/ 14 w 46"/>
                <a:gd name="T15" fmla="*/ 66 h 87"/>
                <a:gd name="T16" fmla="*/ 14 w 46"/>
                <a:gd name="T17" fmla="*/ 21 h 87"/>
                <a:gd name="T18" fmla="*/ 14 w 46"/>
                <a:gd name="T19" fmla="*/ 21 h 87"/>
                <a:gd name="T20" fmla="*/ 12 w 46"/>
                <a:gd name="T21" fmla="*/ 12 h 87"/>
                <a:gd name="T22" fmla="*/ 11 w 46"/>
                <a:gd name="T23" fmla="*/ 8 h 87"/>
                <a:gd name="T24" fmla="*/ 9 w 46"/>
                <a:gd name="T25" fmla="*/ 6 h 87"/>
                <a:gd name="T26" fmla="*/ 6 w 46"/>
                <a:gd name="T27" fmla="*/ 5 h 87"/>
                <a:gd name="T28" fmla="*/ 0 w 46"/>
                <a:gd name="T29" fmla="*/ 5 h 87"/>
                <a:gd name="T30" fmla="*/ 0 w 46"/>
                <a:gd name="T31" fmla="*/ 0 h 87"/>
                <a:gd name="T32" fmla="*/ 46 w 46"/>
                <a:gd name="T33" fmla="*/ 0 h 87"/>
                <a:gd name="T34" fmla="*/ 46 w 46"/>
                <a:gd name="T35" fmla="*/ 5 h 87"/>
                <a:gd name="T36" fmla="*/ 46 w 46"/>
                <a:gd name="T37" fmla="*/ 5 h 87"/>
                <a:gd name="T38" fmla="*/ 38 w 46"/>
                <a:gd name="T39" fmla="*/ 5 h 87"/>
                <a:gd name="T40" fmla="*/ 36 w 46"/>
                <a:gd name="T41" fmla="*/ 6 h 87"/>
                <a:gd name="T42" fmla="*/ 33 w 46"/>
                <a:gd name="T43" fmla="*/ 8 h 87"/>
                <a:gd name="T44" fmla="*/ 32 w 46"/>
                <a:gd name="T45" fmla="*/ 12 h 87"/>
                <a:gd name="T46" fmla="*/ 31 w 46"/>
                <a:gd name="T47" fmla="*/ 21 h 87"/>
                <a:gd name="T48" fmla="*/ 31 w 46"/>
                <a:gd name="T49" fmla="*/ 66 h 87"/>
                <a:gd name="T50" fmla="*/ 31 w 46"/>
                <a:gd name="T51" fmla="*/ 66 h 87"/>
                <a:gd name="T52" fmla="*/ 32 w 46"/>
                <a:gd name="T53" fmla="*/ 75 h 87"/>
                <a:gd name="T54" fmla="*/ 33 w 46"/>
                <a:gd name="T55" fmla="*/ 80 h 87"/>
                <a:gd name="T56" fmla="*/ 36 w 46"/>
                <a:gd name="T57" fmla="*/ 81 h 87"/>
                <a:gd name="T58" fmla="*/ 38 w 46"/>
                <a:gd name="T59" fmla="*/ 82 h 87"/>
                <a:gd name="T60" fmla="*/ 46 w 46"/>
                <a:gd name="T61" fmla="*/ 82 h 87"/>
                <a:gd name="T62" fmla="*/ 46 w 46"/>
                <a:gd name="T63" fmla="*/ 87 h 87"/>
                <a:gd name="T64" fmla="*/ 0 w 46"/>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87">
                  <a:moveTo>
                    <a:pt x="0" y="87"/>
                  </a:moveTo>
                  <a:lnTo>
                    <a:pt x="0" y="82"/>
                  </a:lnTo>
                  <a:lnTo>
                    <a:pt x="0" y="82"/>
                  </a:lnTo>
                  <a:lnTo>
                    <a:pt x="6" y="82"/>
                  </a:lnTo>
                  <a:lnTo>
                    <a:pt x="9" y="81"/>
                  </a:lnTo>
                  <a:lnTo>
                    <a:pt x="11" y="80"/>
                  </a:lnTo>
                  <a:lnTo>
                    <a:pt x="12" y="75"/>
                  </a:lnTo>
                  <a:lnTo>
                    <a:pt x="14" y="66"/>
                  </a:lnTo>
                  <a:lnTo>
                    <a:pt x="14" y="21"/>
                  </a:lnTo>
                  <a:lnTo>
                    <a:pt x="14" y="21"/>
                  </a:lnTo>
                  <a:lnTo>
                    <a:pt x="12" y="12"/>
                  </a:lnTo>
                  <a:lnTo>
                    <a:pt x="11" y="8"/>
                  </a:lnTo>
                  <a:lnTo>
                    <a:pt x="9" y="6"/>
                  </a:lnTo>
                  <a:lnTo>
                    <a:pt x="6" y="5"/>
                  </a:lnTo>
                  <a:lnTo>
                    <a:pt x="0" y="5"/>
                  </a:lnTo>
                  <a:lnTo>
                    <a:pt x="0" y="0"/>
                  </a:lnTo>
                  <a:lnTo>
                    <a:pt x="46" y="0"/>
                  </a:lnTo>
                  <a:lnTo>
                    <a:pt x="46" y="5"/>
                  </a:lnTo>
                  <a:lnTo>
                    <a:pt x="46" y="5"/>
                  </a:lnTo>
                  <a:lnTo>
                    <a:pt x="38" y="5"/>
                  </a:lnTo>
                  <a:lnTo>
                    <a:pt x="36" y="6"/>
                  </a:lnTo>
                  <a:lnTo>
                    <a:pt x="33" y="8"/>
                  </a:lnTo>
                  <a:lnTo>
                    <a:pt x="32" y="12"/>
                  </a:lnTo>
                  <a:lnTo>
                    <a:pt x="31" y="21"/>
                  </a:lnTo>
                  <a:lnTo>
                    <a:pt x="31" y="66"/>
                  </a:lnTo>
                  <a:lnTo>
                    <a:pt x="31" y="66"/>
                  </a:lnTo>
                  <a:lnTo>
                    <a:pt x="32" y="75"/>
                  </a:lnTo>
                  <a:lnTo>
                    <a:pt x="33" y="80"/>
                  </a:lnTo>
                  <a:lnTo>
                    <a:pt x="36" y="81"/>
                  </a:lnTo>
                  <a:lnTo>
                    <a:pt x="38" y="82"/>
                  </a:lnTo>
                  <a:lnTo>
                    <a:pt x="46" y="82"/>
                  </a:lnTo>
                  <a:lnTo>
                    <a:pt x="46"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7" name="Freeform 10"/>
            <p:cNvSpPr>
              <a:spLocks noEditPoints="1"/>
            </p:cNvSpPr>
            <p:nvPr/>
          </p:nvSpPr>
          <p:spPr bwMode="auto">
            <a:xfrm>
              <a:off x="2260600" y="889000"/>
              <a:ext cx="152400" cy="146050"/>
            </a:xfrm>
            <a:custGeom>
              <a:avLst/>
              <a:gdLst>
                <a:gd name="T0" fmla="*/ 48 w 96"/>
                <a:gd name="T1" fmla="*/ 92 h 92"/>
                <a:gd name="T2" fmla="*/ 29 w 96"/>
                <a:gd name="T3" fmla="*/ 88 h 92"/>
                <a:gd name="T4" fmla="*/ 15 w 96"/>
                <a:gd name="T5" fmla="*/ 78 h 92"/>
                <a:gd name="T6" fmla="*/ 3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6 w 96"/>
                <a:gd name="T21" fmla="*/ 3 h 92"/>
                <a:gd name="T22" fmla="*/ 82 w 96"/>
                <a:gd name="T23" fmla="*/ 13 h 92"/>
                <a:gd name="T24" fmla="*/ 92 w 96"/>
                <a:gd name="T25" fmla="*/ 28 h 92"/>
                <a:gd name="T26" fmla="*/ 96 w 96"/>
                <a:gd name="T27" fmla="*/ 46 h 92"/>
                <a:gd name="T28" fmla="*/ 96 w 96"/>
                <a:gd name="T29" fmla="*/ 55 h 92"/>
                <a:gd name="T30" fmla="*/ 88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19 w 96"/>
                <a:gd name="T49" fmla="*/ 52 h 92"/>
                <a:gd name="T50" fmla="*/ 23 w 96"/>
                <a:gd name="T51" fmla="*/ 66 h 92"/>
                <a:gd name="T52" fmla="*/ 31 w 96"/>
                <a:gd name="T53" fmla="*/ 77 h 92"/>
                <a:gd name="T54" fmla="*/ 40 w 96"/>
                <a:gd name="T55" fmla="*/ 83 h 92"/>
                <a:gd name="T56" fmla="*/ 48 w 96"/>
                <a:gd name="T57" fmla="*/ 84 h 92"/>
                <a:gd name="T58" fmla="*/ 61 w 96"/>
                <a:gd name="T59" fmla="*/ 81 h 92"/>
                <a:gd name="T60" fmla="*/ 70 w 96"/>
                <a:gd name="T61" fmla="*/ 72 h 92"/>
                <a:gd name="T62" fmla="*/ 75 w 96"/>
                <a:gd name="T63" fmla="*/ 59 h 92"/>
                <a:gd name="T64" fmla="*/ 77 w 96"/>
                <a:gd name="T65" fmla="*/ 46 h 92"/>
                <a:gd name="T66" fmla="*/ 76 w 96"/>
                <a:gd name="T67" fmla="*/ 39 h 92"/>
                <a:gd name="T68" fmla="*/ 74 w 96"/>
                <a:gd name="T69" fmla="*/ 25 h 92"/>
                <a:gd name="T70" fmla="*/ 66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29" y="88"/>
                  </a:lnTo>
                  <a:lnTo>
                    <a:pt x="21" y="83"/>
                  </a:lnTo>
                  <a:lnTo>
                    <a:pt x="15" y="78"/>
                  </a:lnTo>
                  <a:lnTo>
                    <a:pt x="8" y="71"/>
                  </a:lnTo>
                  <a:lnTo>
                    <a:pt x="3" y="64"/>
                  </a:lnTo>
                  <a:lnTo>
                    <a:pt x="1" y="55"/>
                  </a:lnTo>
                  <a:lnTo>
                    <a:pt x="0" y="46"/>
                  </a:lnTo>
                  <a:lnTo>
                    <a:pt x="0" y="46"/>
                  </a:lnTo>
                  <a:lnTo>
                    <a:pt x="1" y="37"/>
                  </a:lnTo>
                  <a:lnTo>
                    <a:pt x="3" y="28"/>
                  </a:lnTo>
                  <a:lnTo>
                    <a:pt x="8" y="21"/>
                  </a:lnTo>
                  <a:lnTo>
                    <a:pt x="15" y="13"/>
                  </a:lnTo>
                  <a:lnTo>
                    <a:pt x="21" y="8"/>
                  </a:lnTo>
                  <a:lnTo>
                    <a:pt x="29" y="3"/>
                  </a:lnTo>
                  <a:lnTo>
                    <a:pt x="38" y="1"/>
                  </a:lnTo>
                  <a:lnTo>
                    <a:pt x="48" y="0"/>
                  </a:lnTo>
                  <a:lnTo>
                    <a:pt x="48" y="0"/>
                  </a:lnTo>
                  <a:lnTo>
                    <a:pt x="58" y="1"/>
                  </a:lnTo>
                  <a:lnTo>
                    <a:pt x="66" y="3"/>
                  </a:lnTo>
                  <a:lnTo>
                    <a:pt x="75" y="8"/>
                  </a:lnTo>
                  <a:lnTo>
                    <a:pt x="82" y="13"/>
                  </a:lnTo>
                  <a:lnTo>
                    <a:pt x="88" y="21"/>
                  </a:lnTo>
                  <a:lnTo>
                    <a:pt x="92" y="28"/>
                  </a:lnTo>
                  <a:lnTo>
                    <a:pt x="96" y="37"/>
                  </a:lnTo>
                  <a:lnTo>
                    <a:pt x="96" y="46"/>
                  </a:lnTo>
                  <a:lnTo>
                    <a:pt x="96" y="46"/>
                  </a:lnTo>
                  <a:lnTo>
                    <a:pt x="96" y="55"/>
                  </a:lnTo>
                  <a:lnTo>
                    <a:pt x="92" y="64"/>
                  </a:lnTo>
                  <a:lnTo>
                    <a:pt x="88" y="71"/>
                  </a:lnTo>
                  <a:lnTo>
                    <a:pt x="82" y="78"/>
                  </a:lnTo>
                  <a:lnTo>
                    <a:pt x="75" y="83"/>
                  </a:lnTo>
                  <a:lnTo>
                    <a:pt x="66" y="88"/>
                  </a:lnTo>
                  <a:lnTo>
                    <a:pt x="58" y="91"/>
                  </a:lnTo>
                  <a:lnTo>
                    <a:pt x="48" y="92"/>
                  </a:lnTo>
                  <a:lnTo>
                    <a:pt x="48" y="92"/>
                  </a:lnTo>
                  <a:close/>
                  <a:moveTo>
                    <a:pt x="48" y="7"/>
                  </a:moveTo>
                  <a:lnTo>
                    <a:pt x="48" y="7"/>
                  </a:lnTo>
                  <a:lnTo>
                    <a:pt x="40" y="8"/>
                  </a:lnTo>
                  <a:lnTo>
                    <a:pt x="35" y="11"/>
                  </a:lnTo>
                  <a:lnTo>
                    <a:pt x="31" y="14"/>
                  </a:lnTo>
                  <a:lnTo>
                    <a:pt x="26" y="19"/>
                  </a:lnTo>
                  <a:lnTo>
                    <a:pt x="23" y="25"/>
                  </a:lnTo>
                  <a:lnTo>
                    <a:pt x="21" y="33"/>
                  </a:lnTo>
                  <a:lnTo>
                    <a:pt x="19" y="39"/>
                  </a:lnTo>
                  <a:lnTo>
                    <a:pt x="19" y="46"/>
                  </a:lnTo>
                  <a:lnTo>
                    <a:pt x="19" y="46"/>
                  </a:lnTo>
                  <a:lnTo>
                    <a:pt x="19" y="52"/>
                  </a:lnTo>
                  <a:lnTo>
                    <a:pt x="21" y="59"/>
                  </a:lnTo>
                  <a:lnTo>
                    <a:pt x="23" y="66"/>
                  </a:lnTo>
                  <a:lnTo>
                    <a:pt x="26" y="72"/>
                  </a:lnTo>
                  <a:lnTo>
                    <a:pt x="31" y="77"/>
                  </a:lnTo>
                  <a:lnTo>
                    <a:pt x="35" y="81"/>
                  </a:lnTo>
                  <a:lnTo>
                    <a:pt x="40" y="83"/>
                  </a:lnTo>
                  <a:lnTo>
                    <a:pt x="48" y="84"/>
                  </a:lnTo>
                  <a:lnTo>
                    <a:pt x="48" y="84"/>
                  </a:lnTo>
                  <a:lnTo>
                    <a:pt x="55" y="83"/>
                  </a:lnTo>
                  <a:lnTo>
                    <a:pt x="61" y="81"/>
                  </a:lnTo>
                  <a:lnTo>
                    <a:pt x="66" y="77"/>
                  </a:lnTo>
                  <a:lnTo>
                    <a:pt x="70" y="72"/>
                  </a:lnTo>
                  <a:lnTo>
                    <a:pt x="74" y="66"/>
                  </a:lnTo>
                  <a:lnTo>
                    <a:pt x="75" y="59"/>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8" name="Freeform 11"/>
            <p:cNvSpPr>
              <a:spLocks/>
            </p:cNvSpPr>
            <p:nvPr/>
          </p:nvSpPr>
          <p:spPr bwMode="auto">
            <a:xfrm>
              <a:off x="2449513" y="892175"/>
              <a:ext cx="153988" cy="142875"/>
            </a:xfrm>
            <a:custGeom>
              <a:avLst/>
              <a:gdLst>
                <a:gd name="T0" fmla="*/ 76 w 97"/>
                <a:gd name="T1" fmla="*/ 21 h 90"/>
                <a:gd name="T2" fmla="*/ 76 w 97"/>
                <a:gd name="T3" fmla="*/ 21 h 90"/>
                <a:gd name="T4" fmla="*/ 76 w 97"/>
                <a:gd name="T5" fmla="*/ 12 h 90"/>
                <a:gd name="T6" fmla="*/ 75 w 97"/>
                <a:gd name="T7" fmla="*/ 8 h 90"/>
                <a:gd name="T8" fmla="*/ 73 w 97"/>
                <a:gd name="T9" fmla="*/ 6 h 90"/>
                <a:gd name="T10" fmla="*/ 70 w 97"/>
                <a:gd name="T11" fmla="*/ 5 h 90"/>
                <a:gd name="T12" fmla="*/ 63 w 97"/>
                <a:gd name="T13" fmla="*/ 5 h 90"/>
                <a:gd name="T14" fmla="*/ 63 w 97"/>
                <a:gd name="T15" fmla="*/ 0 h 90"/>
                <a:gd name="T16" fmla="*/ 97 w 97"/>
                <a:gd name="T17" fmla="*/ 0 h 90"/>
                <a:gd name="T18" fmla="*/ 97 w 97"/>
                <a:gd name="T19" fmla="*/ 5 h 90"/>
                <a:gd name="T20" fmla="*/ 97 w 97"/>
                <a:gd name="T21" fmla="*/ 5 h 90"/>
                <a:gd name="T22" fmla="*/ 90 w 97"/>
                <a:gd name="T23" fmla="*/ 5 h 90"/>
                <a:gd name="T24" fmla="*/ 87 w 97"/>
                <a:gd name="T25" fmla="*/ 6 h 90"/>
                <a:gd name="T26" fmla="*/ 86 w 97"/>
                <a:gd name="T27" fmla="*/ 8 h 90"/>
                <a:gd name="T28" fmla="*/ 84 w 97"/>
                <a:gd name="T29" fmla="*/ 12 h 90"/>
                <a:gd name="T30" fmla="*/ 84 w 97"/>
                <a:gd name="T31" fmla="*/ 21 h 90"/>
                <a:gd name="T32" fmla="*/ 84 w 97"/>
                <a:gd name="T33" fmla="*/ 90 h 90"/>
                <a:gd name="T34" fmla="*/ 80 w 97"/>
                <a:gd name="T35" fmla="*/ 90 h 90"/>
                <a:gd name="T36" fmla="*/ 20 w 97"/>
                <a:gd name="T37" fmla="*/ 19 h 90"/>
                <a:gd name="T38" fmla="*/ 20 w 97"/>
                <a:gd name="T39" fmla="*/ 66 h 90"/>
                <a:gd name="T40" fmla="*/ 20 w 97"/>
                <a:gd name="T41" fmla="*/ 66 h 90"/>
                <a:gd name="T42" fmla="*/ 21 w 97"/>
                <a:gd name="T43" fmla="*/ 75 h 90"/>
                <a:gd name="T44" fmla="*/ 22 w 97"/>
                <a:gd name="T45" fmla="*/ 80 h 90"/>
                <a:gd name="T46" fmla="*/ 25 w 97"/>
                <a:gd name="T47" fmla="*/ 81 h 90"/>
                <a:gd name="T48" fmla="*/ 27 w 97"/>
                <a:gd name="T49" fmla="*/ 82 h 90"/>
                <a:gd name="T50" fmla="*/ 33 w 97"/>
                <a:gd name="T51" fmla="*/ 82 h 90"/>
                <a:gd name="T52" fmla="*/ 33 w 97"/>
                <a:gd name="T53" fmla="*/ 87 h 90"/>
                <a:gd name="T54" fmla="*/ 0 w 97"/>
                <a:gd name="T55" fmla="*/ 87 h 90"/>
                <a:gd name="T56" fmla="*/ 0 w 97"/>
                <a:gd name="T57" fmla="*/ 82 h 90"/>
                <a:gd name="T58" fmla="*/ 0 w 97"/>
                <a:gd name="T59" fmla="*/ 82 h 90"/>
                <a:gd name="T60" fmla="*/ 7 w 97"/>
                <a:gd name="T61" fmla="*/ 82 h 90"/>
                <a:gd name="T62" fmla="*/ 10 w 97"/>
                <a:gd name="T63" fmla="*/ 81 h 90"/>
                <a:gd name="T64" fmla="*/ 11 w 97"/>
                <a:gd name="T65" fmla="*/ 80 h 90"/>
                <a:gd name="T66" fmla="*/ 14 w 97"/>
                <a:gd name="T67" fmla="*/ 75 h 90"/>
                <a:gd name="T68" fmla="*/ 14 w 97"/>
                <a:gd name="T69" fmla="*/ 66 h 90"/>
                <a:gd name="T70" fmla="*/ 14 w 97"/>
                <a:gd name="T71" fmla="*/ 21 h 90"/>
                <a:gd name="T72" fmla="*/ 14 w 97"/>
                <a:gd name="T73" fmla="*/ 21 h 90"/>
                <a:gd name="T74" fmla="*/ 14 w 97"/>
                <a:gd name="T75" fmla="*/ 12 h 90"/>
                <a:gd name="T76" fmla="*/ 11 w 97"/>
                <a:gd name="T77" fmla="*/ 8 h 90"/>
                <a:gd name="T78" fmla="*/ 10 w 97"/>
                <a:gd name="T79" fmla="*/ 6 h 90"/>
                <a:gd name="T80" fmla="*/ 7 w 97"/>
                <a:gd name="T81" fmla="*/ 5 h 90"/>
                <a:gd name="T82" fmla="*/ 0 w 97"/>
                <a:gd name="T83" fmla="*/ 5 h 90"/>
                <a:gd name="T84" fmla="*/ 0 w 97"/>
                <a:gd name="T85" fmla="*/ 0 h 90"/>
                <a:gd name="T86" fmla="*/ 28 w 97"/>
                <a:gd name="T87" fmla="*/ 0 h 90"/>
                <a:gd name="T88" fmla="*/ 76 w 97"/>
                <a:gd name="T89" fmla="*/ 58 h 90"/>
                <a:gd name="T90" fmla="*/ 76 w 97"/>
                <a:gd name="T91"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0">
                  <a:moveTo>
                    <a:pt x="76" y="21"/>
                  </a:moveTo>
                  <a:lnTo>
                    <a:pt x="76" y="21"/>
                  </a:lnTo>
                  <a:lnTo>
                    <a:pt x="76" y="12"/>
                  </a:lnTo>
                  <a:lnTo>
                    <a:pt x="75" y="8"/>
                  </a:lnTo>
                  <a:lnTo>
                    <a:pt x="73" y="6"/>
                  </a:lnTo>
                  <a:lnTo>
                    <a:pt x="70" y="5"/>
                  </a:lnTo>
                  <a:lnTo>
                    <a:pt x="63" y="5"/>
                  </a:lnTo>
                  <a:lnTo>
                    <a:pt x="63" y="0"/>
                  </a:lnTo>
                  <a:lnTo>
                    <a:pt x="97" y="0"/>
                  </a:lnTo>
                  <a:lnTo>
                    <a:pt x="97" y="5"/>
                  </a:lnTo>
                  <a:lnTo>
                    <a:pt x="97" y="5"/>
                  </a:lnTo>
                  <a:lnTo>
                    <a:pt x="90" y="5"/>
                  </a:lnTo>
                  <a:lnTo>
                    <a:pt x="87" y="6"/>
                  </a:lnTo>
                  <a:lnTo>
                    <a:pt x="86" y="8"/>
                  </a:lnTo>
                  <a:lnTo>
                    <a:pt x="84" y="12"/>
                  </a:lnTo>
                  <a:lnTo>
                    <a:pt x="84" y="21"/>
                  </a:lnTo>
                  <a:lnTo>
                    <a:pt x="84" y="90"/>
                  </a:lnTo>
                  <a:lnTo>
                    <a:pt x="80" y="90"/>
                  </a:lnTo>
                  <a:lnTo>
                    <a:pt x="20" y="19"/>
                  </a:lnTo>
                  <a:lnTo>
                    <a:pt x="20" y="66"/>
                  </a:lnTo>
                  <a:lnTo>
                    <a:pt x="20" y="66"/>
                  </a:lnTo>
                  <a:lnTo>
                    <a:pt x="21" y="75"/>
                  </a:lnTo>
                  <a:lnTo>
                    <a:pt x="22" y="80"/>
                  </a:lnTo>
                  <a:lnTo>
                    <a:pt x="25" y="81"/>
                  </a:lnTo>
                  <a:lnTo>
                    <a:pt x="27" y="82"/>
                  </a:lnTo>
                  <a:lnTo>
                    <a:pt x="33" y="82"/>
                  </a:lnTo>
                  <a:lnTo>
                    <a:pt x="33" y="87"/>
                  </a:lnTo>
                  <a:lnTo>
                    <a:pt x="0" y="87"/>
                  </a:lnTo>
                  <a:lnTo>
                    <a:pt x="0" y="82"/>
                  </a:lnTo>
                  <a:lnTo>
                    <a:pt x="0" y="82"/>
                  </a:lnTo>
                  <a:lnTo>
                    <a:pt x="7" y="82"/>
                  </a:lnTo>
                  <a:lnTo>
                    <a:pt x="10" y="81"/>
                  </a:lnTo>
                  <a:lnTo>
                    <a:pt x="11" y="80"/>
                  </a:lnTo>
                  <a:lnTo>
                    <a:pt x="14" y="75"/>
                  </a:lnTo>
                  <a:lnTo>
                    <a:pt x="14" y="66"/>
                  </a:lnTo>
                  <a:lnTo>
                    <a:pt x="14" y="21"/>
                  </a:lnTo>
                  <a:lnTo>
                    <a:pt x="14" y="21"/>
                  </a:lnTo>
                  <a:lnTo>
                    <a:pt x="14"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9" name="Freeform 12"/>
            <p:cNvSpPr>
              <a:spLocks/>
            </p:cNvSpPr>
            <p:nvPr/>
          </p:nvSpPr>
          <p:spPr bwMode="auto">
            <a:xfrm>
              <a:off x="2638425" y="892175"/>
              <a:ext cx="127000" cy="138113"/>
            </a:xfrm>
            <a:custGeom>
              <a:avLst/>
              <a:gdLst>
                <a:gd name="T0" fmla="*/ 0 w 80"/>
                <a:gd name="T1" fmla="*/ 82 h 87"/>
                <a:gd name="T2" fmla="*/ 0 w 80"/>
                <a:gd name="T3" fmla="*/ 82 h 87"/>
                <a:gd name="T4" fmla="*/ 6 w 80"/>
                <a:gd name="T5" fmla="*/ 82 h 87"/>
                <a:gd name="T6" fmla="*/ 9 w 80"/>
                <a:gd name="T7" fmla="*/ 81 h 87"/>
                <a:gd name="T8" fmla="*/ 11 w 80"/>
                <a:gd name="T9" fmla="*/ 80 h 87"/>
                <a:gd name="T10" fmla="*/ 13 w 80"/>
                <a:gd name="T11" fmla="*/ 75 h 87"/>
                <a:gd name="T12" fmla="*/ 14 w 80"/>
                <a:gd name="T13" fmla="*/ 66 h 87"/>
                <a:gd name="T14" fmla="*/ 14 w 80"/>
                <a:gd name="T15" fmla="*/ 21 h 87"/>
                <a:gd name="T16" fmla="*/ 14 w 80"/>
                <a:gd name="T17" fmla="*/ 21 h 87"/>
                <a:gd name="T18" fmla="*/ 13 w 80"/>
                <a:gd name="T19" fmla="*/ 12 h 87"/>
                <a:gd name="T20" fmla="*/ 11 w 80"/>
                <a:gd name="T21" fmla="*/ 8 h 87"/>
                <a:gd name="T22" fmla="*/ 9 w 80"/>
                <a:gd name="T23" fmla="*/ 6 h 87"/>
                <a:gd name="T24" fmla="*/ 6 w 80"/>
                <a:gd name="T25" fmla="*/ 5 h 87"/>
                <a:gd name="T26" fmla="*/ 0 w 80"/>
                <a:gd name="T27" fmla="*/ 5 h 87"/>
                <a:gd name="T28" fmla="*/ 0 w 80"/>
                <a:gd name="T29" fmla="*/ 0 h 87"/>
                <a:gd name="T30" fmla="*/ 74 w 80"/>
                <a:gd name="T31" fmla="*/ 0 h 87"/>
                <a:gd name="T32" fmla="*/ 75 w 80"/>
                <a:gd name="T33" fmla="*/ 21 h 87"/>
                <a:gd name="T34" fmla="*/ 72 w 80"/>
                <a:gd name="T35" fmla="*/ 21 h 87"/>
                <a:gd name="T36" fmla="*/ 70 w 80"/>
                <a:gd name="T37" fmla="*/ 19 h 87"/>
                <a:gd name="T38" fmla="*/ 70 w 80"/>
                <a:gd name="T39" fmla="*/ 19 h 87"/>
                <a:gd name="T40" fmla="*/ 69 w 80"/>
                <a:gd name="T41" fmla="*/ 12 h 87"/>
                <a:gd name="T42" fmla="*/ 67 w 80"/>
                <a:gd name="T43" fmla="*/ 10 h 87"/>
                <a:gd name="T44" fmla="*/ 62 w 80"/>
                <a:gd name="T45" fmla="*/ 8 h 87"/>
                <a:gd name="T46" fmla="*/ 53 w 80"/>
                <a:gd name="T47" fmla="*/ 8 h 87"/>
                <a:gd name="T48" fmla="*/ 31 w 80"/>
                <a:gd name="T49" fmla="*/ 8 h 87"/>
                <a:gd name="T50" fmla="*/ 31 w 80"/>
                <a:gd name="T51" fmla="*/ 38 h 87"/>
                <a:gd name="T52" fmla="*/ 40 w 80"/>
                <a:gd name="T53" fmla="*/ 38 h 87"/>
                <a:gd name="T54" fmla="*/ 40 w 80"/>
                <a:gd name="T55" fmla="*/ 38 h 87"/>
                <a:gd name="T56" fmla="*/ 48 w 80"/>
                <a:gd name="T57" fmla="*/ 37 h 87"/>
                <a:gd name="T58" fmla="*/ 53 w 80"/>
                <a:gd name="T59" fmla="*/ 36 h 87"/>
                <a:gd name="T60" fmla="*/ 54 w 80"/>
                <a:gd name="T61" fmla="*/ 33 h 87"/>
                <a:gd name="T62" fmla="*/ 56 w 80"/>
                <a:gd name="T63" fmla="*/ 31 h 87"/>
                <a:gd name="T64" fmla="*/ 56 w 80"/>
                <a:gd name="T65" fmla="*/ 25 h 87"/>
                <a:gd name="T66" fmla="*/ 60 w 80"/>
                <a:gd name="T67" fmla="*/ 25 h 87"/>
                <a:gd name="T68" fmla="*/ 60 w 80"/>
                <a:gd name="T69" fmla="*/ 58 h 87"/>
                <a:gd name="T70" fmla="*/ 56 w 80"/>
                <a:gd name="T71" fmla="*/ 58 h 87"/>
                <a:gd name="T72" fmla="*/ 56 w 80"/>
                <a:gd name="T73" fmla="*/ 58 h 87"/>
                <a:gd name="T74" fmla="*/ 56 w 80"/>
                <a:gd name="T75" fmla="*/ 50 h 87"/>
                <a:gd name="T76" fmla="*/ 54 w 80"/>
                <a:gd name="T77" fmla="*/ 49 h 87"/>
                <a:gd name="T78" fmla="*/ 53 w 80"/>
                <a:gd name="T79" fmla="*/ 47 h 87"/>
                <a:gd name="T80" fmla="*/ 48 w 80"/>
                <a:gd name="T81" fmla="*/ 46 h 87"/>
                <a:gd name="T82" fmla="*/ 40 w 80"/>
                <a:gd name="T83" fmla="*/ 44 h 87"/>
                <a:gd name="T84" fmla="*/ 31 w 80"/>
                <a:gd name="T85" fmla="*/ 44 h 87"/>
                <a:gd name="T86" fmla="*/ 31 w 80"/>
                <a:gd name="T87" fmla="*/ 64 h 87"/>
                <a:gd name="T88" fmla="*/ 31 w 80"/>
                <a:gd name="T89" fmla="*/ 64 h 87"/>
                <a:gd name="T90" fmla="*/ 32 w 80"/>
                <a:gd name="T91" fmla="*/ 73 h 87"/>
                <a:gd name="T92" fmla="*/ 33 w 80"/>
                <a:gd name="T93" fmla="*/ 77 h 87"/>
                <a:gd name="T94" fmla="*/ 36 w 80"/>
                <a:gd name="T95" fmla="*/ 79 h 87"/>
                <a:gd name="T96" fmla="*/ 38 w 80"/>
                <a:gd name="T97" fmla="*/ 80 h 87"/>
                <a:gd name="T98" fmla="*/ 46 w 80"/>
                <a:gd name="T99" fmla="*/ 81 h 87"/>
                <a:gd name="T100" fmla="*/ 58 w 80"/>
                <a:gd name="T101" fmla="*/ 81 h 87"/>
                <a:gd name="T102" fmla="*/ 58 w 80"/>
                <a:gd name="T103" fmla="*/ 81 h 87"/>
                <a:gd name="T104" fmla="*/ 67 w 80"/>
                <a:gd name="T105" fmla="*/ 80 h 87"/>
                <a:gd name="T106" fmla="*/ 72 w 80"/>
                <a:gd name="T107" fmla="*/ 77 h 87"/>
                <a:gd name="T108" fmla="*/ 74 w 80"/>
                <a:gd name="T109" fmla="*/ 75 h 87"/>
                <a:gd name="T110" fmla="*/ 75 w 80"/>
                <a:gd name="T111" fmla="*/ 70 h 87"/>
                <a:gd name="T112" fmla="*/ 75 w 80"/>
                <a:gd name="T113" fmla="*/ 66 h 87"/>
                <a:gd name="T114" fmla="*/ 80 w 80"/>
                <a:gd name="T115" fmla="*/ 66 h 87"/>
                <a:gd name="T116" fmla="*/ 79 w 80"/>
                <a:gd name="T117" fmla="*/ 87 h 87"/>
                <a:gd name="T118" fmla="*/ 0 w 80"/>
                <a:gd name="T119" fmla="*/ 87 h 87"/>
                <a:gd name="T120" fmla="*/ 0 w 80"/>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 h="87">
                  <a:moveTo>
                    <a:pt x="0" y="82"/>
                  </a:moveTo>
                  <a:lnTo>
                    <a:pt x="0" y="82"/>
                  </a:lnTo>
                  <a:lnTo>
                    <a:pt x="6" y="82"/>
                  </a:lnTo>
                  <a:lnTo>
                    <a:pt x="9" y="81"/>
                  </a:lnTo>
                  <a:lnTo>
                    <a:pt x="11" y="80"/>
                  </a:lnTo>
                  <a:lnTo>
                    <a:pt x="13" y="75"/>
                  </a:lnTo>
                  <a:lnTo>
                    <a:pt x="14" y="66"/>
                  </a:lnTo>
                  <a:lnTo>
                    <a:pt x="14" y="21"/>
                  </a:lnTo>
                  <a:lnTo>
                    <a:pt x="14" y="21"/>
                  </a:lnTo>
                  <a:lnTo>
                    <a:pt x="13" y="12"/>
                  </a:lnTo>
                  <a:lnTo>
                    <a:pt x="11" y="8"/>
                  </a:lnTo>
                  <a:lnTo>
                    <a:pt x="9" y="6"/>
                  </a:lnTo>
                  <a:lnTo>
                    <a:pt x="6" y="5"/>
                  </a:lnTo>
                  <a:lnTo>
                    <a:pt x="0" y="5"/>
                  </a:lnTo>
                  <a:lnTo>
                    <a:pt x="0" y="0"/>
                  </a:lnTo>
                  <a:lnTo>
                    <a:pt x="74" y="0"/>
                  </a:lnTo>
                  <a:lnTo>
                    <a:pt x="75" y="21"/>
                  </a:lnTo>
                  <a:lnTo>
                    <a:pt x="72" y="21"/>
                  </a:lnTo>
                  <a:lnTo>
                    <a:pt x="70" y="19"/>
                  </a:lnTo>
                  <a:lnTo>
                    <a:pt x="70" y="19"/>
                  </a:lnTo>
                  <a:lnTo>
                    <a:pt x="69" y="12"/>
                  </a:lnTo>
                  <a:lnTo>
                    <a:pt x="67" y="10"/>
                  </a:lnTo>
                  <a:lnTo>
                    <a:pt x="62" y="8"/>
                  </a:lnTo>
                  <a:lnTo>
                    <a:pt x="53" y="8"/>
                  </a:lnTo>
                  <a:lnTo>
                    <a:pt x="31" y="8"/>
                  </a:lnTo>
                  <a:lnTo>
                    <a:pt x="31" y="38"/>
                  </a:lnTo>
                  <a:lnTo>
                    <a:pt x="40" y="38"/>
                  </a:lnTo>
                  <a:lnTo>
                    <a:pt x="40" y="38"/>
                  </a:lnTo>
                  <a:lnTo>
                    <a:pt x="48" y="37"/>
                  </a:lnTo>
                  <a:lnTo>
                    <a:pt x="53" y="36"/>
                  </a:lnTo>
                  <a:lnTo>
                    <a:pt x="54" y="33"/>
                  </a:lnTo>
                  <a:lnTo>
                    <a:pt x="56" y="31"/>
                  </a:lnTo>
                  <a:lnTo>
                    <a:pt x="56" y="25"/>
                  </a:lnTo>
                  <a:lnTo>
                    <a:pt x="60" y="25"/>
                  </a:lnTo>
                  <a:lnTo>
                    <a:pt x="60" y="58"/>
                  </a:lnTo>
                  <a:lnTo>
                    <a:pt x="56" y="58"/>
                  </a:lnTo>
                  <a:lnTo>
                    <a:pt x="56" y="58"/>
                  </a:lnTo>
                  <a:lnTo>
                    <a:pt x="56" y="50"/>
                  </a:lnTo>
                  <a:lnTo>
                    <a:pt x="54" y="49"/>
                  </a:lnTo>
                  <a:lnTo>
                    <a:pt x="53" y="47"/>
                  </a:lnTo>
                  <a:lnTo>
                    <a:pt x="48" y="46"/>
                  </a:lnTo>
                  <a:lnTo>
                    <a:pt x="40" y="44"/>
                  </a:lnTo>
                  <a:lnTo>
                    <a:pt x="31" y="44"/>
                  </a:lnTo>
                  <a:lnTo>
                    <a:pt x="31" y="64"/>
                  </a:lnTo>
                  <a:lnTo>
                    <a:pt x="31" y="64"/>
                  </a:lnTo>
                  <a:lnTo>
                    <a:pt x="32" y="73"/>
                  </a:lnTo>
                  <a:lnTo>
                    <a:pt x="33" y="77"/>
                  </a:lnTo>
                  <a:lnTo>
                    <a:pt x="36" y="79"/>
                  </a:lnTo>
                  <a:lnTo>
                    <a:pt x="38" y="80"/>
                  </a:lnTo>
                  <a:lnTo>
                    <a:pt x="46" y="81"/>
                  </a:lnTo>
                  <a:lnTo>
                    <a:pt x="58" y="81"/>
                  </a:lnTo>
                  <a:lnTo>
                    <a:pt x="58" y="81"/>
                  </a:lnTo>
                  <a:lnTo>
                    <a:pt x="67" y="80"/>
                  </a:lnTo>
                  <a:lnTo>
                    <a:pt x="72" y="77"/>
                  </a:lnTo>
                  <a:lnTo>
                    <a:pt x="74" y="75"/>
                  </a:lnTo>
                  <a:lnTo>
                    <a:pt x="75" y="70"/>
                  </a:lnTo>
                  <a:lnTo>
                    <a:pt x="75" y="66"/>
                  </a:lnTo>
                  <a:lnTo>
                    <a:pt x="80" y="66"/>
                  </a:lnTo>
                  <a:lnTo>
                    <a:pt x="79"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0" name="Freeform 13"/>
            <p:cNvSpPr>
              <a:spLocks/>
            </p:cNvSpPr>
            <p:nvPr/>
          </p:nvSpPr>
          <p:spPr bwMode="auto">
            <a:xfrm>
              <a:off x="2800350" y="892175"/>
              <a:ext cx="153988" cy="142875"/>
            </a:xfrm>
            <a:custGeom>
              <a:avLst/>
              <a:gdLst>
                <a:gd name="T0" fmla="*/ 62 w 97"/>
                <a:gd name="T1" fmla="*/ 0 h 90"/>
                <a:gd name="T2" fmla="*/ 97 w 97"/>
                <a:gd name="T3" fmla="*/ 5 h 90"/>
                <a:gd name="T4" fmla="*/ 90 w 97"/>
                <a:gd name="T5" fmla="*/ 5 h 90"/>
                <a:gd name="T6" fmla="*/ 86 w 97"/>
                <a:gd name="T7" fmla="*/ 8 h 90"/>
                <a:gd name="T8" fmla="*/ 84 w 97"/>
                <a:gd name="T9" fmla="*/ 21 h 90"/>
                <a:gd name="T10" fmla="*/ 84 w 97"/>
                <a:gd name="T11" fmla="*/ 55 h 90"/>
                <a:gd name="T12" fmla="*/ 80 w 97"/>
                <a:gd name="T13" fmla="*/ 70 h 90"/>
                <a:gd name="T14" fmla="*/ 73 w 97"/>
                <a:gd name="T15" fmla="*/ 81 h 90"/>
                <a:gd name="T16" fmla="*/ 62 w 97"/>
                <a:gd name="T17" fmla="*/ 87 h 90"/>
                <a:gd name="T18" fmla="*/ 48 w 97"/>
                <a:gd name="T19" fmla="*/ 90 h 90"/>
                <a:gd name="T20" fmla="*/ 42 w 97"/>
                <a:gd name="T21" fmla="*/ 89 h 90"/>
                <a:gd name="T22" fmla="*/ 30 w 97"/>
                <a:gd name="T23" fmla="*/ 85 h 90"/>
                <a:gd name="T24" fmla="*/ 20 w 97"/>
                <a:gd name="T25" fmla="*/ 76 h 90"/>
                <a:gd name="T26" fmla="*/ 15 w 97"/>
                <a:gd name="T27" fmla="*/ 63 h 90"/>
                <a:gd name="T28" fmla="*/ 14 w 97"/>
                <a:gd name="T29" fmla="*/ 21 h 90"/>
                <a:gd name="T30" fmla="*/ 14 w 97"/>
                <a:gd name="T31" fmla="*/ 12 h 90"/>
                <a:gd name="T32" fmla="*/ 10 w 97"/>
                <a:gd name="T33" fmla="*/ 6 h 90"/>
                <a:gd name="T34" fmla="*/ 0 w 97"/>
                <a:gd name="T35" fmla="*/ 5 h 90"/>
                <a:gd name="T36" fmla="*/ 46 w 97"/>
                <a:gd name="T37" fmla="*/ 0 h 90"/>
                <a:gd name="T38" fmla="*/ 46 w 97"/>
                <a:gd name="T39" fmla="*/ 5 h 90"/>
                <a:gd name="T40" fmla="*/ 36 w 97"/>
                <a:gd name="T41" fmla="*/ 6 h 90"/>
                <a:gd name="T42" fmla="*/ 32 w 97"/>
                <a:gd name="T43" fmla="*/ 12 h 90"/>
                <a:gd name="T44" fmla="*/ 32 w 97"/>
                <a:gd name="T45" fmla="*/ 53 h 90"/>
                <a:gd name="T46" fmla="*/ 32 w 97"/>
                <a:gd name="T47" fmla="*/ 60 h 90"/>
                <a:gd name="T48" fmla="*/ 36 w 97"/>
                <a:gd name="T49" fmla="*/ 70 h 90"/>
                <a:gd name="T50" fmla="*/ 42 w 97"/>
                <a:gd name="T51" fmla="*/ 76 h 90"/>
                <a:gd name="T52" fmla="*/ 49 w 97"/>
                <a:gd name="T53" fmla="*/ 80 h 90"/>
                <a:gd name="T54" fmla="*/ 54 w 97"/>
                <a:gd name="T55" fmla="*/ 81 h 90"/>
                <a:gd name="T56" fmla="*/ 63 w 97"/>
                <a:gd name="T57" fmla="*/ 79 h 90"/>
                <a:gd name="T58" fmla="*/ 69 w 97"/>
                <a:gd name="T59" fmla="*/ 74 h 90"/>
                <a:gd name="T60" fmla="*/ 74 w 97"/>
                <a:gd name="T61" fmla="*/ 65 h 90"/>
                <a:gd name="T62" fmla="*/ 75 w 97"/>
                <a:gd name="T63" fmla="*/ 53 h 90"/>
                <a:gd name="T64" fmla="*/ 75 w 97"/>
                <a:gd name="T65" fmla="*/ 21 h 90"/>
                <a:gd name="T66" fmla="*/ 73 w 97"/>
                <a:gd name="T67" fmla="*/ 8 h 90"/>
                <a:gd name="T68" fmla="*/ 69 w 97"/>
                <a:gd name="T69" fmla="*/ 5 h 90"/>
                <a:gd name="T70" fmla="*/ 62 w 97"/>
                <a:gd name="T71" fmla="*/ 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90">
                  <a:moveTo>
                    <a:pt x="62" y="5"/>
                  </a:moveTo>
                  <a:lnTo>
                    <a:pt x="62" y="0"/>
                  </a:lnTo>
                  <a:lnTo>
                    <a:pt x="97" y="0"/>
                  </a:lnTo>
                  <a:lnTo>
                    <a:pt x="97" y="5"/>
                  </a:lnTo>
                  <a:lnTo>
                    <a:pt x="97" y="5"/>
                  </a:lnTo>
                  <a:lnTo>
                    <a:pt x="90" y="5"/>
                  </a:lnTo>
                  <a:lnTo>
                    <a:pt x="88" y="6"/>
                  </a:lnTo>
                  <a:lnTo>
                    <a:pt x="86" y="8"/>
                  </a:lnTo>
                  <a:lnTo>
                    <a:pt x="84" y="12"/>
                  </a:lnTo>
                  <a:lnTo>
                    <a:pt x="84" y="21"/>
                  </a:lnTo>
                  <a:lnTo>
                    <a:pt x="84" y="55"/>
                  </a:lnTo>
                  <a:lnTo>
                    <a:pt x="84" y="55"/>
                  </a:lnTo>
                  <a:lnTo>
                    <a:pt x="83" y="63"/>
                  </a:lnTo>
                  <a:lnTo>
                    <a:pt x="80" y="70"/>
                  </a:lnTo>
                  <a:lnTo>
                    <a:pt x="78" y="76"/>
                  </a:lnTo>
                  <a:lnTo>
                    <a:pt x="73" y="81"/>
                  </a:lnTo>
                  <a:lnTo>
                    <a:pt x="68" y="85"/>
                  </a:lnTo>
                  <a:lnTo>
                    <a:pt x="62" y="87"/>
                  </a:lnTo>
                  <a:lnTo>
                    <a:pt x="56" y="89"/>
                  </a:lnTo>
                  <a:lnTo>
                    <a:pt x="48" y="90"/>
                  </a:lnTo>
                  <a:lnTo>
                    <a:pt x="48" y="90"/>
                  </a:lnTo>
                  <a:lnTo>
                    <a:pt x="42" y="89"/>
                  </a:lnTo>
                  <a:lnTo>
                    <a:pt x="35" y="87"/>
                  </a:lnTo>
                  <a:lnTo>
                    <a:pt x="30" y="85"/>
                  </a:lnTo>
                  <a:lnTo>
                    <a:pt x="24" y="81"/>
                  </a:lnTo>
                  <a:lnTo>
                    <a:pt x="20" y="76"/>
                  </a:lnTo>
                  <a:lnTo>
                    <a:pt x="16" y="70"/>
                  </a:lnTo>
                  <a:lnTo>
                    <a:pt x="15" y="63"/>
                  </a:lnTo>
                  <a:lnTo>
                    <a:pt x="14" y="55"/>
                  </a:lnTo>
                  <a:lnTo>
                    <a:pt x="14" y="21"/>
                  </a:lnTo>
                  <a:lnTo>
                    <a:pt x="14" y="21"/>
                  </a:lnTo>
                  <a:lnTo>
                    <a:pt x="14" y="12"/>
                  </a:lnTo>
                  <a:lnTo>
                    <a:pt x="11" y="8"/>
                  </a:lnTo>
                  <a:lnTo>
                    <a:pt x="10" y="6"/>
                  </a:lnTo>
                  <a:lnTo>
                    <a:pt x="8" y="5"/>
                  </a:lnTo>
                  <a:lnTo>
                    <a:pt x="0" y="5"/>
                  </a:lnTo>
                  <a:lnTo>
                    <a:pt x="0" y="0"/>
                  </a:lnTo>
                  <a:lnTo>
                    <a:pt x="46" y="0"/>
                  </a:lnTo>
                  <a:lnTo>
                    <a:pt x="46" y="5"/>
                  </a:lnTo>
                  <a:lnTo>
                    <a:pt x="46" y="5"/>
                  </a:lnTo>
                  <a:lnTo>
                    <a:pt x="38" y="5"/>
                  </a:lnTo>
                  <a:lnTo>
                    <a:pt x="36" y="6"/>
                  </a:lnTo>
                  <a:lnTo>
                    <a:pt x="35" y="8"/>
                  </a:lnTo>
                  <a:lnTo>
                    <a:pt x="32" y="12"/>
                  </a:lnTo>
                  <a:lnTo>
                    <a:pt x="32" y="21"/>
                  </a:lnTo>
                  <a:lnTo>
                    <a:pt x="32" y="53"/>
                  </a:lnTo>
                  <a:lnTo>
                    <a:pt x="32" y="53"/>
                  </a:lnTo>
                  <a:lnTo>
                    <a:pt x="32" y="60"/>
                  </a:lnTo>
                  <a:lnTo>
                    <a:pt x="33" y="65"/>
                  </a:lnTo>
                  <a:lnTo>
                    <a:pt x="36" y="70"/>
                  </a:lnTo>
                  <a:lnTo>
                    <a:pt x="38" y="74"/>
                  </a:lnTo>
                  <a:lnTo>
                    <a:pt x="42" y="76"/>
                  </a:lnTo>
                  <a:lnTo>
                    <a:pt x="46" y="79"/>
                  </a:lnTo>
                  <a:lnTo>
                    <a:pt x="49" y="80"/>
                  </a:lnTo>
                  <a:lnTo>
                    <a:pt x="54" y="81"/>
                  </a:lnTo>
                  <a:lnTo>
                    <a:pt x="54" y="81"/>
                  </a:lnTo>
                  <a:lnTo>
                    <a:pt x="59" y="80"/>
                  </a:lnTo>
                  <a:lnTo>
                    <a:pt x="63" y="79"/>
                  </a:lnTo>
                  <a:lnTo>
                    <a:pt x="67" y="76"/>
                  </a:lnTo>
                  <a:lnTo>
                    <a:pt x="69" y="74"/>
                  </a:lnTo>
                  <a:lnTo>
                    <a:pt x="73" y="70"/>
                  </a:lnTo>
                  <a:lnTo>
                    <a:pt x="74" y="65"/>
                  </a:lnTo>
                  <a:lnTo>
                    <a:pt x="75" y="60"/>
                  </a:lnTo>
                  <a:lnTo>
                    <a:pt x="75" y="53"/>
                  </a:lnTo>
                  <a:lnTo>
                    <a:pt x="75" y="21"/>
                  </a:lnTo>
                  <a:lnTo>
                    <a:pt x="75" y="21"/>
                  </a:lnTo>
                  <a:lnTo>
                    <a:pt x="75" y="12"/>
                  </a:lnTo>
                  <a:lnTo>
                    <a:pt x="73" y="8"/>
                  </a:lnTo>
                  <a:lnTo>
                    <a:pt x="72" y="6"/>
                  </a:lnTo>
                  <a:lnTo>
                    <a:pt x="69" y="5"/>
                  </a:lnTo>
                  <a:lnTo>
                    <a:pt x="62" y="5"/>
                  </a:lnTo>
                  <a:lnTo>
                    <a:pt x="62"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1" name="Freeform 14"/>
            <p:cNvSpPr>
              <a:spLocks/>
            </p:cNvSpPr>
            <p:nvPr/>
          </p:nvSpPr>
          <p:spPr bwMode="auto">
            <a:xfrm>
              <a:off x="2965450" y="892175"/>
              <a:ext cx="158750" cy="142875"/>
            </a:xfrm>
            <a:custGeom>
              <a:avLst/>
              <a:gdLst>
                <a:gd name="T0" fmla="*/ 83 w 100"/>
                <a:gd name="T1" fmla="*/ 17 h 90"/>
                <a:gd name="T2" fmla="*/ 51 w 100"/>
                <a:gd name="T3" fmla="*/ 90 h 90"/>
                <a:gd name="T4" fmla="*/ 49 w 100"/>
                <a:gd name="T5" fmla="*/ 90 h 90"/>
                <a:gd name="T6" fmla="*/ 17 w 100"/>
                <a:gd name="T7" fmla="*/ 17 h 90"/>
                <a:gd name="T8" fmla="*/ 17 w 100"/>
                <a:gd name="T9" fmla="*/ 17 h 90"/>
                <a:gd name="T10" fmla="*/ 14 w 100"/>
                <a:gd name="T11" fmla="*/ 11 h 90"/>
                <a:gd name="T12" fmla="*/ 11 w 100"/>
                <a:gd name="T13" fmla="*/ 8 h 90"/>
                <a:gd name="T14" fmla="*/ 7 w 100"/>
                <a:gd name="T15" fmla="*/ 5 h 90"/>
                <a:gd name="T16" fmla="*/ 0 w 100"/>
                <a:gd name="T17" fmla="*/ 5 h 90"/>
                <a:gd name="T18" fmla="*/ 0 w 100"/>
                <a:gd name="T19" fmla="*/ 0 h 90"/>
                <a:gd name="T20" fmla="*/ 47 w 100"/>
                <a:gd name="T21" fmla="*/ 0 h 90"/>
                <a:gd name="T22" fmla="*/ 47 w 100"/>
                <a:gd name="T23" fmla="*/ 5 h 90"/>
                <a:gd name="T24" fmla="*/ 47 w 100"/>
                <a:gd name="T25" fmla="*/ 5 h 90"/>
                <a:gd name="T26" fmla="*/ 39 w 100"/>
                <a:gd name="T27" fmla="*/ 5 h 90"/>
                <a:gd name="T28" fmla="*/ 35 w 100"/>
                <a:gd name="T29" fmla="*/ 8 h 90"/>
                <a:gd name="T30" fmla="*/ 35 w 100"/>
                <a:gd name="T31" fmla="*/ 9 h 90"/>
                <a:gd name="T32" fmla="*/ 34 w 100"/>
                <a:gd name="T33" fmla="*/ 11 h 90"/>
                <a:gd name="T34" fmla="*/ 36 w 100"/>
                <a:gd name="T35" fmla="*/ 16 h 90"/>
                <a:gd name="T36" fmla="*/ 56 w 100"/>
                <a:gd name="T37" fmla="*/ 63 h 90"/>
                <a:gd name="T38" fmla="*/ 77 w 100"/>
                <a:gd name="T39" fmla="*/ 16 h 90"/>
                <a:gd name="T40" fmla="*/ 77 w 100"/>
                <a:gd name="T41" fmla="*/ 16 h 90"/>
                <a:gd name="T42" fmla="*/ 78 w 100"/>
                <a:gd name="T43" fmla="*/ 11 h 90"/>
                <a:gd name="T44" fmla="*/ 78 w 100"/>
                <a:gd name="T45" fmla="*/ 9 h 90"/>
                <a:gd name="T46" fmla="*/ 77 w 100"/>
                <a:gd name="T47" fmla="*/ 8 h 90"/>
                <a:gd name="T48" fmla="*/ 73 w 100"/>
                <a:gd name="T49" fmla="*/ 5 h 90"/>
                <a:gd name="T50" fmla="*/ 66 w 100"/>
                <a:gd name="T51" fmla="*/ 5 h 90"/>
                <a:gd name="T52" fmla="*/ 66 w 100"/>
                <a:gd name="T53" fmla="*/ 0 h 90"/>
                <a:gd name="T54" fmla="*/ 100 w 100"/>
                <a:gd name="T55" fmla="*/ 0 h 90"/>
                <a:gd name="T56" fmla="*/ 100 w 100"/>
                <a:gd name="T57" fmla="*/ 5 h 90"/>
                <a:gd name="T58" fmla="*/ 100 w 100"/>
                <a:gd name="T59" fmla="*/ 5 h 90"/>
                <a:gd name="T60" fmla="*/ 94 w 100"/>
                <a:gd name="T61" fmla="*/ 5 h 90"/>
                <a:gd name="T62" fmla="*/ 89 w 100"/>
                <a:gd name="T63" fmla="*/ 8 h 90"/>
                <a:gd name="T64" fmla="*/ 87 w 100"/>
                <a:gd name="T65" fmla="*/ 11 h 90"/>
                <a:gd name="T66" fmla="*/ 83 w 100"/>
                <a:gd name="T67" fmla="*/ 17 h 90"/>
                <a:gd name="T68" fmla="*/ 83 w 100"/>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90">
                  <a:moveTo>
                    <a:pt x="83" y="17"/>
                  </a:moveTo>
                  <a:lnTo>
                    <a:pt x="51" y="90"/>
                  </a:lnTo>
                  <a:lnTo>
                    <a:pt x="49" y="90"/>
                  </a:lnTo>
                  <a:lnTo>
                    <a:pt x="17" y="17"/>
                  </a:lnTo>
                  <a:lnTo>
                    <a:pt x="17" y="17"/>
                  </a:lnTo>
                  <a:lnTo>
                    <a:pt x="14" y="11"/>
                  </a:lnTo>
                  <a:lnTo>
                    <a:pt x="11" y="8"/>
                  </a:lnTo>
                  <a:lnTo>
                    <a:pt x="7" y="5"/>
                  </a:lnTo>
                  <a:lnTo>
                    <a:pt x="0" y="5"/>
                  </a:lnTo>
                  <a:lnTo>
                    <a:pt x="0" y="0"/>
                  </a:lnTo>
                  <a:lnTo>
                    <a:pt x="47" y="0"/>
                  </a:lnTo>
                  <a:lnTo>
                    <a:pt x="47" y="5"/>
                  </a:lnTo>
                  <a:lnTo>
                    <a:pt x="47" y="5"/>
                  </a:lnTo>
                  <a:lnTo>
                    <a:pt x="39" y="5"/>
                  </a:lnTo>
                  <a:lnTo>
                    <a:pt x="35" y="8"/>
                  </a:lnTo>
                  <a:lnTo>
                    <a:pt x="35" y="9"/>
                  </a:lnTo>
                  <a:lnTo>
                    <a:pt x="34" y="11"/>
                  </a:lnTo>
                  <a:lnTo>
                    <a:pt x="36"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2" name="Freeform 15"/>
            <p:cNvSpPr>
              <a:spLocks noEditPoints="1"/>
            </p:cNvSpPr>
            <p:nvPr/>
          </p:nvSpPr>
          <p:spPr bwMode="auto">
            <a:xfrm>
              <a:off x="3140075"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0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1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20 w 96"/>
                <a:gd name="T49" fmla="*/ 52 h 92"/>
                <a:gd name="T50" fmla="*/ 22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0" y="55"/>
                  </a:lnTo>
                  <a:lnTo>
                    <a:pt x="0" y="46"/>
                  </a:lnTo>
                  <a:lnTo>
                    <a:pt x="0" y="46"/>
                  </a:lnTo>
                  <a:lnTo>
                    <a:pt x="0" y="37"/>
                  </a:lnTo>
                  <a:lnTo>
                    <a:pt x="4" y="28"/>
                  </a:lnTo>
                  <a:lnTo>
                    <a:pt x="8" y="21"/>
                  </a:lnTo>
                  <a:lnTo>
                    <a:pt x="14" y="13"/>
                  </a:lnTo>
                  <a:lnTo>
                    <a:pt x="21" y="8"/>
                  </a:lnTo>
                  <a:lnTo>
                    <a:pt x="30" y="3"/>
                  </a:lnTo>
                  <a:lnTo>
                    <a:pt x="38" y="1"/>
                  </a:lnTo>
                  <a:lnTo>
                    <a:pt x="48" y="0"/>
                  </a:lnTo>
                  <a:lnTo>
                    <a:pt x="48" y="0"/>
                  </a:lnTo>
                  <a:lnTo>
                    <a:pt x="58" y="1"/>
                  </a:lnTo>
                  <a:lnTo>
                    <a:pt x="67" y="3"/>
                  </a:lnTo>
                  <a:lnTo>
                    <a:pt x="75" y="8"/>
                  </a:lnTo>
                  <a:lnTo>
                    <a:pt x="81" y="13"/>
                  </a:lnTo>
                  <a:lnTo>
                    <a:pt x="87" y="21"/>
                  </a:lnTo>
                  <a:lnTo>
                    <a:pt x="92" y="28"/>
                  </a:lnTo>
                  <a:lnTo>
                    <a:pt x="95" y="37"/>
                  </a:lnTo>
                  <a:lnTo>
                    <a:pt x="96" y="46"/>
                  </a:lnTo>
                  <a:lnTo>
                    <a:pt x="96" y="46"/>
                  </a:lnTo>
                  <a:lnTo>
                    <a:pt x="95" y="55"/>
                  </a:lnTo>
                  <a:lnTo>
                    <a:pt x="92" y="64"/>
                  </a:lnTo>
                  <a:lnTo>
                    <a:pt x="87" y="71"/>
                  </a:lnTo>
                  <a:lnTo>
                    <a:pt x="81"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2" y="25"/>
                  </a:lnTo>
                  <a:lnTo>
                    <a:pt x="21" y="33"/>
                  </a:lnTo>
                  <a:lnTo>
                    <a:pt x="20" y="39"/>
                  </a:lnTo>
                  <a:lnTo>
                    <a:pt x="19" y="46"/>
                  </a:lnTo>
                  <a:lnTo>
                    <a:pt x="19" y="46"/>
                  </a:lnTo>
                  <a:lnTo>
                    <a:pt x="20" y="52"/>
                  </a:lnTo>
                  <a:lnTo>
                    <a:pt x="21" y="59"/>
                  </a:lnTo>
                  <a:lnTo>
                    <a:pt x="22"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3" name="Freeform 16"/>
            <p:cNvSpPr>
              <a:spLocks/>
            </p:cNvSpPr>
            <p:nvPr/>
          </p:nvSpPr>
          <p:spPr bwMode="auto">
            <a:xfrm>
              <a:off x="3336925" y="889000"/>
              <a:ext cx="93663" cy="146050"/>
            </a:xfrm>
            <a:custGeom>
              <a:avLst/>
              <a:gdLst>
                <a:gd name="T0" fmla="*/ 0 w 59"/>
                <a:gd name="T1" fmla="*/ 92 h 92"/>
                <a:gd name="T2" fmla="*/ 4 w 59"/>
                <a:gd name="T3" fmla="*/ 60 h 92"/>
                <a:gd name="T4" fmla="*/ 5 w 59"/>
                <a:gd name="T5" fmla="*/ 65 h 92"/>
                <a:gd name="T6" fmla="*/ 10 w 59"/>
                <a:gd name="T7" fmla="*/ 75 h 92"/>
                <a:gd name="T8" fmla="*/ 18 w 59"/>
                <a:gd name="T9" fmla="*/ 81 h 92"/>
                <a:gd name="T10" fmla="*/ 26 w 59"/>
                <a:gd name="T11" fmla="*/ 84 h 92"/>
                <a:gd name="T12" fmla="*/ 31 w 59"/>
                <a:gd name="T13" fmla="*/ 86 h 92"/>
                <a:gd name="T14" fmla="*/ 41 w 59"/>
                <a:gd name="T15" fmla="*/ 82 h 92"/>
                <a:gd name="T16" fmla="*/ 45 w 59"/>
                <a:gd name="T17" fmla="*/ 71 h 92"/>
                <a:gd name="T18" fmla="*/ 45 w 59"/>
                <a:gd name="T19" fmla="*/ 67 h 92"/>
                <a:gd name="T20" fmla="*/ 38 w 59"/>
                <a:gd name="T21" fmla="*/ 59 h 92"/>
                <a:gd name="T22" fmla="*/ 21 w 59"/>
                <a:gd name="T23" fmla="*/ 49 h 92"/>
                <a:gd name="T24" fmla="*/ 13 w 59"/>
                <a:gd name="T25" fmla="*/ 44 h 92"/>
                <a:gd name="T26" fmla="*/ 4 w 59"/>
                <a:gd name="T27" fmla="*/ 35 h 92"/>
                <a:gd name="T28" fmla="*/ 2 w 59"/>
                <a:gd name="T29" fmla="*/ 27 h 92"/>
                <a:gd name="T30" fmla="*/ 2 w 59"/>
                <a:gd name="T31" fmla="*/ 22 h 92"/>
                <a:gd name="T32" fmla="*/ 3 w 59"/>
                <a:gd name="T33" fmla="*/ 13 h 92"/>
                <a:gd name="T34" fmla="*/ 9 w 59"/>
                <a:gd name="T35" fmla="*/ 7 h 92"/>
                <a:gd name="T36" fmla="*/ 16 w 59"/>
                <a:gd name="T37" fmla="*/ 2 h 92"/>
                <a:gd name="T38" fmla="*/ 26 w 59"/>
                <a:gd name="T39" fmla="*/ 0 h 92"/>
                <a:gd name="T40" fmla="*/ 32 w 59"/>
                <a:gd name="T41" fmla="*/ 1 h 92"/>
                <a:gd name="T42" fmla="*/ 43 w 59"/>
                <a:gd name="T43" fmla="*/ 6 h 92"/>
                <a:gd name="T44" fmla="*/ 46 w 59"/>
                <a:gd name="T45" fmla="*/ 3 h 92"/>
                <a:gd name="T46" fmla="*/ 52 w 59"/>
                <a:gd name="T47" fmla="*/ 0 h 92"/>
                <a:gd name="T48" fmla="*/ 48 w 59"/>
                <a:gd name="T49" fmla="*/ 32 h 92"/>
                <a:gd name="T50" fmla="*/ 46 w 59"/>
                <a:gd name="T51" fmla="*/ 22 h 92"/>
                <a:gd name="T52" fmla="*/ 40 w 59"/>
                <a:gd name="T53" fmla="*/ 11 h 92"/>
                <a:gd name="T54" fmla="*/ 32 w 59"/>
                <a:gd name="T55" fmla="*/ 7 h 92"/>
                <a:gd name="T56" fmla="*/ 27 w 59"/>
                <a:gd name="T57" fmla="*/ 6 h 92"/>
                <a:gd name="T58" fmla="*/ 19 w 59"/>
                <a:gd name="T59" fmla="*/ 10 h 92"/>
                <a:gd name="T60" fmla="*/ 15 w 59"/>
                <a:gd name="T61" fmla="*/ 18 h 92"/>
                <a:gd name="T62" fmla="*/ 16 w 59"/>
                <a:gd name="T63" fmla="*/ 22 h 92"/>
                <a:gd name="T64" fmla="*/ 22 w 59"/>
                <a:gd name="T65" fmla="*/ 29 h 92"/>
                <a:gd name="T66" fmla="*/ 41 w 59"/>
                <a:gd name="T67" fmla="*/ 40 h 92"/>
                <a:gd name="T68" fmla="*/ 48 w 59"/>
                <a:gd name="T69" fmla="*/ 44 h 92"/>
                <a:gd name="T70" fmla="*/ 58 w 59"/>
                <a:gd name="T71" fmla="*/ 57 h 92"/>
                <a:gd name="T72" fmla="*/ 59 w 59"/>
                <a:gd name="T73" fmla="*/ 65 h 92"/>
                <a:gd name="T74" fmla="*/ 59 w 59"/>
                <a:gd name="T75" fmla="*/ 71 h 92"/>
                <a:gd name="T76" fmla="*/ 54 w 59"/>
                <a:gd name="T77" fmla="*/ 81 h 92"/>
                <a:gd name="T78" fmla="*/ 46 w 59"/>
                <a:gd name="T79" fmla="*/ 87 h 92"/>
                <a:gd name="T80" fmla="*/ 36 w 59"/>
                <a:gd name="T81" fmla="*/ 91 h 92"/>
                <a:gd name="T82" fmla="*/ 31 w 59"/>
                <a:gd name="T83" fmla="*/ 92 h 92"/>
                <a:gd name="T84" fmla="*/ 18 w 59"/>
                <a:gd name="T85" fmla="*/ 88 h 92"/>
                <a:gd name="T86" fmla="*/ 8 w 59"/>
                <a:gd name="T87" fmla="*/ 84 h 92"/>
                <a:gd name="T88" fmla="*/ 4 w 59"/>
                <a:gd name="T8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 h="92">
                  <a:moveTo>
                    <a:pt x="4" y="92"/>
                  </a:moveTo>
                  <a:lnTo>
                    <a:pt x="0" y="92"/>
                  </a:lnTo>
                  <a:lnTo>
                    <a:pt x="0" y="60"/>
                  </a:lnTo>
                  <a:lnTo>
                    <a:pt x="4" y="60"/>
                  </a:lnTo>
                  <a:lnTo>
                    <a:pt x="4" y="60"/>
                  </a:lnTo>
                  <a:lnTo>
                    <a:pt x="5" y="65"/>
                  </a:lnTo>
                  <a:lnTo>
                    <a:pt x="8" y="70"/>
                  </a:lnTo>
                  <a:lnTo>
                    <a:pt x="10" y="75"/>
                  </a:lnTo>
                  <a:lnTo>
                    <a:pt x="14" y="78"/>
                  </a:lnTo>
                  <a:lnTo>
                    <a:pt x="18" y="81"/>
                  </a:lnTo>
                  <a:lnTo>
                    <a:pt x="22" y="83"/>
                  </a:lnTo>
                  <a:lnTo>
                    <a:pt x="26" y="84"/>
                  </a:lnTo>
                  <a:lnTo>
                    <a:pt x="31" y="86"/>
                  </a:lnTo>
                  <a:lnTo>
                    <a:pt x="31" y="86"/>
                  </a:lnTo>
                  <a:lnTo>
                    <a:pt x="36" y="84"/>
                  </a:lnTo>
                  <a:lnTo>
                    <a:pt x="41" y="82"/>
                  </a:lnTo>
                  <a:lnTo>
                    <a:pt x="45" y="77"/>
                  </a:lnTo>
                  <a:lnTo>
                    <a:pt x="45" y="71"/>
                  </a:lnTo>
                  <a:lnTo>
                    <a:pt x="45" y="71"/>
                  </a:lnTo>
                  <a:lnTo>
                    <a:pt x="45" y="67"/>
                  </a:lnTo>
                  <a:lnTo>
                    <a:pt x="42" y="62"/>
                  </a:lnTo>
                  <a:lnTo>
                    <a:pt x="38" y="59"/>
                  </a:lnTo>
                  <a:lnTo>
                    <a:pt x="35" y="56"/>
                  </a:lnTo>
                  <a:lnTo>
                    <a:pt x="21" y="49"/>
                  </a:lnTo>
                  <a:lnTo>
                    <a:pt x="21" y="49"/>
                  </a:lnTo>
                  <a:lnTo>
                    <a:pt x="13" y="44"/>
                  </a:lnTo>
                  <a:lnTo>
                    <a:pt x="6" y="38"/>
                  </a:lnTo>
                  <a:lnTo>
                    <a:pt x="4" y="35"/>
                  </a:lnTo>
                  <a:lnTo>
                    <a:pt x="3" y="32"/>
                  </a:lnTo>
                  <a:lnTo>
                    <a:pt x="2" y="27"/>
                  </a:lnTo>
                  <a:lnTo>
                    <a:pt x="2" y="22"/>
                  </a:lnTo>
                  <a:lnTo>
                    <a:pt x="2" y="22"/>
                  </a:lnTo>
                  <a:lnTo>
                    <a:pt x="2" y="17"/>
                  </a:lnTo>
                  <a:lnTo>
                    <a:pt x="3" y="13"/>
                  </a:lnTo>
                  <a:lnTo>
                    <a:pt x="5" y="10"/>
                  </a:lnTo>
                  <a:lnTo>
                    <a:pt x="9" y="7"/>
                  </a:lnTo>
                  <a:lnTo>
                    <a:pt x="13" y="3"/>
                  </a:lnTo>
                  <a:lnTo>
                    <a:pt x="16" y="2"/>
                  </a:lnTo>
                  <a:lnTo>
                    <a:pt x="21" y="1"/>
                  </a:lnTo>
                  <a:lnTo>
                    <a:pt x="26" y="0"/>
                  </a:lnTo>
                  <a:lnTo>
                    <a:pt x="26" y="0"/>
                  </a:lnTo>
                  <a:lnTo>
                    <a:pt x="32" y="1"/>
                  </a:lnTo>
                  <a:lnTo>
                    <a:pt x="36" y="2"/>
                  </a:lnTo>
                  <a:lnTo>
                    <a:pt x="43" y="6"/>
                  </a:lnTo>
                  <a:lnTo>
                    <a:pt x="43" y="6"/>
                  </a:lnTo>
                  <a:lnTo>
                    <a:pt x="46" y="3"/>
                  </a:lnTo>
                  <a:lnTo>
                    <a:pt x="48" y="0"/>
                  </a:lnTo>
                  <a:lnTo>
                    <a:pt x="52" y="0"/>
                  </a:lnTo>
                  <a:lnTo>
                    <a:pt x="52" y="32"/>
                  </a:lnTo>
                  <a:lnTo>
                    <a:pt x="48" y="32"/>
                  </a:lnTo>
                  <a:lnTo>
                    <a:pt x="48" y="32"/>
                  </a:lnTo>
                  <a:lnTo>
                    <a:pt x="46" y="22"/>
                  </a:lnTo>
                  <a:lnTo>
                    <a:pt x="43" y="14"/>
                  </a:lnTo>
                  <a:lnTo>
                    <a:pt x="40" y="11"/>
                  </a:lnTo>
                  <a:lnTo>
                    <a:pt x="36" y="8"/>
                  </a:lnTo>
                  <a:lnTo>
                    <a:pt x="32" y="7"/>
                  </a:lnTo>
                  <a:lnTo>
                    <a:pt x="27" y="6"/>
                  </a:lnTo>
                  <a:lnTo>
                    <a:pt x="27" y="6"/>
                  </a:lnTo>
                  <a:lnTo>
                    <a:pt x="22" y="7"/>
                  </a:lnTo>
                  <a:lnTo>
                    <a:pt x="19" y="10"/>
                  </a:lnTo>
                  <a:lnTo>
                    <a:pt x="16" y="13"/>
                  </a:lnTo>
                  <a:lnTo>
                    <a:pt x="15" y="18"/>
                  </a:lnTo>
                  <a:lnTo>
                    <a:pt x="15" y="18"/>
                  </a:lnTo>
                  <a:lnTo>
                    <a:pt x="16" y="22"/>
                  </a:lnTo>
                  <a:lnTo>
                    <a:pt x="19" y="25"/>
                  </a:lnTo>
                  <a:lnTo>
                    <a:pt x="22" y="29"/>
                  </a:lnTo>
                  <a:lnTo>
                    <a:pt x="27" y="33"/>
                  </a:lnTo>
                  <a:lnTo>
                    <a:pt x="41" y="40"/>
                  </a:lnTo>
                  <a:lnTo>
                    <a:pt x="41" y="40"/>
                  </a:lnTo>
                  <a:lnTo>
                    <a:pt x="48" y="44"/>
                  </a:lnTo>
                  <a:lnTo>
                    <a:pt x="54" y="50"/>
                  </a:lnTo>
                  <a:lnTo>
                    <a:pt x="58" y="57"/>
                  </a:lnTo>
                  <a:lnTo>
                    <a:pt x="59" y="61"/>
                  </a:lnTo>
                  <a:lnTo>
                    <a:pt x="59" y="65"/>
                  </a:lnTo>
                  <a:lnTo>
                    <a:pt x="59" y="65"/>
                  </a:lnTo>
                  <a:lnTo>
                    <a:pt x="59" y="71"/>
                  </a:lnTo>
                  <a:lnTo>
                    <a:pt x="57" y="76"/>
                  </a:lnTo>
                  <a:lnTo>
                    <a:pt x="54" y="81"/>
                  </a:lnTo>
                  <a:lnTo>
                    <a:pt x="51" y="84"/>
                  </a:lnTo>
                  <a:lnTo>
                    <a:pt x="46" y="87"/>
                  </a:lnTo>
                  <a:lnTo>
                    <a:pt x="41" y="89"/>
                  </a:lnTo>
                  <a:lnTo>
                    <a:pt x="36" y="91"/>
                  </a:lnTo>
                  <a:lnTo>
                    <a:pt x="31" y="92"/>
                  </a:lnTo>
                  <a:lnTo>
                    <a:pt x="31" y="92"/>
                  </a:lnTo>
                  <a:lnTo>
                    <a:pt x="24" y="91"/>
                  </a:lnTo>
                  <a:lnTo>
                    <a:pt x="18" y="88"/>
                  </a:lnTo>
                  <a:lnTo>
                    <a:pt x="8" y="84"/>
                  </a:lnTo>
                  <a:lnTo>
                    <a:pt x="8" y="84"/>
                  </a:lnTo>
                  <a:lnTo>
                    <a:pt x="5" y="88"/>
                  </a:lnTo>
                  <a:lnTo>
                    <a:pt x="4" y="92"/>
                  </a:lnTo>
                  <a:lnTo>
                    <a:pt x="4" y="9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4" name="Freeform 17"/>
            <p:cNvSpPr>
              <a:spLocks/>
            </p:cNvSpPr>
            <p:nvPr/>
          </p:nvSpPr>
          <p:spPr bwMode="auto">
            <a:xfrm>
              <a:off x="3460750" y="892175"/>
              <a:ext cx="144463" cy="138113"/>
            </a:xfrm>
            <a:custGeom>
              <a:avLst/>
              <a:gdLst>
                <a:gd name="T0" fmla="*/ 91 w 91"/>
                <a:gd name="T1" fmla="*/ 21 h 87"/>
                <a:gd name="T2" fmla="*/ 86 w 91"/>
                <a:gd name="T3" fmla="*/ 21 h 87"/>
                <a:gd name="T4" fmla="*/ 86 w 91"/>
                <a:gd name="T5" fmla="*/ 19 h 87"/>
                <a:gd name="T6" fmla="*/ 86 w 91"/>
                <a:gd name="T7" fmla="*/ 19 h 87"/>
                <a:gd name="T8" fmla="*/ 85 w 91"/>
                <a:gd name="T9" fmla="*/ 12 h 87"/>
                <a:gd name="T10" fmla="*/ 81 w 91"/>
                <a:gd name="T11" fmla="*/ 10 h 87"/>
                <a:gd name="T12" fmla="*/ 77 w 91"/>
                <a:gd name="T13" fmla="*/ 8 h 87"/>
                <a:gd name="T14" fmla="*/ 69 w 91"/>
                <a:gd name="T15" fmla="*/ 8 h 87"/>
                <a:gd name="T16" fmla="*/ 54 w 91"/>
                <a:gd name="T17" fmla="*/ 8 h 87"/>
                <a:gd name="T18" fmla="*/ 54 w 91"/>
                <a:gd name="T19" fmla="*/ 66 h 87"/>
                <a:gd name="T20" fmla="*/ 54 w 91"/>
                <a:gd name="T21" fmla="*/ 66 h 87"/>
                <a:gd name="T22" fmla="*/ 55 w 91"/>
                <a:gd name="T23" fmla="*/ 75 h 87"/>
                <a:gd name="T24" fmla="*/ 56 w 91"/>
                <a:gd name="T25" fmla="*/ 80 h 87"/>
                <a:gd name="T26" fmla="*/ 59 w 91"/>
                <a:gd name="T27" fmla="*/ 81 h 87"/>
                <a:gd name="T28" fmla="*/ 61 w 91"/>
                <a:gd name="T29" fmla="*/ 82 h 87"/>
                <a:gd name="T30" fmla="*/ 69 w 91"/>
                <a:gd name="T31" fmla="*/ 82 h 87"/>
                <a:gd name="T32" fmla="*/ 69 w 91"/>
                <a:gd name="T33" fmla="*/ 87 h 87"/>
                <a:gd name="T34" fmla="*/ 23 w 91"/>
                <a:gd name="T35" fmla="*/ 87 h 87"/>
                <a:gd name="T36" fmla="*/ 23 w 91"/>
                <a:gd name="T37" fmla="*/ 82 h 87"/>
                <a:gd name="T38" fmla="*/ 23 w 91"/>
                <a:gd name="T39" fmla="*/ 82 h 87"/>
                <a:gd name="T40" fmla="*/ 29 w 91"/>
                <a:gd name="T41" fmla="*/ 82 h 87"/>
                <a:gd name="T42" fmla="*/ 32 w 91"/>
                <a:gd name="T43" fmla="*/ 81 h 87"/>
                <a:gd name="T44" fmla="*/ 34 w 91"/>
                <a:gd name="T45" fmla="*/ 80 h 87"/>
                <a:gd name="T46" fmla="*/ 35 w 91"/>
                <a:gd name="T47" fmla="*/ 75 h 87"/>
                <a:gd name="T48" fmla="*/ 37 w 91"/>
                <a:gd name="T49" fmla="*/ 66 h 87"/>
                <a:gd name="T50" fmla="*/ 37 w 91"/>
                <a:gd name="T51" fmla="*/ 8 h 87"/>
                <a:gd name="T52" fmla="*/ 22 w 91"/>
                <a:gd name="T53" fmla="*/ 8 h 87"/>
                <a:gd name="T54" fmla="*/ 22 w 91"/>
                <a:gd name="T55" fmla="*/ 8 h 87"/>
                <a:gd name="T56" fmla="*/ 14 w 91"/>
                <a:gd name="T57" fmla="*/ 8 h 87"/>
                <a:gd name="T58" fmla="*/ 10 w 91"/>
                <a:gd name="T59" fmla="*/ 10 h 87"/>
                <a:gd name="T60" fmla="*/ 7 w 91"/>
                <a:gd name="T61" fmla="*/ 12 h 87"/>
                <a:gd name="T62" fmla="*/ 5 w 91"/>
                <a:gd name="T63" fmla="*/ 19 h 87"/>
                <a:gd name="T64" fmla="*/ 5 w 91"/>
                <a:gd name="T65" fmla="*/ 21 h 87"/>
                <a:gd name="T66" fmla="*/ 0 w 91"/>
                <a:gd name="T67" fmla="*/ 21 h 87"/>
                <a:gd name="T68" fmla="*/ 1 w 91"/>
                <a:gd name="T69" fmla="*/ 0 h 87"/>
                <a:gd name="T70" fmla="*/ 89 w 91"/>
                <a:gd name="T71" fmla="*/ 0 h 87"/>
                <a:gd name="T72" fmla="*/ 91 w 91"/>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91" y="21"/>
                  </a:moveTo>
                  <a:lnTo>
                    <a:pt x="86" y="21"/>
                  </a:lnTo>
                  <a:lnTo>
                    <a:pt x="86" y="19"/>
                  </a:lnTo>
                  <a:lnTo>
                    <a:pt x="86" y="19"/>
                  </a:lnTo>
                  <a:lnTo>
                    <a:pt x="85" y="12"/>
                  </a:lnTo>
                  <a:lnTo>
                    <a:pt x="81" y="10"/>
                  </a:lnTo>
                  <a:lnTo>
                    <a:pt x="77" y="8"/>
                  </a:lnTo>
                  <a:lnTo>
                    <a:pt x="69" y="8"/>
                  </a:lnTo>
                  <a:lnTo>
                    <a:pt x="54" y="8"/>
                  </a:lnTo>
                  <a:lnTo>
                    <a:pt x="54" y="66"/>
                  </a:lnTo>
                  <a:lnTo>
                    <a:pt x="54" y="66"/>
                  </a:lnTo>
                  <a:lnTo>
                    <a:pt x="55" y="75"/>
                  </a:lnTo>
                  <a:lnTo>
                    <a:pt x="56" y="80"/>
                  </a:lnTo>
                  <a:lnTo>
                    <a:pt x="59" y="81"/>
                  </a:lnTo>
                  <a:lnTo>
                    <a:pt x="61" y="82"/>
                  </a:lnTo>
                  <a:lnTo>
                    <a:pt x="69" y="82"/>
                  </a:lnTo>
                  <a:lnTo>
                    <a:pt x="69" y="87"/>
                  </a:lnTo>
                  <a:lnTo>
                    <a:pt x="23" y="87"/>
                  </a:lnTo>
                  <a:lnTo>
                    <a:pt x="23" y="82"/>
                  </a:lnTo>
                  <a:lnTo>
                    <a:pt x="23" y="82"/>
                  </a:lnTo>
                  <a:lnTo>
                    <a:pt x="29" y="82"/>
                  </a:lnTo>
                  <a:lnTo>
                    <a:pt x="32" y="81"/>
                  </a:lnTo>
                  <a:lnTo>
                    <a:pt x="34" y="80"/>
                  </a:lnTo>
                  <a:lnTo>
                    <a:pt x="35" y="75"/>
                  </a:lnTo>
                  <a:lnTo>
                    <a:pt x="37" y="66"/>
                  </a:lnTo>
                  <a:lnTo>
                    <a:pt x="37" y="8"/>
                  </a:lnTo>
                  <a:lnTo>
                    <a:pt x="22" y="8"/>
                  </a:lnTo>
                  <a:lnTo>
                    <a:pt x="22" y="8"/>
                  </a:lnTo>
                  <a:lnTo>
                    <a:pt x="14" y="8"/>
                  </a:lnTo>
                  <a:lnTo>
                    <a:pt x="10" y="10"/>
                  </a:lnTo>
                  <a:lnTo>
                    <a:pt x="7" y="12"/>
                  </a:lnTo>
                  <a:lnTo>
                    <a:pt x="5" y="19"/>
                  </a:lnTo>
                  <a:lnTo>
                    <a:pt x="5" y="21"/>
                  </a:lnTo>
                  <a:lnTo>
                    <a:pt x="0" y="21"/>
                  </a:lnTo>
                  <a:lnTo>
                    <a:pt x="1" y="0"/>
                  </a:lnTo>
                  <a:lnTo>
                    <a:pt x="89" y="0"/>
                  </a:lnTo>
                  <a:lnTo>
                    <a:pt x="91"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5" name="Freeform 18"/>
            <p:cNvSpPr>
              <a:spLocks noEditPoints="1"/>
            </p:cNvSpPr>
            <p:nvPr/>
          </p:nvSpPr>
          <p:spPr bwMode="auto">
            <a:xfrm>
              <a:off x="3633788"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2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20 w 96"/>
                <a:gd name="T47" fmla="*/ 46 h 92"/>
                <a:gd name="T48" fmla="*/ 20 w 96"/>
                <a:gd name="T49" fmla="*/ 52 h 92"/>
                <a:gd name="T50" fmla="*/ 23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1" y="55"/>
                  </a:lnTo>
                  <a:lnTo>
                    <a:pt x="0" y="46"/>
                  </a:lnTo>
                  <a:lnTo>
                    <a:pt x="0" y="46"/>
                  </a:lnTo>
                  <a:lnTo>
                    <a:pt x="1" y="37"/>
                  </a:lnTo>
                  <a:lnTo>
                    <a:pt x="4" y="28"/>
                  </a:lnTo>
                  <a:lnTo>
                    <a:pt x="8" y="21"/>
                  </a:lnTo>
                  <a:lnTo>
                    <a:pt x="14" y="13"/>
                  </a:lnTo>
                  <a:lnTo>
                    <a:pt x="21" y="8"/>
                  </a:lnTo>
                  <a:lnTo>
                    <a:pt x="30" y="3"/>
                  </a:lnTo>
                  <a:lnTo>
                    <a:pt x="38" y="1"/>
                  </a:lnTo>
                  <a:lnTo>
                    <a:pt x="48" y="0"/>
                  </a:lnTo>
                  <a:lnTo>
                    <a:pt x="48" y="0"/>
                  </a:lnTo>
                  <a:lnTo>
                    <a:pt x="58" y="1"/>
                  </a:lnTo>
                  <a:lnTo>
                    <a:pt x="67" y="3"/>
                  </a:lnTo>
                  <a:lnTo>
                    <a:pt x="75" y="8"/>
                  </a:lnTo>
                  <a:lnTo>
                    <a:pt x="82" y="13"/>
                  </a:lnTo>
                  <a:lnTo>
                    <a:pt x="87" y="21"/>
                  </a:lnTo>
                  <a:lnTo>
                    <a:pt x="92" y="28"/>
                  </a:lnTo>
                  <a:lnTo>
                    <a:pt x="95" y="37"/>
                  </a:lnTo>
                  <a:lnTo>
                    <a:pt x="96" y="46"/>
                  </a:lnTo>
                  <a:lnTo>
                    <a:pt x="96" y="46"/>
                  </a:lnTo>
                  <a:lnTo>
                    <a:pt x="95" y="55"/>
                  </a:lnTo>
                  <a:lnTo>
                    <a:pt x="92" y="64"/>
                  </a:lnTo>
                  <a:lnTo>
                    <a:pt x="87" y="71"/>
                  </a:lnTo>
                  <a:lnTo>
                    <a:pt x="82"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3" y="25"/>
                  </a:lnTo>
                  <a:lnTo>
                    <a:pt x="21" y="33"/>
                  </a:lnTo>
                  <a:lnTo>
                    <a:pt x="20" y="39"/>
                  </a:lnTo>
                  <a:lnTo>
                    <a:pt x="20" y="46"/>
                  </a:lnTo>
                  <a:lnTo>
                    <a:pt x="20" y="46"/>
                  </a:lnTo>
                  <a:lnTo>
                    <a:pt x="20" y="52"/>
                  </a:lnTo>
                  <a:lnTo>
                    <a:pt x="21" y="59"/>
                  </a:lnTo>
                  <a:lnTo>
                    <a:pt x="23"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6" name="Freeform 19"/>
            <p:cNvSpPr>
              <a:spLocks/>
            </p:cNvSpPr>
            <p:nvPr/>
          </p:nvSpPr>
          <p:spPr bwMode="auto">
            <a:xfrm>
              <a:off x="1549400" y="1154113"/>
              <a:ext cx="90488" cy="146050"/>
            </a:xfrm>
            <a:custGeom>
              <a:avLst/>
              <a:gdLst>
                <a:gd name="T0" fmla="*/ 3 w 57"/>
                <a:gd name="T1" fmla="*/ 60 h 92"/>
                <a:gd name="T2" fmla="*/ 3 w 57"/>
                <a:gd name="T3" fmla="*/ 63 h 92"/>
                <a:gd name="T4" fmla="*/ 7 w 57"/>
                <a:gd name="T5" fmla="*/ 73 h 92"/>
                <a:gd name="T6" fmla="*/ 14 w 57"/>
                <a:gd name="T7" fmla="*/ 82 h 92"/>
                <a:gd name="T8" fmla="*/ 30 w 57"/>
                <a:gd name="T9" fmla="*/ 86 h 92"/>
                <a:gd name="T10" fmla="*/ 36 w 57"/>
                <a:gd name="T11" fmla="*/ 84 h 92"/>
                <a:gd name="T12" fmla="*/ 46 w 57"/>
                <a:gd name="T13" fmla="*/ 76 h 92"/>
                <a:gd name="T14" fmla="*/ 47 w 57"/>
                <a:gd name="T15" fmla="*/ 70 h 92"/>
                <a:gd name="T16" fmla="*/ 43 w 57"/>
                <a:gd name="T17" fmla="*/ 61 h 92"/>
                <a:gd name="T18" fmla="*/ 31 w 57"/>
                <a:gd name="T19" fmla="*/ 52 h 92"/>
                <a:gd name="T20" fmla="*/ 18 w 57"/>
                <a:gd name="T21" fmla="*/ 45 h 92"/>
                <a:gd name="T22" fmla="*/ 7 w 57"/>
                <a:gd name="T23" fmla="*/ 36 h 92"/>
                <a:gd name="T24" fmla="*/ 2 w 57"/>
                <a:gd name="T25" fmla="*/ 22 h 92"/>
                <a:gd name="T26" fmla="*/ 2 w 57"/>
                <a:gd name="T27" fmla="*/ 17 h 92"/>
                <a:gd name="T28" fmla="*/ 5 w 57"/>
                <a:gd name="T29" fmla="*/ 9 h 92"/>
                <a:gd name="T30" fmla="*/ 11 w 57"/>
                <a:gd name="T31" fmla="*/ 3 h 92"/>
                <a:gd name="T32" fmla="*/ 20 w 57"/>
                <a:gd name="T33" fmla="*/ 1 h 92"/>
                <a:gd name="T34" fmla="*/ 25 w 57"/>
                <a:gd name="T35" fmla="*/ 0 h 92"/>
                <a:gd name="T36" fmla="*/ 35 w 57"/>
                <a:gd name="T37" fmla="*/ 2 h 92"/>
                <a:gd name="T38" fmla="*/ 42 w 57"/>
                <a:gd name="T39" fmla="*/ 6 h 92"/>
                <a:gd name="T40" fmla="*/ 47 w 57"/>
                <a:gd name="T41" fmla="*/ 0 h 92"/>
                <a:gd name="T42" fmla="*/ 50 w 57"/>
                <a:gd name="T43" fmla="*/ 32 h 92"/>
                <a:gd name="T44" fmla="*/ 47 w 57"/>
                <a:gd name="T45" fmla="*/ 32 h 92"/>
                <a:gd name="T46" fmla="*/ 43 w 57"/>
                <a:gd name="T47" fmla="*/ 18 h 92"/>
                <a:gd name="T48" fmla="*/ 38 w 57"/>
                <a:gd name="T49" fmla="*/ 11 h 92"/>
                <a:gd name="T50" fmla="*/ 30 w 57"/>
                <a:gd name="T51" fmla="*/ 7 h 92"/>
                <a:gd name="T52" fmla="*/ 25 w 57"/>
                <a:gd name="T53" fmla="*/ 6 h 92"/>
                <a:gd name="T54" fmla="*/ 15 w 57"/>
                <a:gd name="T55" fmla="*/ 9 h 92"/>
                <a:gd name="T56" fmla="*/ 10 w 57"/>
                <a:gd name="T57" fmla="*/ 19 h 92"/>
                <a:gd name="T58" fmla="*/ 11 w 57"/>
                <a:gd name="T59" fmla="*/ 24 h 92"/>
                <a:gd name="T60" fmla="*/ 20 w 57"/>
                <a:gd name="T61" fmla="*/ 32 h 92"/>
                <a:gd name="T62" fmla="*/ 42 w 57"/>
                <a:gd name="T63" fmla="*/ 44 h 92"/>
                <a:gd name="T64" fmla="*/ 50 w 57"/>
                <a:gd name="T65" fmla="*/ 49 h 92"/>
                <a:gd name="T66" fmla="*/ 56 w 57"/>
                <a:gd name="T67" fmla="*/ 60 h 92"/>
                <a:gd name="T68" fmla="*/ 57 w 57"/>
                <a:gd name="T69" fmla="*/ 66 h 92"/>
                <a:gd name="T70" fmla="*/ 54 w 57"/>
                <a:gd name="T71" fmla="*/ 76 h 92"/>
                <a:gd name="T72" fmla="*/ 48 w 57"/>
                <a:gd name="T73" fmla="*/ 84 h 92"/>
                <a:gd name="T74" fmla="*/ 40 w 57"/>
                <a:gd name="T75" fmla="*/ 89 h 92"/>
                <a:gd name="T76" fmla="*/ 30 w 57"/>
                <a:gd name="T77" fmla="*/ 92 h 92"/>
                <a:gd name="T78" fmla="*/ 23 w 57"/>
                <a:gd name="T79" fmla="*/ 90 h 92"/>
                <a:gd name="T80" fmla="*/ 7 w 57"/>
                <a:gd name="T81" fmla="*/ 84 h 92"/>
                <a:gd name="T82" fmla="*/ 4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4" y="68"/>
                  </a:lnTo>
                  <a:lnTo>
                    <a:pt x="7" y="73"/>
                  </a:lnTo>
                  <a:lnTo>
                    <a:pt x="9" y="77"/>
                  </a:lnTo>
                  <a:lnTo>
                    <a:pt x="14" y="82"/>
                  </a:lnTo>
                  <a:lnTo>
                    <a:pt x="21" y="84"/>
                  </a:lnTo>
                  <a:lnTo>
                    <a:pt x="30" y="86"/>
                  </a:lnTo>
                  <a:lnTo>
                    <a:pt x="30" y="86"/>
                  </a:lnTo>
                  <a:lnTo>
                    <a:pt x="36" y="84"/>
                  </a:lnTo>
                  <a:lnTo>
                    <a:pt x="42" y="82"/>
                  </a:lnTo>
                  <a:lnTo>
                    <a:pt x="46" y="76"/>
                  </a:lnTo>
                  <a:lnTo>
                    <a:pt x="47" y="70"/>
                  </a:lnTo>
                  <a:lnTo>
                    <a:pt x="47" y="70"/>
                  </a:lnTo>
                  <a:lnTo>
                    <a:pt x="46" y="65"/>
                  </a:lnTo>
                  <a:lnTo>
                    <a:pt x="43" y="61"/>
                  </a:lnTo>
                  <a:lnTo>
                    <a:pt x="37" y="56"/>
                  </a:lnTo>
                  <a:lnTo>
                    <a:pt x="31" y="52"/>
                  </a:lnTo>
                  <a:lnTo>
                    <a:pt x="18" y="45"/>
                  </a:lnTo>
                  <a:lnTo>
                    <a:pt x="18" y="45"/>
                  </a:lnTo>
                  <a:lnTo>
                    <a:pt x="11" y="41"/>
                  </a:lnTo>
                  <a:lnTo>
                    <a:pt x="7" y="36"/>
                  </a:lnTo>
                  <a:lnTo>
                    <a:pt x="3" y="29"/>
                  </a:lnTo>
                  <a:lnTo>
                    <a:pt x="2" y="22"/>
                  </a:lnTo>
                  <a:lnTo>
                    <a:pt x="2" y="22"/>
                  </a:lnTo>
                  <a:lnTo>
                    <a:pt x="2" y="17"/>
                  </a:lnTo>
                  <a:lnTo>
                    <a:pt x="3" y="13"/>
                  </a:lnTo>
                  <a:lnTo>
                    <a:pt x="5" y="9"/>
                  </a:lnTo>
                  <a:lnTo>
                    <a:pt x="8" y="6"/>
                  </a:lnTo>
                  <a:lnTo>
                    <a:pt x="11" y="3"/>
                  </a:lnTo>
                  <a:lnTo>
                    <a:pt x="15" y="2"/>
                  </a:lnTo>
                  <a:lnTo>
                    <a:pt x="20" y="1"/>
                  </a:lnTo>
                  <a:lnTo>
                    <a:pt x="25" y="0"/>
                  </a:lnTo>
                  <a:lnTo>
                    <a:pt x="25" y="0"/>
                  </a:lnTo>
                  <a:lnTo>
                    <a:pt x="31" y="1"/>
                  </a:lnTo>
                  <a:lnTo>
                    <a:pt x="35" y="2"/>
                  </a:lnTo>
                  <a:lnTo>
                    <a:pt x="42" y="6"/>
                  </a:lnTo>
                  <a:lnTo>
                    <a:pt x="42" y="6"/>
                  </a:lnTo>
                  <a:lnTo>
                    <a:pt x="45" y="3"/>
                  </a:lnTo>
                  <a:lnTo>
                    <a:pt x="47" y="0"/>
                  </a:lnTo>
                  <a:lnTo>
                    <a:pt x="50" y="0"/>
                  </a:lnTo>
                  <a:lnTo>
                    <a:pt x="50" y="32"/>
                  </a:lnTo>
                  <a:lnTo>
                    <a:pt x="47" y="32"/>
                  </a:lnTo>
                  <a:lnTo>
                    <a:pt x="47" y="32"/>
                  </a:lnTo>
                  <a:lnTo>
                    <a:pt x="45" y="22"/>
                  </a:lnTo>
                  <a:lnTo>
                    <a:pt x="43" y="18"/>
                  </a:lnTo>
                  <a:lnTo>
                    <a:pt x="41" y="14"/>
                  </a:lnTo>
                  <a:lnTo>
                    <a:pt x="38" y="11"/>
                  </a:lnTo>
                  <a:lnTo>
                    <a:pt x="35" y="8"/>
                  </a:lnTo>
                  <a:lnTo>
                    <a:pt x="30" y="7"/>
                  </a:lnTo>
                  <a:lnTo>
                    <a:pt x="25" y="6"/>
                  </a:lnTo>
                  <a:lnTo>
                    <a:pt x="25" y="6"/>
                  </a:lnTo>
                  <a:lnTo>
                    <a:pt x="19" y="7"/>
                  </a:lnTo>
                  <a:lnTo>
                    <a:pt x="15" y="9"/>
                  </a:lnTo>
                  <a:lnTo>
                    <a:pt x="11" y="13"/>
                  </a:lnTo>
                  <a:lnTo>
                    <a:pt x="10" y="19"/>
                  </a:lnTo>
                  <a:lnTo>
                    <a:pt x="10" y="19"/>
                  </a:lnTo>
                  <a:lnTo>
                    <a:pt x="11" y="24"/>
                  </a:lnTo>
                  <a:lnTo>
                    <a:pt x="15" y="28"/>
                  </a:lnTo>
                  <a:lnTo>
                    <a:pt x="20" y="32"/>
                  </a:lnTo>
                  <a:lnTo>
                    <a:pt x="29" y="36"/>
                  </a:lnTo>
                  <a:lnTo>
                    <a:pt x="42" y="44"/>
                  </a:lnTo>
                  <a:lnTo>
                    <a:pt x="42" y="44"/>
                  </a:lnTo>
                  <a:lnTo>
                    <a:pt x="50" y="49"/>
                  </a:lnTo>
                  <a:lnTo>
                    <a:pt x="53" y="54"/>
                  </a:lnTo>
                  <a:lnTo>
                    <a:pt x="56" y="60"/>
                  </a:lnTo>
                  <a:lnTo>
                    <a:pt x="57" y="66"/>
                  </a:lnTo>
                  <a:lnTo>
                    <a:pt x="57" y="66"/>
                  </a:lnTo>
                  <a:lnTo>
                    <a:pt x="57" y="71"/>
                  </a:lnTo>
                  <a:lnTo>
                    <a:pt x="54" y="76"/>
                  </a:lnTo>
                  <a:lnTo>
                    <a:pt x="52" y="81"/>
                  </a:lnTo>
                  <a:lnTo>
                    <a:pt x="48" y="84"/>
                  </a:lnTo>
                  <a:lnTo>
                    <a:pt x="45" y="88"/>
                  </a:lnTo>
                  <a:lnTo>
                    <a:pt x="40" y="89"/>
                  </a:lnTo>
                  <a:lnTo>
                    <a:pt x="35" y="90"/>
                  </a:lnTo>
                  <a:lnTo>
                    <a:pt x="30" y="92"/>
                  </a:lnTo>
                  <a:lnTo>
                    <a:pt x="30" y="92"/>
                  </a:lnTo>
                  <a:lnTo>
                    <a:pt x="23" y="90"/>
                  </a:lnTo>
                  <a:lnTo>
                    <a:pt x="16" y="88"/>
                  </a:lnTo>
                  <a:lnTo>
                    <a:pt x="7" y="84"/>
                  </a:lnTo>
                  <a:lnTo>
                    <a:pt x="7" y="84"/>
                  </a:lnTo>
                  <a:lnTo>
                    <a:pt x="4"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7" name="Freeform 20"/>
            <p:cNvSpPr>
              <a:spLocks/>
            </p:cNvSpPr>
            <p:nvPr/>
          </p:nvSpPr>
          <p:spPr bwMode="auto">
            <a:xfrm>
              <a:off x="1666875" y="1157288"/>
              <a:ext cx="144463" cy="138113"/>
            </a:xfrm>
            <a:custGeom>
              <a:avLst/>
              <a:gdLst>
                <a:gd name="T0" fmla="*/ 26 w 91"/>
                <a:gd name="T1" fmla="*/ 84 h 87"/>
                <a:gd name="T2" fmla="*/ 26 w 91"/>
                <a:gd name="T3" fmla="*/ 84 h 87"/>
                <a:gd name="T4" fmla="*/ 33 w 91"/>
                <a:gd name="T5" fmla="*/ 84 h 87"/>
                <a:gd name="T6" fmla="*/ 36 w 91"/>
                <a:gd name="T7" fmla="*/ 82 h 87"/>
                <a:gd name="T8" fmla="*/ 37 w 91"/>
                <a:gd name="T9" fmla="*/ 81 h 87"/>
                <a:gd name="T10" fmla="*/ 39 w 91"/>
                <a:gd name="T11" fmla="*/ 76 h 87"/>
                <a:gd name="T12" fmla="*/ 39 w 91"/>
                <a:gd name="T13" fmla="*/ 68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1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8 w 91"/>
                <a:gd name="T49" fmla="*/ 6 h 87"/>
                <a:gd name="T50" fmla="*/ 70 w 91"/>
                <a:gd name="T51" fmla="*/ 6 h 87"/>
                <a:gd name="T52" fmla="*/ 52 w 91"/>
                <a:gd name="T53" fmla="*/ 6 h 87"/>
                <a:gd name="T54" fmla="*/ 52 w 91"/>
                <a:gd name="T55" fmla="*/ 68 h 87"/>
                <a:gd name="T56" fmla="*/ 52 w 91"/>
                <a:gd name="T57" fmla="*/ 68 h 87"/>
                <a:gd name="T58" fmla="*/ 52 w 91"/>
                <a:gd name="T59" fmla="*/ 76 h 87"/>
                <a:gd name="T60" fmla="*/ 54 w 91"/>
                <a:gd name="T61" fmla="*/ 81 h 87"/>
                <a:gd name="T62" fmla="*/ 55 w 91"/>
                <a:gd name="T63" fmla="*/ 82 h 87"/>
                <a:gd name="T64" fmla="*/ 58 w 91"/>
                <a:gd name="T65" fmla="*/ 84 h 87"/>
                <a:gd name="T66" fmla="*/ 65 w 91"/>
                <a:gd name="T67" fmla="*/ 84 h 87"/>
                <a:gd name="T68" fmla="*/ 65 w 91"/>
                <a:gd name="T69" fmla="*/ 87 h 87"/>
                <a:gd name="T70" fmla="*/ 26 w 91"/>
                <a:gd name="T71" fmla="*/ 87 h 87"/>
                <a:gd name="T72" fmla="*/ 26 w 91"/>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4"/>
                  </a:moveTo>
                  <a:lnTo>
                    <a:pt x="26" y="84"/>
                  </a:lnTo>
                  <a:lnTo>
                    <a:pt x="33" y="84"/>
                  </a:lnTo>
                  <a:lnTo>
                    <a:pt x="36" y="82"/>
                  </a:lnTo>
                  <a:lnTo>
                    <a:pt x="37" y="81"/>
                  </a:lnTo>
                  <a:lnTo>
                    <a:pt x="39" y="76"/>
                  </a:lnTo>
                  <a:lnTo>
                    <a:pt x="39" y="68"/>
                  </a:lnTo>
                  <a:lnTo>
                    <a:pt x="39" y="6"/>
                  </a:lnTo>
                  <a:lnTo>
                    <a:pt x="21" y="6"/>
                  </a:lnTo>
                  <a:lnTo>
                    <a:pt x="21" y="6"/>
                  </a:lnTo>
                  <a:lnTo>
                    <a:pt x="14" y="6"/>
                  </a:lnTo>
                  <a:lnTo>
                    <a:pt x="9" y="9"/>
                  </a:lnTo>
                  <a:lnTo>
                    <a:pt x="6" y="12"/>
                  </a:lnTo>
                  <a:lnTo>
                    <a:pt x="4" y="17"/>
                  </a:lnTo>
                  <a:lnTo>
                    <a:pt x="4" y="20"/>
                  </a:lnTo>
                  <a:lnTo>
                    <a:pt x="0" y="20"/>
                  </a:lnTo>
                  <a:lnTo>
                    <a:pt x="1" y="0"/>
                  </a:lnTo>
                  <a:lnTo>
                    <a:pt x="90" y="0"/>
                  </a:lnTo>
                  <a:lnTo>
                    <a:pt x="91" y="20"/>
                  </a:lnTo>
                  <a:lnTo>
                    <a:pt x="87" y="20"/>
                  </a:lnTo>
                  <a:lnTo>
                    <a:pt x="87" y="17"/>
                  </a:lnTo>
                  <a:lnTo>
                    <a:pt x="87" y="17"/>
                  </a:lnTo>
                  <a:lnTo>
                    <a:pt x="85" y="12"/>
                  </a:lnTo>
                  <a:lnTo>
                    <a:pt x="82" y="9"/>
                  </a:lnTo>
                  <a:lnTo>
                    <a:pt x="78" y="6"/>
                  </a:lnTo>
                  <a:lnTo>
                    <a:pt x="70" y="6"/>
                  </a:lnTo>
                  <a:lnTo>
                    <a:pt x="52" y="6"/>
                  </a:lnTo>
                  <a:lnTo>
                    <a:pt x="52" y="68"/>
                  </a:lnTo>
                  <a:lnTo>
                    <a:pt x="52" y="68"/>
                  </a:lnTo>
                  <a:lnTo>
                    <a:pt x="52" y="76"/>
                  </a:lnTo>
                  <a:lnTo>
                    <a:pt x="54" y="81"/>
                  </a:lnTo>
                  <a:lnTo>
                    <a:pt x="55"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8" name="Freeform 21"/>
            <p:cNvSpPr>
              <a:spLocks noEditPoints="1"/>
            </p:cNvSpPr>
            <p:nvPr/>
          </p:nvSpPr>
          <p:spPr bwMode="auto">
            <a:xfrm>
              <a:off x="1808163" y="1154113"/>
              <a:ext cx="158750" cy="141288"/>
            </a:xfrm>
            <a:custGeom>
              <a:avLst/>
              <a:gdLst>
                <a:gd name="T0" fmla="*/ 0 w 100"/>
                <a:gd name="T1" fmla="*/ 86 h 89"/>
                <a:gd name="T2" fmla="*/ 0 w 100"/>
                <a:gd name="T3" fmla="*/ 86 h 89"/>
                <a:gd name="T4" fmla="*/ 7 w 100"/>
                <a:gd name="T5" fmla="*/ 86 h 89"/>
                <a:gd name="T6" fmla="*/ 12 w 100"/>
                <a:gd name="T7" fmla="*/ 83 h 89"/>
                <a:gd name="T8" fmla="*/ 14 w 100"/>
                <a:gd name="T9" fmla="*/ 79 h 89"/>
                <a:gd name="T10" fmla="*/ 17 w 100"/>
                <a:gd name="T11" fmla="*/ 73 h 89"/>
                <a:gd name="T12" fmla="*/ 49 w 100"/>
                <a:gd name="T13" fmla="*/ 0 h 89"/>
                <a:gd name="T14" fmla="*/ 51 w 100"/>
                <a:gd name="T15" fmla="*/ 0 h 89"/>
                <a:gd name="T16" fmla="*/ 83 w 100"/>
                <a:gd name="T17" fmla="*/ 73 h 89"/>
                <a:gd name="T18" fmla="*/ 83 w 100"/>
                <a:gd name="T19" fmla="*/ 73 h 89"/>
                <a:gd name="T20" fmla="*/ 86 w 100"/>
                <a:gd name="T21" fmla="*/ 79 h 89"/>
                <a:gd name="T22" fmla="*/ 88 w 100"/>
                <a:gd name="T23" fmla="*/ 83 h 89"/>
                <a:gd name="T24" fmla="*/ 93 w 100"/>
                <a:gd name="T25" fmla="*/ 86 h 89"/>
                <a:gd name="T26" fmla="*/ 100 w 100"/>
                <a:gd name="T27" fmla="*/ 86 h 89"/>
                <a:gd name="T28" fmla="*/ 100 w 100"/>
                <a:gd name="T29" fmla="*/ 89 h 89"/>
                <a:gd name="T30" fmla="*/ 60 w 100"/>
                <a:gd name="T31" fmla="*/ 89 h 89"/>
                <a:gd name="T32" fmla="*/ 60 w 100"/>
                <a:gd name="T33" fmla="*/ 86 h 89"/>
                <a:gd name="T34" fmla="*/ 60 w 100"/>
                <a:gd name="T35" fmla="*/ 86 h 89"/>
                <a:gd name="T36" fmla="*/ 67 w 100"/>
                <a:gd name="T37" fmla="*/ 86 h 89"/>
                <a:gd name="T38" fmla="*/ 71 w 100"/>
                <a:gd name="T39" fmla="*/ 83 h 89"/>
                <a:gd name="T40" fmla="*/ 72 w 100"/>
                <a:gd name="T41" fmla="*/ 82 h 89"/>
                <a:gd name="T42" fmla="*/ 72 w 100"/>
                <a:gd name="T43" fmla="*/ 81 h 89"/>
                <a:gd name="T44" fmla="*/ 71 w 100"/>
                <a:gd name="T45" fmla="*/ 74 h 89"/>
                <a:gd name="T46" fmla="*/ 65 w 100"/>
                <a:gd name="T47" fmla="*/ 59 h 89"/>
                <a:gd name="T48" fmla="*/ 29 w 100"/>
                <a:gd name="T49" fmla="*/ 59 h 89"/>
                <a:gd name="T50" fmla="*/ 23 w 100"/>
                <a:gd name="T51" fmla="*/ 74 h 89"/>
                <a:gd name="T52" fmla="*/ 23 w 100"/>
                <a:gd name="T53" fmla="*/ 74 h 89"/>
                <a:gd name="T54" fmla="*/ 21 w 100"/>
                <a:gd name="T55" fmla="*/ 81 h 89"/>
                <a:gd name="T56" fmla="*/ 22 w 100"/>
                <a:gd name="T57" fmla="*/ 82 h 89"/>
                <a:gd name="T58" fmla="*/ 22 w 100"/>
                <a:gd name="T59" fmla="*/ 83 h 89"/>
                <a:gd name="T60" fmla="*/ 27 w 100"/>
                <a:gd name="T61" fmla="*/ 86 h 89"/>
                <a:gd name="T62" fmla="*/ 34 w 100"/>
                <a:gd name="T63" fmla="*/ 86 h 89"/>
                <a:gd name="T64" fmla="*/ 34 w 100"/>
                <a:gd name="T65" fmla="*/ 89 h 89"/>
                <a:gd name="T66" fmla="*/ 0 w 100"/>
                <a:gd name="T67" fmla="*/ 89 h 89"/>
                <a:gd name="T68" fmla="*/ 0 w 100"/>
                <a:gd name="T69" fmla="*/ 86 h 89"/>
                <a:gd name="T70" fmla="*/ 62 w 100"/>
                <a:gd name="T71" fmla="*/ 54 h 89"/>
                <a:gd name="T72" fmla="*/ 46 w 100"/>
                <a:gd name="T73" fmla="*/ 19 h 89"/>
                <a:gd name="T74" fmla="*/ 32 w 100"/>
                <a:gd name="T75" fmla="*/ 54 h 89"/>
                <a:gd name="T76" fmla="*/ 62 w 100"/>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0" y="86"/>
                  </a:moveTo>
                  <a:lnTo>
                    <a:pt x="0" y="86"/>
                  </a:lnTo>
                  <a:lnTo>
                    <a:pt x="7" y="86"/>
                  </a:lnTo>
                  <a:lnTo>
                    <a:pt x="12" y="83"/>
                  </a:lnTo>
                  <a:lnTo>
                    <a:pt x="14" y="79"/>
                  </a:lnTo>
                  <a:lnTo>
                    <a:pt x="17" y="73"/>
                  </a:lnTo>
                  <a:lnTo>
                    <a:pt x="49" y="0"/>
                  </a:lnTo>
                  <a:lnTo>
                    <a:pt x="51" y="0"/>
                  </a:lnTo>
                  <a:lnTo>
                    <a:pt x="83" y="73"/>
                  </a:lnTo>
                  <a:lnTo>
                    <a:pt x="83" y="73"/>
                  </a:lnTo>
                  <a:lnTo>
                    <a:pt x="86" y="79"/>
                  </a:lnTo>
                  <a:lnTo>
                    <a:pt x="88" y="83"/>
                  </a:lnTo>
                  <a:lnTo>
                    <a:pt x="93" y="86"/>
                  </a:lnTo>
                  <a:lnTo>
                    <a:pt x="100" y="86"/>
                  </a:lnTo>
                  <a:lnTo>
                    <a:pt x="100" y="89"/>
                  </a:lnTo>
                  <a:lnTo>
                    <a:pt x="60" y="89"/>
                  </a:lnTo>
                  <a:lnTo>
                    <a:pt x="60" y="86"/>
                  </a:lnTo>
                  <a:lnTo>
                    <a:pt x="60" y="86"/>
                  </a:lnTo>
                  <a:lnTo>
                    <a:pt x="67" y="86"/>
                  </a:lnTo>
                  <a:lnTo>
                    <a:pt x="71" y="83"/>
                  </a:lnTo>
                  <a:lnTo>
                    <a:pt x="72" y="82"/>
                  </a:lnTo>
                  <a:lnTo>
                    <a:pt x="72" y="81"/>
                  </a:lnTo>
                  <a:lnTo>
                    <a:pt x="71" y="74"/>
                  </a:lnTo>
                  <a:lnTo>
                    <a:pt x="65" y="59"/>
                  </a:lnTo>
                  <a:lnTo>
                    <a:pt x="29" y="59"/>
                  </a:lnTo>
                  <a:lnTo>
                    <a:pt x="23" y="74"/>
                  </a:lnTo>
                  <a:lnTo>
                    <a:pt x="23" y="74"/>
                  </a:lnTo>
                  <a:lnTo>
                    <a:pt x="21" y="81"/>
                  </a:lnTo>
                  <a:lnTo>
                    <a:pt x="22" y="82"/>
                  </a:lnTo>
                  <a:lnTo>
                    <a:pt x="22" y="83"/>
                  </a:lnTo>
                  <a:lnTo>
                    <a:pt x="27" y="86"/>
                  </a:lnTo>
                  <a:lnTo>
                    <a:pt x="34" y="86"/>
                  </a:lnTo>
                  <a:lnTo>
                    <a:pt x="34" y="89"/>
                  </a:lnTo>
                  <a:lnTo>
                    <a:pt x="0" y="89"/>
                  </a:lnTo>
                  <a:lnTo>
                    <a:pt x="0" y="86"/>
                  </a:lnTo>
                  <a:close/>
                  <a:moveTo>
                    <a:pt x="62" y="54"/>
                  </a:moveTo>
                  <a:lnTo>
                    <a:pt x="46" y="19"/>
                  </a:lnTo>
                  <a:lnTo>
                    <a:pt x="32" y="54"/>
                  </a:lnTo>
                  <a:lnTo>
                    <a:pt x="62"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9" name="Freeform 22"/>
            <p:cNvSpPr>
              <a:spLocks/>
            </p:cNvSpPr>
            <p:nvPr/>
          </p:nvSpPr>
          <p:spPr bwMode="auto">
            <a:xfrm>
              <a:off x="1965325" y="1157288"/>
              <a:ext cx="142875" cy="138113"/>
            </a:xfrm>
            <a:custGeom>
              <a:avLst/>
              <a:gdLst>
                <a:gd name="T0" fmla="*/ 26 w 90"/>
                <a:gd name="T1" fmla="*/ 84 h 87"/>
                <a:gd name="T2" fmla="*/ 26 w 90"/>
                <a:gd name="T3" fmla="*/ 84 h 87"/>
                <a:gd name="T4" fmla="*/ 33 w 90"/>
                <a:gd name="T5" fmla="*/ 84 h 87"/>
                <a:gd name="T6" fmla="*/ 36 w 90"/>
                <a:gd name="T7" fmla="*/ 82 h 87"/>
                <a:gd name="T8" fmla="*/ 37 w 90"/>
                <a:gd name="T9" fmla="*/ 81 h 87"/>
                <a:gd name="T10" fmla="*/ 40 w 90"/>
                <a:gd name="T11" fmla="*/ 76 h 87"/>
                <a:gd name="T12" fmla="*/ 40 w 90"/>
                <a:gd name="T13" fmla="*/ 68 h 87"/>
                <a:gd name="T14" fmla="*/ 40 w 90"/>
                <a:gd name="T15" fmla="*/ 6 h 87"/>
                <a:gd name="T16" fmla="*/ 21 w 90"/>
                <a:gd name="T17" fmla="*/ 6 h 87"/>
                <a:gd name="T18" fmla="*/ 21 w 90"/>
                <a:gd name="T19" fmla="*/ 6 h 87"/>
                <a:gd name="T20" fmla="*/ 12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1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3 w 90"/>
                <a:gd name="T47" fmla="*/ 9 h 87"/>
                <a:gd name="T48" fmla="*/ 78 w 90"/>
                <a:gd name="T49" fmla="*/ 6 h 87"/>
                <a:gd name="T50" fmla="*/ 70 w 90"/>
                <a:gd name="T51" fmla="*/ 6 h 87"/>
                <a:gd name="T52" fmla="*/ 51 w 90"/>
                <a:gd name="T53" fmla="*/ 6 h 87"/>
                <a:gd name="T54" fmla="*/ 51 w 90"/>
                <a:gd name="T55" fmla="*/ 68 h 87"/>
                <a:gd name="T56" fmla="*/ 51 w 90"/>
                <a:gd name="T57" fmla="*/ 68 h 87"/>
                <a:gd name="T58" fmla="*/ 52 w 90"/>
                <a:gd name="T59" fmla="*/ 76 h 87"/>
                <a:gd name="T60" fmla="*/ 53 w 90"/>
                <a:gd name="T61" fmla="*/ 81 h 87"/>
                <a:gd name="T62" fmla="*/ 56 w 90"/>
                <a:gd name="T63" fmla="*/ 82 h 87"/>
                <a:gd name="T64" fmla="*/ 58 w 90"/>
                <a:gd name="T65" fmla="*/ 84 h 87"/>
                <a:gd name="T66" fmla="*/ 65 w 90"/>
                <a:gd name="T67" fmla="*/ 84 h 87"/>
                <a:gd name="T68" fmla="*/ 65 w 90"/>
                <a:gd name="T69" fmla="*/ 87 h 87"/>
                <a:gd name="T70" fmla="*/ 26 w 90"/>
                <a:gd name="T71" fmla="*/ 87 h 87"/>
                <a:gd name="T72" fmla="*/ 26 w 90"/>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4"/>
                  </a:moveTo>
                  <a:lnTo>
                    <a:pt x="26" y="84"/>
                  </a:lnTo>
                  <a:lnTo>
                    <a:pt x="33" y="84"/>
                  </a:lnTo>
                  <a:lnTo>
                    <a:pt x="36" y="82"/>
                  </a:lnTo>
                  <a:lnTo>
                    <a:pt x="37" y="81"/>
                  </a:lnTo>
                  <a:lnTo>
                    <a:pt x="40" y="76"/>
                  </a:lnTo>
                  <a:lnTo>
                    <a:pt x="40" y="68"/>
                  </a:lnTo>
                  <a:lnTo>
                    <a:pt x="40" y="6"/>
                  </a:lnTo>
                  <a:lnTo>
                    <a:pt x="21" y="6"/>
                  </a:lnTo>
                  <a:lnTo>
                    <a:pt x="21" y="6"/>
                  </a:lnTo>
                  <a:lnTo>
                    <a:pt x="12" y="6"/>
                  </a:lnTo>
                  <a:lnTo>
                    <a:pt x="9" y="9"/>
                  </a:lnTo>
                  <a:lnTo>
                    <a:pt x="5" y="12"/>
                  </a:lnTo>
                  <a:lnTo>
                    <a:pt x="4" y="17"/>
                  </a:lnTo>
                  <a:lnTo>
                    <a:pt x="4" y="20"/>
                  </a:lnTo>
                  <a:lnTo>
                    <a:pt x="0" y="20"/>
                  </a:lnTo>
                  <a:lnTo>
                    <a:pt x="1" y="0"/>
                  </a:lnTo>
                  <a:lnTo>
                    <a:pt x="89" y="0"/>
                  </a:lnTo>
                  <a:lnTo>
                    <a:pt x="90" y="20"/>
                  </a:lnTo>
                  <a:lnTo>
                    <a:pt x="87" y="20"/>
                  </a:lnTo>
                  <a:lnTo>
                    <a:pt x="86" y="17"/>
                  </a:lnTo>
                  <a:lnTo>
                    <a:pt x="86" y="17"/>
                  </a:lnTo>
                  <a:lnTo>
                    <a:pt x="85" y="12"/>
                  </a:lnTo>
                  <a:lnTo>
                    <a:pt x="83" y="9"/>
                  </a:lnTo>
                  <a:lnTo>
                    <a:pt x="78" y="6"/>
                  </a:lnTo>
                  <a:lnTo>
                    <a:pt x="70" y="6"/>
                  </a:lnTo>
                  <a:lnTo>
                    <a:pt x="51" y="6"/>
                  </a:lnTo>
                  <a:lnTo>
                    <a:pt x="51" y="68"/>
                  </a:lnTo>
                  <a:lnTo>
                    <a:pt x="51" y="68"/>
                  </a:lnTo>
                  <a:lnTo>
                    <a:pt x="52" y="76"/>
                  </a:lnTo>
                  <a:lnTo>
                    <a:pt x="53" y="81"/>
                  </a:lnTo>
                  <a:lnTo>
                    <a:pt x="56"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0" name="Freeform 23"/>
            <p:cNvSpPr>
              <a:spLocks/>
            </p:cNvSpPr>
            <p:nvPr/>
          </p:nvSpPr>
          <p:spPr bwMode="auto">
            <a:xfrm>
              <a:off x="2139950" y="1154113"/>
              <a:ext cx="90488" cy="146050"/>
            </a:xfrm>
            <a:custGeom>
              <a:avLst/>
              <a:gdLst>
                <a:gd name="T0" fmla="*/ 3 w 57"/>
                <a:gd name="T1" fmla="*/ 60 h 92"/>
                <a:gd name="T2" fmla="*/ 3 w 57"/>
                <a:gd name="T3" fmla="*/ 63 h 92"/>
                <a:gd name="T4" fmla="*/ 6 w 57"/>
                <a:gd name="T5" fmla="*/ 73 h 92"/>
                <a:gd name="T6" fmla="*/ 14 w 57"/>
                <a:gd name="T7" fmla="*/ 82 h 92"/>
                <a:gd name="T8" fmla="*/ 29 w 57"/>
                <a:gd name="T9" fmla="*/ 86 h 92"/>
                <a:gd name="T10" fmla="*/ 36 w 57"/>
                <a:gd name="T11" fmla="*/ 84 h 92"/>
                <a:gd name="T12" fmla="*/ 46 w 57"/>
                <a:gd name="T13" fmla="*/ 76 h 92"/>
                <a:gd name="T14" fmla="*/ 48 w 57"/>
                <a:gd name="T15" fmla="*/ 70 h 92"/>
                <a:gd name="T16" fmla="*/ 43 w 57"/>
                <a:gd name="T17" fmla="*/ 61 h 92"/>
                <a:gd name="T18" fmla="*/ 32 w 57"/>
                <a:gd name="T19" fmla="*/ 52 h 92"/>
                <a:gd name="T20" fmla="*/ 17 w 57"/>
                <a:gd name="T21" fmla="*/ 45 h 92"/>
                <a:gd name="T22" fmla="*/ 6 w 57"/>
                <a:gd name="T23" fmla="*/ 36 h 92"/>
                <a:gd name="T24" fmla="*/ 1 w 57"/>
                <a:gd name="T25" fmla="*/ 22 h 92"/>
                <a:gd name="T26" fmla="*/ 2 w 57"/>
                <a:gd name="T27" fmla="*/ 17 h 92"/>
                <a:gd name="T28" fmla="*/ 5 w 57"/>
                <a:gd name="T29" fmla="*/ 9 h 92"/>
                <a:gd name="T30" fmla="*/ 12 w 57"/>
                <a:gd name="T31" fmla="*/ 3 h 92"/>
                <a:gd name="T32" fmla="*/ 20 w 57"/>
                <a:gd name="T33" fmla="*/ 1 h 92"/>
                <a:gd name="T34" fmla="*/ 25 w 57"/>
                <a:gd name="T35" fmla="*/ 0 h 92"/>
                <a:gd name="T36" fmla="*/ 35 w 57"/>
                <a:gd name="T37" fmla="*/ 2 h 92"/>
                <a:gd name="T38" fmla="*/ 43 w 57"/>
                <a:gd name="T39" fmla="*/ 6 h 92"/>
                <a:gd name="T40" fmla="*/ 46 w 57"/>
                <a:gd name="T41" fmla="*/ 0 h 92"/>
                <a:gd name="T42" fmla="*/ 50 w 57"/>
                <a:gd name="T43" fmla="*/ 32 h 92"/>
                <a:gd name="T44" fmla="*/ 46 w 57"/>
                <a:gd name="T45" fmla="*/ 32 h 92"/>
                <a:gd name="T46" fmla="*/ 44 w 57"/>
                <a:gd name="T47" fmla="*/ 18 h 92"/>
                <a:gd name="T48" fmla="*/ 39 w 57"/>
                <a:gd name="T49" fmla="*/ 11 h 92"/>
                <a:gd name="T50" fmla="*/ 30 w 57"/>
                <a:gd name="T51" fmla="*/ 7 h 92"/>
                <a:gd name="T52" fmla="*/ 24 w 57"/>
                <a:gd name="T53" fmla="*/ 6 h 92"/>
                <a:gd name="T54" fmla="*/ 14 w 57"/>
                <a:gd name="T55" fmla="*/ 9 h 92"/>
                <a:gd name="T56" fmla="*/ 11 w 57"/>
                <a:gd name="T57" fmla="*/ 19 h 92"/>
                <a:gd name="T58" fmla="*/ 12 w 57"/>
                <a:gd name="T59" fmla="*/ 24 h 92"/>
                <a:gd name="T60" fmla="*/ 20 w 57"/>
                <a:gd name="T61" fmla="*/ 32 h 92"/>
                <a:gd name="T62" fmla="*/ 41 w 57"/>
                <a:gd name="T63" fmla="*/ 44 h 92"/>
                <a:gd name="T64" fmla="*/ 49 w 57"/>
                <a:gd name="T65" fmla="*/ 49 h 92"/>
                <a:gd name="T66" fmla="*/ 56 w 57"/>
                <a:gd name="T67" fmla="*/ 60 h 92"/>
                <a:gd name="T68" fmla="*/ 57 w 57"/>
                <a:gd name="T69" fmla="*/ 66 h 92"/>
                <a:gd name="T70" fmla="*/ 55 w 57"/>
                <a:gd name="T71" fmla="*/ 76 h 92"/>
                <a:gd name="T72" fmla="*/ 49 w 57"/>
                <a:gd name="T73" fmla="*/ 84 h 92"/>
                <a:gd name="T74" fmla="*/ 40 w 57"/>
                <a:gd name="T75" fmla="*/ 89 h 92"/>
                <a:gd name="T76" fmla="*/ 29 w 57"/>
                <a:gd name="T77" fmla="*/ 92 h 92"/>
                <a:gd name="T78" fmla="*/ 22 w 57"/>
                <a:gd name="T79" fmla="*/ 90 h 92"/>
                <a:gd name="T80" fmla="*/ 7 w 57"/>
                <a:gd name="T81" fmla="*/ 84 h 92"/>
                <a:gd name="T82" fmla="*/ 5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5" y="68"/>
                  </a:lnTo>
                  <a:lnTo>
                    <a:pt x="6" y="73"/>
                  </a:lnTo>
                  <a:lnTo>
                    <a:pt x="9" y="77"/>
                  </a:lnTo>
                  <a:lnTo>
                    <a:pt x="14" y="82"/>
                  </a:lnTo>
                  <a:lnTo>
                    <a:pt x="20" y="84"/>
                  </a:lnTo>
                  <a:lnTo>
                    <a:pt x="29" y="86"/>
                  </a:lnTo>
                  <a:lnTo>
                    <a:pt x="29" y="86"/>
                  </a:lnTo>
                  <a:lnTo>
                    <a:pt x="36" y="84"/>
                  </a:lnTo>
                  <a:lnTo>
                    <a:pt x="43" y="82"/>
                  </a:lnTo>
                  <a:lnTo>
                    <a:pt x="46" y="76"/>
                  </a:lnTo>
                  <a:lnTo>
                    <a:pt x="48" y="70"/>
                  </a:lnTo>
                  <a:lnTo>
                    <a:pt x="48" y="70"/>
                  </a:lnTo>
                  <a:lnTo>
                    <a:pt x="46" y="65"/>
                  </a:lnTo>
                  <a:lnTo>
                    <a:pt x="43" y="61"/>
                  </a:lnTo>
                  <a:lnTo>
                    <a:pt x="38" y="56"/>
                  </a:lnTo>
                  <a:lnTo>
                    <a:pt x="32" y="52"/>
                  </a:lnTo>
                  <a:lnTo>
                    <a:pt x="17" y="45"/>
                  </a:lnTo>
                  <a:lnTo>
                    <a:pt x="17" y="45"/>
                  </a:lnTo>
                  <a:lnTo>
                    <a:pt x="11" y="41"/>
                  </a:lnTo>
                  <a:lnTo>
                    <a:pt x="6" y="36"/>
                  </a:lnTo>
                  <a:lnTo>
                    <a:pt x="2" y="29"/>
                  </a:lnTo>
                  <a:lnTo>
                    <a:pt x="1" y="22"/>
                  </a:lnTo>
                  <a:lnTo>
                    <a:pt x="1" y="22"/>
                  </a:lnTo>
                  <a:lnTo>
                    <a:pt x="2" y="17"/>
                  </a:lnTo>
                  <a:lnTo>
                    <a:pt x="3" y="13"/>
                  </a:lnTo>
                  <a:lnTo>
                    <a:pt x="5" y="9"/>
                  </a:lnTo>
                  <a:lnTo>
                    <a:pt x="8" y="6"/>
                  </a:lnTo>
                  <a:lnTo>
                    <a:pt x="12" y="3"/>
                  </a:lnTo>
                  <a:lnTo>
                    <a:pt x="16" y="2"/>
                  </a:lnTo>
                  <a:lnTo>
                    <a:pt x="20" y="1"/>
                  </a:lnTo>
                  <a:lnTo>
                    <a:pt x="25" y="0"/>
                  </a:lnTo>
                  <a:lnTo>
                    <a:pt x="25" y="0"/>
                  </a:lnTo>
                  <a:lnTo>
                    <a:pt x="30" y="1"/>
                  </a:lnTo>
                  <a:lnTo>
                    <a:pt x="35" y="2"/>
                  </a:lnTo>
                  <a:lnTo>
                    <a:pt x="43" y="6"/>
                  </a:lnTo>
                  <a:lnTo>
                    <a:pt x="43" y="6"/>
                  </a:lnTo>
                  <a:lnTo>
                    <a:pt x="45" y="3"/>
                  </a:lnTo>
                  <a:lnTo>
                    <a:pt x="46" y="0"/>
                  </a:lnTo>
                  <a:lnTo>
                    <a:pt x="50" y="0"/>
                  </a:lnTo>
                  <a:lnTo>
                    <a:pt x="50" y="32"/>
                  </a:lnTo>
                  <a:lnTo>
                    <a:pt x="46" y="32"/>
                  </a:lnTo>
                  <a:lnTo>
                    <a:pt x="46" y="32"/>
                  </a:lnTo>
                  <a:lnTo>
                    <a:pt x="45" y="22"/>
                  </a:lnTo>
                  <a:lnTo>
                    <a:pt x="44" y="18"/>
                  </a:lnTo>
                  <a:lnTo>
                    <a:pt x="41" y="14"/>
                  </a:lnTo>
                  <a:lnTo>
                    <a:pt x="39" y="11"/>
                  </a:lnTo>
                  <a:lnTo>
                    <a:pt x="35" y="8"/>
                  </a:lnTo>
                  <a:lnTo>
                    <a:pt x="30" y="7"/>
                  </a:lnTo>
                  <a:lnTo>
                    <a:pt x="24" y="6"/>
                  </a:lnTo>
                  <a:lnTo>
                    <a:pt x="24" y="6"/>
                  </a:lnTo>
                  <a:lnTo>
                    <a:pt x="19" y="7"/>
                  </a:lnTo>
                  <a:lnTo>
                    <a:pt x="14" y="9"/>
                  </a:lnTo>
                  <a:lnTo>
                    <a:pt x="12" y="13"/>
                  </a:lnTo>
                  <a:lnTo>
                    <a:pt x="11" y="19"/>
                  </a:lnTo>
                  <a:lnTo>
                    <a:pt x="11" y="19"/>
                  </a:lnTo>
                  <a:lnTo>
                    <a:pt x="12" y="24"/>
                  </a:lnTo>
                  <a:lnTo>
                    <a:pt x="14" y="28"/>
                  </a:lnTo>
                  <a:lnTo>
                    <a:pt x="20" y="32"/>
                  </a:lnTo>
                  <a:lnTo>
                    <a:pt x="28" y="36"/>
                  </a:lnTo>
                  <a:lnTo>
                    <a:pt x="41" y="44"/>
                  </a:lnTo>
                  <a:lnTo>
                    <a:pt x="41" y="44"/>
                  </a:lnTo>
                  <a:lnTo>
                    <a:pt x="49" y="49"/>
                  </a:lnTo>
                  <a:lnTo>
                    <a:pt x="54" y="54"/>
                  </a:lnTo>
                  <a:lnTo>
                    <a:pt x="56" y="60"/>
                  </a:lnTo>
                  <a:lnTo>
                    <a:pt x="57" y="66"/>
                  </a:lnTo>
                  <a:lnTo>
                    <a:pt x="57" y="66"/>
                  </a:lnTo>
                  <a:lnTo>
                    <a:pt x="56" y="71"/>
                  </a:lnTo>
                  <a:lnTo>
                    <a:pt x="55" y="76"/>
                  </a:lnTo>
                  <a:lnTo>
                    <a:pt x="52" y="81"/>
                  </a:lnTo>
                  <a:lnTo>
                    <a:pt x="49" y="84"/>
                  </a:lnTo>
                  <a:lnTo>
                    <a:pt x="45" y="88"/>
                  </a:lnTo>
                  <a:lnTo>
                    <a:pt x="40" y="89"/>
                  </a:lnTo>
                  <a:lnTo>
                    <a:pt x="35" y="90"/>
                  </a:lnTo>
                  <a:lnTo>
                    <a:pt x="29" y="92"/>
                  </a:lnTo>
                  <a:lnTo>
                    <a:pt x="29" y="92"/>
                  </a:lnTo>
                  <a:lnTo>
                    <a:pt x="22" y="90"/>
                  </a:lnTo>
                  <a:lnTo>
                    <a:pt x="16" y="88"/>
                  </a:lnTo>
                  <a:lnTo>
                    <a:pt x="7" y="84"/>
                  </a:lnTo>
                  <a:lnTo>
                    <a:pt x="7" y="84"/>
                  </a:lnTo>
                  <a:lnTo>
                    <a:pt x="5"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1" name="Freeform 24"/>
            <p:cNvSpPr>
              <a:spLocks noEditPoints="1"/>
            </p:cNvSpPr>
            <p:nvPr/>
          </p:nvSpPr>
          <p:spPr bwMode="auto">
            <a:xfrm>
              <a:off x="2270125" y="1157288"/>
              <a:ext cx="133350" cy="138113"/>
            </a:xfrm>
            <a:custGeom>
              <a:avLst/>
              <a:gdLst>
                <a:gd name="T0" fmla="*/ 0 w 84"/>
                <a:gd name="T1" fmla="*/ 84 h 87"/>
                <a:gd name="T2" fmla="*/ 9 w 84"/>
                <a:gd name="T3" fmla="*/ 82 h 87"/>
                <a:gd name="T4" fmla="*/ 12 w 84"/>
                <a:gd name="T5" fmla="*/ 76 h 87"/>
                <a:gd name="T6" fmla="*/ 13 w 84"/>
                <a:gd name="T7" fmla="*/ 20 h 87"/>
                <a:gd name="T8" fmla="*/ 12 w 84"/>
                <a:gd name="T9" fmla="*/ 11 h 87"/>
                <a:gd name="T10" fmla="*/ 9 w 84"/>
                <a:gd name="T11" fmla="*/ 5 h 87"/>
                <a:gd name="T12" fmla="*/ 0 w 84"/>
                <a:gd name="T13" fmla="*/ 4 h 87"/>
                <a:gd name="T14" fmla="*/ 38 w 84"/>
                <a:gd name="T15" fmla="*/ 0 h 87"/>
                <a:gd name="T16" fmla="*/ 44 w 84"/>
                <a:gd name="T17" fmla="*/ 1 h 87"/>
                <a:gd name="T18" fmla="*/ 56 w 84"/>
                <a:gd name="T19" fmla="*/ 5 h 87"/>
                <a:gd name="T20" fmla="*/ 64 w 84"/>
                <a:gd name="T21" fmla="*/ 11 h 87"/>
                <a:gd name="T22" fmla="*/ 68 w 84"/>
                <a:gd name="T23" fmla="*/ 20 h 87"/>
                <a:gd name="T24" fmla="*/ 69 w 84"/>
                <a:gd name="T25" fmla="*/ 25 h 87"/>
                <a:gd name="T26" fmla="*/ 66 w 84"/>
                <a:gd name="T27" fmla="*/ 33 h 87"/>
                <a:gd name="T28" fmla="*/ 61 w 84"/>
                <a:gd name="T29" fmla="*/ 41 h 87"/>
                <a:gd name="T30" fmla="*/ 54 w 84"/>
                <a:gd name="T31" fmla="*/ 47 h 87"/>
                <a:gd name="T32" fmla="*/ 43 w 84"/>
                <a:gd name="T33" fmla="*/ 49 h 87"/>
                <a:gd name="T34" fmla="*/ 56 w 84"/>
                <a:gd name="T35" fmla="*/ 65 h 87"/>
                <a:gd name="T36" fmla="*/ 70 w 84"/>
                <a:gd name="T37" fmla="*/ 79 h 87"/>
                <a:gd name="T38" fmla="*/ 84 w 84"/>
                <a:gd name="T39" fmla="*/ 84 h 87"/>
                <a:gd name="T40" fmla="*/ 60 w 84"/>
                <a:gd name="T41" fmla="*/ 87 h 87"/>
                <a:gd name="T42" fmla="*/ 25 w 84"/>
                <a:gd name="T43" fmla="*/ 49 h 87"/>
                <a:gd name="T44" fmla="*/ 25 w 84"/>
                <a:gd name="T45" fmla="*/ 68 h 87"/>
                <a:gd name="T46" fmla="*/ 27 w 84"/>
                <a:gd name="T47" fmla="*/ 81 h 87"/>
                <a:gd name="T48" fmla="*/ 31 w 84"/>
                <a:gd name="T49" fmla="*/ 84 h 87"/>
                <a:gd name="T50" fmla="*/ 38 w 84"/>
                <a:gd name="T51" fmla="*/ 87 h 87"/>
                <a:gd name="T52" fmla="*/ 0 w 84"/>
                <a:gd name="T53" fmla="*/ 84 h 87"/>
                <a:gd name="T54" fmla="*/ 37 w 84"/>
                <a:gd name="T55" fmla="*/ 44 h 87"/>
                <a:gd name="T56" fmla="*/ 45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4"/>
                  </a:moveTo>
                  <a:lnTo>
                    <a:pt x="0" y="84"/>
                  </a:lnTo>
                  <a:lnTo>
                    <a:pt x="6" y="84"/>
                  </a:lnTo>
                  <a:lnTo>
                    <a:pt x="9" y="82"/>
                  </a:lnTo>
                  <a:lnTo>
                    <a:pt x="11" y="81"/>
                  </a:lnTo>
                  <a:lnTo>
                    <a:pt x="12" y="76"/>
                  </a:lnTo>
                  <a:lnTo>
                    <a:pt x="13" y="68"/>
                  </a:lnTo>
                  <a:lnTo>
                    <a:pt x="13" y="20"/>
                  </a:lnTo>
                  <a:lnTo>
                    <a:pt x="13" y="20"/>
                  </a:lnTo>
                  <a:lnTo>
                    <a:pt x="12" y="11"/>
                  </a:lnTo>
                  <a:lnTo>
                    <a:pt x="11" y="6"/>
                  </a:lnTo>
                  <a:lnTo>
                    <a:pt x="9" y="5"/>
                  </a:lnTo>
                  <a:lnTo>
                    <a:pt x="6" y="4"/>
                  </a:lnTo>
                  <a:lnTo>
                    <a:pt x="0" y="4"/>
                  </a:lnTo>
                  <a:lnTo>
                    <a:pt x="0" y="0"/>
                  </a:lnTo>
                  <a:lnTo>
                    <a:pt x="38" y="0"/>
                  </a:lnTo>
                  <a:lnTo>
                    <a:pt x="38" y="0"/>
                  </a:lnTo>
                  <a:lnTo>
                    <a:pt x="44" y="1"/>
                  </a:lnTo>
                  <a:lnTo>
                    <a:pt x="50" y="3"/>
                  </a:lnTo>
                  <a:lnTo>
                    <a:pt x="56" y="5"/>
                  </a:lnTo>
                  <a:lnTo>
                    <a:pt x="60" y="7"/>
                  </a:lnTo>
                  <a:lnTo>
                    <a:pt x="64" y="11"/>
                  </a:lnTo>
                  <a:lnTo>
                    <a:pt x="66" y="16"/>
                  </a:lnTo>
                  <a:lnTo>
                    <a:pt x="68" y="20"/>
                  </a:lnTo>
                  <a:lnTo>
                    <a:pt x="69" y="25"/>
                  </a:lnTo>
                  <a:lnTo>
                    <a:pt x="69" y="25"/>
                  </a:lnTo>
                  <a:lnTo>
                    <a:pt x="68" y="30"/>
                  </a:lnTo>
                  <a:lnTo>
                    <a:pt x="66" y="33"/>
                  </a:lnTo>
                  <a:lnTo>
                    <a:pt x="65" y="38"/>
                  </a:lnTo>
                  <a:lnTo>
                    <a:pt x="61" y="41"/>
                  </a:lnTo>
                  <a:lnTo>
                    <a:pt x="58" y="44"/>
                  </a:lnTo>
                  <a:lnTo>
                    <a:pt x="54" y="47"/>
                  </a:lnTo>
                  <a:lnTo>
                    <a:pt x="49" y="48"/>
                  </a:lnTo>
                  <a:lnTo>
                    <a:pt x="43" y="49"/>
                  </a:lnTo>
                  <a:lnTo>
                    <a:pt x="56" y="65"/>
                  </a:lnTo>
                  <a:lnTo>
                    <a:pt x="56" y="65"/>
                  </a:lnTo>
                  <a:lnTo>
                    <a:pt x="64" y="72"/>
                  </a:lnTo>
                  <a:lnTo>
                    <a:pt x="70" y="79"/>
                  </a:lnTo>
                  <a:lnTo>
                    <a:pt x="77" y="82"/>
                  </a:lnTo>
                  <a:lnTo>
                    <a:pt x="84" y="84"/>
                  </a:lnTo>
                  <a:lnTo>
                    <a:pt x="84" y="87"/>
                  </a:lnTo>
                  <a:lnTo>
                    <a:pt x="60" y="87"/>
                  </a:lnTo>
                  <a:lnTo>
                    <a:pt x="32" y="49"/>
                  </a:lnTo>
                  <a:lnTo>
                    <a:pt x="25" y="49"/>
                  </a:lnTo>
                  <a:lnTo>
                    <a:pt x="25" y="68"/>
                  </a:lnTo>
                  <a:lnTo>
                    <a:pt x="25" y="68"/>
                  </a:lnTo>
                  <a:lnTo>
                    <a:pt x="25" y="76"/>
                  </a:lnTo>
                  <a:lnTo>
                    <a:pt x="27" y="81"/>
                  </a:lnTo>
                  <a:lnTo>
                    <a:pt x="28" y="82"/>
                  </a:lnTo>
                  <a:lnTo>
                    <a:pt x="31" y="84"/>
                  </a:lnTo>
                  <a:lnTo>
                    <a:pt x="38" y="84"/>
                  </a:lnTo>
                  <a:lnTo>
                    <a:pt x="38" y="87"/>
                  </a:lnTo>
                  <a:lnTo>
                    <a:pt x="0" y="87"/>
                  </a:lnTo>
                  <a:lnTo>
                    <a:pt x="0" y="84"/>
                  </a:lnTo>
                  <a:close/>
                  <a:moveTo>
                    <a:pt x="37" y="44"/>
                  </a:moveTo>
                  <a:lnTo>
                    <a:pt x="37" y="44"/>
                  </a:lnTo>
                  <a:lnTo>
                    <a:pt x="42" y="43"/>
                  </a:lnTo>
                  <a:lnTo>
                    <a:pt x="45" y="43"/>
                  </a:lnTo>
                  <a:lnTo>
                    <a:pt x="49" y="41"/>
                  </a:lnTo>
                  <a:lnTo>
                    <a:pt x="52" y="38"/>
                  </a:lnTo>
                  <a:lnTo>
                    <a:pt x="54" y="32"/>
                  </a:lnTo>
                  <a:lnTo>
                    <a:pt x="55" y="25"/>
                  </a:lnTo>
                  <a:lnTo>
                    <a:pt x="55" y="25"/>
                  </a:lnTo>
                  <a:lnTo>
                    <a:pt x="54" y="17"/>
                  </a:lnTo>
                  <a:lnTo>
                    <a:pt x="52" y="11"/>
                  </a:lnTo>
                  <a:lnTo>
                    <a:pt x="49" y="9"/>
                  </a:lnTo>
                  <a:lnTo>
                    <a:pt x="45" y="7"/>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2" name="Freeform 25"/>
            <p:cNvSpPr>
              <a:spLocks noEditPoints="1"/>
            </p:cNvSpPr>
            <p:nvPr/>
          </p:nvSpPr>
          <p:spPr bwMode="auto">
            <a:xfrm>
              <a:off x="2409825" y="1103313"/>
              <a:ext cx="160338" cy="192088"/>
            </a:xfrm>
            <a:custGeom>
              <a:avLst/>
              <a:gdLst>
                <a:gd name="T0" fmla="*/ 0 w 101"/>
                <a:gd name="T1" fmla="*/ 118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8 h 121"/>
                <a:gd name="T14" fmla="*/ 61 w 101"/>
                <a:gd name="T15" fmla="*/ 121 h 121"/>
                <a:gd name="T16" fmla="*/ 61 w 101"/>
                <a:gd name="T17" fmla="*/ 118 h 121"/>
                <a:gd name="T18" fmla="*/ 72 w 101"/>
                <a:gd name="T19" fmla="*/ 115 h 121"/>
                <a:gd name="T20" fmla="*/ 73 w 101"/>
                <a:gd name="T21" fmla="*/ 113 h 121"/>
                <a:gd name="T22" fmla="*/ 66 w 101"/>
                <a:gd name="T23" fmla="*/ 91 h 121"/>
                <a:gd name="T24" fmla="*/ 24 w 101"/>
                <a:gd name="T25" fmla="*/ 106 h 121"/>
                <a:gd name="T26" fmla="*/ 21 w 101"/>
                <a:gd name="T27" fmla="*/ 113 h 121"/>
                <a:gd name="T28" fmla="*/ 23 w 101"/>
                <a:gd name="T29" fmla="*/ 115 h 121"/>
                <a:gd name="T30" fmla="*/ 35 w 101"/>
                <a:gd name="T31" fmla="*/ 118 h 121"/>
                <a:gd name="T32" fmla="*/ 0 w 101"/>
                <a:gd name="T33" fmla="*/ 121 h 121"/>
                <a:gd name="T34" fmla="*/ 63 w 101"/>
                <a:gd name="T35" fmla="*/ 86 h 121"/>
                <a:gd name="T36" fmla="*/ 32 w 101"/>
                <a:gd name="T37" fmla="*/ 86 h 121"/>
                <a:gd name="T38" fmla="*/ 39 w 101"/>
                <a:gd name="T39" fmla="*/ 12 h 121"/>
                <a:gd name="T40" fmla="*/ 40 w 101"/>
                <a:gd name="T41" fmla="*/ 7 h 121"/>
                <a:gd name="T42" fmla="*/ 46 w 101"/>
                <a:gd name="T43" fmla="*/ 1 h 121"/>
                <a:gd name="T44" fmla="*/ 51 w 101"/>
                <a:gd name="T45" fmla="*/ 0 h 121"/>
                <a:gd name="T46" fmla="*/ 58 w 101"/>
                <a:gd name="T47" fmla="*/ 3 h 121"/>
                <a:gd name="T48" fmla="*/ 62 w 101"/>
                <a:gd name="T49" fmla="*/ 12 h 121"/>
                <a:gd name="T50" fmla="*/ 62 w 101"/>
                <a:gd name="T51" fmla="*/ 17 h 121"/>
                <a:gd name="T52" fmla="*/ 55 w 101"/>
                <a:gd name="T53" fmla="*/ 23 h 121"/>
                <a:gd name="T54" fmla="*/ 51 w 101"/>
                <a:gd name="T55" fmla="*/ 24 h 121"/>
                <a:gd name="T56" fmla="*/ 42 w 101"/>
                <a:gd name="T57" fmla="*/ 21 h 121"/>
                <a:gd name="T58" fmla="*/ 39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5 w 101"/>
                <a:gd name="T73" fmla="*/ 14 h 121"/>
                <a:gd name="T74" fmla="*/ 47 w 101"/>
                <a:gd name="T75" fmla="*/ 18 h 121"/>
                <a:gd name="T76" fmla="*/ 51 w 101"/>
                <a:gd name="T77" fmla="*/ 18 h 121"/>
                <a:gd name="T78" fmla="*/ 55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8"/>
                  </a:moveTo>
                  <a:lnTo>
                    <a:pt x="0" y="118"/>
                  </a:lnTo>
                  <a:lnTo>
                    <a:pt x="8" y="118"/>
                  </a:lnTo>
                  <a:lnTo>
                    <a:pt x="13" y="115"/>
                  </a:lnTo>
                  <a:lnTo>
                    <a:pt x="15" y="111"/>
                  </a:lnTo>
                  <a:lnTo>
                    <a:pt x="18" y="105"/>
                  </a:lnTo>
                  <a:lnTo>
                    <a:pt x="50" y="32"/>
                  </a:lnTo>
                  <a:lnTo>
                    <a:pt x="52" y="32"/>
                  </a:lnTo>
                  <a:lnTo>
                    <a:pt x="84" y="105"/>
                  </a:lnTo>
                  <a:lnTo>
                    <a:pt x="84" y="105"/>
                  </a:lnTo>
                  <a:lnTo>
                    <a:pt x="86" y="111"/>
                  </a:lnTo>
                  <a:lnTo>
                    <a:pt x="89" y="115"/>
                  </a:lnTo>
                  <a:lnTo>
                    <a:pt x="94" y="118"/>
                  </a:lnTo>
                  <a:lnTo>
                    <a:pt x="101" y="118"/>
                  </a:lnTo>
                  <a:lnTo>
                    <a:pt x="101" y="121"/>
                  </a:lnTo>
                  <a:lnTo>
                    <a:pt x="61" y="121"/>
                  </a:lnTo>
                  <a:lnTo>
                    <a:pt x="61" y="118"/>
                  </a:lnTo>
                  <a:lnTo>
                    <a:pt x="61" y="118"/>
                  </a:lnTo>
                  <a:lnTo>
                    <a:pt x="68" y="118"/>
                  </a:lnTo>
                  <a:lnTo>
                    <a:pt x="72" y="115"/>
                  </a:lnTo>
                  <a:lnTo>
                    <a:pt x="73" y="114"/>
                  </a:lnTo>
                  <a:lnTo>
                    <a:pt x="73" y="113"/>
                  </a:lnTo>
                  <a:lnTo>
                    <a:pt x="72" y="106"/>
                  </a:lnTo>
                  <a:lnTo>
                    <a:pt x="66" y="91"/>
                  </a:lnTo>
                  <a:lnTo>
                    <a:pt x="30" y="91"/>
                  </a:lnTo>
                  <a:lnTo>
                    <a:pt x="24" y="106"/>
                  </a:lnTo>
                  <a:lnTo>
                    <a:pt x="24" y="106"/>
                  </a:lnTo>
                  <a:lnTo>
                    <a:pt x="21" y="113"/>
                  </a:lnTo>
                  <a:lnTo>
                    <a:pt x="23" y="114"/>
                  </a:lnTo>
                  <a:lnTo>
                    <a:pt x="23" y="115"/>
                  </a:lnTo>
                  <a:lnTo>
                    <a:pt x="27" y="118"/>
                  </a:lnTo>
                  <a:lnTo>
                    <a:pt x="35" y="118"/>
                  </a:lnTo>
                  <a:lnTo>
                    <a:pt x="35" y="121"/>
                  </a:lnTo>
                  <a:lnTo>
                    <a:pt x="0" y="121"/>
                  </a:lnTo>
                  <a:lnTo>
                    <a:pt x="0" y="118"/>
                  </a:lnTo>
                  <a:close/>
                  <a:moveTo>
                    <a:pt x="63" y="86"/>
                  </a:moveTo>
                  <a:lnTo>
                    <a:pt x="47" y="51"/>
                  </a:lnTo>
                  <a:lnTo>
                    <a:pt x="32" y="86"/>
                  </a:lnTo>
                  <a:lnTo>
                    <a:pt x="63" y="86"/>
                  </a:lnTo>
                  <a:close/>
                  <a:moveTo>
                    <a:pt x="39" y="12"/>
                  </a:moveTo>
                  <a:lnTo>
                    <a:pt x="39" y="12"/>
                  </a:lnTo>
                  <a:lnTo>
                    <a:pt x="40" y="7"/>
                  </a:lnTo>
                  <a:lnTo>
                    <a:pt x="42" y="3"/>
                  </a:lnTo>
                  <a:lnTo>
                    <a:pt x="46" y="1"/>
                  </a:lnTo>
                  <a:lnTo>
                    <a:pt x="51" y="0"/>
                  </a:lnTo>
                  <a:lnTo>
                    <a:pt x="51" y="0"/>
                  </a:lnTo>
                  <a:lnTo>
                    <a:pt x="55" y="1"/>
                  </a:lnTo>
                  <a:lnTo>
                    <a:pt x="58" y="3"/>
                  </a:lnTo>
                  <a:lnTo>
                    <a:pt x="62" y="7"/>
                  </a:lnTo>
                  <a:lnTo>
                    <a:pt x="62" y="12"/>
                  </a:lnTo>
                  <a:lnTo>
                    <a:pt x="62" y="12"/>
                  </a:lnTo>
                  <a:lnTo>
                    <a:pt x="62" y="17"/>
                  </a:lnTo>
                  <a:lnTo>
                    <a:pt x="58" y="21"/>
                  </a:lnTo>
                  <a:lnTo>
                    <a:pt x="55" y="23"/>
                  </a:lnTo>
                  <a:lnTo>
                    <a:pt x="51" y="24"/>
                  </a:lnTo>
                  <a:lnTo>
                    <a:pt x="51" y="24"/>
                  </a:lnTo>
                  <a:lnTo>
                    <a:pt x="46" y="23"/>
                  </a:lnTo>
                  <a:lnTo>
                    <a:pt x="42" y="21"/>
                  </a:lnTo>
                  <a:lnTo>
                    <a:pt x="40" y="17"/>
                  </a:lnTo>
                  <a:lnTo>
                    <a:pt x="39" y="12"/>
                  </a:lnTo>
                  <a:lnTo>
                    <a:pt x="39" y="12"/>
                  </a:lnTo>
                  <a:close/>
                  <a:moveTo>
                    <a:pt x="57" y="12"/>
                  </a:moveTo>
                  <a:lnTo>
                    <a:pt x="57" y="12"/>
                  </a:lnTo>
                  <a:lnTo>
                    <a:pt x="57" y="10"/>
                  </a:lnTo>
                  <a:lnTo>
                    <a:pt x="55" y="7"/>
                  </a:lnTo>
                  <a:lnTo>
                    <a:pt x="53" y="6"/>
                  </a:lnTo>
                  <a:lnTo>
                    <a:pt x="51" y="6"/>
                  </a:lnTo>
                  <a:lnTo>
                    <a:pt x="51" y="6"/>
                  </a:lnTo>
                  <a:lnTo>
                    <a:pt x="47" y="6"/>
                  </a:lnTo>
                  <a:lnTo>
                    <a:pt x="46" y="7"/>
                  </a:lnTo>
                  <a:lnTo>
                    <a:pt x="45" y="10"/>
                  </a:lnTo>
                  <a:lnTo>
                    <a:pt x="43" y="12"/>
                  </a:lnTo>
                  <a:lnTo>
                    <a:pt x="43" y="12"/>
                  </a:lnTo>
                  <a:lnTo>
                    <a:pt x="45" y="14"/>
                  </a:lnTo>
                  <a:lnTo>
                    <a:pt x="46" y="17"/>
                  </a:lnTo>
                  <a:lnTo>
                    <a:pt x="47" y="18"/>
                  </a:lnTo>
                  <a:lnTo>
                    <a:pt x="51" y="18"/>
                  </a:lnTo>
                  <a:lnTo>
                    <a:pt x="51" y="18"/>
                  </a:lnTo>
                  <a:lnTo>
                    <a:pt x="53" y="18"/>
                  </a:lnTo>
                  <a:lnTo>
                    <a:pt x="55" y="17"/>
                  </a:lnTo>
                  <a:lnTo>
                    <a:pt x="57" y="14"/>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3" name="Freeform 26"/>
            <p:cNvSpPr>
              <a:spLocks noEditPoints="1"/>
            </p:cNvSpPr>
            <p:nvPr/>
          </p:nvSpPr>
          <p:spPr bwMode="auto">
            <a:xfrm>
              <a:off x="2586038" y="1157288"/>
              <a:ext cx="141288" cy="138113"/>
            </a:xfrm>
            <a:custGeom>
              <a:avLst/>
              <a:gdLst>
                <a:gd name="T0" fmla="*/ 0 w 89"/>
                <a:gd name="T1" fmla="*/ 84 h 87"/>
                <a:gd name="T2" fmla="*/ 10 w 89"/>
                <a:gd name="T3" fmla="*/ 82 h 87"/>
                <a:gd name="T4" fmla="*/ 14 w 89"/>
                <a:gd name="T5" fmla="*/ 76 h 87"/>
                <a:gd name="T6" fmla="*/ 15 w 89"/>
                <a:gd name="T7" fmla="*/ 20 h 87"/>
                <a:gd name="T8" fmla="*/ 14 w 89"/>
                <a:gd name="T9" fmla="*/ 11 h 87"/>
                <a:gd name="T10" fmla="*/ 10 w 89"/>
                <a:gd name="T11" fmla="*/ 5 h 87"/>
                <a:gd name="T12" fmla="*/ 0 w 89"/>
                <a:gd name="T13" fmla="*/ 4 h 87"/>
                <a:gd name="T14" fmla="*/ 39 w 89"/>
                <a:gd name="T15" fmla="*/ 0 h 87"/>
                <a:gd name="T16" fmla="*/ 52 w 89"/>
                <a:gd name="T17" fmla="*/ 1 h 87"/>
                <a:gd name="T18" fmla="*/ 70 w 89"/>
                <a:gd name="T19" fmla="*/ 7 h 87"/>
                <a:gd name="T20" fmla="*/ 81 w 89"/>
                <a:gd name="T21" fmla="*/ 20 h 87"/>
                <a:gd name="T22" fmla="*/ 87 w 89"/>
                <a:gd name="T23" fmla="*/ 36 h 87"/>
                <a:gd name="T24" fmla="*/ 89 w 89"/>
                <a:gd name="T25" fmla="*/ 44 h 87"/>
                <a:gd name="T26" fmla="*/ 85 w 89"/>
                <a:gd name="T27" fmla="*/ 60 h 87"/>
                <a:gd name="T28" fmla="*/ 76 w 89"/>
                <a:gd name="T29" fmla="*/ 75 h 87"/>
                <a:gd name="T30" fmla="*/ 62 w 89"/>
                <a:gd name="T31" fmla="*/ 84 h 87"/>
                <a:gd name="T32" fmla="*/ 39 w 89"/>
                <a:gd name="T33" fmla="*/ 87 h 87"/>
                <a:gd name="T34" fmla="*/ 0 w 89"/>
                <a:gd name="T35" fmla="*/ 84 h 87"/>
                <a:gd name="T36" fmla="*/ 39 w 89"/>
                <a:gd name="T37" fmla="*/ 82 h 87"/>
                <a:gd name="T38" fmla="*/ 57 w 89"/>
                <a:gd name="T39" fmla="*/ 79 h 87"/>
                <a:gd name="T40" fmla="*/ 68 w 89"/>
                <a:gd name="T41" fmla="*/ 69 h 87"/>
                <a:gd name="T42" fmla="*/ 73 w 89"/>
                <a:gd name="T43" fmla="*/ 57 h 87"/>
                <a:gd name="T44" fmla="*/ 74 w 89"/>
                <a:gd name="T45" fmla="*/ 44 h 87"/>
                <a:gd name="T46" fmla="*/ 74 w 89"/>
                <a:gd name="T47" fmla="*/ 37 h 87"/>
                <a:gd name="T48" fmla="*/ 71 w 89"/>
                <a:gd name="T49" fmla="*/ 25 h 87"/>
                <a:gd name="T50" fmla="*/ 63 w 89"/>
                <a:gd name="T51" fmla="*/ 14 h 87"/>
                <a:gd name="T52" fmla="*/ 49 w 89"/>
                <a:gd name="T53" fmla="*/ 6 h 87"/>
                <a:gd name="T54" fmla="*/ 26 w 89"/>
                <a:gd name="T55" fmla="*/ 6 h 87"/>
                <a:gd name="T56" fmla="*/ 26 w 89"/>
                <a:gd name="T57" fmla="*/ 65 h 87"/>
                <a:gd name="T58" fmla="*/ 28 w 89"/>
                <a:gd name="T59" fmla="*/ 79 h 87"/>
                <a:gd name="T60" fmla="*/ 32 w 89"/>
                <a:gd name="T61" fmla="*/ 81 h 87"/>
                <a:gd name="T62" fmla="*/ 39 w 89"/>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 h="87">
                  <a:moveTo>
                    <a:pt x="0" y="84"/>
                  </a:moveTo>
                  <a:lnTo>
                    <a:pt x="0" y="84"/>
                  </a:lnTo>
                  <a:lnTo>
                    <a:pt x="7" y="84"/>
                  </a:lnTo>
                  <a:lnTo>
                    <a:pt x="10" y="82"/>
                  </a:lnTo>
                  <a:lnTo>
                    <a:pt x="12" y="81"/>
                  </a:lnTo>
                  <a:lnTo>
                    <a:pt x="14" y="76"/>
                  </a:lnTo>
                  <a:lnTo>
                    <a:pt x="15" y="68"/>
                  </a:lnTo>
                  <a:lnTo>
                    <a:pt x="15" y="20"/>
                  </a:lnTo>
                  <a:lnTo>
                    <a:pt x="15" y="20"/>
                  </a:lnTo>
                  <a:lnTo>
                    <a:pt x="14" y="11"/>
                  </a:lnTo>
                  <a:lnTo>
                    <a:pt x="12" y="6"/>
                  </a:lnTo>
                  <a:lnTo>
                    <a:pt x="10" y="5"/>
                  </a:lnTo>
                  <a:lnTo>
                    <a:pt x="7" y="4"/>
                  </a:lnTo>
                  <a:lnTo>
                    <a:pt x="0" y="4"/>
                  </a:lnTo>
                  <a:lnTo>
                    <a:pt x="0" y="0"/>
                  </a:lnTo>
                  <a:lnTo>
                    <a:pt x="39" y="0"/>
                  </a:lnTo>
                  <a:lnTo>
                    <a:pt x="39" y="0"/>
                  </a:lnTo>
                  <a:lnTo>
                    <a:pt x="52" y="1"/>
                  </a:lnTo>
                  <a:lnTo>
                    <a:pt x="62" y="4"/>
                  </a:lnTo>
                  <a:lnTo>
                    <a:pt x="70" y="7"/>
                  </a:lnTo>
                  <a:lnTo>
                    <a:pt x="76" y="14"/>
                  </a:lnTo>
                  <a:lnTo>
                    <a:pt x="81" y="20"/>
                  </a:lnTo>
                  <a:lnTo>
                    <a:pt x="85" y="27"/>
                  </a:lnTo>
                  <a:lnTo>
                    <a:pt x="87" y="36"/>
                  </a:lnTo>
                  <a:lnTo>
                    <a:pt x="89" y="44"/>
                  </a:lnTo>
                  <a:lnTo>
                    <a:pt x="89" y="44"/>
                  </a:lnTo>
                  <a:lnTo>
                    <a:pt x="87" y="53"/>
                  </a:lnTo>
                  <a:lnTo>
                    <a:pt x="85" y="60"/>
                  </a:lnTo>
                  <a:lnTo>
                    <a:pt x="81" y="68"/>
                  </a:lnTo>
                  <a:lnTo>
                    <a:pt x="76" y="75"/>
                  </a:lnTo>
                  <a:lnTo>
                    <a:pt x="70" y="80"/>
                  </a:lnTo>
                  <a:lnTo>
                    <a:pt x="62" y="84"/>
                  </a:lnTo>
                  <a:lnTo>
                    <a:pt x="52" y="86"/>
                  </a:lnTo>
                  <a:lnTo>
                    <a:pt x="39" y="87"/>
                  </a:lnTo>
                  <a:lnTo>
                    <a:pt x="0" y="87"/>
                  </a:lnTo>
                  <a:lnTo>
                    <a:pt x="0" y="84"/>
                  </a:lnTo>
                  <a:close/>
                  <a:moveTo>
                    <a:pt x="39" y="82"/>
                  </a:moveTo>
                  <a:lnTo>
                    <a:pt x="39" y="82"/>
                  </a:lnTo>
                  <a:lnTo>
                    <a:pt x="49" y="81"/>
                  </a:lnTo>
                  <a:lnTo>
                    <a:pt x="57" y="79"/>
                  </a:lnTo>
                  <a:lnTo>
                    <a:pt x="63" y="74"/>
                  </a:lnTo>
                  <a:lnTo>
                    <a:pt x="68" y="69"/>
                  </a:lnTo>
                  <a:lnTo>
                    <a:pt x="71" y="63"/>
                  </a:lnTo>
                  <a:lnTo>
                    <a:pt x="73" y="57"/>
                  </a:lnTo>
                  <a:lnTo>
                    <a:pt x="74" y="50"/>
                  </a:lnTo>
                  <a:lnTo>
                    <a:pt x="74" y="44"/>
                  </a:lnTo>
                  <a:lnTo>
                    <a:pt x="74" y="44"/>
                  </a:lnTo>
                  <a:lnTo>
                    <a:pt x="74" y="37"/>
                  </a:lnTo>
                  <a:lnTo>
                    <a:pt x="73" y="31"/>
                  </a:lnTo>
                  <a:lnTo>
                    <a:pt x="71" y="25"/>
                  </a:lnTo>
                  <a:lnTo>
                    <a:pt x="68" y="18"/>
                  </a:lnTo>
                  <a:lnTo>
                    <a:pt x="63" y="14"/>
                  </a:lnTo>
                  <a:lnTo>
                    <a:pt x="57" y="10"/>
                  </a:lnTo>
                  <a:lnTo>
                    <a:pt x="49" y="6"/>
                  </a:lnTo>
                  <a:lnTo>
                    <a:pt x="39" y="6"/>
                  </a:lnTo>
                  <a:lnTo>
                    <a:pt x="26" y="6"/>
                  </a:lnTo>
                  <a:lnTo>
                    <a:pt x="26" y="65"/>
                  </a:lnTo>
                  <a:lnTo>
                    <a:pt x="26" y="65"/>
                  </a:lnTo>
                  <a:lnTo>
                    <a:pt x="26" y="74"/>
                  </a:lnTo>
                  <a:lnTo>
                    <a:pt x="28" y="79"/>
                  </a:lnTo>
                  <a:lnTo>
                    <a:pt x="30" y="80"/>
                  </a:lnTo>
                  <a:lnTo>
                    <a:pt x="32"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4" name="Freeform 27"/>
            <p:cNvSpPr>
              <a:spLocks/>
            </p:cNvSpPr>
            <p:nvPr/>
          </p:nvSpPr>
          <p:spPr bwMode="auto">
            <a:xfrm>
              <a:off x="2762250" y="1157288"/>
              <a:ext cx="114300" cy="138113"/>
            </a:xfrm>
            <a:custGeom>
              <a:avLst/>
              <a:gdLst>
                <a:gd name="T0" fmla="*/ 0 w 72"/>
                <a:gd name="T1" fmla="*/ 84 h 87"/>
                <a:gd name="T2" fmla="*/ 0 w 72"/>
                <a:gd name="T3" fmla="*/ 84 h 87"/>
                <a:gd name="T4" fmla="*/ 7 w 72"/>
                <a:gd name="T5" fmla="*/ 84 h 87"/>
                <a:gd name="T6" fmla="*/ 10 w 72"/>
                <a:gd name="T7" fmla="*/ 82 h 87"/>
                <a:gd name="T8" fmla="*/ 11 w 72"/>
                <a:gd name="T9" fmla="*/ 81 h 87"/>
                <a:gd name="T10" fmla="*/ 13 w 72"/>
                <a:gd name="T11" fmla="*/ 76 h 87"/>
                <a:gd name="T12" fmla="*/ 13 w 72"/>
                <a:gd name="T13" fmla="*/ 68 h 87"/>
                <a:gd name="T14" fmla="*/ 13 w 72"/>
                <a:gd name="T15" fmla="*/ 20 h 87"/>
                <a:gd name="T16" fmla="*/ 13 w 72"/>
                <a:gd name="T17" fmla="*/ 20 h 87"/>
                <a:gd name="T18" fmla="*/ 13 w 72"/>
                <a:gd name="T19" fmla="*/ 11 h 87"/>
                <a:gd name="T20" fmla="*/ 11 w 72"/>
                <a:gd name="T21" fmla="*/ 6 h 87"/>
                <a:gd name="T22" fmla="*/ 10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4 w 72"/>
                <a:gd name="T35" fmla="*/ 20 h 87"/>
                <a:gd name="T36" fmla="*/ 64 w 72"/>
                <a:gd name="T37" fmla="*/ 17 h 87"/>
                <a:gd name="T38" fmla="*/ 64 w 72"/>
                <a:gd name="T39" fmla="*/ 17 h 87"/>
                <a:gd name="T40" fmla="*/ 61 w 72"/>
                <a:gd name="T41" fmla="*/ 12 h 87"/>
                <a:gd name="T42" fmla="*/ 59 w 72"/>
                <a:gd name="T43" fmla="*/ 9 h 87"/>
                <a:gd name="T44" fmla="*/ 55 w 72"/>
                <a:gd name="T45" fmla="*/ 6 h 87"/>
                <a:gd name="T46" fmla="*/ 46 w 72"/>
                <a:gd name="T47" fmla="*/ 6 h 87"/>
                <a:gd name="T48" fmla="*/ 26 w 72"/>
                <a:gd name="T49" fmla="*/ 6 h 87"/>
                <a:gd name="T50" fmla="*/ 26 w 72"/>
                <a:gd name="T51" fmla="*/ 38 h 87"/>
                <a:gd name="T52" fmla="*/ 33 w 72"/>
                <a:gd name="T53" fmla="*/ 38 h 87"/>
                <a:gd name="T54" fmla="*/ 33 w 72"/>
                <a:gd name="T55" fmla="*/ 38 h 87"/>
                <a:gd name="T56" fmla="*/ 41 w 72"/>
                <a:gd name="T57" fmla="*/ 38 h 87"/>
                <a:gd name="T58" fmla="*/ 46 w 72"/>
                <a:gd name="T59" fmla="*/ 36 h 87"/>
                <a:gd name="T60" fmla="*/ 48 w 72"/>
                <a:gd name="T61" fmla="*/ 34 h 87"/>
                <a:gd name="T62" fmla="*/ 49 w 72"/>
                <a:gd name="T63" fmla="*/ 32 h 87"/>
                <a:gd name="T64" fmla="*/ 49 w 72"/>
                <a:gd name="T65" fmla="*/ 25 h 87"/>
                <a:gd name="T66" fmla="*/ 53 w 72"/>
                <a:gd name="T67" fmla="*/ 25 h 87"/>
                <a:gd name="T68" fmla="*/ 53 w 72"/>
                <a:gd name="T69" fmla="*/ 58 h 87"/>
                <a:gd name="T70" fmla="*/ 49 w 72"/>
                <a:gd name="T71" fmla="*/ 58 h 87"/>
                <a:gd name="T72" fmla="*/ 49 w 72"/>
                <a:gd name="T73" fmla="*/ 58 h 87"/>
                <a:gd name="T74" fmla="*/ 49 w 72"/>
                <a:gd name="T75" fmla="*/ 50 h 87"/>
                <a:gd name="T76" fmla="*/ 48 w 72"/>
                <a:gd name="T77" fmla="*/ 48 h 87"/>
                <a:gd name="T78" fmla="*/ 46 w 72"/>
                <a:gd name="T79" fmla="*/ 47 h 87"/>
                <a:gd name="T80" fmla="*/ 41 w 72"/>
                <a:gd name="T81" fmla="*/ 44 h 87"/>
                <a:gd name="T82" fmla="*/ 33 w 72"/>
                <a:gd name="T83" fmla="*/ 44 h 87"/>
                <a:gd name="T84" fmla="*/ 26 w 72"/>
                <a:gd name="T85" fmla="*/ 44 h 87"/>
                <a:gd name="T86" fmla="*/ 26 w 72"/>
                <a:gd name="T87" fmla="*/ 65 h 87"/>
                <a:gd name="T88" fmla="*/ 26 w 72"/>
                <a:gd name="T89" fmla="*/ 65 h 87"/>
                <a:gd name="T90" fmla="*/ 26 w 72"/>
                <a:gd name="T91" fmla="*/ 74 h 87"/>
                <a:gd name="T92" fmla="*/ 28 w 72"/>
                <a:gd name="T93" fmla="*/ 79 h 87"/>
                <a:gd name="T94" fmla="*/ 29 w 72"/>
                <a:gd name="T95" fmla="*/ 80 h 87"/>
                <a:gd name="T96" fmla="*/ 32 w 72"/>
                <a:gd name="T97" fmla="*/ 81 h 87"/>
                <a:gd name="T98" fmla="*/ 39 w 72"/>
                <a:gd name="T99" fmla="*/ 82 h 87"/>
                <a:gd name="T100" fmla="*/ 51 w 72"/>
                <a:gd name="T101" fmla="*/ 82 h 87"/>
                <a:gd name="T102" fmla="*/ 51 w 72"/>
                <a:gd name="T103" fmla="*/ 82 h 87"/>
                <a:gd name="T104" fmla="*/ 59 w 72"/>
                <a:gd name="T105" fmla="*/ 81 h 87"/>
                <a:gd name="T106" fmla="*/ 64 w 72"/>
                <a:gd name="T107" fmla="*/ 79 h 87"/>
                <a:gd name="T108" fmla="*/ 66 w 72"/>
                <a:gd name="T109" fmla="*/ 76 h 87"/>
                <a:gd name="T110" fmla="*/ 69 w 72"/>
                <a:gd name="T111" fmla="*/ 71 h 87"/>
                <a:gd name="T112" fmla="*/ 69 w 72"/>
                <a:gd name="T113" fmla="*/ 68 h 87"/>
                <a:gd name="T114" fmla="*/ 72 w 72"/>
                <a:gd name="T115" fmla="*/ 68 h 87"/>
                <a:gd name="T116" fmla="*/ 71 w 72"/>
                <a:gd name="T117" fmla="*/ 87 h 87"/>
                <a:gd name="T118" fmla="*/ 0 w 72"/>
                <a:gd name="T119" fmla="*/ 87 h 87"/>
                <a:gd name="T120" fmla="*/ 0 w 72"/>
                <a:gd name="T121"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4"/>
                  </a:moveTo>
                  <a:lnTo>
                    <a:pt x="0" y="84"/>
                  </a:lnTo>
                  <a:lnTo>
                    <a:pt x="7" y="84"/>
                  </a:lnTo>
                  <a:lnTo>
                    <a:pt x="10" y="82"/>
                  </a:lnTo>
                  <a:lnTo>
                    <a:pt x="11" y="81"/>
                  </a:lnTo>
                  <a:lnTo>
                    <a:pt x="13" y="76"/>
                  </a:lnTo>
                  <a:lnTo>
                    <a:pt x="13" y="68"/>
                  </a:lnTo>
                  <a:lnTo>
                    <a:pt x="13" y="20"/>
                  </a:lnTo>
                  <a:lnTo>
                    <a:pt x="13" y="20"/>
                  </a:lnTo>
                  <a:lnTo>
                    <a:pt x="13" y="11"/>
                  </a:lnTo>
                  <a:lnTo>
                    <a:pt x="11" y="6"/>
                  </a:lnTo>
                  <a:lnTo>
                    <a:pt x="10" y="5"/>
                  </a:lnTo>
                  <a:lnTo>
                    <a:pt x="7" y="4"/>
                  </a:lnTo>
                  <a:lnTo>
                    <a:pt x="0" y="4"/>
                  </a:lnTo>
                  <a:lnTo>
                    <a:pt x="0" y="0"/>
                  </a:lnTo>
                  <a:lnTo>
                    <a:pt x="66" y="0"/>
                  </a:lnTo>
                  <a:lnTo>
                    <a:pt x="67" y="20"/>
                  </a:lnTo>
                  <a:lnTo>
                    <a:pt x="64" y="20"/>
                  </a:lnTo>
                  <a:lnTo>
                    <a:pt x="64" y="17"/>
                  </a:lnTo>
                  <a:lnTo>
                    <a:pt x="64" y="17"/>
                  </a:lnTo>
                  <a:lnTo>
                    <a:pt x="61" y="12"/>
                  </a:lnTo>
                  <a:lnTo>
                    <a:pt x="59" y="9"/>
                  </a:lnTo>
                  <a:lnTo>
                    <a:pt x="55" y="6"/>
                  </a:lnTo>
                  <a:lnTo>
                    <a:pt x="46" y="6"/>
                  </a:lnTo>
                  <a:lnTo>
                    <a:pt x="26" y="6"/>
                  </a:lnTo>
                  <a:lnTo>
                    <a:pt x="26" y="38"/>
                  </a:lnTo>
                  <a:lnTo>
                    <a:pt x="33" y="38"/>
                  </a:lnTo>
                  <a:lnTo>
                    <a:pt x="33" y="38"/>
                  </a:lnTo>
                  <a:lnTo>
                    <a:pt x="41" y="38"/>
                  </a:lnTo>
                  <a:lnTo>
                    <a:pt x="46" y="36"/>
                  </a:lnTo>
                  <a:lnTo>
                    <a:pt x="48" y="34"/>
                  </a:lnTo>
                  <a:lnTo>
                    <a:pt x="49" y="32"/>
                  </a:lnTo>
                  <a:lnTo>
                    <a:pt x="49" y="25"/>
                  </a:lnTo>
                  <a:lnTo>
                    <a:pt x="53" y="25"/>
                  </a:lnTo>
                  <a:lnTo>
                    <a:pt x="53" y="58"/>
                  </a:lnTo>
                  <a:lnTo>
                    <a:pt x="49" y="58"/>
                  </a:lnTo>
                  <a:lnTo>
                    <a:pt x="49" y="58"/>
                  </a:lnTo>
                  <a:lnTo>
                    <a:pt x="49" y="50"/>
                  </a:lnTo>
                  <a:lnTo>
                    <a:pt x="48" y="48"/>
                  </a:lnTo>
                  <a:lnTo>
                    <a:pt x="46" y="47"/>
                  </a:lnTo>
                  <a:lnTo>
                    <a:pt x="41" y="44"/>
                  </a:lnTo>
                  <a:lnTo>
                    <a:pt x="33" y="44"/>
                  </a:lnTo>
                  <a:lnTo>
                    <a:pt x="26" y="44"/>
                  </a:lnTo>
                  <a:lnTo>
                    <a:pt x="26" y="65"/>
                  </a:lnTo>
                  <a:lnTo>
                    <a:pt x="26" y="65"/>
                  </a:lnTo>
                  <a:lnTo>
                    <a:pt x="26" y="74"/>
                  </a:lnTo>
                  <a:lnTo>
                    <a:pt x="28" y="79"/>
                  </a:lnTo>
                  <a:lnTo>
                    <a:pt x="29" y="80"/>
                  </a:lnTo>
                  <a:lnTo>
                    <a:pt x="32" y="81"/>
                  </a:lnTo>
                  <a:lnTo>
                    <a:pt x="39" y="82"/>
                  </a:lnTo>
                  <a:lnTo>
                    <a:pt x="51" y="82"/>
                  </a:lnTo>
                  <a:lnTo>
                    <a:pt x="51" y="82"/>
                  </a:lnTo>
                  <a:lnTo>
                    <a:pt x="59" y="81"/>
                  </a:lnTo>
                  <a:lnTo>
                    <a:pt x="64" y="79"/>
                  </a:lnTo>
                  <a:lnTo>
                    <a:pt x="66" y="76"/>
                  </a:lnTo>
                  <a:lnTo>
                    <a:pt x="69" y="71"/>
                  </a:lnTo>
                  <a:lnTo>
                    <a:pt x="69" y="68"/>
                  </a:lnTo>
                  <a:lnTo>
                    <a:pt x="72" y="68"/>
                  </a:lnTo>
                  <a:lnTo>
                    <a:pt x="71" y="87"/>
                  </a:lnTo>
                  <a:lnTo>
                    <a:pt x="0" y="87"/>
                  </a:lnTo>
                  <a:lnTo>
                    <a:pt x="0"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5" name="Freeform 28"/>
            <p:cNvSpPr>
              <a:spLocks/>
            </p:cNvSpPr>
            <p:nvPr/>
          </p:nvSpPr>
          <p:spPr bwMode="auto">
            <a:xfrm>
              <a:off x="2906713" y="1157288"/>
              <a:ext cx="141288" cy="138113"/>
            </a:xfrm>
            <a:custGeom>
              <a:avLst/>
              <a:gdLst>
                <a:gd name="T0" fmla="*/ 25 w 89"/>
                <a:gd name="T1" fmla="*/ 84 h 87"/>
                <a:gd name="T2" fmla="*/ 25 w 89"/>
                <a:gd name="T3" fmla="*/ 84 h 87"/>
                <a:gd name="T4" fmla="*/ 32 w 89"/>
                <a:gd name="T5" fmla="*/ 84 h 87"/>
                <a:gd name="T6" fmla="*/ 34 w 89"/>
                <a:gd name="T7" fmla="*/ 82 h 87"/>
                <a:gd name="T8" fmla="*/ 37 w 89"/>
                <a:gd name="T9" fmla="*/ 81 h 87"/>
                <a:gd name="T10" fmla="*/ 38 w 89"/>
                <a:gd name="T11" fmla="*/ 76 h 87"/>
                <a:gd name="T12" fmla="*/ 39 w 89"/>
                <a:gd name="T13" fmla="*/ 68 h 87"/>
                <a:gd name="T14" fmla="*/ 39 w 89"/>
                <a:gd name="T15" fmla="*/ 6 h 87"/>
                <a:gd name="T16" fmla="*/ 21 w 89"/>
                <a:gd name="T17" fmla="*/ 6 h 87"/>
                <a:gd name="T18" fmla="*/ 21 w 89"/>
                <a:gd name="T19" fmla="*/ 6 h 87"/>
                <a:gd name="T20" fmla="*/ 12 w 89"/>
                <a:gd name="T21" fmla="*/ 6 h 87"/>
                <a:gd name="T22" fmla="*/ 7 w 89"/>
                <a:gd name="T23" fmla="*/ 9 h 87"/>
                <a:gd name="T24" fmla="*/ 5 w 89"/>
                <a:gd name="T25" fmla="*/ 12 h 87"/>
                <a:gd name="T26" fmla="*/ 3 w 89"/>
                <a:gd name="T27" fmla="*/ 17 h 87"/>
                <a:gd name="T28" fmla="*/ 2 w 89"/>
                <a:gd name="T29" fmla="*/ 20 h 87"/>
                <a:gd name="T30" fmla="*/ 0 w 89"/>
                <a:gd name="T31" fmla="*/ 20 h 87"/>
                <a:gd name="T32" fmla="*/ 1 w 89"/>
                <a:gd name="T33" fmla="*/ 0 h 87"/>
                <a:gd name="T34" fmla="*/ 88 w 89"/>
                <a:gd name="T35" fmla="*/ 0 h 87"/>
                <a:gd name="T36" fmla="*/ 89 w 89"/>
                <a:gd name="T37" fmla="*/ 20 h 87"/>
                <a:gd name="T38" fmla="*/ 87 w 89"/>
                <a:gd name="T39" fmla="*/ 20 h 87"/>
                <a:gd name="T40" fmla="*/ 86 w 89"/>
                <a:gd name="T41" fmla="*/ 17 h 87"/>
                <a:gd name="T42" fmla="*/ 86 w 89"/>
                <a:gd name="T43" fmla="*/ 17 h 87"/>
                <a:gd name="T44" fmla="*/ 84 w 89"/>
                <a:gd name="T45" fmla="*/ 12 h 87"/>
                <a:gd name="T46" fmla="*/ 82 w 89"/>
                <a:gd name="T47" fmla="*/ 9 h 87"/>
                <a:gd name="T48" fmla="*/ 77 w 89"/>
                <a:gd name="T49" fmla="*/ 6 h 87"/>
                <a:gd name="T50" fmla="*/ 70 w 89"/>
                <a:gd name="T51" fmla="*/ 6 h 87"/>
                <a:gd name="T52" fmla="*/ 50 w 89"/>
                <a:gd name="T53" fmla="*/ 6 h 87"/>
                <a:gd name="T54" fmla="*/ 50 w 89"/>
                <a:gd name="T55" fmla="*/ 68 h 87"/>
                <a:gd name="T56" fmla="*/ 50 w 89"/>
                <a:gd name="T57" fmla="*/ 68 h 87"/>
                <a:gd name="T58" fmla="*/ 51 w 89"/>
                <a:gd name="T59" fmla="*/ 76 h 87"/>
                <a:gd name="T60" fmla="*/ 53 w 89"/>
                <a:gd name="T61" fmla="*/ 81 h 87"/>
                <a:gd name="T62" fmla="*/ 55 w 89"/>
                <a:gd name="T63" fmla="*/ 82 h 87"/>
                <a:gd name="T64" fmla="*/ 57 w 89"/>
                <a:gd name="T65" fmla="*/ 84 h 87"/>
                <a:gd name="T66" fmla="*/ 65 w 89"/>
                <a:gd name="T67" fmla="*/ 84 h 87"/>
                <a:gd name="T68" fmla="*/ 65 w 89"/>
                <a:gd name="T69" fmla="*/ 87 h 87"/>
                <a:gd name="T70" fmla="*/ 25 w 89"/>
                <a:gd name="T71" fmla="*/ 87 h 87"/>
                <a:gd name="T72" fmla="*/ 25 w 89"/>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87">
                  <a:moveTo>
                    <a:pt x="25" y="84"/>
                  </a:moveTo>
                  <a:lnTo>
                    <a:pt x="25" y="84"/>
                  </a:lnTo>
                  <a:lnTo>
                    <a:pt x="32" y="84"/>
                  </a:lnTo>
                  <a:lnTo>
                    <a:pt x="34" y="82"/>
                  </a:lnTo>
                  <a:lnTo>
                    <a:pt x="37" y="81"/>
                  </a:lnTo>
                  <a:lnTo>
                    <a:pt x="38" y="76"/>
                  </a:lnTo>
                  <a:lnTo>
                    <a:pt x="39" y="68"/>
                  </a:lnTo>
                  <a:lnTo>
                    <a:pt x="39" y="6"/>
                  </a:lnTo>
                  <a:lnTo>
                    <a:pt x="21" y="6"/>
                  </a:lnTo>
                  <a:lnTo>
                    <a:pt x="21" y="6"/>
                  </a:lnTo>
                  <a:lnTo>
                    <a:pt x="12" y="6"/>
                  </a:lnTo>
                  <a:lnTo>
                    <a:pt x="7" y="9"/>
                  </a:lnTo>
                  <a:lnTo>
                    <a:pt x="5" y="12"/>
                  </a:lnTo>
                  <a:lnTo>
                    <a:pt x="3" y="17"/>
                  </a:lnTo>
                  <a:lnTo>
                    <a:pt x="2" y="20"/>
                  </a:lnTo>
                  <a:lnTo>
                    <a:pt x="0" y="20"/>
                  </a:lnTo>
                  <a:lnTo>
                    <a:pt x="1" y="0"/>
                  </a:lnTo>
                  <a:lnTo>
                    <a:pt x="88" y="0"/>
                  </a:lnTo>
                  <a:lnTo>
                    <a:pt x="89" y="20"/>
                  </a:lnTo>
                  <a:lnTo>
                    <a:pt x="87" y="20"/>
                  </a:lnTo>
                  <a:lnTo>
                    <a:pt x="86" y="17"/>
                  </a:lnTo>
                  <a:lnTo>
                    <a:pt x="86" y="17"/>
                  </a:lnTo>
                  <a:lnTo>
                    <a:pt x="84" y="12"/>
                  </a:lnTo>
                  <a:lnTo>
                    <a:pt x="82" y="9"/>
                  </a:lnTo>
                  <a:lnTo>
                    <a:pt x="77" y="6"/>
                  </a:lnTo>
                  <a:lnTo>
                    <a:pt x="70" y="6"/>
                  </a:lnTo>
                  <a:lnTo>
                    <a:pt x="50" y="6"/>
                  </a:lnTo>
                  <a:lnTo>
                    <a:pt x="50" y="68"/>
                  </a:lnTo>
                  <a:lnTo>
                    <a:pt x="50" y="68"/>
                  </a:lnTo>
                  <a:lnTo>
                    <a:pt x="51" y="76"/>
                  </a:lnTo>
                  <a:lnTo>
                    <a:pt x="53" y="81"/>
                  </a:lnTo>
                  <a:lnTo>
                    <a:pt x="55" y="82"/>
                  </a:lnTo>
                  <a:lnTo>
                    <a:pt x="57" y="84"/>
                  </a:lnTo>
                  <a:lnTo>
                    <a:pt x="65" y="84"/>
                  </a:lnTo>
                  <a:lnTo>
                    <a:pt x="65" y="87"/>
                  </a:lnTo>
                  <a:lnTo>
                    <a:pt x="25" y="87"/>
                  </a:lnTo>
                  <a:lnTo>
                    <a:pt x="25"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6" name="Freeform 29"/>
            <p:cNvSpPr>
              <a:spLocks noEditPoints="1"/>
            </p:cNvSpPr>
            <p:nvPr/>
          </p:nvSpPr>
          <p:spPr bwMode="auto">
            <a:xfrm>
              <a:off x="695325" y="625475"/>
              <a:ext cx="661988" cy="900113"/>
            </a:xfrm>
            <a:custGeom>
              <a:avLst/>
              <a:gdLst>
                <a:gd name="T0" fmla="*/ 325 w 417"/>
                <a:gd name="T1" fmla="*/ 531 h 567"/>
                <a:gd name="T2" fmla="*/ 124 w 417"/>
                <a:gd name="T3" fmla="*/ 506 h 567"/>
                <a:gd name="T4" fmla="*/ 214 w 417"/>
                <a:gd name="T5" fmla="*/ 335 h 567"/>
                <a:gd name="T6" fmla="*/ 194 w 417"/>
                <a:gd name="T7" fmla="*/ 374 h 567"/>
                <a:gd name="T8" fmla="*/ 80 w 417"/>
                <a:gd name="T9" fmla="*/ 400 h 567"/>
                <a:gd name="T10" fmla="*/ 74 w 417"/>
                <a:gd name="T11" fmla="*/ 419 h 567"/>
                <a:gd name="T12" fmla="*/ 112 w 417"/>
                <a:gd name="T13" fmla="*/ 441 h 567"/>
                <a:gd name="T14" fmla="*/ 93 w 417"/>
                <a:gd name="T15" fmla="*/ 468 h 567"/>
                <a:gd name="T16" fmla="*/ 138 w 417"/>
                <a:gd name="T17" fmla="*/ 471 h 567"/>
                <a:gd name="T18" fmla="*/ 182 w 417"/>
                <a:gd name="T19" fmla="*/ 427 h 567"/>
                <a:gd name="T20" fmla="*/ 247 w 417"/>
                <a:gd name="T21" fmla="*/ 412 h 567"/>
                <a:gd name="T22" fmla="*/ 28 w 417"/>
                <a:gd name="T23" fmla="*/ 496 h 567"/>
                <a:gd name="T24" fmla="*/ 91 w 417"/>
                <a:gd name="T25" fmla="*/ 547 h 567"/>
                <a:gd name="T26" fmla="*/ 122 w 417"/>
                <a:gd name="T27" fmla="*/ 518 h 567"/>
                <a:gd name="T28" fmla="*/ 119 w 417"/>
                <a:gd name="T29" fmla="*/ 481 h 567"/>
                <a:gd name="T30" fmla="*/ 33 w 417"/>
                <a:gd name="T31" fmla="*/ 476 h 567"/>
                <a:gd name="T32" fmla="*/ 92 w 417"/>
                <a:gd name="T33" fmla="*/ 71 h 567"/>
                <a:gd name="T34" fmla="*/ 58 w 417"/>
                <a:gd name="T35" fmla="*/ 45 h 567"/>
                <a:gd name="T36" fmla="*/ 77 w 417"/>
                <a:gd name="T37" fmla="*/ 80 h 567"/>
                <a:gd name="T38" fmla="*/ 103 w 417"/>
                <a:gd name="T39" fmla="*/ 48 h 567"/>
                <a:gd name="T40" fmla="*/ 63 w 417"/>
                <a:gd name="T41" fmla="*/ 110 h 567"/>
                <a:gd name="T42" fmla="*/ 118 w 417"/>
                <a:gd name="T43" fmla="*/ 223 h 567"/>
                <a:gd name="T44" fmla="*/ 109 w 417"/>
                <a:gd name="T45" fmla="*/ 74 h 567"/>
                <a:gd name="T46" fmla="*/ 140 w 417"/>
                <a:gd name="T47" fmla="*/ 54 h 567"/>
                <a:gd name="T48" fmla="*/ 284 w 417"/>
                <a:gd name="T49" fmla="*/ 42 h 567"/>
                <a:gd name="T50" fmla="*/ 251 w 417"/>
                <a:gd name="T51" fmla="*/ 47 h 567"/>
                <a:gd name="T52" fmla="*/ 235 w 417"/>
                <a:gd name="T53" fmla="*/ 26 h 567"/>
                <a:gd name="T54" fmla="*/ 202 w 417"/>
                <a:gd name="T55" fmla="*/ 28 h 567"/>
                <a:gd name="T56" fmla="*/ 238 w 417"/>
                <a:gd name="T57" fmla="*/ 55 h 567"/>
                <a:gd name="T58" fmla="*/ 312 w 417"/>
                <a:gd name="T59" fmla="*/ 144 h 567"/>
                <a:gd name="T60" fmla="*/ 365 w 417"/>
                <a:gd name="T61" fmla="*/ 110 h 567"/>
                <a:gd name="T62" fmla="*/ 177 w 417"/>
                <a:gd name="T63" fmla="*/ 90 h 567"/>
                <a:gd name="T64" fmla="*/ 371 w 417"/>
                <a:gd name="T65" fmla="*/ 191 h 567"/>
                <a:gd name="T66" fmla="*/ 311 w 417"/>
                <a:gd name="T67" fmla="*/ 107 h 567"/>
                <a:gd name="T68" fmla="*/ 313 w 417"/>
                <a:gd name="T69" fmla="*/ 257 h 567"/>
                <a:gd name="T70" fmla="*/ 343 w 417"/>
                <a:gd name="T71" fmla="*/ 196 h 567"/>
                <a:gd name="T72" fmla="*/ 348 w 417"/>
                <a:gd name="T73" fmla="*/ 287 h 567"/>
                <a:gd name="T74" fmla="*/ 256 w 417"/>
                <a:gd name="T75" fmla="*/ 179 h 567"/>
                <a:gd name="T76" fmla="*/ 278 w 417"/>
                <a:gd name="T77" fmla="*/ 139 h 567"/>
                <a:gd name="T78" fmla="*/ 235 w 417"/>
                <a:gd name="T79" fmla="*/ 61 h 567"/>
                <a:gd name="T80" fmla="*/ 151 w 417"/>
                <a:gd name="T81" fmla="*/ 117 h 567"/>
                <a:gd name="T82" fmla="*/ 195 w 417"/>
                <a:gd name="T83" fmla="*/ 125 h 567"/>
                <a:gd name="T84" fmla="*/ 135 w 417"/>
                <a:gd name="T85" fmla="*/ 144 h 567"/>
                <a:gd name="T86" fmla="*/ 168 w 417"/>
                <a:gd name="T87" fmla="*/ 141 h 567"/>
                <a:gd name="T88" fmla="*/ 176 w 417"/>
                <a:gd name="T89" fmla="*/ 191 h 567"/>
                <a:gd name="T90" fmla="*/ 16 w 417"/>
                <a:gd name="T91" fmla="*/ 231 h 567"/>
                <a:gd name="T92" fmla="*/ 15 w 417"/>
                <a:gd name="T93" fmla="*/ 245 h 567"/>
                <a:gd name="T94" fmla="*/ 47 w 417"/>
                <a:gd name="T95" fmla="*/ 266 h 567"/>
                <a:gd name="T96" fmla="*/ 53 w 417"/>
                <a:gd name="T97" fmla="*/ 284 h 567"/>
                <a:gd name="T98" fmla="*/ 87 w 417"/>
                <a:gd name="T99" fmla="*/ 286 h 567"/>
                <a:gd name="T100" fmla="*/ 172 w 417"/>
                <a:gd name="T101" fmla="*/ 263 h 567"/>
                <a:gd name="T102" fmla="*/ 301 w 417"/>
                <a:gd name="T103" fmla="*/ 330 h 567"/>
                <a:gd name="T104" fmla="*/ 318 w 417"/>
                <a:gd name="T105" fmla="*/ 421 h 567"/>
                <a:gd name="T106" fmla="*/ 332 w 417"/>
                <a:gd name="T107" fmla="*/ 468 h 567"/>
                <a:gd name="T108" fmla="*/ 348 w 417"/>
                <a:gd name="T109" fmla="*/ 492 h 567"/>
                <a:gd name="T110" fmla="*/ 325 w 417"/>
                <a:gd name="T111" fmla="*/ 519 h 567"/>
                <a:gd name="T112" fmla="*/ 352 w 417"/>
                <a:gd name="T113" fmla="*/ 535 h 567"/>
                <a:gd name="T114" fmla="*/ 386 w 417"/>
                <a:gd name="T115" fmla="*/ 504 h 567"/>
                <a:gd name="T116" fmla="*/ 392 w 417"/>
                <a:gd name="T117" fmla="*/ 461 h 567"/>
                <a:gd name="T118" fmla="*/ 404 w 417"/>
                <a:gd name="T119" fmla="*/ 400 h 567"/>
                <a:gd name="T120" fmla="*/ 370 w 417"/>
                <a:gd name="T121" fmla="*/ 365 h 567"/>
                <a:gd name="T122" fmla="*/ 390 w 417"/>
                <a:gd name="T123" fmla="*/ 292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7" h="567">
                  <a:moveTo>
                    <a:pt x="114" y="529"/>
                  </a:moveTo>
                  <a:lnTo>
                    <a:pt x="114" y="529"/>
                  </a:lnTo>
                  <a:lnTo>
                    <a:pt x="128" y="539"/>
                  </a:lnTo>
                  <a:lnTo>
                    <a:pt x="140" y="546"/>
                  </a:lnTo>
                  <a:lnTo>
                    <a:pt x="140" y="546"/>
                  </a:lnTo>
                  <a:lnTo>
                    <a:pt x="161" y="554"/>
                  </a:lnTo>
                  <a:lnTo>
                    <a:pt x="175" y="558"/>
                  </a:lnTo>
                  <a:lnTo>
                    <a:pt x="189" y="562"/>
                  </a:lnTo>
                  <a:lnTo>
                    <a:pt x="207" y="565"/>
                  </a:lnTo>
                  <a:lnTo>
                    <a:pt x="225" y="567"/>
                  </a:lnTo>
                  <a:lnTo>
                    <a:pt x="245" y="567"/>
                  </a:lnTo>
                  <a:lnTo>
                    <a:pt x="267" y="566"/>
                  </a:lnTo>
                  <a:lnTo>
                    <a:pt x="267" y="566"/>
                  </a:lnTo>
                  <a:lnTo>
                    <a:pt x="286" y="563"/>
                  </a:lnTo>
                  <a:lnTo>
                    <a:pt x="302" y="560"/>
                  </a:lnTo>
                  <a:lnTo>
                    <a:pt x="317" y="556"/>
                  </a:lnTo>
                  <a:lnTo>
                    <a:pt x="328" y="552"/>
                  </a:lnTo>
                  <a:lnTo>
                    <a:pt x="344" y="544"/>
                  </a:lnTo>
                  <a:lnTo>
                    <a:pt x="349" y="541"/>
                  </a:lnTo>
                  <a:lnTo>
                    <a:pt x="349" y="541"/>
                  </a:lnTo>
                  <a:lnTo>
                    <a:pt x="342" y="539"/>
                  </a:lnTo>
                  <a:lnTo>
                    <a:pt x="336" y="535"/>
                  </a:lnTo>
                  <a:lnTo>
                    <a:pt x="326" y="527"/>
                  </a:lnTo>
                  <a:lnTo>
                    <a:pt x="326" y="527"/>
                  </a:lnTo>
                  <a:lnTo>
                    <a:pt x="325" y="531"/>
                  </a:lnTo>
                  <a:lnTo>
                    <a:pt x="325" y="531"/>
                  </a:lnTo>
                  <a:lnTo>
                    <a:pt x="323" y="540"/>
                  </a:lnTo>
                  <a:lnTo>
                    <a:pt x="323" y="540"/>
                  </a:lnTo>
                  <a:lnTo>
                    <a:pt x="318" y="539"/>
                  </a:lnTo>
                  <a:lnTo>
                    <a:pt x="318" y="539"/>
                  </a:lnTo>
                  <a:lnTo>
                    <a:pt x="315" y="536"/>
                  </a:lnTo>
                  <a:lnTo>
                    <a:pt x="311" y="533"/>
                  </a:lnTo>
                  <a:lnTo>
                    <a:pt x="309" y="528"/>
                  </a:lnTo>
                  <a:lnTo>
                    <a:pt x="307" y="522"/>
                  </a:lnTo>
                  <a:lnTo>
                    <a:pt x="307" y="522"/>
                  </a:lnTo>
                  <a:lnTo>
                    <a:pt x="307" y="520"/>
                  </a:lnTo>
                  <a:lnTo>
                    <a:pt x="307" y="520"/>
                  </a:lnTo>
                  <a:lnTo>
                    <a:pt x="297" y="524"/>
                  </a:lnTo>
                  <a:lnTo>
                    <a:pt x="284" y="528"/>
                  </a:lnTo>
                  <a:lnTo>
                    <a:pt x="268" y="531"/>
                  </a:lnTo>
                  <a:lnTo>
                    <a:pt x="252" y="533"/>
                  </a:lnTo>
                  <a:lnTo>
                    <a:pt x="252" y="533"/>
                  </a:lnTo>
                  <a:lnTo>
                    <a:pt x="222" y="531"/>
                  </a:lnTo>
                  <a:lnTo>
                    <a:pt x="208" y="530"/>
                  </a:lnTo>
                  <a:lnTo>
                    <a:pt x="193" y="528"/>
                  </a:lnTo>
                  <a:lnTo>
                    <a:pt x="178" y="525"/>
                  </a:lnTo>
                  <a:lnTo>
                    <a:pt x="163" y="520"/>
                  </a:lnTo>
                  <a:lnTo>
                    <a:pt x="149" y="515"/>
                  </a:lnTo>
                  <a:lnTo>
                    <a:pt x="135" y="511"/>
                  </a:lnTo>
                  <a:lnTo>
                    <a:pt x="135" y="511"/>
                  </a:lnTo>
                  <a:lnTo>
                    <a:pt x="124" y="506"/>
                  </a:lnTo>
                  <a:lnTo>
                    <a:pt x="124" y="506"/>
                  </a:lnTo>
                  <a:lnTo>
                    <a:pt x="124" y="507"/>
                  </a:lnTo>
                  <a:lnTo>
                    <a:pt x="124" y="509"/>
                  </a:lnTo>
                  <a:lnTo>
                    <a:pt x="127" y="515"/>
                  </a:lnTo>
                  <a:lnTo>
                    <a:pt x="132" y="523"/>
                  </a:lnTo>
                  <a:lnTo>
                    <a:pt x="132" y="523"/>
                  </a:lnTo>
                  <a:lnTo>
                    <a:pt x="125" y="522"/>
                  </a:lnTo>
                  <a:lnTo>
                    <a:pt x="119" y="524"/>
                  </a:lnTo>
                  <a:lnTo>
                    <a:pt x="119" y="524"/>
                  </a:lnTo>
                  <a:lnTo>
                    <a:pt x="116" y="527"/>
                  </a:lnTo>
                  <a:lnTo>
                    <a:pt x="114" y="529"/>
                  </a:lnTo>
                  <a:close/>
                  <a:moveTo>
                    <a:pt x="293" y="329"/>
                  </a:moveTo>
                  <a:lnTo>
                    <a:pt x="293" y="329"/>
                  </a:lnTo>
                  <a:lnTo>
                    <a:pt x="286" y="324"/>
                  </a:lnTo>
                  <a:lnTo>
                    <a:pt x="280" y="322"/>
                  </a:lnTo>
                  <a:lnTo>
                    <a:pt x="269" y="317"/>
                  </a:lnTo>
                  <a:lnTo>
                    <a:pt x="269" y="317"/>
                  </a:lnTo>
                  <a:lnTo>
                    <a:pt x="274" y="313"/>
                  </a:lnTo>
                  <a:lnTo>
                    <a:pt x="277" y="311"/>
                  </a:lnTo>
                  <a:lnTo>
                    <a:pt x="277" y="309"/>
                  </a:lnTo>
                  <a:lnTo>
                    <a:pt x="277" y="309"/>
                  </a:lnTo>
                  <a:lnTo>
                    <a:pt x="273" y="308"/>
                  </a:lnTo>
                  <a:lnTo>
                    <a:pt x="270" y="308"/>
                  </a:lnTo>
                  <a:lnTo>
                    <a:pt x="270" y="308"/>
                  </a:lnTo>
                  <a:lnTo>
                    <a:pt x="250" y="317"/>
                  </a:lnTo>
                  <a:lnTo>
                    <a:pt x="231" y="325"/>
                  </a:lnTo>
                  <a:lnTo>
                    <a:pt x="214" y="335"/>
                  </a:lnTo>
                  <a:lnTo>
                    <a:pt x="202" y="344"/>
                  </a:lnTo>
                  <a:lnTo>
                    <a:pt x="202" y="344"/>
                  </a:lnTo>
                  <a:lnTo>
                    <a:pt x="200" y="344"/>
                  </a:lnTo>
                  <a:lnTo>
                    <a:pt x="200" y="344"/>
                  </a:lnTo>
                  <a:lnTo>
                    <a:pt x="197" y="346"/>
                  </a:lnTo>
                  <a:lnTo>
                    <a:pt x="193" y="346"/>
                  </a:lnTo>
                  <a:lnTo>
                    <a:pt x="186" y="345"/>
                  </a:lnTo>
                  <a:lnTo>
                    <a:pt x="179" y="344"/>
                  </a:lnTo>
                  <a:lnTo>
                    <a:pt x="178" y="342"/>
                  </a:lnTo>
                  <a:lnTo>
                    <a:pt x="176" y="353"/>
                  </a:lnTo>
                  <a:lnTo>
                    <a:pt x="176" y="353"/>
                  </a:lnTo>
                  <a:lnTo>
                    <a:pt x="183" y="356"/>
                  </a:lnTo>
                  <a:lnTo>
                    <a:pt x="188" y="358"/>
                  </a:lnTo>
                  <a:lnTo>
                    <a:pt x="188" y="358"/>
                  </a:lnTo>
                  <a:lnTo>
                    <a:pt x="181" y="360"/>
                  </a:lnTo>
                  <a:lnTo>
                    <a:pt x="177" y="361"/>
                  </a:lnTo>
                  <a:lnTo>
                    <a:pt x="175" y="363"/>
                  </a:lnTo>
                  <a:lnTo>
                    <a:pt x="178" y="373"/>
                  </a:lnTo>
                  <a:lnTo>
                    <a:pt x="178" y="373"/>
                  </a:lnTo>
                  <a:lnTo>
                    <a:pt x="183" y="371"/>
                  </a:lnTo>
                  <a:lnTo>
                    <a:pt x="188" y="369"/>
                  </a:lnTo>
                  <a:lnTo>
                    <a:pt x="194" y="368"/>
                  </a:lnTo>
                  <a:lnTo>
                    <a:pt x="194" y="368"/>
                  </a:lnTo>
                  <a:lnTo>
                    <a:pt x="194" y="369"/>
                  </a:lnTo>
                  <a:lnTo>
                    <a:pt x="194" y="369"/>
                  </a:lnTo>
                  <a:lnTo>
                    <a:pt x="194" y="374"/>
                  </a:lnTo>
                  <a:lnTo>
                    <a:pt x="192" y="379"/>
                  </a:lnTo>
                  <a:lnTo>
                    <a:pt x="188" y="385"/>
                  </a:lnTo>
                  <a:lnTo>
                    <a:pt x="183" y="390"/>
                  </a:lnTo>
                  <a:lnTo>
                    <a:pt x="172" y="400"/>
                  </a:lnTo>
                  <a:lnTo>
                    <a:pt x="166" y="404"/>
                  </a:lnTo>
                  <a:lnTo>
                    <a:pt x="160" y="406"/>
                  </a:lnTo>
                  <a:lnTo>
                    <a:pt x="160" y="406"/>
                  </a:lnTo>
                  <a:lnTo>
                    <a:pt x="148" y="410"/>
                  </a:lnTo>
                  <a:lnTo>
                    <a:pt x="136" y="412"/>
                  </a:lnTo>
                  <a:lnTo>
                    <a:pt x="129" y="412"/>
                  </a:lnTo>
                  <a:lnTo>
                    <a:pt x="125" y="411"/>
                  </a:lnTo>
                  <a:lnTo>
                    <a:pt x="125" y="411"/>
                  </a:lnTo>
                  <a:lnTo>
                    <a:pt x="118" y="405"/>
                  </a:lnTo>
                  <a:lnTo>
                    <a:pt x="114" y="400"/>
                  </a:lnTo>
                  <a:lnTo>
                    <a:pt x="111" y="395"/>
                  </a:lnTo>
                  <a:lnTo>
                    <a:pt x="109" y="393"/>
                  </a:lnTo>
                  <a:lnTo>
                    <a:pt x="107" y="393"/>
                  </a:lnTo>
                  <a:lnTo>
                    <a:pt x="107" y="393"/>
                  </a:lnTo>
                  <a:lnTo>
                    <a:pt x="104" y="393"/>
                  </a:lnTo>
                  <a:lnTo>
                    <a:pt x="102" y="394"/>
                  </a:lnTo>
                  <a:lnTo>
                    <a:pt x="102" y="394"/>
                  </a:lnTo>
                  <a:lnTo>
                    <a:pt x="95" y="393"/>
                  </a:lnTo>
                  <a:lnTo>
                    <a:pt x="89" y="394"/>
                  </a:lnTo>
                  <a:lnTo>
                    <a:pt x="84" y="396"/>
                  </a:lnTo>
                  <a:lnTo>
                    <a:pt x="81" y="398"/>
                  </a:lnTo>
                  <a:lnTo>
                    <a:pt x="80" y="400"/>
                  </a:lnTo>
                  <a:lnTo>
                    <a:pt x="80" y="400"/>
                  </a:lnTo>
                  <a:lnTo>
                    <a:pt x="89" y="400"/>
                  </a:lnTo>
                  <a:lnTo>
                    <a:pt x="93" y="401"/>
                  </a:lnTo>
                  <a:lnTo>
                    <a:pt x="93" y="403"/>
                  </a:lnTo>
                  <a:lnTo>
                    <a:pt x="92" y="404"/>
                  </a:lnTo>
                  <a:lnTo>
                    <a:pt x="92" y="404"/>
                  </a:lnTo>
                  <a:lnTo>
                    <a:pt x="90" y="406"/>
                  </a:lnTo>
                  <a:lnTo>
                    <a:pt x="91" y="409"/>
                  </a:lnTo>
                  <a:lnTo>
                    <a:pt x="92" y="411"/>
                  </a:lnTo>
                  <a:lnTo>
                    <a:pt x="96" y="414"/>
                  </a:lnTo>
                  <a:lnTo>
                    <a:pt x="112" y="422"/>
                  </a:lnTo>
                  <a:lnTo>
                    <a:pt x="112" y="422"/>
                  </a:lnTo>
                  <a:lnTo>
                    <a:pt x="112" y="422"/>
                  </a:lnTo>
                  <a:lnTo>
                    <a:pt x="112" y="423"/>
                  </a:lnTo>
                  <a:lnTo>
                    <a:pt x="112" y="423"/>
                  </a:lnTo>
                  <a:lnTo>
                    <a:pt x="112" y="423"/>
                  </a:lnTo>
                  <a:lnTo>
                    <a:pt x="107" y="423"/>
                  </a:lnTo>
                  <a:lnTo>
                    <a:pt x="101" y="421"/>
                  </a:lnTo>
                  <a:lnTo>
                    <a:pt x="87" y="416"/>
                  </a:lnTo>
                  <a:lnTo>
                    <a:pt x="87" y="416"/>
                  </a:lnTo>
                  <a:lnTo>
                    <a:pt x="85" y="416"/>
                  </a:lnTo>
                  <a:lnTo>
                    <a:pt x="82" y="416"/>
                  </a:lnTo>
                  <a:lnTo>
                    <a:pt x="80" y="419"/>
                  </a:lnTo>
                  <a:lnTo>
                    <a:pt x="80" y="419"/>
                  </a:lnTo>
                  <a:lnTo>
                    <a:pt x="77" y="419"/>
                  </a:lnTo>
                  <a:lnTo>
                    <a:pt x="74" y="419"/>
                  </a:lnTo>
                  <a:lnTo>
                    <a:pt x="69" y="421"/>
                  </a:lnTo>
                  <a:lnTo>
                    <a:pt x="66" y="423"/>
                  </a:lnTo>
                  <a:lnTo>
                    <a:pt x="63" y="426"/>
                  </a:lnTo>
                  <a:lnTo>
                    <a:pt x="61" y="430"/>
                  </a:lnTo>
                  <a:lnTo>
                    <a:pt x="61" y="433"/>
                  </a:lnTo>
                  <a:lnTo>
                    <a:pt x="63" y="438"/>
                  </a:lnTo>
                  <a:lnTo>
                    <a:pt x="63" y="438"/>
                  </a:lnTo>
                  <a:lnTo>
                    <a:pt x="66" y="433"/>
                  </a:lnTo>
                  <a:lnTo>
                    <a:pt x="70" y="430"/>
                  </a:lnTo>
                  <a:lnTo>
                    <a:pt x="73" y="430"/>
                  </a:lnTo>
                  <a:lnTo>
                    <a:pt x="75" y="430"/>
                  </a:lnTo>
                  <a:lnTo>
                    <a:pt x="75" y="430"/>
                  </a:lnTo>
                  <a:lnTo>
                    <a:pt x="76" y="431"/>
                  </a:lnTo>
                  <a:lnTo>
                    <a:pt x="76" y="434"/>
                  </a:lnTo>
                  <a:lnTo>
                    <a:pt x="76" y="437"/>
                  </a:lnTo>
                  <a:lnTo>
                    <a:pt x="77" y="439"/>
                  </a:lnTo>
                  <a:lnTo>
                    <a:pt x="79" y="441"/>
                  </a:lnTo>
                  <a:lnTo>
                    <a:pt x="79" y="441"/>
                  </a:lnTo>
                  <a:lnTo>
                    <a:pt x="81" y="442"/>
                  </a:lnTo>
                  <a:lnTo>
                    <a:pt x="86" y="442"/>
                  </a:lnTo>
                  <a:lnTo>
                    <a:pt x="96" y="441"/>
                  </a:lnTo>
                  <a:lnTo>
                    <a:pt x="106" y="439"/>
                  </a:lnTo>
                  <a:lnTo>
                    <a:pt x="111" y="439"/>
                  </a:lnTo>
                  <a:lnTo>
                    <a:pt x="112" y="439"/>
                  </a:lnTo>
                  <a:lnTo>
                    <a:pt x="112" y="439"/>
                  </a:lnTo>
                  <a:lnTo>
                    <a:pt x="112" y="441"/>
                  </a:lnTo>
                  <a:lnTo>
                    <a:pt x="109" y="442"/>
                  </a:lnTo>
                  <a:lnTo>
                    <a:pt x="101" y="443"/>
                  </a:lnTo>
                  <a:lnTo>
                    <a:pt x="91" y="444"/>
                  </a:lnTo>
                  <a:lnTo>
                    <a:pt x="87" y="447"/>
                  </a:lnTo>
                  <a:lnTo>
                    <a:pt x="86" y="448"/>
                  </a:lnTo>
                  <a:lnTo>
                    <a:pt x="86" y="448"/>
                  </a:lnTo>
                  <a:lnTo>
                    <a:pt x="86" y="452"/>
                  </a:lnTo>
                  <a:lnTo>
                    <a:pt x="86" y="452"/>
                  </a:lnTo>
                  <a:lnTo>
                    <a:pt x="86" y="453"/>
                  </a:lnTo>
                  <a:lnTo>
                    <a:pt x="84" y="455"/>
                  </a:lnTo>
                  <a:lnTo>
                    <a:pt x="81" y="460"/>
                  </a:lnTo>
                  <a:lnTo>
                    <a:pt x="80" y="465"/>
                  </a:lnTo>
                  <a:lnTo>
                    <a:pt x="80" y="465"/>
                  </a:lnTo>
                  <a:lnTo>
                    <a:pt x="80" y="468"/>
                  </a:lnTo>
                  <a:lnTo>
                    <a:pt x="81" y="471"/>
                  </a:lnTo>
                  <a:lnTo>
                    <a:pt x="85" y="475"/>
                  </a:lnTo>
                  <a:lnTo>
                    <a:pt x="89" y="479"/>
                  </a:lnTo>
                  <a:lnTo>
                    <a:pt x="89" y="479"/>
                  </a:lnTo>
                  <a:lnTo>
                    <a:pt x="90" y="477"/>
                  </a:lnTo>
                  <a:lnTo>
                    <a:pt x="89" y="473"/>
                  </a:lnTo>
                  <a:lnTo>
                    <a:pt x="89" y="469"/>
                  </a:lnTo>
                  <a:lnTo>
                    <a:pt x="90" y="468"/>
                  </a:lnTo>
                  <a:lnTo>
                    <a:pt x="90" y="466"/>
                  </a:lnTo>
                  <a:lnTo>
                    <a:pt x="90" y="466"/>
                  </a:lnTo>
                  <a:lnTo>
                    <a:pt x="92" y="466"/>
                  </a:lnTo>
                  <a:lnTo>
                    <a:pt x="93" y="468"/>
                  </a:lnTo>
                  <a:lnTo>
                    <a:pt x="96" y="470"/>
                  </a:lnTo>
                  <a:lnTo>
                    <a:pt x="98" y="471"/>
                  </a:lnTo>
                  <a:lnTo>
                    <a:pt x="98" y="471"/>
                  </a:lnTo>
                  <a:lnTo>
                    <a:pt x="101" y="470"/>
                  </a:lnTo>
                  <a:lnTo>
                    <a:pt x="103" y="469"/>
                  </a:lnTo>
                  <a:lnTo>
                    <a:pt x="109" y="464"/>
                  </a:lnTo>
                  <a:lnTo>
                    <a:pt x="116" y="458"/>
                  </a:lnTo>
                  <a:lnTo>
                    <a:pt x="119" y="454"/>
                  </a:lnTo>
                  <a:lnTo>
                    <a:pt x="124" y="452"/>
                  </a:lnTo>
                  <a:lnTo>
                    <a:pt x="124" y="452"/>
                  </a:lnTo>
                  <a:lnTo>
                    <a:pt x="130" y="449"/>
                  </a:lnTo>
                  <a:lnTo>
                    <a:pt x="133" y="448"/>
                  </a:lnTo>
                  <a:lnTo>
                    <a:pt x="134" y="449"/>
                  </a:lnTo>
                  <a:lnTo>
                    <a:pt x="134" y="450"/>
                  </a:lnTo>
                  <a:lnTo>
                    <a:pt x="134" y="454"/>
                  </a:lnTo>
                  <a:lnTo>
                    <a:pt x="134" y="457"/>
                  </a:lnTo>
                  <a:lnTo>
                    <a:pt x="135" y="458"/>
                  </a:lnTo>
                  <a:lnTo>
                    <a:pt x="135" y="458"/>
                  </a:lnTo>
                  <a:lnTo>
                    <a:pt x="139" y="459"/>
                  </a:lnTo>
                  <a:lnTo>
                    <a:pt x="140" y="460"/>
                  </a:lnTo>
                  <a:lnTo>
                    <a:pt x="140" y="463"/>
                  </a:lnTo>
                  <a:lnTo>
                    <a:pt x="139" y="465"/>
                  </a:lnTo>
                  <a:lnTo>
                    <a:pt x="136" y="469"/>
                  </a:lnTo>
                  <a:lnTo>
                    <a:pt x="134" y="471"/>
                  </a:lnTo>
                  <a:lnTo>
                    <a:pt x="134" y="471"/>
                  </a:lnTo>
                  <a:lnTo>
                    <a:pt x="138" y="471"/>
                  </a:lnTo>
                  <a:lnTo>
                    <a:pt x="143" y="470"/>
                  </a:lnTo>
                  <a:lnTo>
                    <a:pt x="148" y="465"/>
                  </a:lnTo>
                  <a:lnTo>
                    <a:pt x="150" y="463"/>
                  </a:lnTo>
                  <a:lnTo>
                    <a:pt x="152" y="459"/>
                  </a:lnTo>
                  <a:lnTo>
                    <a:pt x="152" y="459"/>
                  </a:lnTo>
                  <a:lnTo>
                    <a:pt x="152" y="457"/>
                  </a:lnTo>
                  <a:lnTo>
                    <a:pt x="154" y="457"/>
                  </a:lnTo>
                  <a:lnTo>
                    <a:pt x="156" y="455"/>
                  </a:lnTo>
                  <a:lnTo>
                    <a:pt x="157" y="454"/>
                  </a:lnTo>
                  <a:lnTo>
                    <a:pt x="157" y="454"/>
                  </a:lnTo>
                  <a:lnTo>
                    <a:pt x="159" y="453"/>
                  </a:lnTo>
                  <a:lnTo>
                    <a:pt x="159" y="450"/>
                  </a:lnTo>
                  <a:lnTo>
                    <a:pt x="159" y="448"/>
                  </a:lnTo>
                  <a:lnTo>
                    <a:pt x="159" y="446"/>
                  </a:lnTo>
                  <a:lnTo>
                    <a:pt x="159" y="446"/>
                  </a:lnTo>
                  <a:lnTo>
                    <a:pt x="160" y="443"/>
                  </a:lnTo>
                  <a:lnTo>
                    <a:pt x="162" y="442"/>
                  </a:lnTo>
                  <a:lnTo>
                    <a:pt x="167" y="441"/>
                  </a:lnTo>
                  <a:lnTo>
                    <a:pt x="172" y="439"/>
                  </a:lnTo>
                  <a:lnTo>
                    <a:pt x="173" y="438"/>
                  </a:lnTo>
                  <a:lnTo>
                    <a:pt x="173" y="437"/>
                  </a:lnTo>
                  <a:lnTo>
                    <a:pt x="173" y="437"/>
                  </a:lnTo>
                  <a:lnTo>
                    <a:pt x="173" y="433"/>
                  </a:lnTo>
                  <a:lnTo>
                    <a:pt x="176" y="430"/>
                  </a:lnTo>
                  <a:lnTo>
                    <a:pt x="179" y="428"/>
                  </a:lnTo>
                  <a:lnTo>
                    <a:pt x="182" y="427"/>
                  </a:lnTo>
                  <a:lnTo>
                    <a:pt x="182" y="427"/>
                  </a:lnTo>
                  <a:lnTo>
                    <a:pt x="183" y="428"/>
                  </a:lnTo>
                  <a:lnTo>
                    <a:pt x="184" y="432"/>
                  </a:lnTo>
                  <a:lnTo>
                    <a:pt x="188" y="436"/>
                  </a:lnTo>
                  <a:lnTo>
                    <a:pt x="192" y="438"/>
                  </a:lnTo>
                  <a:lnTo>
                    <a:pt x="195" y="441"/>
                  </a:lnTo>
                  <a:lnTo>
                    <a:pt x="195" y="441"/>
                  </a:lnTo>
                  <a:lnTo>
                    <a:pt x="210" y="433"/>
                  </a:lnTo>
                  <a:lnTo>
                    <a:pt x="210" y="433"/>
                  </a:lnTo>
                  <a:lnTo>
                    <a:pt x="216" y="431"/>
                  </a:lnTo>
                  <a:lnTo>
                    <a:pt x="219" y="428"/>
                  </a:lnTo>
                  <a:lnTo>
                    <a:pt x="219" y="428"/>
                  </a:lnTo>
                  <a:lnTo>
                    <a:pt x="216" y="425"/>
                  </a:lnTo>
                  <a:lnTo>
                    <a:pt x="214" y="422"/>
                  </a:lnTo>
                  <a:lnTo>
                    <a:pt x="213" y="419"/>
                  </a:lnTo>
                  <a:lnTo>
                    <a:pt x="213" y="419"/>
                  </a:lnTo>
                  <a:lnTo>
                    <a:pt x="211" y="415"/>
                  </a:lnTo>
                  <a:lnTo>
                    <a:pt x="211" y="412"/>
                  </a:lnTo>
                  <a:lnTo>
                    <a:pt x="211" y="412"/>
                  </a:lnTo>
                  <a:lnTo>
                    <a:pt x="215" y="417"/>
                  </a:lnTo>
                  <a:lnTo>
                    <a:pt x="220" y="421"/>
                  </a:lnTo>
                  <a:lnTo>
                    <a:pt x="226" y="425"/>
                  </a:lnTo>
                  <a:lnTo>
                    <a:pt x="226" y="425"/>
                  </a:lnTo>
                  <a:lnTo>
                    <a:pt x="243" y="414"/>
                  </a:lnTo>
                  <a:lnTo>
                    <a:pt x="243" y="414"/>
                  </a:lnTo>
                  <a:lnTo>
                    <a:pt x="247" y="412"/>
                  </a:lnTo>
                  <a:lnTo>
                    <a:pt x="247" y="412"/>
                  </a:lnTo>
                  <a:lnTo>
                    <a:pt x="247" y="412"/>
                  </a:lnTo>
                  <a:lnTo>
                    <a:pt x="247" y="412"/>
                  </a:lnTo>
                  <a:lnTo>
                    <a:pt x="245" y="409"/>
                  </a:lnTo>
                  <a:lnTo>
                    <a:pt x="241" y="405"/>
                  </a:lnTo>
                  <a:lnTo>
                    <a:pt x="237" y="400"/>
                  </a:lnTo>
                  <a:lnTo>
                    <a:pt x="237" y="398"/>
                  </a:lnTo>
                  <a:lnTo>
                    <a:pt x="238" y="396"/>
                  </a:lnTo>
                  <a:lnTo>
                    <a:pt x="238" y="396"/>
                  </a:lnTo>
                  <a:lnTo>
                    <a:pt x="240" y="395"/>
                  </a:lnTo>
                  <a:lnTo>
                    <a:pt x="240" y="393"/>
                  </a:lnTo>
                  <a:lnTo>
                    <a:pt x="237" y="385"/>
                  </a:lnTo>
                  <a:lnTo>
                    <a:pt x="235" y="379"/>
                  </a:lnTo>
                  <a:lnTo>
                    <a:pt x="235" y="376"/>
                  </a:lnTo>
                  <a:lnTo>
                    <a:pt x="237" y="374"/>
                  </a:lnTo>
                  <a:lnTo>
                    <a:pt x="237" y="374"/>
                  </a:lnTo>
                  <a:lnTo>
                    <a:pt x="272" y="357"/>
                  </a:lnTo>
                  <a:lnTo>
                    <a:pt x="301" y="342"/>
                  </a:lnTo>
                  <a:lnTo>
                    <a:pt x="301" y="342"/>
                  </a:lnTo>
                  <a:lnTo>
                    <a:pt x="299" y="339"/>
                  </a:lnTo>
                  <a:lnTo>
                    <a:pt x="296" y="334"/>
                  </a:lnTo>
                  <a:lnTo>
                    <a:pt x="293" y="329"/>
                  </a:lnTo>
                  <a:close/>
                  <a:moveTo>
                    <a:pt x="27" y="490"/>
                  </a:moveTo>
                  <a:lnTo>
                    <a:pt x="27" y="490"/>
                  </a:lnTo>
                  <a:lnTo>
                    <a:pt x="27" y="493"/>
                  </a:lnTo>
                  <a:lnTo>
                    <a:pt x="28" y="496"/>
                  </a:lnTo>
                  <a:lnTo>
                    <a:pt x="30" y="500"/>
                  </a:lnTo>
                  <a:lnTo>
                    <a:pt x="30" y="500"/>
                  </a:lnTo>
                  <a:lnTo>
                    <a:pt x="34" y="501"/>
                  </a:lnTo>
                  <a:lnTo>
                    <a:pt x="37" y="502"/>
                  </a:lnTo>
                  <a:lnTo>
                    <a:pt x="39" y="501"/>
                  </a:lnTo>
                  <a:lnTo>
                    <a:pt x="39" y="501"/>
                  </a:lnTo>
                  <a:lnTo>
                    <a:pt x="41" y="498"/>
                  </a:lnTo>
                  <a:lnTo>
                    <a:pt x="41" y="496"/>
                  </a:lnTo>
                  <a:lnTo>
                    <a:pt x="41" y="493"/>
                  </a:lnTo>
                  <a:lnTo>
                    <a:pt x="42" y="491"/>
                  </a:lnTo>
                  <a:lnTo>
                    <a:pt x="42" y="491"/>
                  </a:lnTo>
                  <a:lnTo>
                    <a:pt x="43" y="490"/>
                  </a:lnTo>
                  <a:lnTo>
                    <a:pt x="44" y="490"/>
                  </a:lnTo>
                  <a:lnTo>
                    <a:pt x="44" y="490"/>
                  </a:lnTo>
                  <a:lnTo>
                    <a:pt x="45" y="488"/>
                  </a:lnTo>
                  <a:lnTo>
                    <a:pt x="45" y="488"/>
                  </a:lnTo>
                  <a:lnTo>
                    <a:pt x="59" y="495"/>
                  </a:lnTo>
                  <a:lnTo>
                    <a:pt x="73" y="502"/>
                  </a:lnTo>
                  <a:lnTo>
                    <a:pt x="98" y="519"/>
                  </a:lnTo>
                  <a:lnTo>
                    <a:pt x="98" y="519"/>
                  </a:lnTo>
                  <a:lnTo>
                    <a:pt x="102" y="522"/>
                  </a:lnTo>
                  <a:lnTo>
                    <a:pt x="102" y="522"/>
                  </a:lnTo>
                  <a:lnTo>
                    <a:pt x="98" y="529"/>
                  </a:lnTo>
                  <a:lnTo>
                    <a:pt x="98" y="529"/>
                  </a:lnTo>
                  <a:lnTo>
                    <a:pt x="92" y="541"/>
                  </a:lnTo>
                  <a:lnTo>
                    <a:pt x="91" y="547"/>
                  </a:lnTo>
                  <a:lnTo>
                    <a:pt x="90" y="552"/>
                  </a:lnTo>
                  <a:lnTo>
                    <a:pt x="90" y="552"/>
                  </a:lnTo>
                  <a:lnTo>
                    <a:pt x="91" y="555"/>
                  </a:lnTo>
                  <a:lnTo>
                    <a:pt x="92" y="557"/>
                  </a:lnTo>
                  <a:lnTo>
                    <a:pt x="95" y="558"/>
                  </a:lnTo>
                  <a:lnTo>
                    <a:pt x="97" y="558"/>
                  </a:lnTo>
                  <a:lnTo>
                    <a:pt x="97" y="558"/>
                  </a:lnTo>
                  <a:lnTo>
                    <a:pt x="101" y="558"/>
                  </a:lnTo>
                  <a:lnTo>
                    <a:pt x="103" y="557"/>
                  </a:lnTo>
                  <a:lnTo>
                    <a:pt x="106" y="555"/>
                  </a:lnTo>
                  <a:lnTo>
                    <a:pt x="107" y="552"/>
                  </a:lnTo>
                  <a:lnTo>
                    <a:pt x="107" y="552"/>
                  </a:lnTo>
                  <a:lnTo>
                    <a:pt x="107" y="550"/>
                  </a:lnTo>
                  <a:lnTo>
                    <a:pt x="107" y="549"/>
                  </a:lnTo>
                  <a:lnTo>
                    <a:pt x="104" y="545"/>
                  </a:lnTo>
                  <a:lnTo>
                    <a:pt x="102" y="544"/>
                  </a:lnTo>
                  <a:lnTo>
                    <a:pt x="101" y="544"/>
                  </a:lnTo>
                  <a:lnTo>
                    <a:pt x="101" y="544"/>
                  </a:lnTo>
                  <a:lnTo>
                    <a:pt x="104" y="535"/>
                  </a:lnTo>
                  <a:lnTo>
                    <a:pt x="104" y="535"/>
                  </a:lnTo>
                  <a:lnTo>
                    <a:pt x="107" y="529"/>
                  </a:lnTo>
                  <a:lnTo>
                    <a:pt x="109" y="524"/>
                  </a:lnTo>
                  <a:lnTo>
                    <a:pt x="113" y="522"/>
                  </a:lnTo>
                  <a:lnTo>
                    <a:pt x="116" y="519"/>
                  </a:lnTo>
                  <a:lnTo>
                    <a:pt x="119" y="518"/>
                  </a:lnTo>
                  <a:lnTo>
                    <a:pt x="122" y="518"/>
                  </a:lnTo>
                  <a:lnTo>
                    <a:pt x="122" y="518"/>
                  </a:lnTo>
                  <a:lnTo>
                    <a:pt x="120" y="515"/>
                  </a:lnTo>
                  <a:lnTo>
                    <a:pt x="118" y="512"/>
                  </a:lnTo>
                  <a:lnTo>
                    <a:pt x="118" y="508"/>
                  </a:lnTo>
                  <a:lnTo>
                    <a:pt x="118" y="504"/>
                  </a:lnTo>
                  <a:lnTo>
                    <a:pt x="119" y="500"/>
                  </a:lnTo>
                  <a:lnTo>
                    <a:pt x="122" y="495"/>
                  </a:lnTo>
                  <a:lnTo>
                    <a:pt x="122" y="495"/>
                  </a:lnTo>
                  <a:lnTo>
                    <a:pt x="127" y="482"/>
                  </a:lnTo>
                  <a:lnTo>
                    <a:pt x="129" y="474"/>
                  </a:lnTo>
                  <a:lnTo>
                    <a:pt x="129" y="474"/>
                  </a:lnTo>
                  <a:lnTo>
                    <a:pt x="129" y="470"/>
                  </a:lnTo>
                  <a:lnTo>
                    <a:pt x="128" y="468"/>
                  </a:lnTo>
                  <a:lnTo>
                    <a:pt x="125" y="465"/>
                  </a:lnTo>
                  <a:lnTo>
                    <a:pt x="122" y="464"/>
                  </a:lnTo>
                  <a:lnTo>
                    <a:pt x="122" y="464"/>
                  </a:lnTo>
                  <a:lnTo>
                    <a:pt x="119" y="465"/>
                  </a:lnTo>
                  <a:lnTo>
                    <a:pt x="116" y="466"/>
                  </a:lnTo>
                  <a:lnTo>
                    <a:pt x="114" y="469"/>
                  </a:lnTo>
                  <a:lnTo>
                    <a:pt x="113" y="471"/>
                  </a:lnTo>
                  <a:lnTo>
                    <a:pt x="113" y="471"/>
                  </a:lnTo>
                  <a:lnTo>
                    <a:pt x="113" y="475"/>
                  </a:lnTo>
                  <a:lnTo>
                    <a:pt x="114" y="477"/>
                  </a:lnTo>
                  <a:lnTo>
                    <a:pt x="117" y="480"/>
                  </a:lnTo>
                  <a:lnTo>
                    <a:pt x="119" y="481"/>
                  </a:lnTo>
                  <a:lnTo>
                    <a:pt x="119" y="481"/>
                  </a:lnTo>
                  <a:lnTo>
                    <a:pt x="119" y="481"/>
                  </a:lnTo>
                  <a:lnTo>
                    <a:pt x="116" y="492"/>
                  </a:lnTo>
                  <a:lnTo>
                    <a:pt x="111" y="498"/>
                  </a:lnTo>
                  <a:lnTo>
                    <a:pt x="111" y="498"/>
                  </a:lnTo>
                  <a:lnTo>
                    <a:pt x="106" y="496"/>
                  </a:lnTo>
                  <a:lnTo>
                    <a:pt x="106" y="496"/>
                  </a:lnTo>
                  <a:lnTo>
                    <a:pt x="81" y="482"/>
                  </a:lnTo>
                  <a:lnTo>
                    <a:pt x="68" y="477"/>
                  </a:lnTo>
                  <a:lnTo>
                    <a:pt x="54" y="474"/>
                  </a:lnTo>
                  <a:lnTo>
                    <a:pt x="54" y="474"/>
                  </a:lnTo>
                  <a:lnTo>
                    <a:pt x="55" y="470"/>
                  </a:lnTo>
                  <a:lnTo>
                    <a:pt x="55" y="470"/>
                  </a:lnTo>
                  <a:lnTo>
                    <a:pt x="59" y="464"/>
                  </a:lnTo>
                  <a:lnTo>
                    <a:pt x="60" y="461"/>
                  </a:lnTo>
                  <a:lnTo>
                    <a:pt x="60" y="461"/>
                  </a:lnTo>
                  <a:lnTo>
                    <a:pt x="58" y="463"/>
                  </a:lnTo>
                  <a:lnTo>
                    <a:pt x="53" y="465"/>
                  </a:lnTo>
                  <a:lnTo>
                    <a:pt x="53" y="465"/>
                  </a:lnTo>
                  <a:lnTo>
                    <a:pt x="47" y="468"/>
                  </a:lnTo>
                  <a:lnTo>
                    <a:pt x="43" y="469"/>
                  </a:lnTo>
                  <a:lnTo>
                    <a:pt x="43" y="469"/>
                  </a:lnTo>
                  <a:lnTo>
                    <a:pt x="39" y="469"/>
                  </a:lnTo>
                  <a:lnTo>
                    <a:pt x="37" y="469"/>
                  </a:lnTo>
                  <a:lnTo>
                    <a:pt x="37" y="469"/>
                  </a:lnTo>
                  <a:lnTo>
                    <a:pt x="36" y="470"/>
                  </a:lnTo>
                  <a:lnTo>
                    <a:pt x="33" y="476"/>
                  </a:lnTo>
                  <a:lnTo>
                    <a:pt x="33" y="476"/>
                  </a:lnTo>
                  <a:lnTo>
                    <a:pt x="31" y="484"/>
                  </a:lnTo>
                  <a:lnTo>
                    <a:pt x="31" y="484"/>
                  </a:lnTo>
                  <a:lnTo>
                    <a:pt x="28" y="487"/>
                  </a:lnTo>
                  <a:lnTo>
                    <a:pt x="27" y="490"/>
                  </a:lnTo>
                  <a:close/>
                  <a:moveTo>
                    <a:pt x="33" y="81"/>
                  </a:moveTo>
                  <a:lnTo>
                    <a:pt x="33" y="81"/>
                  </a:lnTo>
                  <a:lnTo>
                    <a:pt x="43" y="80"/>
                  </a:lnTo>
                  <a:lnTo>
                    <a:pt x="49" y="79"/>
                  </a:lnTo>
                  <a:lnTo>
                    <a:pt x="49" y="54"/>
                  </a:lnTo>
                  <a:lnTo>
                    <a:pt x="49" y="54"/>
                  </a:lnTo>
                  <a:lnTo>
                    <a:pt x="36" y="52"/>
                  </a:lnTo>
                  <a:lnTo>
                    <a:pt x="36" y="52"/>
                  </a:lnTo>
                  <a:lnTo>
                    <a:pt x="32" y="52"/>
                  </a:lnTo>
                  <a:lnTo>
                    <a:pt x="30" y="53"/>
                  </a:lnTo>
                  <a:lnTo>
                    <a:pt x="27" y="54"/>
                  </a:lnTo>
                  <a:lnTo>
                    <a:pt x="26" y="56"/>
                  </a:lnTo>
                  <a:lnTo>
                    <a:pt x="25" y="60"/>
                  </a:lnTo>
                  <a:lnTo>
                    <a:pt x="25" y="63"/>
                  </a:lnTo>
                  <a:lnTo>
                    <a:pt x="25" y="70"/>
                  </a:lnTo>
                  <a:lnTo>
                    <a:pt x="25" y="70"/>
                  </a:lnTo>
                  <a:lnTo>
                    <a:pt x="26" y="75"/>
                  </a:lnTo>
                  <a:lnTo>
                    <a:pt x="28" y="79"/>
                  </a:lnTo>
                  <a:lnTo>
                    <a:pt x="31" y="80"/>
                  </a:lnTo>
                  <a:lnTo>
                    <a:pt x="33" y="81"/>
                  </a:lnTo>
                  <a:close/>
                  <a:moveTo>
                    <a:pt x="92" y="71"/>
                  </a:moveTo>
                  <a:lnTo>
                    <a:pt x="92" y="71"/>
                  </a:lnTo>
                  <a:lnTo>
                    <a:pt x="92" y="64"/>
                  </a:lnTo>
                  <a:lnTo>
                    <a:pt x="92" y="64"/>
                  </a:lnTo>
                  <a:lnTo>
                    <a:pt x="92" y="50"/>
                  </a:lnTo>
                  <a:lnTo>
                    <a:pt x="92" y="50"/>
                  </a:lnTo>
                  <a:lnTo>
                    <a:pt x="92" y="48"/>
                  </a:lnTo>
                  <a:lnTo>
                    <a:pt x="92" y="47"/>
                  </a:lnTo>
                  <a:lnTo>
                    <a:pt x="91" y="45"/>
                  </a:lnTo>
                  <a:lnTo>
                    <a:pt x="91" y="45"/>
                  </a:lnTo>
                  <a:lnTo>
                    <a:pt x="86" y="45"/>
                  </a:lnTo>
                  <a:lnTo>
                    <a:pt x="86" y="45"/>
                  </a:lnTo>
                  <a:lnTo>
                    <a:pt x="84" y="50"/>
                  </a:lnTo>
                  <a:lnTo>
                    <a:pt x="82" y="45"/>
                  </a:lnTo>
                  <a:lnTo>
                    <a:pt x="82" y="45"/>
                  </a:lnTo>
                  <a:lnTo>
                    <a:pt x="75" y="45"/>
                  </a:lnTo>
                  <a:lnTo>
                    <a:pt x="75" y="45"/>
                  </a:lnTo>
                  <a:lnTo>
                    <a:pt x="74" y="50"/>
                  </a:lnTo>
                  <a:lnTo>
                    <a:pt x="73" y="45"/>
                  </a:lnTo>
                  <a:lnTo>
                    <a:pt x="73" y="45"/>
                  </a:lnTo>
                  <a:lnTo>
                    <a:pt x="66" y="45"/>
                  </a:lnTo>
                  <a:lnTo>
                    <a:pt x="66" y="45"/>
                  </a:lnTo>
                  <a:lnTo>
                    <a:pt x="64" y="50"/>
                  </a:lnTo>
                  <a:lnTo>
                    <a:pt x="63" y="45"/>
                  </a:lnTo>
                  <a:lnTo>
                    <a:pt x="63" y="45"/>
                  </a:lnTo>
                  <a:lnTo>
                    <a:pt x="58" y="45"/>
                  </a:lnTo>
                  <a:lnTo>
                    <a:pt x="58" y="45"/>
                  </a:lnTo>
                  <a:lnTo>
                    <a:pt x="57" y="47"/>
                  </a:lnTo>
                  <a:lnTo>
                    <a:pt x="55" y="48"/>
                  </a:lnTo>
                  <a:lnTo>
                    <a:pt x="55" y="50"/>
                  </a:lnTo>
                  <a:lnTo>
                    <a:pt x="55" y="50"/>
                  </a:lnTo>
                  <a:lnTo>
                    <a:pt x="55" y="64"/>
                  </a:lnTo>
                  <a:lnTo>
                    <a:pt x="55" y="64"/>
                  </a:lnTo>
                  <a:lnTo>
                    <a:pt x="55" y="79"/>
                  </a:lnTo>
                  <a:lnTo>
                    <a:pt x="55" y="79"/>
                  </a:lnTo>
                  <a:lnTo>
                    <a:pt x="59" y="79"/>
                  </a:lnTo>
                  <a:lnTo>
                    <a:pt x="61" y="77"/>
                  </a:lnTo>
                  <a:lnTo>
                    <a:pt x="61" y="77"/>
                  </a:lnTo>
                  <a:lnTo>
                    <a:pt x="63" y="74"/>
                  </a:lnTo>
                  <a:lnTo>
                    <a:pt x="64" y="72"/>
                  </a:lnTo>
                  <a:lnTo>
                    <a:pt x="64" y="72"/>
                  </a:lnTo>
                  <a:lnTo>
                    <a:pt x="64" y="81"/>
                  </a:lnTo>
                  <a:lnTo>
                    <a:pt x="64" y="81"/>
                  </a:lnTo>
                  <a:lnTo>
                    <a:pt x="66" y="81"/>
                  </a:lnTo>
                  <a:lnTo>
                    <a:pt x="69" y="80"/>
                  </a:lnTo>
                  <a:lnTo>
                    <a:pt x="71" y="79"/>
                  </a:lnTo>
                  <a:lnTo>
                    <a:pt x="71" y="79"/>
                  </a:lnTo>
                  <a:lnTo>
                    <a:pt x="73" y="75"/>
                  </a:lnTo>
                  <a:lnTo>
                    <a:pt x="74" y="72"/>
                  </a:lnTo>
                  <a:lnTo>
                    <a:pt x="74" y="72"/>
                  </a:lnTo>
                  <a:lnTo>
                    <a:pt x="74" y="81"/>
                  </a:lnTo>
                  <a:lnTo>
                    <a:pt x="74" y="81"/>
                  </a:lnTo>
                  <a:lnTo>
                    <a:pt x="77" y="80"/>
                  </a:lnTo>
                  <a:lnTo>
                    <a:pt x="81" y="79"/>
                  </a:lnTo>
                  <a:lnTo>
                    <a:pt x="81" y="79"/>
                  </a:lnTo>
                  <a:lnTo>
                    <a:pt x="84" y="75"/>
                  </a:lnTo>
                  <a:lnTo>
                    <a:pt x="84" y="72"/>
                  </a:lnTo>
                  <a:lnTo>
                    <a:pt x="84" y="72"/>
                  </a:lnTo>
                  <a:lnTo>
                    <a:pt x="84" y="79"/>
                  </a:lnTo>
                  <a:lnTo>
                    <a:pt x="84" y="79"/>
                  </a:lnTo>
                  <a:lnTo>
                    <a:pt x="86" y="77"/>
                  </a:lnTo>
                  <a:lnTo>
                    <a:pt x="86" y="77"/>
                  </a:lnTo>
                  <a:lnTo>
                    <a:pt x="90" y="76"/>
                  </a:lnTo>
                  <a:lnTo>
                    <a:pt x="90" y="76"/>
                  </a:lnTo>
                  <a:lnTo>
                    <a:pt x="91" y="75"/>
                  </a:lnTo>
                  <a:lnTo>
                    <a:pt x="92" y="71"/>
                  </a:lnTo>
                  <a:close/>
                  <a:moveTo>
                    <a:pt x="106" y="85"/>
                  </a:moveTo>
                  <a:lnTo>
                    <a:pt x="106" y="76"/>
                  </a:lnTo>
                  <a:lnTo>
                    <a:pt x="106" y="76"/>
                  </a:lnTo>
                  <a:lnTo>
                    <a:pt x="104" y="75"/>
                  </a:lnTo>
                  <a:lnTo>
                    <a:pt x="103" y="71"/>
                  </a:lnTo>
                  <a:lnTo>
                    <a:pt x="103" y="66"/>
                  </a:lnTo>
                  <a:lnTo>
                    <a:pt x="103" y="66"/>
                  </a:lnTo>
                  <a:lnTo>
                    <a:pt x="103" y="64"/>
                  </a:lnTo>
                  <a:lnTo>
                    <a:pt x="104" y="60"/>
                  </a:lnTo>
                  <a:lnTo>
                    <a:pt x="106" y="58"/>
                  </a:lnTo>
                  <a:lnTo>
                    <a:pt x="106" y="50"/>
                  </a:lnTo>
                  <a:lnTo>
                    <a:pt x="106" y="50"/>
                  </a:lnTo>
                  <a:lnTo>
                    <a:pt x="103" y="48"/>
                  </a:lnTo>
                  <a:lnTo>
                    <a:pt x="101" y="47"/>
                  </a:lnTo>
                  <a:lnTo>
                    <a:pt x="98" y="47"/>
                  </a:lnTo>
                  <a:lnTo>
                    <a:pt x="98" y="74"/>
                  </a:lnTo>
                  <a:lnTo>
                    <a:pt x="98" y="74"/>
                  </a:lnTo>
                  <a:lnTo>
                    <a:pt x="97" y="77"/>
                  </a:lnTo>
                  <a:lnTo>
                    <a:pt x="95" y="81"/>
                  </a:lnTo>
                  <a:lnTo>
                    <a:pt x="91" y="83"/>
                  </a:lnTo>
                  <a:lnTo>
                    <a:pt x="86" y="85"/>
                  </a:lnTo>
                  <a:lnTo>
                    <a:pt x="86" y="85"/>
                  </a:lnTo>
                  <a:lnTo>
                    <a:pt x="76" y="86"/>
                  </a:lnTo>
                  <a:lnTo>
                    <a:pt x="68" y="87"/>
                  </a:lnTo>
                  <a:lnTo>
                    <a:pt x="60" y="87"/>
                  </a:lnTo>
                  <a:lnTo>
                    <a:pt x="60" y="87"/>
                  </a:lnTo>
                  <a:lnTo>
                    <a:pt x="61" y="93"/>
                  </a:lnTo>
                  <a:lnTo>
                    <a:pt x="61" y="93"/>
                  </a:lnTo>
                  <a:lnTo>
                    <a:pt x="64" y="97"/>
                  </a:lnTo>
                  <a:lnTo>
                    <a:pt x="65" y="98"/>
                  </a:lnTo>
                  <a:lnTo>
                    <a:pt x="97" y="98"/>
                  </a:lnTo>
                  <a:lnTo>
                    <a:pt x="106" y="85"/>
                  </a:lnTo>
                  <a:close/>
                  <a:moveTo>
                    <a:pt x="65" y="117"/>
                  </a:moveTo>
                  <a:lnTo>
                    <a:pt x="97" y="117"/>
                  </a:lnTo>
                  <a:lnTo>
                    <a:pt x="97" y="117"/>
                  </a:lnTo>
                  <a:lnTo>
                    <a:pt x="100" y="110"/>
                  </a:lnTo>
                  <a:lnTo>
                    <a:pt x="98" y="104"/>
                  </a:lnTo>
                  <a:lnTo>
                    <a:pt x="65" y="104"/>
                  </a:lnTo>
                  <a:lnTo>
                    <a:pt x="63" y="110"/>
                  </a:lnTo>
                  <a:lnTo>
                    <a:pt x="65" y="117"/>
                  </a:lnTo>
                  <a:close/>
                  <a:moveTo>
                    <a:pt x="97" y="123"/>
                  </a:moveTo>
                  <a:lnTo>
                    <a:pt x="65" y="123"/>
                  </a:lnTo>
                  <a:lnTo>
                    <a:pt x="65" y="164"/>
                  </a:lnTo>
                  <a:lnTo>
                    <a:pt x="93" y="166"/>
                  </a:lnTo>
                  <a:lnTo>
                    <a:pt x="102" y="158"/>
                  </a:lnTo>
                  <a:lnTo>
                    <a:pt x="97" y="123"/>
                  </a:lnTo>
                  <a:close/>
                  <a:moveTo>
                    <a:pt x="113" y="176"/>
                  </a:moveTo>
                  <a:lnTo>
                    <a:pt x="113" y="176"/>
                  </a:lnTo>
                  <a:lnTo>
                    <a:pt x="107" y="171"/>
                  </a:lnTo>
                  <a:lnTo>
                    <a:pt x="107" y="171"/>
                  </a:lnTo>
                  <a:lnTo>
                    <a:pt x="106" y="164"/>
                  </a:lnTo>
                  <a:lnTo>
                    <a:pt x="96" y="172"/>
                  </a:lnTo>
                  <a:lnTo>
                    <a:pt x="64" y="172"/>
                  </a:lnTo>
                  <a:lnTo>
                    <a:pt x="64" y="172"/>
                  </a:lnTo>
                  <a:lnTo>
                    <a:pt x="64" y="183"/>
                  </a:lnTo>
                  <a:lnTo>
                    <a:pt x="64" y="195"/>
                  </a:lnTo>
                  <a:lnTo>
                    <a:pt x="64" y="195"/>
                  </a:lnTo>
                  <a:lnTo>
                    <a:pt x="71" y="201"/>
                  </a:lnTo>
                  <a:lnTo>
                    <a:pt x="80" y="207"/>
                  </a:lnTo>
                  <a:lnTo>
                    <a:pt x="101" y="182"/>
                  </a:lnTo>
                  <a:lnTo>
                    <a:pt x="113" y="176"/>
                  </a:lnTo>
                  <a:close/>
                  <a:moveTo>
                    <a:pt x="106" y="185"/>
                  </a:moveTo>
                  <a:lnTo>
                    <a:pt x="87" y="210"/>
                  </a:lnTo>
                  <a:lnTo>
                    <a:pt x="118" y="223"/>
                  </a:lnTo>
                  <a:lnTo>
                    <a:pt x="118" y="223"/>
                  </a:lnTo>
                  <a:lnTo>
                    <a:pt x="132" y="215"/>
                  </a:lnTo>
                  <a:lnTo>
                    <a:pt x="145" y="206"/>
                  </a:lnTo>
                  <a:lnTo>
                    <a:pt x="160" y="196"/>
                  </a:lnTo>
                  <a:lnTo>
                    <a:pt x="117" y="180"/>
                  </a:lnTo>
                  <a:lnTo>
                    <a:pt x="106" y="185"/>
                  </a:lnTo>
                  <a:close/>
                  <a:moveTo>
                    <a:pt x="123" y="59"/>
                  </a:moveTo>
                  <a:lnTo>
                    <a:pt x="123" y="59"/>
                  </a:lnTo>
                  <a:lnTo>
                    <a:pt x="123" y="33"/>
                  </a:lnTo>
                  <a:lnTo>
                    <a:pt x="123" y="33"/>
                  </a:lnTo>
                  <a:lnTo>
                    <a:pt x="124" y="31"/>
                  </a:lnTo>
                  <a:lnTo>
                    <a:pt x="124" y="31"/>
                  </a:lnTo>
                  <a:lnTo>
                    <a:pt x="124" y="28"/>
                  </a:lnTo>
                  <a:lnTo>
                    <a:pt x="124" y="26"/>
                  </a:lnTo>
                  <a:lnTo>
                    <a:pt x="109" y="26"/>
                  </a:lnTo>
                  <a:lnTo>
                    <a:pt x="109" y="26"/>
                  </a:lnTo>
                  <a:lnTo>
                    <a:pt x="109" y="29"/>
                  </a:lnTo>
                  <a:lnTo>
                    <a:pt x="109" y="29"/>
                  </a:lnTo>
                  <a:lnTo>
                    <a:pt x="109" y="32"/>
                  </a:lnTo>
                  <a:lnTo>
                    <a:pt x="111" y="33"/>
                  </a:lnTo>
                  <a:lnTo>
                    <a:pt x="111" y="59"/>
                  </a:lnTo>
                  <a:lnTo>
                    <a:pt x="111" y="59"/>
                  </a:lnTo>
                  <a:lnTo>
                    <a:pt x="109" y="60"/>
                  </a:lnTo>
                  <a:lnTo>
                    <a:pt x="108" y="66"/>
                  </a:lnTo>
                  <a:lnTo>
                    <a:pt x="108" y="66"/>
                  </a:lnTo>
                  <a:lnTo>
                    <a:pt x="108" y="70"/>
                  </a:lnTo>
                  <a:lnTo>
                    <a:pt x="109" y="74"/>
                  </a:lnTo>
                  <a:lnTo>
                    <a:pt x="112" y="76"/>
                  </a:lnTo>
                  <a:lnTo>
                    <a:pt x="111" y="97"/>
                  </a:lnTo>
                  <a:lnTo>
                    <a:pt x="111" y="97"/>
                  </a:lnTo>
                  <a:lnTo>
                    <a:pt x="111" y="98"/>
                  </a:lnTo>
                  <a:lnTo>
                    <a:pt x="109" y="101"/>
                  </a:lnTo>
                  <a:lnTo>
                    <a:pt x="109" y="101"/>
                  </a:lnTo>
                  <a:lnTo>
                    <a:pt x="109" y="104"/>
                  </a:lnTo>
                  <a:lnTo>
                    <a:pt x="124" y="104"/>
                  </a:lnTo>
                  <a:lnTo>
                    <a:pt x="124" y="104"/>
                  </a:lnTo>
                  <a:lnTo>
                    <a:pt x="124" y="99"/>
                  </a:lnTo>
                  <a:lnTo>
                    <a:pt x="124" y="99"/>
                  </a:lnTo>
                  <a:lnTo>
                    <a:pt x="123" y="97"/>
                  </a:lnTo>
                  <a:lnTo>
                    <a:pt x="123" y="76"/>
                  </a:lnTo>
                  <a:lnTo>
                    <a:pt x="123" y="76"/>
                  </a:lnTo>
                  <a:lnTo>
                    <a:pt x="125" y="72"/>
                  </a:lnTo>
                  <a:lnTo>
                    <a:pt x="125" y="70"/>
                  </a:lnTo>
                  <a:lnTo>
                    <a:pt x="127" y="68"/>
                  </a:lnTo>
                  <a:lnTo>
                    <a:pt x="127" y="68"/>
                  </a:lnTo>
                  <a:lnTo>
                    <a:pt x="124" y="61"/>
                  </a:lnTo>
                  <a:lnTo>
                    <a:pt x="123" y="59"/>
                  </a:lnTo>
                  <a:close/>
                  <a:moveTo>
                    <a:pt x="155" y="80"/>
                  </a:moveTo>
                  <a:lnTo>
                    <a:pt x="178" y="55"/>
                  </a:lnTo>
                  <a:lnTo>
                    <a:pt x="178" y="55"/>
                  </a:lnTo>
                  <a:lnTo>
                    <a:pt x="144" y="55"/>
                  </a:lnTo>
                  <a:lnTo>
                    <a:pt x="144" y="55"/>
                  </a:lnTo>
                  <a:lnTo>
                    <a:pt x="140" y="54"/>
                  </a:lnTo>
                  <a:lnTo>
                    <a:pt x="136" y="52"/>
                  </a:lnTo>
                  <a:lnTo>
                    <a:pt x="132" y="49"/>
                  </a:lnTo>
                  <a:lnTo>
                    <a:pt x="130" y="49"/>
                  </a:lnTo>
                  <a:lnTo>
                    <a:pt x="130" y="49"/>
                  </a:lnTo>
                  <a:lnTo>
                    <a:pt x="127" y="56"/>
                  </a:lnTo>
                  <a:lnTo>
                    <a:pt x="127" y="56"/>
                  </a:lnTo>
                  <a:lnTo>
                    <a:pt x="129" y="60"/>
                  </a:lnTo>
                  <a:lnTo>
                    <a:pt x="130" y="63"/>
                  </a:lnTo>
                  <a:lnTo>
                    <a:pt x="132" y="68"/>
                  </a:lnTo>
                  <a:lnTo>
                    <a:pt x="132" y="68"/>
                  </a:lnTo>
                  <a:lnTo>
                    <a:pt x="132" y="71"/>
                  </a:lnTo>
                  <a:lnTo>
                    <a:pt x="129" y="75"/>
                  </a:lnTo>
                  <a:lnTo>
                    <a:pt x="127" y="77"/>
                  </a:lnTo>
                  <a:lnTo>
                    <a:pt x="127" y="77"/>
                  </a:lnTo>
                  <a:lnTo>
                    <a:pt x="132" y="86"/>
                  </a:lnTo>
                  <a:lnTo>
                    <a:pt x="132" y="86"/>
                  </a:lnTo>
                  <a:lnTo>
                    <a:pt x="135" y="83"/>
                  </a:lnTo>
                  <a:lnTo>
                    <a:pt x="145" y="80"/>
                  </a:lnTo>
                  <a:lnTo>
                    <a:pt x="145" y="80"/>
                  </a:lnTo>
                  <a:lnTo>
                    <a:pt x="155" y="80"/>
                  </a:lnTo>
                  <a:close/>
                  <a:moveTo>
                    <a:pt x="262" y="80"/>
                  </a:moveTo>
                  <a:lnTo>
                    <a:pt x="293" y="41"/>
                  </a:lnTo>
                  <a:lnTo>
                    <a:pt x="293" y="41"/>
                  </a:lnTo>
                  <a:lnTo>
                    <a:pt x="290" y="39"/>
                  </a:lnTo>
                  <a:lnTo>
                    <a:pt x="288" y="41"/>
                  </a:lnTo>
                  <a:lnTo>
                    <a:pt x="284" y="42"/>
                  </a:lnTo>
                  <a:lnTo>
                    <a:pt x="284" y="42"/>
                  </a:lnTo>
                  <a:lnTo>
                    <a:pt x="281" y="43"/>
                  </a:lnTo>
                  <a:lnTo>
                    <a:pt x="280" y="47"/>
                  </a:lnTo>
                  <a:lnTo>
                    <a:pt x="280" y="50"/>
                  </a:lnTo>
                  <a:lnTo>
                    <a:pt x="280" y="50"/>
                  </a:lnTo>
                  <a:lnTo>
                    <a:pt x="278" y="48"/>
                  </a:lnTo>
                  <a:lnTo>
                    <a:pt x="277" y="47"/>
                  </a:lnTo>
                  <a:lnTo>
                    <a:pt x="272" y="47"/>
                  </a:lnTo>
                  <a:lnTo>
                    <a:pt x="268" y="47"/>
                  </a:lnTo>
                  <a:lnTo>
                    <a:pt x="267" y="48"/>
                  </a:lnTo>
                  <a:lnTo>
                    <a:pt x="267" y="48"/>
                  </a:lnTo>
                  <a:lnTo>
                    <a:pt x="269" y="54"/>
                  </a:lnTo>
                  <a:lnTo>
                    <a:pt x="269" y="58"/>
                  </a:lnTo>
                  <a:lnTo>
                    <a:pt x="267" y="60"/>
                  </a:lnTo>
                  <a:lnTo>
                    <a:pt x="264" y="60"/>
                  </a:lnTo>
                  <a:lnTo>
                    <a:pt x="264" y="60"/>
                  </a:lnTo>
                  <a:lnTo>
                    <a:pt x="261" y="59"/>
                  </a:lnTo>
                  <a:lnTo>
                    <a:pt x="259" y="56"/>
                  </a:lnTo>
                  <a:lnTo>
                    <a:pt x="259" y="53"/>
                  </a:lnTo>
                  <a:lnTo>
                    <a:pt x="259" y="53"/>
                  </a:lnTo>
                  <a:lnTo>
                    <a:pt x="256" y="55"/>
                  </a:lnTo>
                  <a:lnTo>
                    <a:pt x="253" y="55"/>
                  </a:lnTo>
                  <a:lnTo>
                    <a:pt x="250" y="53"/>
                  </a:lnTo>
                  <a:lnTo>
                    <a:pt x="250" y="53"/>
                  </a:lnTo>
                  <a:lnTo>
                    <a:pt x="248" y="50"/>
                  </a:lnTo>
                  <a:lnTo>
                    <a:pt x="251" y="47"/>
                  </a:lnTo>
                  <a:lnTo>
                    <a:pt x="254" y="45"/>
                  </a:lnTo>
                  <a:lnTo>
                    <a:pt x="261" y="44"/>
                  </a:lnTo>
                  <a:lnTo>
                    <a:pt x="261" y="44"/>
                  </a:lnTo>
                  <a:lnTo>
                    <a:pt x="259" y="41"/>
                  </a:lnTo>
                  <a:lnTo>
                    <a:pt x="258" y="38"/>
                  </a:lnTo>
                  <a:lnTo>
                    <a:pt x="256" y="36"/>
                  </a:lnTo>
                  <a:lnTo>
                    <a:pt x="256" y="36"/>
                  </a:lnTo>
                  <a:lnTo>
                    <a:pt x="252" y="34"/>
                  </a:lnTo>
                  <a:lnTo>
                    <a:pt x="250" y="34"/>
                  </a:lnTo>
                  <a:lnTo>
                    <a:pt x="246" y="36"/>
                  </a:lnTo>
                  <a:lnTo>
                    <a:pt x="246" y="36"/>
                  </a:lnTo>
                  <a:lnTo>
                    <a:pt x="248" y="34"/>
                  </a:lnTo>
                  <a:lnTo>
                    <a:pt x="250" y="32"/>
                  </a:lnTo>
                  <a:lnTo>
                    <a:pt x="251" y="29"/>
                  </a:lnTo>
                  <a:lnTo>
                    <a:pt x="251" y="29"/>
                  </a:lnTo>
                  <a:lnTo>
                    <a:pt x="251" y="23"/>
                  </a:lnTo>
                  <a:lnTo>
                    <a:pt x="250" y="21"/>
                  </a:lnTo>
                  <a:lnTo>
                    <a:pt x="247" y="17"/>
                  </a:lnTo>
                  <a:lnTo>
                    <a:pt x="247" y="17"/>
                  </a:lnTo>
                  <a:lnTo>
                    <a:pt x="247" y="17"/>
                  </a:lnTo>
                  <a:lnTo>
                    <a:pt x="247" y="17"/>
                  </a:lnTo>
                  <a:lnTo>
                    <a:pt x="243" y="18"/>
                  </a:lnTo>
                  <a:lnTo>
                    <a:pt x="240" y="20"/>
                  </a:lnTo>
                  <a:lnTo>
                    <a:pt x="236" y="22"/>
                  </a:lnTo>
                  <a:lnTo>
                    <a:pt x="236" y="22"/>
                  </a:lnTo>
                  <a:lnTo>
                    <a:pt x="235" y="26"/>
                  </a:lnTo>
                  <a:lnTo>
                    <a:pt x="235" y="28"/>
                  </a:lnTo>
                  <a:lnTo>
                    <a:pt x="235" y="31"/>
                  </a:lnTo>
                  <a:lnTo>
                    <a:pt x="235" y="31"/>
                  </a:lnTo>
                  <a:lnTo>
                    <a:pt x="232" y="27"/>
                  </a:lnTo>
                  <a:lnTo>
                    <a:pt x="231" y="25"/>
                  </a:lnTo>
                  <a:lnTo>
                    <a:pt x="227" y="23"/>
                  </a:lnTo>
                  <a:lnTo>
                    <a:pt x="227" y="23"/>
                  </a:lnTo>
                  <a:lnTo>
                    <a:pt x="224" y="23"/>
                  </a:lnTo>
                  <a:lnTo>
                    <a:pt x="221" y="25"/>
                  </a:lnTo>
                  <a:lnTo>
                    <a:pt x="219" y="26"/>
                  </a:lnTo>
                  <a:lnTo>
                    <a:pt x="219" y="26"/>
                  </a:lnTo>
                  <a:lnTo>
                    <a:pt x="222" y="31"/>
                  </a:lnTo>
                  <a:lnTo>
                    <a:pt x="222" y="36"/>
                  </a:lnTo>
                  <a:lnTo>
                    <a:pt x="222" y="38"/>
                  </a:lnTo>
                  <a:lnTo>
                    <a:pt x="219" y="39"/>
                  </a:lnTo>
                  <a:lnTo>
                    <a:pt x="219" y="39"/>
                  </a:lnTo>
                  <a:lnTo>
                    <a:pt x="215" y="38"/>
                  </a:lnTo>
                  <a:lnTo>
                    <a:pt x="214" y="36"/>
                  </a:lnTo>
                  <a:lnTo>
                    <a:pt x="213" y="32"/>
                  </a:lnTo>
                  <a:lnTo>
                    <a:pt x="213" y="32"/>
                  </a:lnTo>
                  <a:lnTo>
                    <a:pt x="210" y="34"/>
                  </a:lnTo>
                  <a:lnTo>
                    <a:pt x="208" y="36"/>
                  </a:lnTo>
                  <a:lnTo>
                    <a:pt x="204" y="34"/>
                  </a:lnTo>
                  <a:lnTo>
                    <a:pt x="204" y="34"/>
                  </a:lnTo>
                  <a:lnTo>
                    <a:pt x="202" y="32"/>
                  </a:lnTo>
                  <a:lnTo>
                    <a:pt x="202" y="28"/>
                  </a:lnTo>
                  <a:lnTo>
                    <a:pt x="205" y="26"/>
                  </a:lnTo>
                  <a:lnTo>
                    <a:pt x="211" y="23"/>
                  </a:lnTo>
                  <a:lnTo>
                    <a:pt x="211" y="23"/>
                  </a:lnTo>
                  <a:lnTo>
                    <a:pt x="210" y="22"/>
                  </a:lnTo>
                  <a:lnTo>
                    <a:pt x="209" y="18"/>
                  </a:lnTo>
                  <a:lnTo>
                    <a:pt x="205" y="16"/>
                  </a:lnTo>
                  <a:lnTo>
                    <a:pt x="203" y="15"/>
                  </a:lnTo>
                  <a:lnTo>
                    <a:pt x="200" y="16"/>
                  </a:lnTo>
                  <a:lnTo>
                    <a:pt x="200" y="16"/>
                  </a:lnTo>
                  <a:lnTo>
                    <a:pt x="203" y="12"/>
                  </a:lnTo>
                  <a:lnTo>
                    <a:pt x="204" y="10"/>
                  </a:lnTo>
                  <a:lnTo>
                    <a:pt x="204" y="6"/>
                  </a:lnTo>
                  <a:lnTo>
                    <a:pt x="204" y="6"/>
                  </a:lnTo>
                  <a:lnTo>
                    <a:pt x="203" y="4"/>
                  </a:lnTo>
                  <a:lnTo>
                    <a:pt x="202" y="1"/>
                  </a:lnTo>
                  <a:lnTo>
                    <a:pt x="199" y="0"/>
                  </a:lnTo>
                  <a:lnTo>
                    <a:pt x="191" y="49"/>
                  </a:lnTo>
                  <a:lnTo>
                    <a:pt x="214" y="59"/>
                  </a:lnTo>
                  <a:lnTo>
                    <a:pt x="214" y="59"/>
                  </a:lnTo>
                  <a:lnTo>
                    <a:pt x="221" y="55"/>
                  </a:lnTo>
                  <a:lnTo>
                    <a:pt x="221" y="55"/>
                  </a:lnTo>
                  <a:lnTo>
                    <a:pt x="225" y="53"/>
                  </a:lnTo>
                  <a:lnTo>
                    <a:pt x="230" y="53"/>
                  </a:lnTo>
                  <a:lnTo>
                    <a:pt x="235" y="54"/>
                  </a:lnTo>
                  <a:lnTo>
                    <a:pt x="238" y="55"/>
                  </a:lnTo>
                  <a:lnTo>
                    <a:pt x="238" y="55"/>
                  </a:lnTo>
                  <a:lnTo>
                    <a:pt x="243" y="58"/>
                  </a:lnTo>
                  <a:lnTo>
                    <a:pt x="246" y="60"/>
                  </a:lnTo>
                  <a:lnTo>
                    <a:pt x="247" y="64"/>
                  </a:lnTo>
                  <a:lnTo>
                    <a:pt x="247" y="66"/>
                  </a:lnTo>
                  <a:lnTo>
                    <a:pt x="247" y="66"/>
                  </a:lnTo>
                  <a:lnTo>
                    <a:pt x="247" y="70"/>
                  </a:lnTo>
                  <a:lnTo>
                    <a:pt x="245" y="74"/>
                  </a:lnTo>
                  <a:lnTo>
                    <a:pt x="262" y="80"/>
                  </a:lnTo>
                  <a:close/>
                  <a:moveTo>
                    <a:pt x="375" y="74"/>
                  </a:moveTo>
                  <a:lnTo>
                    <a:pt x="395" y="65"/>
                  </a:lnTo>
                  <a:lnTo>
                    <a:pt x="375" y="56"/>
                  </a:lnTo>
                  <a:lnTo>
                    <a:pt x="375" y="56"/>
                  </a:lnTo>
                  <a:lnTo>
                    <a:pt x="342" y="56"/>
                  </a:lnTo>
                  <a:lnTo>
                    <a:pt x="289" y="55"/>
                  </a:lnTo>
                  <a:lnTo>
                    <a:pt x="273" y="76"/>
                  </a:lnTo>
                  <a:lnTo>
                    <a:pt x="273" y="76"/>
                  </a:lnTo>
                  <a:lnTo>
                    <a:pt x="375" y="74"/>
                  </a:lnTo>
                  <a:close/>
                  <a:moveTo>
                    <a:pt x="349" y="179"/>
                  </a:moveTo>
                  <a:lnTo>
                    <a:pt x="349" y="179"/>
                  </a:lnTo>
                  <a:lnTo>
                    <a:pt x="338" y="173"/>
                  </a:lnTo>
                  <a:lnTo>
                    <a:pt x="329" y="168"/>
                  </a:lnTo>
                  <a:lnTo>
                    <a:pt x="321" y="162"/>
                  </a:lnTo>
                  <a:lnTo>
                    <a:pt x="315" y="155"/>
                  </a:lnTo>
                  <a:lnTo>
                    <a:pt x="315" y="155"/>
                  </a:lnTo>
                  <a:lnTo>
                    <a:pt x="312" y="150"/>
                  </a:lnTo>
                  <a:lnTo>
                    <a:pt x="312" y="144"/>
                  </a:lnTo>
                  <a:lnTo>
                    <a:pt x="312" y="139"/>
                  </a:lnTo>
                  <a:lnTo>
                    <a:pt x="312" y="133"/>
                  </a:lnTo>
                  <a:lnTo>
                    <a:pt x="315" y="126"/>
                  </a:lnTo>
                  <a:lnTo>
                    <a:pt x="317" y="122"/>
                  </a:lnTo>
                  <a:lnTo>
                    <a:pt x="322" y="117"/>
                  </a:lnTo>
                  <a:lnTo>
                    <a:pt x="327" y="113"/>
                  </a:lnTo>
                  <a:lnTo>
                    <a:pt x="327" y="113"/>
                  </a:lnTo>
                  <a:lnTo>
                    <a:pt x="329" y="115"/>
                  </a:lnTo>
                  <a:lnTo>
                    <a:pt x="331" y="118"/>
                  </a:lnTo>
                  <a:lnTo>
                    <a:pt x="331" y="120"/>
                  </a:lnTo>
                  <a:lnTo>
                    <a:pt x="331" y="120"/>
                  </a:lnTo>
                  <a:lnTo>
                    <a:pt x="347" y="119"/>
                  </a:lnTo>
                  <a:lnTo>
                    <a:pt x="347" y="119"/>
                  </a:lnTo>
                  <a:lnTo>
                    <a:pt x="347" y="114"/>
                  </a:lnTo>
                  <a:lnTo>
                    <a:pt x="347" y="110"/>
                  </a:lnTo>
                  <a:lnTo>
                    <a:pt x="345" y="108"/>
                  </a:lnTo>
                  <a:lnTo>
                    <a:pt x="345" y="108"/>
                  </a:lnTo>
                  <a:lnTo>
                    <a:pt x="350" y="112"/>
                  </a:lnTo>
                  <a:lnTo>
                    <a:pt x="352" y="115"/>
                  </a:lnTo>
                  <a:lnTo>
                    <a:pt x="353" y="119"/>
                  </a:lnTo>
                  <a:lnTo>
                    <a:pt x="353" y="119"/>
                  </a:lnTo>
                  <a:lnTo>
                    <a:pt x="368" y="120"/>
                  </a:lnTo>
                  <a:lnTo>
                    <a:pt x="368" y="120"/>
                  </a:lnTo>
                  <a:lnTo>
                    <a:pt x="368" y="115"/>
                  </a:lnTo>
                  <a:lnTo>
                    <a:pt x="365" y="110"/>
                  </a:lnTo>
                  <a:lnTo>
                    <a:pt x="365" y="110"/>
                  </a:lnTo>
                  <a:lnTo>
                    <a:pt x="370" y="114"/>
                  </a:lnTo>
                  <a:lnTo>
                    <a:pt x="375" y="117"/>
                  </a:lnTo>
                  <a:lnTo>
                    <a:pt x="379" y="122"/>
                  </a:lnTo>
                  <a:lnTo>
                    <a:pt x="381" y="125"/>
                  </a:lnTo>
                  <a:lnTo>
                    <a:pt x="384" y="134"/>
                  </a:lnTo>
                  <a:lnTo>
                    <a:pt x="385" y="141"/>
                  </a:lnTo>
                  <a:lnTo>
                    <a:pt x="385" y="141"/>
                  </a:lnTo>
                  <a:lnTo>
                    <a:pt x="384" y="150"/>
                  </a:lnTo>
                  <a:lnTo>
                    <a:pt x="381" y="157"/>
                  </a:lnTo>
                  <a:lnTo>
                    <a:pt x="376" y="163"/>
                  </a:lnTo>
                  <a:lnTo>
                    <a:pt x="370" y="168"/>
                  </a:lnTo>
                  <a:lnTo>
                    <a:pt x="370" y="168"/>
                  </a:lnTo>
                  <a:lnTo>
                    <a:pt x="359" y="174"/>
                  </a:lnTo>
                  <a:lnTo>
                    <a:pt x="349" y="179"/>
                  </a:lnTo>
                  <a:close/>
                  <a:moveTo>
                    <a:pt x="334" y="284"/>
                  </a:moveTo>
                  <a:lnTo>
                    <a:pt x="334" y="284"/>
                  </a:lnTo>
                  <a:lnTo>
                    <a:pt x="333" y="282"/>
                  </a:lnTo>
                  <a:lnTo>
                    <a:pt x="333" y="282"/>
                  </a:lnTo>
                  <a:lnTo>
                    <a:pt x="332" y="282"/>
                  </a:lnTo>
                  <a:lnTo>
                    <a:pt x="332" y="282"/>
                  </a:lnTo>
                  <a:lnTo>
                    <a:pt x="334" y="284"/>
                  </a:lnTo>
                  <a:close/>
                  <a:moveTo>
                    <a:pt x="189" y="88"/>
                  </a:moveTo>
                  <a:lnTo>
                    <a:pt x="189" y="88"/>
                  </a:lnTo>
                  <a:lnTo>
                    <a:pt x="188" y="88"/>
                  </a:lnTo>
                  <a:lnTo>
                    <a:pt x="183" y="90"/>
                  </a:lnTo>
                  <a:lnTo>
                    <a:pt x="177" y="90"/>
                  </a:lnTo>
                  <a:lnTo>
                    <a:pt x="177" y="90"/>
                  </a:lnTo>
                  <a:lnTo>
                    <a:pt x="176" y="87"/>
                  </a:lnTo>
                  <a:lnTo>
                    <a:pt x="176" y="82"/>
                  </a:lnTo>
                  <a:lnTo>
                    <a:pt x="176" y="82"/>
                  </a:lnTo>
                  <a:lnTo>
                    <a:pt x="178" y="82"/>
                  </a:lnTo>
                  <a:lnTo>
                    <a:pt x="183" y="83"/>
                  </a:lnTo>
                  <a:lnTo>
                    <a:pt x="187" y="85"/>
                  </a:lnTo>
                  <a:lnTo>
                    <a:pt x="189" y="88"/>
                  </a:lnTo>
                  <a:close/>
                  <a:moveTo>
                    <a:pt x="406" y="243"/>
                  </a:moveTo>
                  <a:lnTo>
                    <a:pt x="406" y="243"/>
                  </a:lnTo>
                  <a:lnTo>
                    <a:pt x="412" y="244"/>
                  </a:lnTo>
                  <a:lnTo>
                    <a:pt x="417" y="243"/>
                  </a:lnTo>
                  <a:lnTo>
                    <a:pt x="417" y="243"/>
                  </a:lnTo>
                  <a:lnTo>
                    <a:pt x="415" y="236"/>
                  </a:lnTo>
                  <a:lnTo>
                    <a:pt x="414" y="225"/>
                  </a:lnTo>
                  <a:lnTo>
                    <a:pt x="414" y="225"/>
                  </a:lnTo>
                  <a:lnTo>
                    <a:pt x="411" y="225"/>
                  </a:lnTo>
                  <a:lnTo>
                    <a:pt x="407" y="225"/>
                  </a:lnTo>
                  <a:lnTo>
                    <a:pt x="403" y="223"/>
                  </a:lnTo>
                  <a:lnTo>
                    <a:pt x="398" y="220"/>
                  </a:lnTo>
                  <a:lnTo>
                    <a:pt x="398" y="220"/>
                  </a:lnTo>
                  <a:lnTo>
                    <a:pt x="396" y="215"/>
                  </a:lnTo>
                  <a:lnTo>
                    <a:pt x="396" y="215"/>
                  </a:lnTo>
                  <a:lnTo>
                    <a:pt x="388" y="205"/>
                  </a:lnTo>
                  <a:lnTo>
                    <a:pt x="380" y="198"/>
                  </a:lnTo>
                  <a:lnTo>
                    <a:pt x="371" y="191"/>
                  </a:lnTo>
                  <a:lnTo>
                    <a:pt x="364" y="187"/>
                  </a:lnTo>
                  <a:lnTo>
                    <a:pt x="364" y="187"/>
                  </a:lnTo>
                  <a:lnTo>
                    <a:pt x="376" y="179"/>
                  </a:lnTo>
                  <a:lnTo>
                    <a:pt x="385" y="172"/>
                  </a:lnTo>
                  <a:lnTo>
                    <a:pt x="391" y="166"/>
                  </a:lnTo>
                  <a:lnTo>
                    <a:pt x="393" y="161"/>
                  </a:lnTo>
                  <a:lnTo>
                    <a:pt x="393" y="161"/>
                  </a:lnTo>
                  <a:lnTo>
                    <a:pt x="396" y="156"/>
                  </a:lnTo>
                  <a:lnTo>
                    <a:pt x="398" y="149"/>
                  </a:lnTo>
                  <a:lnTo>
                    <a:pt x="398" y="141"/>
                  </a:lnTo>
                  <a:lnTo>
                    <a:pt x="398" y="133"/>
                  </a:lnTo>
                  <a:lnTo>
                    <a:pt x="396" y="124"/>
                  </a:lnTo>
                  <a:lnTo>
                    <a:pt x="392" y="115"/>
                  </a:lnTo>
                  <a:lnTo>
                    <a:pt x="386" y="108"/>
                  </a:lnTo>
                  <a:lnTo>
                    <a:pt x="381" y="104"/>
                  </a:lnTo>
                  <a:lnTo>
                    <a:pt x="376" y="101"/>
                  </a:lnTo>
                  <a:lnTo>
                    <a:pt x="376" y="101"/>
                  </a:lnTo>
                  <a:lnTo>
                    <a:pt x="369" y="97"/>
                  </a:lnTo>
                  <a:lnTo>
                    <a:pt x="360" y="95"/>
                  </a:lnTo>
                  <a:lnTo>
                    <a:pt x="353" y="93"/>
                  </a:lnTo>
                  <a:lnTo>
                    <a:pt x="345" y="93"/>
                  </a:lnTo>
                  <a:lnTo>
                    <a:pt x="333" y="96"/>
                  </a:lnTo>
                  <a:lnTo>
                    <a:pt x="323" y="98"/>
                  </a:lnTo>
                  <a:lnTo>
                    <a:pt x="323" y="98"/>
                  </a:lnTo>
                  <a:lnTo>
                    <a:pt x="317" y="102"/>
                  </a:lnTo>
                  <a:lnTo>
                    <a:pt x="311" y="107"/>
                  </a:lnTo>
                  <a:lnTo>
                    <a:pt x="306" y="112"/>
                  </a:lnTo>
                  <a:lnTo>
                    <a:pt x="302" y="118"/>
                  </a:lnTo>
                  <a:lnTo>
                    <a:pt x="300" y="125"/>
                  </a:lnTo>
                  <a:lnTo>
                    <a:pt x="297" y="133"/>
                  </a:lnTo>
                  <a:lnTo>
                    <a:pt x="297" y="140"/>
                  </a:lnTo>
                  <a:lnTo>
                    <a:pt x="297" y="150"/>
                  </a:lnTo>
                  <a:lnTo>
                    <a:pt x="297" y="150"/>
                  </a:lnTo>
                  <a:lnTo>
                    <a:pt x="300" y="156"/>
                  </a:lnTo>
                  <a:lnTo>
                    <a:pt x="302" y="162"/>
                  </a:lnTo>
                  <a:lnTo>
                    <a:pt x="306" y="168"/>
                  </a:lnTo>
                  <a:lnTo>
                    <a:pt x="310" y="172"/>
                  </a:lnTo>
                  <a:lnTo>
                    <a:pt x="321" y="179"/>
                  </a:lnTo>
                  <a:lnTo>
                    <a:pt x="333" y="187"/>
                  </a:lnTo>
                  <a:lnTo>
                    <a:pt x="333" y="187"/>
                  </a:lnTo>
                  <a:lnTo>
                    <a:pt x="323" y="191"/>
                  </a:lnTo>
                  <a:lnTo>
                    <a:pt x="316" y="199"/>
                  </a:lnTo>
                  <a:lnTo>
                    <a:pt x="313" y="203"/>
                  </a:lnTo>
                  <a:lnTo>
                    <a:pt x="312" y="207"/>
                  </a:lnTo>
                  <a:lnTo>
                    <a:pt x="311" y="212"/>
                  </a:lnTo>
                  <a:lnTo>
                    <a:pt x="310" y="218"/>
                  </a:lnTo>
                  <a:lnTo>
                    <a:pt x="310" y="218"/>
                  </a:lnTo>
                  <a:lnTo>
                    <a:pt x="311" y="226"/>
                  </a:lnTo>
                  <a:lnTo>
                    <a:pt x="313" y="234"/>
                  </a:lnTo>
                  <a:lnTo>
                    <a:pt x="315" y="244"/>
                  </a:lnTo>
                  <a:lnTo>
                    <a:pt x="315" y="250"/>
                  </a:lnTo>
                  <a:lnTo>
                    <a:pt x="313" y="257"/>
                  </a:lnTo>
                  <a:lnTo>
                    <a:pt x="313" y="257"/>
                  </a:lnTo>
                  <a:lnTo>
                    <a:pt x="315" y="257"/>
                  </a:lnTo>
                  <a:lnTo>
                    <a:pt x="320" y="255"/>
                  </a:lnTo>
                  <a:lnTo>
                    <a:pt x="326" y="250"/>
                  </a:lnTo>
                  <a:lnTo>
                    <a:pt x="326" y="250"/>
                  </a:lnTo>
                  <a:lnTo>
                    <a:pt x="328" y="243"/>
                  </a:lnTo>
                  <a:lnTo>
                    <a:pt x="329" y="236"/>
                  </a:lnTo>
                  <a:lnTo>
                    <a:pt x="329" y="227"/>
                  </a:lnTo>
                  <a:lnTo>
                    <a:pt x="329" y="227"/>
                  </a:lnTo>
                  <a:lnTo>
                    <a:pt x="332" y="231"/>
                  </a:lnTo>
                  <a:lnTo>
                    <a:pt x="333" y="237"/>
                  </a:lnTo>
                  <a:lnTo>
                    <a:pt x="333" y="242"/>
                  </a:lnTo>
                  <a:lnTo>
                    <a:pt x="332" y="247"/>
                  </a:lnTo>
                  <a:lnTo>
                    <a:pt x="332" y="247"/>
                  </a:lnTo>
                  <a:lnTo>
                    <a:pt x="337" y="244"/>
                  </a:lnTo>
                  <a:lnTo>
                    <a:pt x="339" y="242"/>
                  </a:lnTo>
                  <a:lnTo>
                    <a:pt x="342" y="239"/>
                  </a:lnTo>
                  <a:lnTo>
                    <a:pt x="342" y="239"/>
                  </a:lnTo>
                  <a:lnTo>
                    <a:pt x="343" y="231"/>
                  </a:lnTo>
                  <a:lnTo>
                    <a:pt x="343" y="222"/>
                  </a:lnTo>
                  <a:lnTo>
                    <a:pt x="340" y="216"/>
                  </a:lnTo>
                  <a:lnTo>
                    <a:pt x="339" y="211"/>
                  </a:lnTo>
                  <a:lnTo>
                    <a:pt x="339" y="211"/>
                  </a:lnTo>
                  <a:lnTo>
                    <a:pt x="338" y="206"/>
                  </a:lnTo>
                  <a:lnTo>
                    <a:pt x="339" y="201"/>
                  </a:lnTo>
                  <a:lnTo>
                    <a:pt x="343" y="196"/>
                  </a:lnTo>
                  <a:lnTo>
                    <a:pt x="347" y="194"/>
                  </a:lnTo>
                  <a:lnTo>
                    <a:pt x="347" y="194"/>
                  </a:lnTo>
                  <a:lnTo>
                    <a:pt x="359" y="200"/>
                  </a:lnTo>
                  <a:lnTo>
                    <a:pt x="359" y="200"/>
                  </a:lnTo>
                  <a:lnTo>
                    <a:pt x="364" y="204"/>
                  </a:lnTo>
                  <a:lnTo>
                    <a:pt x="371" y="210"/>
                  </a:lnTo>
                  <a:lnTo>
                    <a:pt x="379" y="218"/>
                  </a:lnTo>
                  <a:lnTo>
                    <a:pt x="382" y="223"/>
                  </a:lnTo>
                  <a:lnTo>
                    <a:pt x="385" y="230"/>
                  </a:lnTo>
                  <a:lnTo>
                    <a:pt x="385" y="230"/>
                  </a:lnTo>
                  <a:lnTo>
                    <a:pt x="388" y="237"/>
                  </a:lnTo>
                  <a:lnTo>
                    <a:pt x="390" y="244"/>
                  </a:lnTo>
                  <a:lnTo>
                    <a:pt x="390" y="250"/>
                  </a:lnTo>
                  <a:lnTo>
                    <a:pt x="390" y="257"/>
                  </a:lnTo>
                  <a:lnTo>
                    <a:pt x="387" y="265"/>
                  </a:lnTo>
                  <a:lnTo>
                    <a:pt x="385" y="270"/>
                  </a:lnTo>
                  <a:lnTo>
                    <a:pt x="385" y="270"/>
                  </a:lnTo>
                  <a:lnTo>
                    <a:pt x="380" y="276"/>
                  </a:lnTo>
                  <a:lnTo>
                    <a:pt x="375" y="282"/>
                  </a:lnTo>
                  <a:lnTo>
                    <a:pt x="368" y="286"/>
                  </a:lnTo>
                  <a:lnTo>
                    <a:pt x="359" y="287"/>
                  </a:lnTo>
                  <a:lnTo>
                    <a:pt x="359" y="287"/>
                  </a:lnTo>
                  <a:lnTo>
                    <a:pt x="358" y="287"/>
                  </a:lnTo>
                  <a:lnTo>
                    <a:pt x="358" y="287"/>
                  </a:lnTo>
                  <a:lnTo>
                    <a:pt x="348" y="287"/>
                  </a:lnTo>
                  <a:lnTo>
                    <a:pt x="348" y="287"/>
                  </a:lnTo>
                  <a:lnTo>
                    <a:pt x="339" y="285"/>
                  </a:lnTo>
                  <a:lnTo>
                    <a:pt x="339" y="285"/>
                  </a:lnTo>
                  <a:lnTo>
                    <a:pt x="332" y="282"/>
                  </a:lnTo>
                  <a:lnTo>
                    <a:pt x="332" y="282"/>
                  </a:lnTo>
                  <a:lnTo>
                    <a:pt x="325" y="279"/>
                  </a:lnTo>
                  <a:lnTo>
                    <a:pt x="313" y="271"/>
                  </a:lnTo>
                  <a:lnTo>
                    <a:pt x="301" y="263"/>
                  </a:lnTo>
                  <a:lnTo>
                    <a:pt x="289" y="250"/>
                  </a:lnTo>
                  <a:lnTo>
                    <a:pt x="289" y="250"/>
                  </a:lnTo>
                  <a:lnTo>
                    <a:pt x="273" y="231"/>
                  </a:lnTo>
                  <a:lnTo>
                    <a:pt x="262" y="217"/>
                  </a:lnTo>
                  <a:lnTo>
                    <a:pt x="262" y="217"/>
                  </a:lnTo>
                  <a:lnTo>
                    <a:pt x="268" y="220"/>
                  </a:lnTo>
                  <a:lnTo>
                    <a:pt x="273" y="220"/>
                  </a:lnTo>
                  <a:lnTo>
                    <a:pt x="279" y="220"/>
                  </a:lnTo>
                  <a:lnTo>
                    <a:pt x="279" y="220"/>
                  </a:lnTo>
                  <a:lnTo>
                    <a:pt x="280" y="209"/>
                  </a:lnTo>
                  <a:lnTo>
                    <a:pt x="280" y="198"/>
                  </a:lnTo>
                  <a:lnTo>
                    <a:pt x="280" y="198"/>
                  </a:lnTo>
                  <a:lnTo>
                    <a:pt x="280" y="188"/>
                  </a:lnTo>
                  <a:lnTo>
                    <a:pt x="280" y="188"/>
                  </a:lnTo>
                  <a:lnTo>
                    <a:pt x="277" y="188"/>
                  </a:lnTo>
                  <a:lnTo>
                    <a:pt x="268" y="185"/>
                  </a:lnTo>
                  <a:lnTo>
                    <a:pt x="264" y="184"/>
                  </a:lnTo>
                  <a:lnTo>
                    <a:pt x="259" y="182"/>
                  </a:lnTo>
                  <a:lnTo>
                    <a:pt x="256" y="179"/>
                  </a:lnTo>
                  <a:lnTo>
                    <a:pt x="253" y="176"/>
                  </a:lnTo>
                  <a:lnTo>
                    <a:pt x="253" y="176"/>
                  </a:lnTo>
                  <a:lnTo>
                    <a:pt x="257" y="177"/>
                  </a:lnTo>
                  <a:lnTo>
                    <a:pt x="261" y="178"/>
                  </a:lnTo>
                  <a:lnTo>
                    <a:pt x="266" y="179"/>
                  </a:lnTo>
                  <a:lnTo>
                    <a:pt x="266" y="179"/>
                  </a:lnTo>
                  <a:lnTo>
                    <a:pt x="277" y="178"/>
                  </a:lnTo>
                  <a:lnTo>
                    <a:pt x="281" y="178"/>
                  </a:lnTo>
                  <a:lnTo>
                    <a:pt x="281" y="178"/>
                  </a:lnTo>
                  <a:lnTo>
                    <a:pt x="283" y="167"/>
                  </a:lnTo>
                  <a:lnTo>
                    <a:pt x="283" y="157"/>
                  </a:lnTo>
                  <a:lnTo>
                    <a:pt x="283" y="157"/>
                  </a:lnTo>
                  <a:lnTo>
                    <a:pt x="283" y="147"/>
                  </a:lnTo>
                  <a:lnTo>
                    <a:pt x="283" y="147"/>
                  </a:lnTo>
                  <a:lnTo>
                    <a:pt x="275" y="147"/>
                  </a:lnTo>
                  <a:lnTo>
                    <a:pt x="267" y="146"/>
                  </a:lnTo>
                  <a:lnTo>
                    <a:pt x="267" y="146"/>
                  </a:lnTo>
                  <a:lnTo>
                    <a:pt x="258" y="142"/>
                  </a:lnTo>
                  <a:lnTo>
                    <a:pt x="254" y="140"/>
                  </a:lnTo>
                  <a:lnTo>
                    <a:pt x="252" y="136"/>
                  </a:lnTo>
                  <a:lnTo>
                    <a:pt x="252" y="136"/>
                  </a:lnTo>
                  <a:lnTo>
                    <a:pt x="256" y="137"/>
                  </a:lnTo>
                  <a:lnTo>
                    <a:pt x="266" y="140"/>
                  </a:lnTo>
                  <a:lnTo>
                    <a:pt x="266" y="140"/>
                  </a:lnTo>
                  <a:lnTo>
                    <a:pt x="272" y="140"/>
                  </a:lnTo>
                  <a:lnTo>
                    <a:pt x="278" y="139"/>
                  </a:lnTo>
                  <a:lnTo>
                    <a:pt x="283" y="139"/>
                  </a:lnTo>
                  <a:lnTo>
                    <a:pt x="284" y="137"/>
                  </a:lnTo>
                  <a:lnTo>
                    <a:pt x="284" y="137"/>
                  </a:lnTo>
                  <a:lnTo>
                    <a:pt x="284" y="118"/>
                  </a:lnTo>
                  <a:lnTo>
                    <a:pt x="284" y="118"/>
                  </a:lnTo>
                  <a:lnTo>
                    <a:pt x="285" y="113"/>
                  </a:lnTo>
                  <a:lnTo>
                    <a:pt x="285" y="107"/>
                  </a:lnTo>
                  <a:lnTo>
                    <a:pt x="285" y="107"/>
                  </a:lnTo>
                  <a:lnTo>
                    <a:pt x="281" y="107"/>
                  </a:lnTo>
                  <a:lnTo>
                    <a:pt x="274" y="106"/>
                  </a:lnTo>
                  <a:lnTo>
                    <a:pt x="266" y="102"/>
                  </a:lnTo>
                  <a:lnTo>
                    <a:pt x="262" y="99"/>
                  </a:lnTo>
                  <a:lnTo>
                    <a:pt x="257" y="96"/>
                  </a:lnTo>
                  <a:lnTo>
                    <a:pt x="257" y="96"/>
                  </a:lnTo>
                  <a:lnTo>
                    <a:pt x="256" y="93"/>
                  </a:lnTo>
                  <a:lnTo>
                    <a:pt x="256" y="91"/>
                  </a:lnTo>
                  <a:lnTo>
                    <a:pt x="257" y="86"/>
                  </a:lnTo>
                  <a:lnTo>
                    <a:pt x="257" y="86"/>
                  </a:lnTo>
                  <a:lnTo>
                    <a:pt x="235" y="76"/>
                  </a:lnTo>
                  <a:lnTo>
                    <a:pt x="235" y="76"/>
                  </a:lnTo>
                  <a:lnTo>
                    <a:pt x="237" y="74"/>
                  </a:lnTo>
                  <a:lnTo>
                    <a:pt x="240" y="70"/>
                  </a:lnTo>
                  <a:lnTo>
                    <a:pt x="240" y="68"/>
                  </a:lnTo>
                  <a:lnTo>
                    <a:pt x="240" y="68"/>
                  </a:lnTo>
                  <a:lnTo>
                    <a:pt x="238" y="64"/>
                  </a:lnTo>
                  <a:lnTo>
                    <a:pt x="235" y="61"/>
                  </a:lnTo>
                  <a:lnTo>
                    <a:pt x="231" y="60"/>
                  </a:lnTo>
                  <a:lnTo>
                    <a:pt x="226" y="60"/>
                  </a:lnTo>
                  <a:lnTo>
                    <a:pt x="226" y="60"/>
                  </a:lnTo>
                  <a:lnTo>
                    <a:pt x="221" y="61"/>
                  </a:lnTo>
                  <a:lnTo>
                    <a:pt x="219" y="64"/>
                  </a:lnTo>
                  <a:lnTo>
                    <a:pt x="215" y="68"/>
                  </a:lnTo>
                  <a:lnTo>
                    <a:pt x="188" y="55"/>
                  </a:lnTo>
                  <a:lnTo>
                    <a:pt x="166" y="77"/>
                  </a:lnTo>
                  <a:lnTo>
                    <a:pt x="166" y="77"/>
                  </a:lnTo>
                  <a:lnTo>
                    <a:pt x="165" y="79"/>
                  </a:lnTo>
                  <a:lnTo>
                    <a:pt x="165" y="81"/>
                  </a:lnTo>
                  <a:lnTo>
                    <a:pt x="165" y="83"/>
                  </a:lnTo>
                  <a:lnTo>
                    <a:pt x="165" y="83"/>
                  </a:lnTo>
                  <a:lnTo>
                    <a:pt x="165" y="85"/>
                  </a:lnTo>
                  <a:lnTo>
                    <a:pt x="163" y="86"/>
                  </a:lnTo>
                  <a:lnTo>
                    <a:pt x="163" y="86"/>
                  </a:lnTo>
                  <a:lnTo>
                    <a:pt x="157" y="93"/>
                  </a:lnTo>
                  <a:lnTo>
                    <a:pt x="157" y="93"/>
                  </a:lnTo>
                  <a:lnTo>
                    <a:pt x="154" y="99"/>
                  </a:lnTo>
                  <a:lnTo>
                    <a:pt x="154" y="99"/>
                  </a:lnTo>
                  <a:lnTo>
                    <a:pt x="151" y="104"/>
                  </a:lnTo>
                  <a:lnTo>
                    <a:pt x="150" y="108"/>
                  </a:lnTo>
                  <a:lnTo>
                    <a:pt x="150" y="108"/>
                  </a:lnTo>
                  <a:lnTo>
                    <a:pt x="149" y="109"/>
                  </a:lnTo>
                  <a:lnTo>
                    <a:pt x="149" y="112"/>
                  </a:lnTo>
                  <a:lnTo>
                    <a:pt x="151" y="117"/>
                  </a:lnTo>
                  <a:lnTo>
                    <a:pt x="157" y="122"/>
                  </a:lnTo>
                  <a:lnTo>
                    <a:pt x="157" y="123"/>
                  </a:lnTo>
                  <a:lnTo>
                    <a:pt x="157" y="123"/>
                  </a:lnTo>
                  <a:lnTo>
                    <a:pt x="159" y="122"/>
                  </a:lnTo>
                  <a:lnTo>
                    <a:pt x="160" y="122"/>
                  </a:lnTo>
                  <a:lnTo>
                    <a:pt x="160" y="122"/>
                  </a:lnTo>
                  <a:lnTo>
                    <a:pt x="163" y="125"/>
                  </a:lnTo>
                  <a:lnTo>
                    <a:pt x="163" y="125"/>
                  </a:lnTo>
                  <a:lnTo>
                    <a:pt x="165" y="123"/>
                  </a:lnTo>
                  <a:lnTo>
                    <a:pt x="167" y="119"/>
                  </a:lnTo>
                  <a:lnTo>
                    <a:pt x="167" y="119"/>
                  </a:lnTo>
                  <a:lnTo>
                    <a:pt x="171" y="114"/>
                  </a:lnTo>
                  <a:lnTo>
                    <a:pt x="176" y="110"/>
                  </a:lnTo>
                  <a:lnTo>
                    <a:pt x="176" y="110"/>
                  </a:lnTo>
                  <a:lnTo>
                    <a:pt x="181" y="108"/>
                  </a:lnTo>
                  <a:lnTo>
                    <a:pt x="186" y="108"/>
                  </a:lnTo>
                  <a:lnTo>
                    <a:pt x="186" y="108"/>
                  </a:lnTo>
                  <a:lnTo>
                    <a:pt x="191" y="108"/>
                  </a:lnTo>
                  <a:lnTo>
                    <a:pt x="194" y="110"/>
                  </a:lnTo>
                  <a:lnTo>
                    <a:pt x="194" y="110"/>
                  </a:lnTo>
                  <a:lnTo>
                    <a:pt x="197" y="114"/>
                  </a:lnTo>
                  <a:lnTo>
                    <a:pt x="198" y="119"/>
                  </a:lnTo>
                  <a:lnTo>
                    <a:pt x="198" y="124"/>
                  </a:lnTo>
                  <a:lnTo>
                    <a:pt x="198" y="128"/>
                  </a:lnTo>
                  <a:lnTo>
                    <a:pt x="198" y="128"/>
                  </a:lnTo>
                  <a:lnTo>
                    <a:pt x="195" y="125"/>
                  </a:lnTo>
                  <a:lnTo>
                    <a:pt x="195" y="125"/>
                  </a:lnTo>
                  <a:lnTo>
                    <a:pt x="192" y="124"/>
                  </a:lnTo>
                  <a:lnTo>
                    <a:pt x="186" y="123"/>
                  </a:lnTo>
                  <a:lnTo>
                    <a:pt x="178" y="123"/>
                  </a:lnTo>
                  <a:lnTo>
                    <a:pt x="171" y="124"/>
                  </a:lnTo>
                  <a:lnTo>
                    <a:pt x="171" y="124"/>
                  </a:lnTo>
                  <a:lnTo>
                    <a:pt x="162" y="128"/>
                  </a:lnTo>
                  <a:lnTo>
                    <a:pt x="148" y="133"/>
                  </a:lnTo>
                  <a:lnTo>
                    <a:pt x="148" y="133"/>
                  </a:lnTo>
                  <a:lnTo>
                    <a:pt x="144" y="134"/>
                  </a:lnTo>
                  <a:lnTo>
                    <a:pt x="140" y="134"/>
                  </a:lnTo>
                  <a:lnTo>
                    <a:pt x="138" y="131"/>
                  </a:lnTo>
                  <a:lnTo>
                    <a:pt x="136" y="129"/>
                  </a:lnTo>
                  <a:lnTo>
                    <a:pt x="136" y="129"/>
                  </a:lnTo>
                  <a:lnTo>
                    <a:pt x="136" y="125"/>
                  </a:lnTo>
                  <a:lnTo>
                    <a:pt x="136" y="123"/>
                  </a:lnTo>
                  <a:lnTo>
                    <a:pt x="138" y="120"/>
                  </a:lnTo>
                  <a:lnTo>
                    <a:pt x="138" y="120"/>
                  </a:lnTo>
                  <a:lnTo>
                    <a:pt x="134" y="123"/>
                  </a:lnTo>
                  <a:lnTo>
                    <a:pt x="130" y="125"/>
                  </a:lnTo>
                  <a:lnTo>
                    <a:pt x="128" y="129"/>
                  </a:lnTo>
                  <a:lnTo>
                    <a:pt x="128" y="129"/>
                  </a:lnTo>
                  <a:lnTo>
                    <a:pt x="128" y="134"/>
                  </a:lnTo>
                  <a:lnTo>
                    <a:pt x="129" y="139"/>
                  </a:lnTo>
                  <a:lnTo>
                    <a:pt x="132" y="141"/>
                  </a:lnTo>
                  <a:lnTo>
                    <a:pt x="135" y="144"/>
                  </a:lnTo>
                  <a:lnTo>
                    <a:pt x="135" y="144"/>
                  </a:lnTo>
                  <a:lnTo>
                    <a:pt x="140" y="144"/>
                  </a:lnTo>
                  <a:lnTo>
                    <a:pt x="146" y="142"/>
                  </a:lnTo>
                  <a:lnTo>
                    <a:pt x="157" y="137"/>
                  </a:lnTo>
                  <a:lnTo>
                    <a:pt x="157" y="137"/>
                  </a:lnTo>
                  <a:lnTo>
                    <a:pt x="168" y="131"/>
                  </a:lnTo>
                  <a:lnTo>
                    <a:pt x="168" y="131"/>
                  </a:lnTo>
                  <a:lnTo>
                    <a:pt x="173" y="130"/>
                  </a:lnTo>
                  <a:lnTo>
                    <a:pt x="177" y="129"/>
                  </a:lnTo>
                  <a:lnTo>
                    <a:pt x="182" y="130"/>
                  </a:lnTo>
                  <a:lnTo>
                    <a:pt x="187" y="131"/>
                  </a:lnTo>
                  <a:lnTo>
                    <a:pt x="187" y="131"/>
                  </a:lnTo>
                  <a:lnTo>
                    <a:pt x="192" y="135"/>
                  </a:lnTo>
                  <a:lnTo>
                    <a:pt x="194" y="136"/>
                  </a:lnTo>
                  <a:lnTo>
                    <a:pt x="194" y="136"/>
                  </a:lnTo>
                  <a:lnTo>
                    <a:pt x="192" y="140"/>
                  </a:lnTo>
                  <a:lnTo>
                    <a:pt x="189" y="142"/>
                  </a:lnTo>
                  <a:lnTo>
                    <a:pt x="184" y="142"/>
                  </a:lnTo>
                  <a:lnTo>
                    <a:pt x="184" y="142"/>
                  </a:lnTo>
                  <a:lnTo>
                    <a:pt x="179" y="142"/>
                  </a:lnTo>
                  <a:lnTo>
                    <a:pt x="176" y="141"/>
                  </a:lnTo>
                  <a:lnTo>
                    <a:pt x="172" y="139"/>
                  </a:lnTo>
                  <a:lnTo>
                    <a:pt x="171" y="136"/>
                  </a:lnTo>
                  <a:lnTo>
                    <a:pt x="171" y="136"/>
                  </a:lnTo>
                  <a:lnTo>
                    <a:pt x="168" y="141"/>
                  </a:lnTo>
                  <a:lnTo>
                    <a:pt x="168" y="141"/>
                  </a:lnTo>
                  <a:lnTo>
                    <a:pt x="167" y="144"/>
                  </a:lnTo>
                  <a:lnTo>
                    <a:pt x="167" y="146"/>
                  </a:lnTo>
                  <a:lnTo>
                    <a:pt x="168" y="147"/>
                  </a:lnTo>
                  <a:lnTo>
                    <a:pt x="167" y="150"/>
                  </a:lnTo>
                  <a:lnTo>
                    <a:pt x="167" y="150"/>
                  </a:lnTo>
                  <a:lnTo>
                    <a:pt x="166" y="151"/>
                  </a:lnTo>
                  <a:lnTo>
                    <a:pt x="165" y="153"/>
                  </a:lnTo>
                  <a:lnTo>
                    <a:pt x="160" y="157"/>
                  </a:lnTo>
                  <a:lnTo>
                    <a:pt x="160" y="157"/>
                  </a:lnTo>
                  <a:lnTo>
                    <a:pt x="152" y="161"/>
                  </a:lnTo>
                  <a:lnTo>
                    <a:pt x="148" y="162"/>
                  </a:lnTo>
                  <a:lnTo>
                    <a:pt x="148" y="162"/>
                  </a:lnTo>
                  <a:lnTo>
                    <a:pt x="152" y="173"/>
                  </a:lnTo>
                  <a:lnTo>
                    <a:pt x="152" y="173"/>
                  </a:lnTo>
                  <a:lnTo>
                    <a:pt x="156" y="180"/>
                  </a:lnTo>
                  <a:lnTo>
                    <a:pt x="159" y="185"/>
                  </a:lnTo>
                  <a:lnTo>
                    <a:pt x="161" y="189"/>
                  </a:lnTo>
                  <a:lnTo>
                    <a:pt x="161" y="189"/>
                  </a:lnTo>
                  <a:lnTo>
                    <a:pt x="166" y="188"/>
                  </a:lnTo>
                  <a:lnTo>
                    <a:pt x="175" y="184"/>
                  </a:lnTo>
                  <a:lnTo>
                    <a:pt x="175" y="184"/>
                  </a:lnTo>
                  <a:lnTo>
                    <a:pt x="181" y="179"/>
                  </a:lnTo>
                  <a:lnTo>
                    <a:pt x="184" y="174"/>
                  </a:lnTo>
                  <a:lnTo>
                    <a:pt x="184" y="174"/>
                  </a:lnTo>
                  <a:lnTo>
                    <a:pt x="179" y="185"/>
                  </a:lnTo>
                  <a:lnTo>
                    <a:pt x="176" y="191"/>
                  </a:lnTo>
                  <a:lnTo>
                    <a:pt x="171" y="196"/>
                  </a:lnTo>
                  <a:lnTo>
                    <a:pt x="167" y="200"/>
                  </a:lnTo>
                  <a:lnTo>
                    <a:pt x="167" y="200"/>
                  </a:lnTo>
                  <a:lnTo>
                    <a:pt x="151" y="211"/>
                  </a:lnTo>
                  <a:lnTo>
                    <a:pt x="129" y="223"/>
                  </a:lnTo>
                  <a:lnTo>
                    <a:pt x="116" y="231"/>
                  </a:lnTo>
                  <a:lnTo>
                    <a:pt x="103" y="236"/>
                  </a:lnTo>
                  <a:lnTo>
                    <a:pt x="90" y="241"/>
                  </a:lnTo>
                  <a:lnTo>
                    <a:pt x="76" y="243"/>
                  </a:lnTo>
                  <a:lnTo>
                    <a:pt x="76" y="243"/>
                  </a:lnTo>
                  <a:lnTo>
                    <a:pt x="73" y="242"/>
                  </a:lnTo>
                  <a:lnTo>
                    <a:pt x="68" y="241"/>
                  </a:lnTo>
                  <a:lnTo>
                    <a:pt x="59" y="234"/>
                  </a:lnTo>
                  <a:lnTo>
                    <a:pt x="50" y="228"/>
                  </a:lnTo>
                  <a:lnTo>
                    <a:pt x="45" y="222"/>
                  </a:lnTo>
                  <a:lnTo>
                    <a:pt x="45" y="222"/>
                  </a:lnTo>
                  <a:lnTo>
                    <a:pt x="44" y="222"/>
                  </a:lnTo>
                  <a:lnTo>
                    <a:pt x="42" y="221"/>
                  </a:lnTo>
                  <a:lnTo>
                    <a:pt x="39" y="222"/>
                  </a:lnTo>
                  <a:lnTo>
                    <a:pt x="36" y="225"/>
                  </a:lnTo>
                  <a:lnTo>
                    <a:pt x="36" y="225"/>
                  </a:lnTo>
                  <a:lnTo>
                    <a:pt x="33" y="225"/>
                  </a:lnTo>
                  <a:lnTo>
                    <a:pt x="28" y="225"/>
                  </a:lnTo>
                  <a:lnTo>
                    <a:pt x="21" y="226"/>
                  </a:lnTo>
                  <a:lnTo>
                    <a:pt x="18" y="228"/>
                  </a:lnTo>
                  <a:lnTo>
                    <a:pt x="16" y="231"/>
                  </a:lnTo>
                  <a:lnTo>
                    <a:pt x="16" y="231"/>
                  </a:lnTo>
                  <a:lnTo>
                    <a:pt x="16" y="232"/>
                  </a:lnTo>
                  <a:lnTo>
                    <a:pt x="20" y="232"/>
                  </a:lnTo>
                  <a:lnTo>
                    <a:pt x="23" y="231"/>
                  </a:lnTo>
                  <a:lnTo>
                    <a:pt x="28" y="232"/>
                  </a:lnTo>
                  <a:lnTo>
                    <a:pt x="28" y="232"/>
                  </a:lnTo>
                  <a:lnTo>
                    <a:pt x="30" y="233"/>
                  </a:lnTo>
                  <a:lnTo>
                    <a:pt x="28" y="234"/>
                  </a:lnTo>
                  <a:lnTo>
                    <a:pt x="27" y="236"/>
                  </a:lnTo>
                  <a:lnTo>
                    <a:pt x="27" y="238"/>
                  </a:lnTo>
                  <a:lnTo>
                    <a:pt x="27" y="238"/>
                  </a:lnTo>
                  <a:lnTo>
                    <a:pt x="27" y="239"/>
                  </a:lnTo>
                  <a:lnTo>
                    <a:pt x="30" y="242"/>
                  </a:lnTo>
                  <a:lnTo>
                    <a:pt x="36" y="244"/>
                  </a:lnTo>
                  <a:lnTo>
                    <a:pt x="48" y="249"/>
                  </a:lnTo>
                  <a:lnTo>
                    <a:pt x="48" y="249"/>
                  </a:lnTo>
                  <a:lnTo>
                    <a:pt x="49" y="250"/>
                  </a:lnTo>
                  <a:lnTo>
                    <a:pt x="49" y="252"/>
                  </a:lnTo>
                  <a:lnTo>
                    <a:pt x="49" y="252"/>
                  </a:lnTo>
                  <a:lnTo>
                    <a:pt x="41" y="250"/>
                  </a:lnTo>
                  <a:lnTo>
                    <a:pt x="34" y="248"/>
                  </a:lnTo>
                  <a:lnTo>
                    <a:pt x="26" y="244"/>
                  </a:lnTo>
                  <a:lnTo>
                    <a:pt x="26" y="244"/>
                  </a:lnTo>
                  <a:lnTo>
                    <a:pt x="20" y="243"/>
                  </a:lnTo>
                  <a:lnTo>
                    <a:pt x="16" y="243"/>
                  </a:lnTo>
                  <a:lnTo>
                    <a:pt x="15" y="245"/>
                  </a:lnTo>
                  <a:lnTo>
                    <a:pt x="14" y="248"/>
                  </a:lnTo>
                  <a:lnTo>
                    <a:pt x="14" y="248"/>
                  </a:lnTo>
                  <a:lnTo>
                    <a:pt x="12" y="249"/>
                  </a:lnTo>
                  <a:lnTo>
                    <a:pt x="11" y="249"/>
                  </a:lnTo>
                  <a:lnTo>
                    <a:pt x="7" y="252"/>
                  </a:lnTo>
                  <a:lnTo>
                    <a:pt x="5" y="253"/>
                  </a:lnTo>
                  <a:lnTo>
                    <a:pt x="2" y="257"/>
                  </a:lnTo>
                  <a:lnTo>
                    <a:pt x="1" y="260"/>
                  </a:lnTo>
                  <a:lnTo>
                    <a:pt x="0" y="266"/>
                  </a:lnTo>
                  <a:lnTo>
                    <a:pt x="0" y="266"/>
                  </a:lnTo>
                  <a:lnTo>
                    <a:pt x="2" y="265"/>
                  </a:lnTo>
                  <a:lnTo>
                    <a:pt x="6" y="261"/>
                  </a:lnTo>
                  <a:lnTo>
                    <a:pt x="10" y="259"/>
                  </a:lnTo>
                  <a:lnTo>
                    <a:pt x="12" y="258"/>
                  </a:lnTo>
                  <a:lnTo>
                    <a:pt x="12" y="259"/>
                  </a:lnTo>
                  <a:lnTo>
                    <a:pt x="12" y="259"/>
                  </a:lnTo>
                  <a:lnTo>
                    <a:pt x="15" y="264"/>
                  </a:lnTo>
                  <a:lnTo>
                    <a:pt x="18" y="266"/>
                  </a:lnTo>
                  <a:lnTo>
                    <a:pt x="23" y="266"/>
                  </a:lnTo>
                  <a:lnTo>
                    <a:pt x="28" y="266"/>
                  </a:lnTo>
                  <a:lnTo>
                    <a:pt x="39" y="265"/>
                  </a:lnTo>
                  <a:lnTo>
                    <a:pt x="44" y="265"/>
                  </a:lnTo>
                  <a:lnTo>
                    <a:pt x="47" y="265"/>
                  </a:lnTo>
                  <a:lnTo>
                    <a:pt x="47" y="265"/>
                  </a:lnTo>
                  <a:lnTo>
                    <a:pt x="47" y="266"/>
                  </a:lnTo>
                  <a:lnTo>
                    <a:pt x="47" y="266"/>
                  </a:lnTo>
                  <a:lnTo>
                    <a:pt x="44" y="268"/>
                  </a:lnTo>
                  <a:lnTo>
                    <a:pt x="36" y="269"/>
                  </a:lnTo>
                  <a:lnTo>
                    <a:pt x="31" y="270"/>
                  </a:lnTo>
                  <a:lnTo>
                    <a:pt x="26" y="272"/>
                  </a:lnTo>
                  <a:lnTo>
                    <a:pt x="25" y="274"/>
                  </a:lnTo>
                  <a:lnTo>
                    <a:pt x="23" y="276"/>
                  </a:lnTo>
                  <a:lnTo>
                    <a:pt x="25" y="277"/>
                  </a:lnTo>
                  <a:lnTo>
                    <a:pt x="25" y="277"/>
                  </a:lnTo>
                  <a:lnTo>
                    <a:pt x="22" y="280"/>
                  </a:lnTo>
                  <a:lnTo>
                    <a:pt x="20" y="285"/>
                  </a:lnTo>
                  <a:lnTo>
                    <a:pt x="18" y="287"/>
                  </a:lnTo>
                  <a:lnTo>
                    <a:pt x="18" y="291"/>
                  </a:lnTo>
                  <a:lnTo>
                    <a:pt x="20" y="295"/>
                  </a:lnTo>
                  <a:lnTo>
                    <a:pt x="23" y="299"/>
                  </a:lnTo>
                  <a:lnTo>
                    <a:pt x="23" y="299"/>
                  </a:lnTo>
                  <a:lnTo>
                    <a:pt x="25" y="292"/>
                  </a:lnTo>
                  <a:lnTo>
                    <a:pt x="27" y="288"/>
                  </a:lnTo>
                  <a:lnTo>
                    <a:pt x="28" y="287"/>
                  </a:lnTo>
                  <a:lnTo>
                    <a:pt x="31" y="287"/>
                  </a:lnTo>
                  <a:lnTo>
                    <a:pt x="31" y="287"/>
                  </a:lnTo>
                  <a:lnTo>
                    <a:pt x="36" y="287"/>
                  </a:lnTo>
                  <a:lnTo>
                    <a:pt x="39" y="290"/>
                  </a:lnTo>
                  <a:lnTo>
                    <a:pt x="43" y="290"/>
                  </a:lnTo>
                  <a:lnTo>
                    <a:pt x="48" y="287"/>
                  </a:lnTo>
                  <a:lnTo>
                    <a:pt x="48" y="287"/>
                  </a:lnTo>
                  <a:lnTo>
                    <a:pt x="53" y="284"/>
                  </a:lnTo>
                  <a:lnTo>
                    <a:pt x="57" y="281"/>
                  </a:lnTo>
                  <a:lnTo>
                    <a:pt x="64" y="279"/>
                  </a:lnTo>
                  <a:lnTo>
                    <a:pt x="64" y="279"/>
                  </a:lnTo>
                  <a:lnTo>
                    <a:pt x="64" y="281"/>
                  </a:lnTo>
                  <a:lnTo>
                    <a:pt x="66" y="285"/>
                  </a:lnTo>
                  <a:lnTo>
                    <a:pt x="66" y="285"/>
                  </a:lnTo>
                  <a:lnTo>
                    <a:pt x="69" y="286"/>
                  </a:lnTo>
                  <a:lnTo>
                    <a:pt x="70" y="287"/>
                  </a:lnTo>
                  <a:lnTo>
                    <a:pt x="70" y="287"/>
                  </a:lnTo>
                  <a:lnTo>
                    <a:pt x="70" y="287"/>
                  </a:lnTo>
                  <a:lnTo>
                    <a:pt x="69" y="291"/>
                  </a:lnTo>
                  <a:lnTo>
                    <a:pt x="66" y="295"/>
                  </a:lnTo>
                  <a:lnTo>
                    <a:pt x="64" y="297"/>
                  </a:lnTo>
                  <a:lnTo>
                    <a:pt x="64" y="297"/>
                  </a:lnTo>
                  <a:lnTo>
                    <a:pt x="65" y="297"/>
                  </a:lnTo>
                  <a:lnTo>
                    <a:pt x="69" y="297"/>
                  </a:lnTo>
                  <a:lnTo>
                    <a:pt x="73" y="296"/>
                  </a:lnTo>
                  <a:lnTo>
                    <a:pt x="75" y="293"/>
                  </a:lnTo>
                  <a:lnTo>
                    <a:pt x="77" y="290"/>
                  </a:lnTo>
                  <a:lnTo>
                    <a:pt x="77" y="290"/>
                  </a:lnTo>
                  <a:lnTo>
                    <a:pt x="79" y="288"/>
                  </a:lnTo>
                  <a:lnTo>
                    <a:pt x="80" y="288"/>
                  </a:lnTo>
                  <a:lnTo>
                    <a:pt x="84" y="288"/>
                  </a:lnTo>
                  <a:lnTo>
                    <a:pt x="84" y="288"/>
                  </a:lnTo>
                  <a:lnTo>
                    <a:pt x="86" y="287"/>
                  </a:lnTo>
                  <a:lnTo>
                    <a:pt x="87" y="286"/>
                  </a:lnTo>
                  <a:lnTo>
                    <a:pt x="87" y="282"/>
                  </a:lnTo>
                  <a:lnTo>
                    <a:pt x="87" y="279"/>
                  </a:lnTo>
                  <a:lnTo>
                    <a:pt x="87" y="276"/>
                  </a:lnTo>
                  <a:lnTo>
                    <a:pt x="89" y="275"/>
                  </a:lnTo>
                  <a:lnTo>
                    <a:pt x="89" y="275"/>
                  </a:lnTo>
                  <a:lnTo>
                    <a:pt x="93" y="271"/>
                  </a:lnTo>
                  <a:lnTo>
                    <a:pt x="98" y="268"/>
                  </a:lnTo>
                  <a:lnTo>
                    <a:pt x="109" y="263"/>
                  </a:lnTo>
                  <a:lnTo>
                    <a:pt x="109" y="263"/>
                  </a:lnTo>
                  <a:lnTo>
                    <a:pt x="108" y="268"/>
                  </a:lnTo>
                  <a:lnTo>
                    <a:pt x="108" y="272"/>
                  </a:lnTo>
                  <a:lnTo>
                    <a:pt x="111" y="279"/>
                  </a:lnTo>
                  <a:lnTo>
                    <a:pt x="138" y="271"/>
                  </a:lnTo>
                  <a:lnTo>
                    <a:pt x="138" y="271"/>
                  </a:lnTo>
                  <a:lnTo>
                    <a:pt x="136" y="265"/>
                  </a:lnTo>
                  <a:lnTo>
                    <a:pt x="138" y="260"/>
                  </a:lnTo>
                  <a:lnTo>
                    <a:pt x="141" y="254"/>
                  </a:lnTo>
                  <a:lnTo>
                    <a:pt x="145" y="248"/>
                  </a:lnTo>
                  <a:lnTo>
                    <a:pt x="145" y="248"/>
                  </a:lnTo>
                  <a:lnTo>
                    <a:pt x="145" y="250"/>
                  </a:lnTo>
                  <a:lnTo>
                    <a:pt x="144" y="257"/>
                  </a:lnTo>
                  <a:lnTo>
                    <a:pt x="144" y="264"/>
                  </a:lnTo>
                  <a:lnTo>
                    <a:pt x="144" y="268"/>
                  </a:lnTo>
                  <a:lnTo>
                    <a:pt x="145" y="269"/>
                  </a:lnTo>
                  <a:lnTo>
                    <a:pt x="172" y="263"/>
                  </a:lnTo>
                  <a:lnTo>
                    <a:pt x="172" y="263"/>
                  </a:lnTo>
                  <a:lnTo>
                    <a:pt x="171" y="259"/>
                  </a:lnTo>
                  <a:lnTo>
                    <a:pt x="171" y="254"/>
                  </a:lnTo>
                  <a:lnTo>
                    <a:pt x="173" y="245"/>
                  </a:lnTo>
                  <a:lnTo>
                    <a:pt x="173" y="245"/>
                  </a:lnTo>
                  <a:lnTo>
                    <a:pt x="176" y="255"/>
                  </a:lnTo>
                  <a:lnTo>
                    <a:pt x="181" y="264"/>
                  </a:lnTo>
                  <a:lnTo>
                    <a:pt x="187" y="271"/>
                  </a:lnTo>
                  <a:lnTo>
                    <a:pt x="191" y="274"/>
                  </a:lnTo>
                  <a:lnTo>
                    <a:pt x="194" y="276"/>
                  </a:lnTo>
                  <a:lnTo>
                    <a:pt x="194" y="276"/>
                  </a:lnTo>
                  <a:lnTo>
                    <a:pt x="209" y="282"/>
                  </a:lnTo>
                  <a:lnTo>
                    <a:pt x="225" y="287"/>
                  </a:lnTo>
                  <a:lnTo>
                    <a:pt x="263" y="298"/>
                  </a:lnTo>
                  <a:lnTo>
                    <a:pt x="263" y="298"/>
                  </a:lnTo>
                  <a:lnTo>
                    <a:pt x="274" y="302"/>
                  </a:lnTo>
                  <a:lnTo>
                    <a:pt x="283" y="306"/>
                  </a:lnTo>
                  <a:lnTo>
                    <a:pt x="283" y="306"/>
                  </a:lnTo>
                  <a:lnTo>
                    <a:pt x="285" y="307"/>
                  </a:lnTo>
                  <a:lnTo>
                    <a:pt x="285" y="308"/>
                  </a:lnTo>
                  <a:lnTo>
                    <a:pt x="284" y="312"/>
                  </a:lnTo>
                  <a:lnTo>
                    <a:pt x="280" y="314"/>
                  </a:lnTo>
                  <a:lnTo>
                    <a:pt x="280" y="314"/>
                  </a:lnTo>
                  <a:lnTo>
                    <a:pt x="285" y="318"/>
                  </a:lnTo>
                  <a:lnTo>
                    <a:pt x="295" y="324"/>
                  </a:lnTo>
                  <a:lnTo>
                    <a:pt x="295" y="324"/>
                  </a:lnTo>
                  <a:lnTo>
                    <a:pt x="301" y="330"/>
                  </a:lnTo>
                  <a:lnTo>
                    <a:pt x="305" y="338"/>
                  </a:lnTo>
                  <a:lnTo>
                    <a:pt x="309" y="347"/>
                  </a:lnTo>
                  <a:lnTo>
                    <a:pt x="311" y="357"/>
                  </a:lnTo>
                  <a:lnTo>
                    <a:pt x="311" y="357"/>
                  </a:lnTo>
                  <a:lnTo>
                    <a:pt x="313" y="366"/>
                  </a:lnTo>
                  <a:lnTo>
                    <a:pt x="313" y="374"/>
                  </a:lnTo>
                  <a:lnTo>
                    <a:pt x="313" y="382"/>
                  </a:lnTo>
                  <a:lnTo>
                    <a:pt x="313" y="385"/>
                  </a:lnTo>
                  <a:lnTo>
                    <a:pt x="312" y="387"/>
                  </a:lnTo>
                  <a:lnTo>
                    <a:pt x="312" y="387"/>
                  </a:lnTo>
                  <a:lnTo>
                    <a:pt x="310" y="389"/>
                  </a:lnTo>
                  <a:lnTo>
                    <a:pt x="307" y="390"/>
                  </a:lnTo>
                  <a:lnTo>
                    <a:pt x="304" y="392"/>
                  </a:lnTo>
                  <a:lnTo>
                    <a:pt x="296" y="394"/>
                  </a:lnTo>
                  <a:lnTo>
                    <a:pt x="299" y="404"/>
                  </a:lnTo>
                  <a:lnTo>
                    <a:pt x="299" y="404"/>
                  </a:lnTo>
                  <a:lnTo>
                    <a:pt x="304" y="404"/>
                  </a:lnTo>
                  <a:lnTo>
                    <a:pt x="309" y="403"/>
                  </a:lnTo>
                  <a:lnTo>
                    <a:pt x="313" y="401"/>
                  </a:lnTo>
                  <a:lnTo>
                    <a:pt x="313" y="401"/>
                  </a:lnTo>
                  <a:lnTo>
                    <a:pt x="312" y="403"/>
                  </a:lnTo>
                  <a:lnTo>
                    <a:pt x="312" y="403"/>
                  </a:lnTo>
                  <a:lnTo>
                    <a:pt x="309" y="409"/>
                  </a:lnTo>
                  <a:lnTo>
                    <a:pt x="307" y="414"/>
                  </a:lnTo>
                  <a:lnTo>
                    <a:pt x="318" y="421"/>
                  </a:lnTo>
                  <a:lnTo>
                    <a:pt x="318" y="421"/>
                  </a:lnTo>
                  <a:lnTo>
                    <a:pt x="323" y="409"/>
                  </a:lnTo>
                  <a:lnTo>
                    <a:pt x="326" y="405"/>
                  </a:lnTo>
                  <a:lnTo>
                    <a:pt x="328" y="403"/>
                  </a:lnTo>
                  <a:lnTo>
                    <a:pt x="328" y="403"/>
                  </a:lnTo>
                  <a:lnTo>
                    <a:pt x="331" y="403"/>
                  </a:lnTo>
                  <a:lnTo>
                    <a:pt x="334" y="404"/>
                  </a:lnTo>
                  <a:lnTo>
                    <a:pt x="339" y="406"/>
                  </a:lnTo>
                  <a:lnTo>
                    <a:pt x="344" y="409"/>
                  </a:lnTo>
                  <a:lnTo>
                    <a:pt x="350" y="414"/>
                  </a:lnTo>
                  <a:lnTo>
                    <a:pt x="355" y="420"/>
                  </a:lnTo>
                  <a:lnTo>
                    <a:pt x="360" y="426"/>
                  </a:lnTo>
                  <a:lnTo>
                    <a:pt x="364" y="433"/>
                  </a:lnTo>
                  <a:lnTo>
                    <a:pt x="364" y="433"/>
                  </a:lnTo>
                  <a:lnTo>
                    <a:pt x="365" y="439"/>
                  </a:lnTo>
                  <a:lnTo>
                    <a:pt x="366" y="446"/>
                  </a:lnTo>
                  <a:lnTo>
                    <a:pt x="366" y="452"/>
                  </a:lnTo>
                  <a:lnTo>
                    <a:pt x="365" y="459"/>
                  </a:lnTo>
                  <a:lnTo>
                    <a:pt x="364" y="465"/>
                  </a:lnTo>
                  <a:lnTo>
                    <a:pt x="361" y="470"/>
                  </a:lnTo>
                  <a:lnTo>
                    <a:pt x="358" y="474"/>
                  </a:lnTo>
                  <a:lnTo>
                    <a:pt x="354" y="476"/>
                  </a:lnTo>
                  <a:lnTo>
                    <a:pt x="354" y="476"/>
                  </a:lnTo>
                  <a:lnTo>
                    <a:pt x="350" y="476"/>
                  </a:lnTo>
                  <a:lnTo>
                    <a:pt x="348" y="475"/>
                  </a:lnTo>
                  <a:lnTo>
                    <a:pt x="339" y="471"/>
                  </a:lnTo>
                  <a:lnTo>
                    <a:pt x="332" y="468"/>
                  </a:lnTo>
                  <a:lnTo>
                    <a:pt x="329" y="468"/>
                  </a:lnTo>
                  <a:lnTo>
                    <a:pt x="327" y="470"/>
                  </a:lnTo>
                  <a:lnTo>
                    <a:pt x="327" y="470"/>
                  </a:lnTo>
                  <a:lnTo>
                    <a:pt x="326" y="471"/>
                  </a:lnTo>
                  <a:lnTo>
                    <a:pt x="322" y="474"/>
                  </a:lnTo>
                  <a:lnTo>
                    <a:pt x="316" y="477"/>
                  </a:lnTo>
                  <a:lnTo>
                    <a:pt x="313" y="480"/>
                  </a:lnTo>
                  <a:lnTo>
                    <a:pt x="311" y="484"/>
                  </a:lnTo>
                  <a:lnTo>
                    <a:pt x="311" y="488"/>
                  </a:lnTo>
                  <a:lnTo>
                    <a:pt x="312" y="495"/>
                  </a:lnTo>
                  <a:lnTo>
                    <a:pt x="312" y="495"/>
                  </a:lnTo>
                  <a:lnTo>
                    <a:pt x="318" y="488"/>
                  </a:lnTo>
                  <a:lnTo>
                    <a:pt x="321" y="486"/>
                  </a:lnTo>
                  <a:lnTo>
                    <a:pt x="323" y="486"/>
                  </a:lnTo>
                  <a:lnTo>
                    <a:pt x="323" y="486"/>
                  </a:lnTo>
                  <a:lnTo>
                    <a:pt x="325" y="487"/>
                  </a:lnTo>
                  <a:lnTo>
                    <a:pt x="325" y="488"/>
                  </a:lnTo>
                  <a:lnTo>
                    <a:pt x="327" y="491"/>
                  </a:lnTo>
                  <a:lnTo>
                    <a:pt x="327" y="491"/>
                  </a:lnTo>
                  <a:lnTo>
                    <a:pt x="328" y="492"/>
                  </a:lnTo>
                  <a:lnTo>
                    <a:pt x="331" y="492"/>
                  </a:lnTo>
                  <a:lnTo>
                    <a:pt x="338" y="492"/>
                  </a:lnTo>
                  <a:lnTo>
                    <a:pt x="344" y="491"/>
                  </a:lnTo>
                  <a:lnTo>
                    <a:pt x="347" y="491"/>
                  </a:lnTo>
                  <a:lnTo>
                    <a:pt x="348" y="492"/>
                  </a:lnTo>
                  <a:lnTo>
                    <a:pt x="348" y="492"/>
                  </a:lnTo>
                  <a:lnTo>
                    <a:pt x="348" y="493"/>
                  </a:lnTo>
                  <a:lnTo>
                    <a:pt x="347" y="493"/>
                  </a:lnTo>
                  <a:lnTo>
                    <a:pt x="343" y="493"/>
                  </a:lnTo>
                  <a:lnTo>
                    <a:pt x="343" y="493"/>
                  </a:lnTo>
                  <a:lnTo>
                    <a:pt x="331" y="496"/>
                  </a:lnTo>
                  <a:lnTo>
                    <a:pt x="326" y="498"/>
                  </a:lnTo>
                  <a:lnTo>
                    <a:pt x="322" y="501"/>
                  </a:lnTo>
                  <a:lnTo>
                    <a:pt x="322" y="501"/>
                  </a:lnTo>
                  <a:lnTo>
                    <a:pt x="322" y="502"/>
                  </a:lnTo>
                  <a:lnTo>
                    <a:pt x="322" y="504"/>
                  </a:lnTo>
                  <a:lnTo>
                    <a:pt x="322" y="504"/>
                  </a:lnTo>
                  <a:lnTo>
                    <a:pt x="320" y="508"/>
                  </a:lnTo>
                  <a:lnTo>
                    <a:pt x="316" y="511"/>
                  </a:lnTo>
                  <a:lnTo>
                    <a:pt x="313" y="514"/>
                  </a:lnTo>
                  <a:lnTo>
                    <a:pt x="312" y="518"/>
                  </a:lnTo>
                  <a:lnTo>
                    <a:pt x="312" y="522"/>
                  </a:lnTo>
                  <a:lnTo>
                    <a:pt x="312" y="522"/>
                  </a:lnTo>
                  <a:lnTo>
                    <a:pt x="313" y="527"/>
                  </a:lnTo>
                  <a:lnTo>
                    <a:pt x="316" y="529"/>
                  </a:lnTo>
                  <a:lnTo>
                    <a:pt x="320" y="533"/>
                  </a:lnTo>
                  <a:lnTo>
                    <a:pt x="320" y="533"/>
                  </a:lnTo>
                  <a:lnTo>
                    <a:pt x="320" y="530"/>
                  </a:lnTo>
                  <a:lnTo>
                    <a:pt x="321" y="527"/>
                  </a:lnTo>
                  <a:lnTo>
                    <a:pt x="322" y="522"/>
                  </a:lnTo>
                  <a:lnTo>
                    <a:pt x="322" y="519"/>
                  </a:lnTo>
                  <a:lnTo>
                    <a:pt x="325" y="519"/>
                  </a:lnTo>
                  <a:lnTo>
                    <a:pt x="325" y="519"/>
                  </a:lnTo>
                  <a:lnTo>
                    <a:pt x="326" y="519"/>
                  </a:lnTo>
                  <a:lnTo>
                    <a:pt x="328" y="520"/>
                  </a:lnTo>
                  <a:lnTo>
                    <a:pt x="329" y="523"/>
                  </a:lnTo>
                  <a:lnTo>
                    <a:pt x="332" y="523"/>
                  </a:lnTo>
                  <a:lnTo>
                    <a:pt x="332" y="523"/>
                  </a:lnTo>
                  <a:lnTo>
                    <a:pt x="334" y="523"/>
                  </a:lnTo>
                  <a:lnTo>
                    <a:pt x="338" y="520"/>
                  </a:lnTo>
                  <a:lnTo>
                    <a:pt x="345" y="513"/>
                  </a:lnTo>
                  <a:lnTo>
                    <a:pt x="353" y="507"/>
                  </a:lnTo>
                  <a:lnTo>
                    <a:pt x="355" y="504"/>
                  </a:lnTo>
                  <a:lnTo>
                    <a:pt x="358" y="504"/>
                  </a:lnTo>
                  <a:lnTo>
                    <a:pt x="358" y="504"/>
                  </a:lnTo>
                  <a:lnTo>
                    <a:pt x="359" y="506"/>
                  </a:lnTo>
                  <a:lnTo>
                    <a:pt x="358" y="507"/>
                  </a:lnTo>
                  <a:lnTo>
                    <a:pt x="353" y="511"/>
                  </a:lnTo>
                  <a:lnTo>
                    <a:pt x="348" y="515"/>
                  </a:lnTo>
                  <a:lnTo>
                    <a:pt x="345" y="518"/>
                  </a:lnTo>
                  <a:lnTo>
                    <a:pt x="344" y="522"/>
                  </a:lnTo>
                  <a:lnTo>
                    <a:pt x="344" y="522"/>
                  </a:lnTo>
                  <a:lnTo>
                    <a:pt x="345" y="525"/>
                  </a:lnTo>
                  <a:lnTo>
                    <a:pt x="347" y="528"/>
                  </a:lnTo>
                  <a:lnTo>
                    <a:pt x="349" y="530"/>
                  </a:lnTo>
                  <a:lnTo>
                    <a:pt x="350" y="533"/>
                  </a:lnTo>
                  <a:lnTo>
                    <a:pt x="350" y="533"/>
                  </a:lnTo>
                  <a:lnTo>
                    <a:pt x="352" y="535"/>
                  </a:lnTo>
                  <a:lnTo>
                    <a:pt x="354" y="539"/>
                  </a:lnTo>
                  <a:lnTo>
                    <a:pt x="356" y="541"/>
                  </a:lnTo>
                  <a:lnTo>
                    <a:pt x="360" y="542"/>
                  </a:lnTo>
                  <a:lnTo>
                    <a:pt x="368" y="545"/>
                  </a:lnTo>
                  <a:lnTo>
                    <a:pt x="371" y="545"/>
                  </a:lnTo>
                  <a:lnTo>
                    <a:pt x="371" y="545"/>
                  </a:lnTo>
                  <a:lnTo>
                    <a:pt x="370" y="542"/>
                  </a:lnTo>
                  <a:lnTo>
                    <a:pt x="366" y="539"/>
                  </a:lnTo>
                  <a:lnTo>
                    <a:pt x="363" y="534"/>
                  </a:lnTo>
                  <a:lnTo>
                    <a:pt x="363" y="533"/>
                  </a:lnTo>
                  <a:lnTo>
                    <a:pt x="363" y="530"/>
                  </a:lnTo>
                  <a:lnTo>
                    <a:pt x="363" y="530"/>
                  </a:lnTo>
                  <a:lnTo>
                    <a:pt x="364" y="529"/>
                  </a:lnTo>
                  <a:lnTo>
                    <a:pt x="366" y="530"/>
                  </a:lnTo>
                  <a:lnTo>
                    <a:pt x="369" y="530"/>
                  </a:lnTo>
                  <a:lnTo>
                    <a:pt x="371" y="529"/>
                  </a:lnTo>
                  <a:lnTo>
                    <a:pt x="371" y="529"/>
                  </a:lnTo>
                  <a:lnTo>
                    <a:pt x="371" y="527"/>
                  </a:lnTo>
                  <a:lnTo>
                    <a:pt x="371" y="519"/>
                  </a:lnTo>
                  <a:lnTo>
                    <a:pt x="371" y="515"/>
                  </a:lnTo>
                  <a:lnTo>
                    <a:pt x="372" y="511"/>
                  </a:lnTo>
                  <a:lnTo>
                    <a:pt x="376" y="506"/>
                  </a:lnTo>
                  <a:lnTo>
                    <a:pt x="381" y="500"/>
                  </a:lnTo>
                  <a:lnTo>
                    <a:pt x="381" y="500"/>
                  </a:lnTo>
                  <a:lnTo>
                    <a:pt x="384" y="503"/>
                  </a:lnTo>
                  <a:lnTo>
                    <a:pt x="386" y="504"/>
                  </a:lnTo>
                  <a:lnTo>
                    <a:pt x="391" y="506"/>
                  </a:lnTo>
                  <a:lnTo>
                    <a:pt x="391" y="506"/>
                  </a:lnTo>
                  <a:lnTo>
                    <a:pt x="392" y="507"/>
                  </a:lnTo>
                  <a:lnTo>
                    <a:pt x="393" y="508"/>
                  </a:lnTo>
                  <a:lnTo>
                    <a:pt x="393" y="513"/>
                  </a:lnTo>
                  <a:lnTo>
                    <a:pt x="393" y="519"/>
                  </a:lnTo>
                  <a:lnTo>
                    <a:pt x="393" y="519"/>
                  </a:lnTo>
                  <a:lnTo>
                    <a:pt x="395" y="518"/>
                  </a:lnTo>
                  <a:lnTo>
                    <a:pt x="397" y="514"/>
                  </a:lnTo>
                  <a:lnTo>
                    <a:pt x="399" y="508"/>
                  </a:lnTo>
                  <a:lnTo>
                    <a:pt x="399" y="501"/>
                  </a:lnTo>
                  <a:lnTo>
                    <a:pt x="399" y="501"/>
                  </a:lnTo>
                  <a:lnTo>
                    <a:pt x="402" y="500"/>
                  </a:lnTo>
                  <a:lnTo>
                    <a:pt x="404" y="495"/>
                  </a:lnTo>
                  <a:lnTo>
                    <a:pt x="404" y="495"/>
                  </a:lnTo>
                  <a:lnTo>
                    <a:pt x="406" y="492"/>
                  </a:lnTo>
                  <a:lnTo>
                    <a:pt x="404" y="491"/>
                  </a:lnTo>
                  <a:lnTo>
                    <a:pt x="401" y="487"/>
                  </a:lnTo>
                  <a:lnTo>
                    <a:pt x="399" y="485"/>
                  </a:lnTo>
                  <a:lnTo>
                    <a:pt x="398" y="481"/>
                  </a:lnTo>
                  <a:lnTo>
                    <a:pt x="397" y="475"/>
                  </a:lnTo>
                  <a:lnTo>
                    <a:pt x="397" y="468"/>
                  </a:lnTo>
                  <a:lnTo>
                    <a:pt x="397" y="468"/>
                  </a:lnTo>
                  <a:lnTo>
                    <a:pt x="397" y="465"/>
                  </a:lnTo>
                  <a:lnTo>
                    <a:pt x="396" y="464"/>
                  </a:lnTo>
                  <a:lnTo>
                    <a:pt x="392" y="461"/>
                  </a:lnTo>
                  <a:lnTo>
                    <a:pt x="392" y="461"/>
                  </a:lnTo>
                  <a:lnTo>
                    <a:pt x="390" y="458"/>
                  </a:lnTo>
                  <a:lnTo>
                    <a:pt x="390" y="457"/>
                  </a:lnTo>
                  <a:lnTo>
                    <a:pt x="391" y="457"/>
                  </a:lnTo>
                  <a:lnTo>
                    <a:pt x="391" y="457"/>
                  </a:lnTo>
                  <a:lnTo>
                    <a:pt x="396" y="458"/>
                  </a:lnTo>
                  <a:lnTo>
                    <a:pt x="401" y="458"/>
                  </a:lnTo>
                  <a:lnTo>
                    <a:pt x="406" y="457"/>
                  </a:lnTo>
                  <a:lnTo>
                    <a:pt x="406" y="457"/>
                  </a:lnTo>
                  <a:lnTo>
                    <a:pt x="406" y="442"/>
                  </a:lnTo>
                  <a:lnTo>
                    <a:pt x="407" y="434"/>
                  </a:lnTo>
                  <a:lnTo>
                    <a:pt x="406" y="431"/>
                  </a:lnTo>
                  <a:lnTo>
                    <a:pt x="406" y="431"/>
                  </a:lnTo>
                  <a:lnTo>
                    <a:pt x="401" y="431"/>
                  </a:lnTo>
                  <a:lnTo>
                    <a:pt x="396" y="430"/>
                  </a:lnTo>
                  <a:lnTo>
                    <a:pt x="393" y="428"/>
                  </a:lnTo>
                  <a:lnTo>
                    <a:pt x="391" y="426"/>
                  </a:lnTo>
                  <a:lnTo>
                    <a:pt x="391" y="426"/>
                  </a:lnTo>
                  <a:lnTo>
                    <a:pt x="395" y="426"/>
                  </a:lnTo>
                  <a:lnTo>
                    <a:pt x="399" y="426"/>
                  </a:lnTo>
                  <a:lnTo>
                    <a:pt x="403" y="426"/>
                  </a:lnTo>
                  <a:lnTo>
                    <a:pt x="406" y="423"/>
                  </a:lnTo>
                  <a:lnTo>
                    <a:pt x="406" y="423"/>
                  </a:lnTo>
                  <a:lnTo>
                    <a:pt x="406" y="411"/>
                  </a:lnTo>
                  <a:lnTo>
                    <a:pt x="404" y="403"/>
                  </a:lnTo>
                  <a:lnTo>
                    <a:pt x="404" y="400"/>
                  </a:lnTo>
                  <a:lnTo>
                    <a:pt x="403" y="399"/>
                  </a:lnTo>
                  <a:lnTo>
                    <a:pt x="403" y="399"/>
                  </a:lnTo>
                  <a:lnTo>
                    <a:pt x="398" y="400"/>
                  </a:lnTo>
                  <a:lnTo>
                    <a:pt x="395" y="400"/>
                  </a:lnTo>
                  <a:lnTo>
                    <a:pt x="391" y="399"/>
                  </a:lnTo>
                  <a:lnTo>
                    <a:pt x="387" y="398"/>
                  </a:lnTo>
                  <a:lnTo>
                    <a:pt x="387" y="398"/>
                  </a:lnTo>
                  <a:lnTo>
                    <a:pt x="386" y="396"/>
                  </a:lnTo>
                  <a:lnTo>
                    <a:pt x="385" y="394"/>
                  </a:lnTo>
                  <a:lnTo>
                    <a:pt x="385" y="390"/>
                  </a:lnTo>
                  <a:lnTo>
                    <a:pt x="384" y="388"/>
                  </a:lnTo>
                  <a:lnTo>
                    <a:pt x="384" y="387"/>
                  </a:lnTo>
                  <a:lnTo>
                    <a:pt x="382" y="385"/>
                  </a:lnTo>
                  <a:lnTo>
                    <a:pt x="382" y="385"/>
                  </a:lnTo>
                  <a:lnTo>
                    <a:pt x="375" y="383"/>
                  </a:lnTo>
                  <a:lnTo>
                    <a:pt x="368" y="379"/>
                  </a:lnTo>
                  <a:lnTo>
                    <a:pt x="364" y="376"/>
                  </a:lnTo>
                  <a:lnTo>
                    <a:pt x="360" y="373"/>
                  </a:lnTo>
                  <a:lnTo>
                    <a:pt x="360" y="373"/>
                  </a:lnTo>
                  <a:lnTo>
                    <a:pt x="358" y="369"/>
                  </a:lnTo>
                  <a:lnTo>
                    <a:pt x="358" y="366"/>
                  </a:lnTo>
                  <a:lnTo>
                    <a:pt x="358" y="363"/>
                  </a:lnTo>
                  <a:lnTo>
                    <a:pt x="358" y="363"/>
                  </a:lnTo>
                  <a:lnTo>
                    <a:pt x="364" y="366"/>
                  </a:lnTo>
                  <a:lnTo>
                    <a:pt x="366" y="366"/>
                  </a:lnTo>
                  <a:lnTo>
                    <a:pt x="370" y="365"/>
                  </a:lnTo>
                  <a:lnTo>
                    <a:pt x="371" y="345"/>
                  </a:lnTo>
                  <a:lnTo>
                    <a:pt x="371" y="345"/>
                  </a:lnTo>
                  <a:lnTo>
                    <a:pt x="369" y="345"/>
                  </a:lnTo>
                  <a:lnTo>
                    <a:pt x="364" y="344"/>
                  </a:lnTo>
                  <a:lnTo>
                    <a:pt x="364" y="344"/>
                  </a:lnTo>
                  <a:lnTo>
                    <a:pt x="361" y="341"/>
                  </a:lnTo>
                  <a:lnTo>
                    <a:pt x="359" y="339"/>
                  </a:lnTo>
                  <a:lnTo>
                    <a:pt x="358" y="336"/>
                  </a:lnTo>
                  <a:lnTo>
                    <a:pt x="358" y="336"/>
                  </a:lnTo>
                  <a:lnTo>
                    <a:pt x="360" y="338"/>
                  </a:lnTo>
                  <a:lnTo>
                    <a:pt x="365" y="339"/>
                  </a:lnTo>
                  <a:lnTo>
                    <a:pt x="365" y="339"/>
                  </a:lnTo>
                  <a:lnTo>
                    <a:pt x="370" y="339"/>
                  </a:lnTo>
                  <a:lnTo>
                    <a:pt x="372" y="338"/>
                  </a:lnTo>
                  <a:lnTo>
                    <a:pt x="375" y="315"/>
                  </a:lnTo>
                  <a:lnTo>
                    <a:pt x="375" y="315"/>
                  </a:lnTo>
                  <a:lnTo>
                    <a:pt x="371" y="315"/>
                  </a:lnTo>
                  <a:lnTo>
                    <a:pt x="368" y="314"/>
                  </a:lnTo>
                  <a:lnTo>
                    <a:pt x="364" y="313"/>
                  </a:lnTo>
                  <a:lnTo>
                    <a:pt x="363" y="309"/>
                  </a:lnTo>
                  <a:lnTo>
                    <a:pt x="363" y="308"/>
                  </a:lnTo>
                  <a:lnTo>
                    <a:pt x="363" y="308"/>
                  </a:lnTo>
                  <a:lnTo>
                    <a:pt x="371" y="306"/>
                  </a:lnTo>
                  <a:lnTo>
                    <a:pt x="379" y="302"/>
                  </a:lnTo>
                  <a:lnTo>
                    <a:pt x="385" y="297"/>
                  </a:lnTo>
                  <a:lnTo>
                    <a:pt x="390" y="292"/>
                  </a:lnTo>
                  <a:lnTo>
                    <a:pt x="395" y="286"/>
                  </a:lnTo>
                  <a:lnTo>
                    <a:pt x="398" y="279"/>
                  </a:lnTo>
                  <a:lnTo>
                    <a:pt x="402" y="272"/>
                  </a:lnTo>
                  <a:lnTo>
                    <a:pt x="403" y="265"/>
                  </a:lnTo>
                  <a:lnTo>
                    <a:pt x="403" y="265"/>
                  </a:lnTo>
                  <a:lnTo>
                    <a:pt x="409" y="268"/>
                  </a:lnTo>
                  <a:lnTo>
                    <a:pt x="413" y="268"/>
                  </a:lnTo>
                  <a:lnTo>
                    <a:pt x="415" y="268"/>
                  </a:lnTo>
                  <a:lnTo>
                    <a:pt x="415" y="268"/>
                  </a:lnTo>
                  <a:lnTo>
                    <a:pt x="417" y="259"/>
                  </a:lnTo>
                  <a:lnTo>
                    <a:pt x="417" y="249"/>
                  </a:lnTo>
                  <a:lnTo>
                    <a:pt x="417" y="249"/>
                  </a:lnTo>
                  <a:lnTo>
                    <a:pt x="411" y="248"/>
                  </a:lnTo>
                  <a:lnTo>
                    <a:pt x="408" y="247"/>
                  </a:lnTo>
                  <a:lnTo>
                    <a:pt x="406" y="24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7" name="Freeform 30"/>
            <p:cNvSpPr>
              <a:spLocks/>
            </p:cNvSpPr>
            <p:nvPr/>
          </p:nvSpPr>
          <p:spPr bwMode="auto">
            <a:xfrm>
              <a:off x="876300" y="1428750"/>
              <a:ext cx="373063" cy="96838"/>
            </a:xfrm>
            <a:custGeom>
              <a:avLst/>
              <a:gdLst>
                <a:gd name="T0" fmla="*/ 0 w 235"/>
                <a:gd name="T1" fmla="*/ 23 h 61"/>
                <a:gd name="T2" fmla="*/ 0 w 235"/>
                <a:gd name="T3" fmla="*/ 23 h 61"/>
                <a:gd name="T4" fmla="*/ 14 w 235"/>
                <a:gd name="T5" fmla="*/ 33 h 61"/>
                <a:gd name="T6" fmla="*/ 26 w 235"/>
                <a:gd name="T7" fmla="*/ 40 h 61"/>
                <a:gd name="T8" fmla="*/ 26 w 235"/>
                <a:gd name="T9" fmla="*/ 40 h 61"/>
                <a:gd name="T10" fmla="*/ 47 w 235"/>
                <a:gd name="T11" fmla="*/ 48 h 61"/>
                <a:gd name="T12" fmla="*/ 61 w 235"/>
                <a:gd name="T13" fmla="*/ 52 h 61"/>
                <a:gd name="T14" fmla="*/ 75 w 235"/>
                <a:gd name="T15" fmla="*/ 56 h 61"/>
                <a:gd name="T16" fmla="*/ 93 w 235"/>
                <a:gd name="T17" fmla="*/ 59 h 61"/>
                <a:gd name="T18" fmla="*/ 111 w 235"/>
                <a:gd name="T19" fmla="*/ 61 h 61"/>
                <a:gd name="T20" fmla="*/ 131 w 235"/>
                <a:gd name="T21" fmla="*/ 61 h 61"/>
                <a:gd name="T22" fmla="*/ 153 w 235"/>
                <a:gd name="T23" fmla="*/ 60 h 61"/>
                <a:gd name="T24" fmla="*/ 153 w 235"/>
                <a:gd name="T25" fmla="*/ 60 h 61"/>
                <a:gd name="T26" fmla="*/ 172 w 235"/>
                <a:gd name="T27" fmla="*/ 57 h 61"/>
                <a:gd name="T28" fmla="*/ 188 w 235"/>
                <a:gd name="T29" fmla="*/ 54 h 61"/>
                <a:gd name="T30" fmla="*/ 203 w 235"/>
                <a:gd name="T31" fmla="*/ 50 h 61"/>
                <a:gd name="T32" fmla="*/ 214 w 235"/>
                <a:gd name="T33" fmla="*/ 46 h 61"/>
                <a:gd name="T34" fmla="*/ 230 w 235"/>
                <a:gd name="T35" fmla="*/ 38 h 61"/>
                <a:gd name="T36" fmla="*/ 235 w 235"/>
                <a:gd name="T37" fmla="*/ 35 h 61"/>
                <a:gd name="T38" fmla="*/ 235 w 235"/>
                <a:gd name="T39" fmla="*/ 35 h 61"/>
                <a:gd name="T40" fmla="*/ 228 w 235"/>
                <a:gd name="T41" fmla="*/ 33 h 61"/>
                <a:gd name="T42" fmla="*/ 222 w 235"/>
                <a:gd name="T43" fmla="*/ 29 h 61"/>
                <a:gd name="T44" fmla="*/ 212 w 235"/>
                <a:gd name="T45" fmla="*/ 21 h 61"/>
                <a:gd name="T46" fmla="*/ 212 w 235"/>
                <a:gd name="T47" fmla="*/ 21 h 61"/>
                <a:gd name="T48" fmla="*/ 211 w 235"/>
                <a:gd name="T49" fmla="*/ 25 h 61"/>
                <a:gd name="T50" fmla="*/ 211 w 235"/>
                <a:gd name="T51" fmla="*/ 25 h 61"/>
                <a:gd name="T52" fmla="*/ 209 w 235"/>
                <a:gd name="T53" fmla="*/ 34 h 61"/>
                <a:gd name="T54" fmla="*/ 209 w 235"/>
                <a:gd name="T55" fmla="*/ 34 h 61"/>
                <a:gd name="T56" fmla="*/ 204 w 235"/>
                <a:gd name="T57" fmla="*/ 33 h 61"/>
                <a:gd name="T58" fmla="*/ 204 w 235"/>
                <a:gd name="T59" fmla="*/ 33 h 61"/>
                <a:gd name="T60" fmla="*/ 201 w 235"/>
                <a:gd name="T61" fmla="*/ 30 h 61"/>
                <a:gd name="T62" fmla="*/ 197 w 235"/>
                <a:gd name="T63" fmla="*/ 27 h 61"/>
                <a:gd name="T64" fmla="*/ 195 w 235"/>
                <a:gd name="T65" fmla="*/ 22 h 61"/>
                <a:gd name="T66" fmla="*/ 193 w 235"/>
                <a:gd name="T67" fmla="*/ 16 h 61"/>
                <a:gd name="T68" fmla="*/ 193 w 235"/>
                <a:gd name="T69" fmla="*/ 16 h 61"/>
                <a:gd name="T70" fmla="*/ 193 w 235"/>
                <a:gd name="T71" fmla="*/ 14 h 61"/>
                <a:gd name="T72" fmla="*/ 193 w 235"/>
                <a:gd name="T73" fmla="*/ 14 h 61"/>
                <a:gd name="T74" fmla="*/ 183 w 235"/>
                <a:gd name="T75" fmla="*/ 18 h 61"/>
                <a:gd name="T76" fmla="*/ 170 w 235"/>
                <a:gd name="T77" fmla="*/ 22 h 61"/>
                <a:gd name="T78" fmla="*/ 154 w 235"/>
                <a:gd name="T79" fmla="*/ 25 h 61"/>
                <a:gd name="T80" fmla="*/ 138 w 235"/>
                <a:gd name="T81" fmla="*/ 27 h 61"/>
                <a:gd name="T82" fmla="*/ 138 w 235"/>
                <a:gd name="T83" fmla="*/ 27 h 61"/>
                <a:gd name="T84" fmla="*/ 108 w 235"/>
                <a:gd name="T85" fmla="*/ 25 h 61"/>
                <a:gd name="T86" fmla="*/ 94 w 235"/>
                <a:gd name="T87" fmla="*/ 24 h 61"/>
                <a:gd name="T88" fmla="*/ 79 w 235"/>
                <a:gd name="T89" fmla="*/ 22 h 61"/>
                <a:gd name="T90" fmla="*/ 64 w 235"/>
                <a:gd name="T91" fmla="*/ 19 h 61"/>
                <a:gd name="T92" fmla="*/ 49 w 235"/>
                <a:gd name="T93" fmla="*/ 14 h 61"/>
                <a:gd name="T94" fmla="*/ 35 w 235"/>
                <a:gd name="T95" fmla="*/ 9 h 61"/>
                <a:gd name="T96" fmla="*/ 21 w 235"/>
                <a:gd name="T97" fmla="*/ 5 h 61"/>
                <a:gd name="T98" fmla="*/ 21 w 235"/>
                <a:gd name="T99" fmla="*/ 5 h 61"/>
                <a:gd name="T100" fmla="*/ 10 w 235"/>
                <a:gd name="T101" fmla="*/ 0 h 61"/>
                <a:gd name="T102" fmla="*/ 10 w 235"/>
                <a:gd name="T103" fmla="*/ 0 h 61"/>
                <a:gd name="T104" fmla="*/ 10 w 235"/>
                <a:gd name="T105" fmla="*/ 1 h 61"/>
                <a:gd name="T106" fmla="*/ 10 w 235"/>
                <a:gd name="T107" fmla="*/ 3 h 61"/>
                <a:gd name="T108" fmla="*/ 13 w 235"/>
                <a:gd name="T109" fmla="*/ 9 h 61"/>
                <a:gd name="T110" fmla="*/ 18 w 235"/>
                <a:gd name="T111" fmla="*/ 17 h 61"/>
                <a:gd name="T112" fmla="*/ 18 w 235"/>
                <a:gd name="T113" fmla="*/ 17 h 61"/>
                <a:gd name="T114" fmla="*/ 11 w 235"/>
                <a:gd name="T115" fmla="*/ 16 h 61"/>
                <a:gd name="T116" fmla="*/ 5 w 235"/>
                <a:gd name="T117" fmla="*/ 18 h 61"/>
                <a:gd name="T118" fmla="*/ 5 w 235"/>
                <a:gd name="T119" fmla="*/ 18 h 61"/>
                <a:gd name="T120" fmla="*/ 2 w 235"/>
                <a:gd name="T121" fmla="*/ 21 h 61"/>
                <a:gd name="T122" fmla="*/ 0 w 235"/>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5" h="61">
                  <a:moveTo>
                    <a:pt x="0" y="23"/>
                  </a:moveTo>
                  <a:lnTo>
                    <a:pt x="0" y="23"/>
                  </a:lnTo>
                  <a:lnTo>
                    <a:pt x="14" y="33"/>
                  </a:lnTo>
                  <a:lnTo>
                    <a:pt x="26" y="40"/>
                  </a:lnTo>
                  <a:lnTo>
                    <a:pt x="26" y="40"/>
                  </a:lnTo>
                  <a:lnTo>
                    <a:pt x="47" y="48"/>
                  </a:lnTo>
                  <a:lnTo>
                    <a:pt x="61" y="52"/>
                  </a:lnTo>
                  <a:lnTo>
                    <a:pt x="75" y="56"/>
                  </a:lnTo>
                  <a:lnTo>
                    <a:pt x="93" y="59"/>
                  </a:lnTo>
                  <a:lnTo>
                    <a:pt x="111" y="61"/>
                  </a:lnTo>
                  <a:lnTo>
                    <a:pt x="131" y="61"/>
                  </a:lnTo>
                  <a:lnTo>
                    <a:pt x="153" y="60"/>
                  </a:lnTo>
                  <a:lnTo>
                    <a:pt x="153" y="60"/>
                  </a:lnTo>
                  <a:lnTo>
                    <a:pt x="172" y="57"/>
                  </a:lnTo>
                  <a:lnTo>
                    <a:pt x="188" y="54"/>
                  </a:lnTo>
                  <a:lnTo>
                    <a:pt x="203" y="50"/>
                  </a:lnTo>
                  <a:lnTo>
                    <a:pt x="214" y="46"/>
                  </a:lnTo>
                  <a:lnTo>
                    <a:pt x="230" y="38"/>
                  </a:lnTo>
                  <a:lnTo>
                    <a:pt x="235" y="35"/>
                  </a:lnTo>
                  <a:lnTo>
                    <a:pt x="235" y="35"/>
                  </a:lnTo>
                  <a:lnTo>
                    <a:pt x="228" y="33"/>
                  </a:lnTo>
                  <a:lnTo>
                    <a:pt x="222" y="29"/>
                  </a:lnTo>
                  <a:lnTo>
                    <a:pt x="212" y="21"/>
                  </a:lnTo>
                  <a:lnTo>
                    <a:pt x="212" y="21"/>
                  </a:lnTo>
                  <a:lnTo>
                    <a:pt x="211" y="25"/>
                  </a:lnTo>
                  <a:lnTo>
                    <a:pt x="211" y="25"/>
                  </a:lnTo>
                  <a:lnTo>
                    <a:pt x="209" y="34"/>
                  </a:lnTo>
                  <a:lnTo>
                    <a:pt x="209" y="34"/>
                  </a:lnTo>
                  <a:lnTo>
                    <a:pt x="204" y="33"/>
                  </a:lnTo>
                  <a:lnTo>
                    <a:pt x="204" y="33"/>
                  </a:lnTo>
                  <a:lnTo>
                    <a:pt x="201" y="30"/>
                  </a:lnTo>
                  <a:lnTo>
                    <a:pt x="197" y="27"/>
                  </a:lnTo>
                  <a:lnTo>
                    <a:pt x="195" y="22"/>
                  </a:lnTo>
                  <a:lnTo>
                    <a:pt x="193" y="16"/>
                  </a:lnTo>
                  <a:lnTo>
                    <a:pt x="193" y="16"/>
                  </a:lnTo>
                  <a:lnTo>
                    <a:pt x="193" y="14"/>
                  </a:lnTo>
                  <a:lnTo>
                    <a:pt x="193" y="14"/>
                  </a:lnTo>
                  <a:lnTo>
                    <a:pt x="183" y="18"/>
                  </a:lnTo>
                  <a:lnTo>
                    <a:pt x="170" y="22"/>
                  </a:lnTo>
                  <a:lnTo>
                    <a:pt x="154" y="25"/>
                  </a:lnTo>
                  <a:lnTo>
                    <a:pt x="138" y="27"/>
                  </a:lnTo>
                  <a:lnTo>
                    <a:pt x="138" y="27"/>
                  </a:lnTo>
                  <a:lnTo>
                    <a:pt x="108" y="25"/>
                  </a:lnTo>
                  <a:lnTo>
                    <a:pt x="94" y="24"/>
                  </a:lnTo>
                  <a:lnTo>
                    <a:pt x="79" y="22"/>
                  </a:lnTo>
                  <a:lnTo>
                    <a:pt x="64" y="19"/>
                  </a:lnTo>
                  <a:lnTo>
                    <a:pt x="49" y="14"/>
                  </a:lnTo>
                  <a:lnTo>
                    <a:pt x="35" y="9"/>
                  </a:lnTo>
                  <a:lnTo>
                    <a:pt x="21" y="5"/>
                  </a:lnTo>
                  <a:lnTo>
                    <a:pt x="21" y="5"/>
                  </a:lnTo>
                  <a:lnTo>
                    <a:pt x="10" y="0"/>
                  </a:lnTo>
                  <a:lnTo>
                    <a:pt x="10" y="0"/>
                  </a:lnTo>
                  <a:lnTo>
                    <a:pt x="10" y="1"/>
                  </a:lnTo>
                  <a:lnTo>
                    <a:pt x="10" y="3"/>
                  </a:lnTo>
                  <a:lnTo>
                    <a:pt x="13" y="9"/>
                  </a:lnTo>
                  <a:lnTo>
                    <a:pt x="18" y="17"/>
                  </a:lnTo>
                  <a:lnTo>
                    <a:pt x="18" y="17"/>
                  </a:lnTo>
                  <a:lnTo>
                    <a:pt x="11" y="16"/>
                  </a:lnTo>
                  <a:lnTo>
                    <a:pt x="5" y="18"/>
                  </a:lnTo>
                  <a:lnTo>
                    <a:pt x="5" y="18"/>
                  </a:lnTo>
                  <a:lnTo>
                    <a:pt x="2"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8" name="Freeform 31"/>
            <p:cNvSpPr>
              <a:spLocks/>
            </p:cNvSpPr>
            <p:nvPr/>
          </p:nvSpPr>
          <p:spPr bwMode="auto">
            <a:xfrm>
              <a:off x="792163" y="1114425"/>
              <a:ext cx="381000" cy="271463"/>
            </a:xfrm>
            <a:custGeom>
              <a:avLst/>
              <a:gdLst>
                <a:gd name="T0" fmla="*/ 219 w 240"/>
                <a:gd name="T1" fmla="*/ 14 h 171"/>
                <a:gd name="T2" fmla="*/ 216 w 240"/>
                <a:gd name="T3" fmla="*/ 3 h 171"/>
                <a:gd name="T4" fmla="*/ 209 w 240"/>
                <a:gd name="T5" fmla="*/ 0 h 171"/>
                <a:gd name="T6" fmla="*/ 153 w 240"/>
                <a:gd name="T7" fmla="*/ 27 h 171"/>
                <a:gd name="T8" fmla="*/ 139 w 240"/>
                <a:gd name="T9" fmla="*/ 36 h 171"/>
                <a:gd name="T10" fmla="*/ 118 w 240"/>
                <a:gd name="T11" fmla="*/ 36 h 171"/>
                <a:gd name="T12" fmla="*/ 122 w 240"/>
                <a:gd name="T13" fmla="*/ 48 h 171"/>
                <a:gd name="T14" fmla="*/ 116 w 240"/>
                <a:gd name="T15" fmla="*/ 53 h 171"/>
                <a:gd name="T16" fmla="*/ 122 w 240"/>
                <a:gd name="T17" fmla="*/ 63 h 171"/>
                <a:gd name="T18" fmla="*/ 133 w 240"/>
                <a:gd name="T19" fmla="*/ 61 h 171"/>
                <a:gd name="T20" fmla="*/ 127 w 240"/>
                <a:gd name="T21" fmla="*/ 77 h 171"/>
                <a:gd name="T22" fmla="*/ 99 w 240"/>
                <a:gd name="T23" fmla="*/ 98 h 171"/>
                <a:gd name="T24" fmla="*/ 68 w 240"/>
                <a:gd name="T25" fmla="*/ 104 h 171"/>
                <a:gd name="T26" fmla="*/ 53 w 240"/>
                <a:gd name="T27" fmla="*/ 92 h 171"/>
                <a:gd name="T28" fmla="*/ 46 w 240"/>
                <a:gd name="T29" fmla="*/ 85 h 171"/>
                <a:gd name="T30" fmla="*/ 34 w 240"/>
                <a:gd name="T31" fmla="*/ 85 h 171"/>
                <a:gd name="T32" fmla="*/ 19 w 240"/>
                <a:gd name="T33" fmla="*/ 92 h 171"/>
                <a:gd name="T34" fmla="*/ 32 w 240"/>
                <a:gd name="T35" fmla="*/ 95 h 171"/>
                <a:gd name="T36" fmla="*/ 30 w 240"/>
                <a:gd name="T37" fmla="*/ 101 h 171"/>
                <a:gd name="T38" fmla="*/ 51 w 240"/>
                <a:gd name="T39" fmla="*/ 114 h 171"/>
                <a:gd name="T40" fmla="*/ 51 w 240"/>
                <a:gd name="T41" fmla="*/ 115 h 171"/>
                <a:gd name="T42" fmla="*/ 26 w 240"/>
                <a:gd name="T43" fmla="*/ 108 h 171"/>
                <a:gd name="T44" fmla="*/ 19 w 240"/>
                <a:gd name="T45" fmla="*/ 111 h 171"/>
                <a:gd name="T46" fmla="*/ 5 w 240"/>
                <a:gd name="T47" fmla="*/ 115 h 171"/>
                <a:gd name="T48" fmla="*/ 2 w 240"/>
                <a:gd name="T49" fmla="*/ 130 h 171"/>
                <a:gd name="T50" fmla="*/ 12 w 240"/>
                <a:gd name="T51" fmla="*/ 122 h 171"/>
                <a:gd name="T52" fmla="*/ 15 w 240"/>
                <a:gd name="T53" fmla="*/ 126 h 171"/>
                <a:gd name="T54" fmla="*/ 18 w 240"/>
                <a:gd name="T55" fmla="*/ 133 h 171"/>
                <a:gd name="T56" fmla="*/ 45 w 240"/>
                <a:gd name="T57" fmla="*/ 131 h 171"/>
                <a:gd name="T58" fmla="*/ 51 w 240"/>
                <a:gd name="T59" fmla="*/ 133 h 171"/>
                <a:gd name="T60" fmla="*/ 26 w 240"/>
                <a:gd name="T61" fmla="*/ 139 h 171"/>
                <a:gd name="T62" fmla="*/ 25 w 240"/>
                <a:gd name="T63" fmla="*/ 144 h 171"/>
                <a:gd name="T64" fmla="*/ 19 w 240"/>
                <a:gd name="T65" fmla="*/ 157 h 171"/>
                <a:gd name="T66" fmla="*/ 24 w 240"/>
                <a:gd name="T67" fmla="*/ 167 h 171"/>
                <a:gd name="T68" fmla="*/ 28 w 240"/>
                <a:gd name="T69" fmla="*/ 165 h 171"/>
                <a:gd name="T70" fmla="*/ 29 w 240"/>
                <a:gd name="T71" fmla="*/ 158 h 171"/>
                <a:gd name="T72" fmla="*/ 37 w 240"/>
                <a:gd name="T73" fmla="*/ 163 h 171"/>
                <a:gd name="T74" fmla="*/ 48 w 240"/>
                <a:gd name="T75" fmla="*/ 156 h 171"/>
                <a:gd name="T76" fmla="*/ 63 w 240"/>
                <a:gd name="T77" fmla="*/ 144 h 171"/>
                <a:gd name="T78" fmla="*/ 73 w 240"/>
                <a:gd name="T79" fmla="*/ 142 h 171"/>
                <a:gd name="T80" fmla="*/ 74 w 240"/>
                <a:gd name="T81" fmla="*/ 150 h 171"/>
                <a:gd name="T82" fmla="*/ 78 w 240"/>
                <a:gd name="T83" fmla="*/ 157 h 171"/>
                <a:gd name="T84" fmla="*/ 77 w 240"/>
                <a:gd name="T85" fmla="*/ 163 h 171"/>
                <a:gd name="T86" fmla="*/ 91 w 240"/>
                <a:gd name="T87" fmla="*/ 151 h 171"/>
                <a:gd name="T88" fmla="*/ 95 w 240"/>
                <a:gd name="T89" fmla="*/ 147 h 171"/>
                <a:gd name="T90" fmla="*/ 98 w 240"/>
                <a:gd name="T91" fmla="*/ 142 h 171"/>
                <a:gd name="T92" fmla="*/ 99 w 240"/>
                <a:gd name="T93" fmla="*/ 135 h 171"/>
                <a:gd name="T94" fmla="*/ 112 w 240"/>
                <a:gd name="T95" fmla="*/ 130 h 171"/>
                <a:gd name="T96" fmla="*/ 115 w 240"/>
                <a:gd name="T97" fmla="*/ 122 h 171"/>
                <a:gd name="T98" fmla="*/ 122 w 240"/>
                <a:gd name="T99" fmla="*/ 120 h 171"/>
                <a:gd name="T100" fmla="*/ 134 w 240"/>
                <a:gd name="T101" fmla="*/ 133 h 171"/>
                <a:gd name="T102" fmla="*/ 155 w 240"/>
                <a:gd name="T103" fmla="*/ 123 h 171"/>
                <a:gd name="T104" fmla="*/ 153 w 240"/>
                <a:gd name="T105" fmla="*/ 114 h 171"/>
                <a:gd name="T106" fmla="*/ 150 w 240"/>
                <a:gd name="T107" fmla="*/ 104 h 171"/>
                <a:gd name="T108" fmla="*/ 165 w 240"/>
                <a:gd name="T109" fmla="*/ 117 h 171"/>
                <a:gd name="T110" fmla="*/ 186 w 240"/>
                <a:gd name="T111" fmla="*/ 104 h 171"/>
                <a:gd name="T112" fmla="*/ 184 w 240"/>
                <a:gd name="T113" fmla="*/ 101 h 171"/>
                <a:gd name="T114" fmla="*/ 177 w 240"/>
                <a:gd name="T115" fmla="*/ 88 h 171"/>
                <a:gd name="T116" fmla="*/ 176 w 240"/>
                <a:gd name="T117" fmla="*/ 77 h 171"/>
                <a:gd name="T118" fmla="*/ 176 w 240"/>
                <a:gd name="T119" fmla="*/ 66 h 171"/>
                <a:gd name="T120" fmla="*/ 238 w 240"/>
                <a:gd name="T121" fmla="*/ 3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 h="171">
                  <a:moveTo>
                    <a:pt x="232" y="21"/>
                  </a:moveTo>
                  <a:lnTo>
                    <a:pt x="232" y="21"/>
                  </a:lnTo>
                  <a:lnTo>
                    <a:pt x="225" y="16"/>
                  </a:lnTo>
                  <a:lnTo>
                    <a:pt x="219" y="14"/>
                  </a:lnTo>
                  <a:lnTo>
                    <a:pt x="208" y="9"/>
                  </a:lnTo>
                  <a:lnTo>
                    <a:pt x="208" y="9"/>
                  </a:lnTo>
                  <a:lnTo>
                    <a:pt x="213" y="5"/>
                  </a:lnTo>
                  <a:lnTo>
                    <a:pt x="216" y="3"/>
                  </a:lnTo>
                  <a:lnTo>
                    <a:pt x="216" y="1"/>
                  </a:lnTo>
                  <a:lnTo>
                    <a:pt x="216" y="1"/>
                  </a:lnTo>
                  <a:lnTo>
                    <a:pt x="212" y="0"/>
                  </a:lnTo>
                  <a:lnTo>
                    <a:pt x="209" y="0"/>
                  </a:lnTo>
                  <a:lnTo>
                    <a:pt x="209" y="0"/>
                  </a:lnTo>
                  <a:lnTo>
                    <a:pt x="189" y="9"/>
                  </a:lnTo>
                  <a:lnTo>
                    <a:pt x="170" y="17"/>
                  </a:lnTo>
                  <a:lnTo>
                    <a:pt x="153" y="27"/>
                  </a:lnTo>
                  <a:lnTo>
                    <a:pt x="141" y="36"/>
                  </a:lnTo>
                  <a:lnTo>
                    <a:pt x="141" y="36"/>
                  </a:lnTo>
                  <a:lnTo>
                    <a:pt x="139" y="36"/>
                  </a:lnTo>
                  <a:lnTo>
                    <a:pt x="139" y="36"/>
                  </a:lnTo>
                  <a:lnTo>
                    <a:pt x="136" y="38"/>
                  </a:lnTo>
                  <a:lnTo>
                    <a:pt x="132" y="38"/>
                  </a:lnTo>
                  <a:lnTo>
                    <a:pt x="125" y="37"/>
                  </a:lnTo>
                  <a:lnTo>
                    <a:pt x="118" y="36"/>
                  </a:lnTo>
                  <a:lnTo>
                    <a:pt x="117" y="34"/>
                  </a:lnTo>
                  <a:lnTo>
                    <a:pt x="115" y="45"/>
                  </a:lnTo>
                  <a:lnTo>
                    <a:pt x="115" y="45"/>
                  </a:lnTo>
                  <a:lnTo>
                    <a:pt x="122" y="48"/>
                  </a:lnTo>
                  <a:lnTo>
                    <a:pt x="127" y="50"/>
                  </a:lnTo>
                  <a:lnTo>
                    <a:pt x="127" y="50"/>
                  </a:lnTo>
                  <a:lnTo>
                    <a:pt x="120" y="52"/>
                  </a:lnTo>
                  <a:lnTo>
                    <a:pt x="116" y="53"/>
                  </a:lnTo>
                  <a:lnTo>
                    <a:pt x="114" y="55"/>
                  </a:lnTo>
                  <a:lnTo>
                    <a:pt x="117" y="65"/>
                  </a:lnTo>
                  <a:lnTo>
                    <a:pt x="117" y="65"/>
                  </a:lnTo>
                  <a:lnTo>
                    <a:pt x="122" y="63"/>
                  </a:lnTo>
                  <a:lnTo>
                    <a:pt x="127" y="61"/>
                  </a:lnTo>
                  <a:lnTo>
                    <a:pt x="133" y="60"/>
                  </a:lnTo>
                  <a:lnTo>
                    <a:pt x="133" y="60"/>
                  </a:lnTo>
                  <a:lnTo>
                    <a:pt x="133" y="61"/>
                  </a:lnTo>
                  <a:lnTo>
                    <a:pt x="133" y="61"/>
                  </a:lnTo>
                  <a:lnTo>
                    <a:pt x="133" y="66"/>
                  </a:lnTo>
                  <a:lnTo>
                    <a:pt x="131" y="71"/>
                  </a:lnTo>
                  <a:lnTo>
                    <a:pt x="127" y="77"/>
                  </a:lnTo>
                  <a:lnTo>
                    <a:pt x="122" y="82"/>
                  </a:lnTo>
                  <a:lnTo>
                    <a:pt x="111" y="92"/>
                  </a:lnTo>
                  <a:lnTo>
                    <a:pt x="105" y="96"/>
                  </a:lnTo>
                  <a:lnTo>
                    <a:pt x="99" y="98"/>
                  </a:lnTo>
                  <a:lnTo>
                    <a:pt x="99" y="98"/>
                  </a:lnTo>
                  <a:lnTo>
                    <a:pt x="87" y="102"/>
                  </a:lnTo>
                  <a:lnTo>
                    <a:pt x="75" y="104"/>
                  </a:lnTo>
                  <a:lnTo>
                    <a:pt x="68" y="104"/>
                  </a:lnTo>
                  <a:lnTo>
                    <a:pt x="64" y="103"/>
                  </a:lnTo>
                  <a:lnTo>
                    <a:pt x="64" y="103"/>
                  </a:lnTo>
                  <a:lnTo>
                    <a:pt x="57" y="97"/>
                  </a:lnTo>
                  <a:lnTo>
                    <a:pt x="53" y="92"/>
                  </a:lnTo>
                  <a:lnTo>
                    <a:pt x="50" y="87"/>
                  </a:lnTo>
                  <a:lnTo>
                    <a:pt x="48" y="85"/>
                  </a:lnTo>
                  <a:lnTo>
                    <a:pt x="46" y="85"/>
                  </a:lnTo>
                  <a:lnTo>
                    <a:pt x="46" y="85"/>
                  </a:lnTo>
                  <a:lnTo>
                    <a:pt x="43" y="85"/>
                  </a:lnTo>
                  <a:lnTo>
                    <a:pt x="41" y="86"/>
                  </a:lnTo>
                  <a:lnTo>
                    <a:pt x="41" y="86"/>
                  </a:lnTo>
                  <a:lnTo>
                    <a:pt x="34" y="85"/>
                  </a:lnTo>
                  <a:lnTo>
                    <a:pt x="28" y="86"/>
                  </a:lnTo>
                  <a:lnTo>
                    <a:pt x="23" y="88"/>
                  </a:lnTo>
                  <a:lnTo>
                    <a:pt x="20" y="90"/>
                  </a:lnTo>
                  <a:lnTo>
                    <a:pt x="19" y="92"/>
                  </a:lnTo>
                  <a:lnTo>
                    <a:pt x="19" y="92"/>
                  </a:lnTo>
                  <a:lnTo>
                    <a:pt x="28" y="92"/>
                  </a:lnTo>
                  <a:lnTo>
                    <a:pt x="32" y="93"/>
                  </a:lnTo>
                  <a:lnTo>
                    <a:pt x="32" y="95"/>
                  </a:lnTo>
                  <a:lnTo>
                    <a:pt x="31" y="96"/>
                  </a:lnTo>
                  <a:lnTo>
                    <a:pt x="31" y="96"/>
                  </a:lnTo>
                  <a:lnTo>
                    <a:pt x="29" y="98"/>
                  </a:lnTo>
                  <a:lnTo>
                    <a:pt x="30" y="101"/>
                  </a:lnTo>
                  <a:lnTo>
                    <a:pt x="31" y="103"/>
                  </a:lnTo>
                  <a:lnTo>
                    <a:pt x="35" y="106"/>
                  </a:lnTo>
                  <a:lnTo>
                    <a:pt x="51" y="114"/>
                  </a:lnTo>
                  <a:lnTo>
                    <a:pt x="51" y="114"/>
                  </a:lnTo>
                  <a:lnTo>
                    <a:pt x="51" y="114"/>
                  </a:lnTo>
                  <a:lnTo>
                    <a:pt x="51" y="115"/>
                  </a:lnTo>
                  <a:lnTo>
                    <a:pt x="51" y="115"/>
                  </a:lnTo>
                  <a:lnTo>
                    <a:pt x="51" y="115"/>
                  </a:lnTo>
                  <a:lnTo>
                    <a:pt x="46" y="115"/>
                  </a:lnTo>
                  <a:lnTo>
                    <a:pt x="40" y="113"/>
                  </a:lnTo>
                  <a:lnTo>
                    <a:pt x="26" y="108"/>
                  </a:lnTo>
                  <a:lnTo>
                    <a:pt x="26" y="108"/>
                  </a:lnTo>
                  <a:lnTo>
                    <a:pt x="24" y="108"/>
                  </a:lnTo>
                  <a:lnTo>
                    <a:pt x="21" y="108"/>
                  </a:lnTo>
                  <a:lnTo>
                    <a:pt x="19" y="111"/>
                  </a:lnTo>
                  <a:lnTo>
                    <a:pt x="19" y="111"/>
                  </a:lnTo>
                  <a:lnTo>
                    <a:pt x="16" y="111"/>
                  </a:lnTo>
                  <a:lnTo>
                    <a:pt x="13" y="111"/>
                  </a:lnTo>
                  <a:lnTo>
                    <a:pt x="8" y="113"/>
                  </a:lnTo>
                  <a:lnTo>
                    <a:pt x="5" y="115"/>
                  </a:lnTo>
                  <a:lnTo>
                    <a:pt x="2" y="118"/>
                  </a:lnTo>
                  <a:lnTo>
                    <a:pt x="0" y="122"/>
                  </a:lnTo>
                  <a:lnTo>
                    <a:pt x="0" y="125"/>
                  </a:lnTo>
                  <a:lnTo>
                    <a:pt x="2" y="130"/>
                  </a:lnTo>
                  <a:lnTo>
                    <a:pt x="2" y="130"/>
                  </a:lnTo>
                  <a:lnTo>
                    <a:pt x="5" y="125"/>
                  </a:lnTo>
                  <a:lnTo>
                    <a:pt x="9" y="122"/>
                  </a:lnTo>
                  <a:lnTo>
                    <a:pt x="12" y="122"/>
                  </a:lnTo>
                  <a:lnTo>
                    <a:pt x="14" y="122"/>
                  </a:lnTo>
                  <a:lnTo>
                    <a:pt x="14" y="122"/>
                  </a:lnTo>
                  <a:lnTo>
                    <a:pt x="15" y="123"/>
                  </a:lnTo>
                  <a:lnTo>
                    <a:pt x="15" y="126"/>
                  </a:lnTo>
                  <a:lnTo>
                    <a:pt x="15" y="129"/>
                  </a:lnTo>
                  <a:lnTo>
                    <a:pt x="16" y="131"/>
                  </a:lnTo>
                  <a:lnTo>
                    <a:pt x="18" y="133"/>
                  </a:lnTo>
                  <a:lnTo>
                    <a:pt x="18" y="133"/>
                  </a:lnTo>
                  <a:lnTo>
                    <a:pt x="20" y="134"/>
                  </a:lnTo>
                  <a:lnTo>
                    <a:pt x="25" y="134"/>
                  </a:lnTo>
                  <a:lnTo>
                    <a:pt x="35" y="133"/>
                  </a:lnTo>
                  <a:lnTo>
                    <a:pt x="45" y="131"/>
                  </a:lnTo>
                  <a:lnTo>
                    <a:pt x="50" y="131"/>
                  </a:lnTo>
                  <a:lnTo>
                    <a:pt x="51" y="131"/>
                  </a:lnTo>
                  <a:lnTo>
                    <a:pt x="51" y="131"/>
                  </a:lnTo>
                  <a:lnTo>
                    <a:pt x="51" y="133"/>
                  </a:lnTo>
                  <a:lnTo>
                    <a:pt x="48" y="134"/>
                  </a:lnTo>
                  <a:lnTo>
                    <a:pt x="40" y="135"/>
                  </a:lnTo>
                  <a:lnTo>
                    <a:pt x="30" y="136"/>
                  </a:lnTo>
                  <a:lnTo>
                    <a:pt x="26" y="139"/>
                  </a:lnTo>
                  <a:lnTo>
                    <a:pt x="25" y="140"/>
                  </a:lnTo>
                  <a:lnTo>
                    <a:pt x="25" y="140"/>
                  </a:lnTo>
                  <a:lnTo>
                    <a:pt x="25" y="144"/>
                  </a:lnTo>
                  <a:lnTo>
                    <a:pt x="25" y="144"/>
                  </a:lnTo>
                  <a:lnTo>
                    <a:pt x="25" y="145"/>
                  </a:lnTo>
                  <a:lnTo>
                    <a:pt x="23" y="147"/>
                  </a:lnTo>
                  <a:lnTo>
                    <a:pt x="20" y="152"/>
                  </a:lnTo>
                  <a:lnTo>
                    <a:pt x="19" y="157"/>
                  </a:lnTo>
                  <a:lnTo>
                    <a:pt x="19" y="157"/>
                  </a:lnTo>
                  <a:lnTo>
                    <a:pt x="19" y="160"/>
                  </a:lnTo>
                  <a:lnTo>
                    <a:pt x="20" y="163"/>
                  </a:lnTo>
                  <a:lnTo>
                    <a:pt x="24" y="167"/>
                  </a:lnTo>
                  <a:lnTo>
                    <a:pt x="28" y="171"/>
                  </a:lnTo>
                  <a:lnTo>
                    <a:pt x="28" y="171"/>
                  </a:lnTo>
                  <a:lnTo>
                    <a:pt x="29" y="169"/>
                  </a:lnTo>
                  <a:lnTo>
                    <a:pt x="28" y="165"/>
                  </a:lnTo>
                  <a:lnTo>
                    <a:pt x="28" y="161"/>
                  </a:lnTo>
                  <a:lnTo>
                    <a:pt x="29" y="160"/>
                  </a:lnTo>
                  <a:lnTo>
                    <a:pt x="29" y="158"/>
                  </a:lnTo>
                  <a:lnTo>
                    <a:pt x="29" y="158"/>
                  </a:lnTo>
                  <a:lnTo>
                    <a:pt x="31" y="158"/>
                  </a:lnTo>
                  <a:lnTo>
                    <a:pt x="32" y="160"/>
                  </a:lnTo>
                  <a:lnTo>
                    <a:pt x="35" y="162"/>
                  </a:lnTo>
                  <a:lnTo>
                    <a:pt x="37" y="163"/>
                  </a:lnTo>
                  <a:lnTo>
                    <a:pt x="37" y="163"/>
                  </a:lnTo>
                  <a:lnTo>
                    <a:pt x="40" y="162"/>
                  </a:lnTo>
                  <a:lnTo>
                    <a:pt x="42" y="161"/>
                  </a:lnTo>
                  <a:lnTo>
                    <a:pt x="48" y="156"/>
                  </a:lnTo>
                  <a:lnTo>
                    <a:pt x="55" y="150"/>
                  </a:lnTo>
                  <a:lnTo>
                    <a:pt x="58" y="146"/>
                  </a:lnTo>
                  <a:lnTo>
                    <a:pt x="63" y="144"/>
                  </a:lnTo>
                  <a:lnTo>
                    <a:pt x="63" y="144"/>
                  </a:lnTo>
                  <a:lnTo>
                    <a:pt x="69" y="141"/>
                  </a:lnTo>
                  <a:lnTo>
                    <a:pt x="72" y="140"/>
                  </a:lnTo>
                  <a:lnTo>
                    <a:pt x="73" y="141"/>
                  </a:lnTo>
                  <a:lnTo>
                    <a:pt x="73" y="142"/>
                  </a:lnTo>
                  <a:lnTo>
                    <a:pt x="73" y="146"/>
                  </a:lnTo>
                  <a:lnTo>
                    <a:pt x="73" y="149"/>
                  </a:lnTo>
                  <a:lnTo>
                    <a:pt x="74" y="150"/>
                  </a:lnTo>
                  <a:lnTo>
                    <a:pt x="74" y="150"/>
                  </a:lnTo>
                  <a:lnTo>
                    <a:pt x="78" y="151"/>
                  </a:lnTo>
                  <a:lnTo>
                    <a:pt x="79" y="152"/>
                  </a:lnTo>
                  <a:lnTo>
                    <a:pt x="79" y="155"/>
                  </a:lnTo>
                  <a:lnTo>
                    <a:pt x="78" y="157"/>
                  </a:lnTo>
                  <a:lnTo>
                    <a:pt x="75" y="161"/>
                  </a:lnTo>
                  <a:lnTo>
                    <a:pt x="73" y="163"/>
                  </a:lnTo>
                  <a:lnTo>
                    <a:pt x="73" y="163"/>
                  </a:lnTo>
                  <a:lnTo>
                    <a:pt x="77" y="163"/>
                  </a:lnTo>
                  <a:lnTo>
                    <a:pt x="82" y="162"/>
                  </a:lnTo>
                  <a:lnTo>
                    <a:pt x="87" y="157"/>
                  </a:lnTo>
                  <a:lnTo>
                    <a:pt x="89" y="155"/>
                  </a:lnTo>
                  <a:lnTo>
                    <a:pt x="91" y="151"/>
                  </a:lnTo>
                  <a:lnTo>
                    <a:pt x="91" y="151"/>
                  </a:lnTo>
                  <a:lnTo>
                    <a:pt x="91" y="149"/>
                  </a:lnTo>
                  <a:lnTo>
                    <a:pt x="93" y="149"/>
                  </a:lnTo>
                  <a:lnTo>
                    <a:pt x="95" y="147"/>
                  </a:lnTo>
                  <a:lnTo>
                    <a:pt x="96" y="146"/>
                  </a:lnTo>
                  <a:lnTo>
                    <a:pt x="96" y="146"/>
                  </a:lnTo>
                  <a:lnTo>
                    <a:pt x="98" y="145"/>
                  </a:lnTo>
                  <a:lnTo>
                    <a:pt x="98" y="142"/>
                  </a:lnTo>
                  <a:lnTo>
                    <a:pt x="98" y="140"/>
                  </a:lnTo>
                  <a:lnTo>
                    <a:pt x="98" y="138"/>
                  </a:lnTo>
                  <a:lnTo>
                    <a:pt x="98" y="138"/>
                  </a:lnTo>
                  <a:lnTo>
                    <a:pt x="99" y="135"/>
                  </a:lnTo>
                  <a:lnTo>
                    <a:pt x="101" y="134"/>
                  </a:lnTo>
                  <a:lnTo>
                    <a:pt x="106" y="133"/>
                  </a:lnTo>
                  <a:lnTo>
                    <a:pt x="111" y="131"/>
                  </a:lnTo>
                  <a:lnTo>
                    <a:pt x="112" y="130"/>
                  </a:lnTo>
                  <a:lnTo>
                    <a:pt x="112" y="129"/>
                  </a:lnTo>
                  <a:lnTo>
                    <a:pt x="112" y="129"/>
                  </a:lnTo>
                  <a:lnTo>
                    <a:pt x="112" y="125"/>
                  </a:lnTo>
                  <a:lnTo>
                    <a:pt x="115" y="122"/>
                  </a:lnTo>
                  <a:lnTo>
                    <a:pt x="118" y="120"/>
                  </a:lnTo>
                  <a:lnTo>
                    <a:pt x="121" y="119"/>
                  </a:lnTo>
                  <a:lnTo>
                    <a:pt x="121" y="119"/>
                  </a:lnTo>
                  <a:lnTo>
                    <a:pt x="122" y="120"/>
                  </a:lnTo>
                  <a:lnTo>
                    <a:pt x="123" y="124"/>
                  </a:lnTo>
                  <a:lnTo>
                    <a:pt x="127" y="128"/>
                  </a:lnTo>
                  <a:lnTo>
                    <a:pt x="131" y="130"/>
                  </a:lnTo>
                  <a:lnTo>
                    <a:pt x="134" y="133"/>
                  </a:lnTo>
                  <a:lnTo>
                    <a:pt x="134" y="133"/>
                  </a:lnTo>
                  <a:lnTo>
                    <a:pt x="149" y="125"/>
                  </a:lnTo>
                  <a:lnTo>
                    <a:pt x="149" y="125"/>
                  </a:lnTo>
                  <a:lnTo>
                    <a:pt x="155" y="123"/>
                  </a:lnTo>
                  <a:lnTo>
                    <a:pt x="158" y="120"/>
                  </a:lnTo>
                  <a:lnTo>
                    <a:pt x="158" y="120"/>
                  </a:lnTo>
                  <a:lnTo>
                    <a:pt x="155" y="117"/>
                  </a:lnTo>
                  <a:lnTo>
                    <a:pt x="153" y="114"/>
                  </a:lnTo>
                  <a:lnTo>
                    <a:pt x="152" y="111"/>
                  </a:lnTo>
                  <a:lnTo>
                    <a:pt x="152" y="111"/>
                  </a:lnTo>
                  <a:lnTo>
                    <a:pt x="150" y="107"/>
                  </a:lnTo>
                  <a:lnTo>
                    <a:pt x="150" y="104"/>
                  </a:lnTo>
                  <a:lnTo>
                    <a:pt x="150" y="104"/>
                  </a:lnTo>
                  <a:lnTo>
                    <a:pt x="154" y="109"/>
                  </a:lnTo>
                  <a:lnTo>
                    <a:pt x="159" y="113"/>
                  </a:lnTo>
                  <a:lnTo>
                    <a:pt x="165" y="117"/>
                  </a:lnTo>
                  <a:lnTo>
                    <a:pt x="165" y="117"/>
                  </a:lnTo>
                  <a:lnTo>
                    <a:pt x="182" y="106"/>
                  </a:lnTo>
                  <a:lnTo>
                    <a:pt x="182" y="106"/>
                  </a:lnTo>
                  <a:lnTo>
                    <a:pt x="186" y="104"/>
                  </a:lnTo>
                  <a:lnTo>
                    <a:pt x="186" y="104"/>
                  </a:lnTo>
                  <a:lnTo>
                    <a:pt x="186" y="104"/>
                  </a:lnTo>
                  <a:lnTo>
                    <a:pt x="186" y="104"/>
                  </a:lnTo>
                  <a:lnTo>
                    <a:pt x="184" y="101"/>
                  </a:lnTo>
                  <a:lnTo>
                    <a:pt x="180" y="97"/>
                  </a:lnTo>
                  <a:lnTo>
                    <a:pt x="176" y="92"/>
                  </a:lnTo>
                  <a:lnTo>
                    <a:pt x="176" y="90"/>
                  </a:lnTo>
                  <a:lnTo>
                    <a:pt x="177" y="88"/>
                  </a:lnTo>
                  <a:lnTo>
                    <a:pt x="177" y="88"/>
                  </a:lnTo>
                  <a:lnTo>
                    <a:pt x="179" y="87"/>
                  </a:lnTo>
                  <a:lnTo>
                    <a:pt x="179" y="85"/>
                  </a:lnTo>
                  <a:lnTo>
                    <a:pt x="176" y="77"/>
                  </a:lnTo>
                  <a:lnTo>
                    <a:pt x="174" y="71"/>
                  </a:lnTo>
                  <a:lnTo>
                    <a:pt x="174" y="68"/>
                  </a:lnTo>
                  <a:lnTo>
                    <a:pt x="176" y="66"/>
                  </a:lnTo>
                  <a:lnTo>
                    <a:pt x="176" y="66"/>
                  </a:lnTo>
                  <a:lnTo>
                    <a:pt x="211" y="49"/>
                  </a:lnTo>
                  <a:lnTo>
                    <a:pt x="240" y="34"/>
                  </a:lnTo>
                  <a:lnTo>
                    <a:pt x="240" y="34"/>
                  </a:lnTo>
                  <a:lnTo>
                    <a:pt x="238" y="31"/>
                  </a:lnTo>
                  <a:lnTo>
                    <a:pt x="235" y="26"/>
                  </a:lnTo>
                  <a:lnTo>
                    <a:pt x="23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9" name="Freeform 32"/>
            <p:cNvSpPr>
              <a:spLocks/>
            </p:cNvSpPr>
            <p:nvPr/>
          </p:nvSpPr>
          <p:spPr bwMode="auto">
            <a:xfrm>
              <a:off x="738188" y="1357313"/>
              <a:ext cx="161925" cy="153988"/>
            </a:xfrm>
            <a:custGeom>
              <a:avLst/>
              <a:gdLst>
                <a:gd name="T0" fmla="*/ 0 w 102"/>
                <a:gd name="T1" fmla="*/ 29 h 97"/>
                <a:gd name="T2" fmla="*/ 1 w 102"/>
                <a:gd name="T3" fmla="*/ 35 h 97"/>
                <a:gd name="T4" fmla="*/ 3 w 102"/>
                <a:gd name="T5" fmla="*/ 39 h 97"/>
                <a:gd name="T6" fmla="*/ 10 w 102"/>
                <a:gd name="T7" fmla="*/ 41 h 97"/>
                <a:gd name="T8" fmla="*/ 12 w 102"/>
                <a:gd name="T9" fmla="*/ 40 h 97"/>
                <a:gd name="T10" fmla="*/ 14 w 102"/>
                <a:gd name="T11" fmla="*/ 35 h 97"/>
                <a:gd name="T12" fmla="*/ 15 w 102"/>
                <a:gd name="T13" fmla="*/ 30 h 97"/>
                <a:gd name="T14" fmla="*/ 16 w 102"/>
                <a:gd name="T15" fmla="*/ 29 h 97"/>
                <a:gd name="T16" fmla="*/ 17 w 102"/>
                <a:gd name="T17" fmla="*/ 29 h 97"/>
                <a:gd name="T18" fmla="*/ 18 w 102"/>
                <a:gd name="T19" fmla="*/ 27 h 97"/>
                <a:gd name="T20" fmla="*/ 46 w 102"/>
                <a:gd name="T21" fmla="*/ 41 h 97"/>
                <a:gd name="T22" fmla="*/ 71 w 102"/>
                <a:gd name="T23" fmla="*/ 58 h 97"/>
                <a:gd name="T24" fmla="*/ 75 w 102"/>
                <a:gd name="T25" fmla="*/ 61 h 97"/>
                <a:gd name="T26" fmla="*/ 71 w 102"/>
                <a:gd name="T27" fmla="*/ 68 h 97"/>
                <a:gd name="T28" fmla="*/ 64 w 102"/>
                <a:gd name="T29" fmla="*/ 86 h 97"/>
                <a:gd name="T30" fmla="*/ 63 w 102"/>
                <a:gd name="T31" fmla="*/ 91 h 97"/>
                <a:gd name="T32" fmla="*/ 65 w 102"/>
                <a:gd name="T33" fmla="*/ 96 h 97"/>
                <a:gd name="T34" fmla="*/ 70 w 102"/>
                <a:gd name="T35" fmla="*/ 97 h 97"/>
                <a:gd name="T36" fmla="*/ 74 w 102"/>
                <a:gd name="T37" fmla="*/ 97 h 97"/>
                <a:gd name="T38" fmla="*/ 79 w 102"/>
                <a:gd name="T39" fmla="*/ 94 h 97"/>
                <a:gd name="T40" fmla="*/ 80 w 102"/>
                <a:gd name="T41" fmla="*/ 91 h 97"/>
                <a:gd name="T42" fmla="*/ 80 w 102"/>
                <a:gd name="T43" fmla="*/ 88 h 97"/>
                <a:gd name="T44" fmla="*/ 75 w 102"/>
                <a:gd name="T45" fmla="*/ 83 h 97"/>
                <a:gd name="T46" fmla="*/ 74 w 102"/>
                <a:gd name="T47" fmla="*/ 83 h 97"/>
                <a:gd name="T48" fmla="*/ 77 w 102"/>
                <a:gd name="T49" fmla="*/ 74 h 97"/>
                <a:gd name="T50" fmla="*/ 82 w 102"/>
                <a:gd name="T51" fmla="*/ 63 h 97"/>
                <a:gd name="T52" fmla="*/ 89 w 102"/>
                <a:gd name="T53" fmla="*/ 58 h 97"/>
                <a:gd name="T54" fmla="*/ 95 w 102"/>
                <a:gd name="T55" fmla="*/ 57 h 97"/>
                <a:gd name="T56" fmla="*/ 93 w 102"/>
                <a:gd name="T57" fmla="*/ 54 h 97"/>
                <a:gd name="T58" fmla="*/ 91 w 102"/>
                <a:gd name="T59" fmla="*/ 47 h 97"/>
                <a:gd name="T60" fmla="*/ 92 w 102"/>
                <a:gd name="T61" fmla="*/ 39 h 97"/>
                <a:gd name="T62" fmla="*/ 95 w 102"/>
                <a:gd name="T63" fmla="*/ 34 h 97"/>
                <a:gd name="T64" fmla="*/ 102 w 102"/>
                <a:gd name="T65" fmla="*/ 13 h 97"/>
                <a:gd name="T66" fmla="*/ 102 w 102"/>
                <a:gd name="T67" fmla="*/ 9 h 97"/>
                <a:gd name="T68" fmla="*/ 98 w 102"/>
                <a:gd name="T69" fmla="*/ 4 h 97"/>
                <a:gd name="T70" fmla="*/ 95 w 102"/>
                <a:gd name="T71" fmla="*/ 3 h 97"/>
                <a:gd name="T72" fmla="*/ 89 w 102"/>
                <a:gd name="T73" fmla="*/ 5 h 97"/>
                <a:gd name="T74" fmla="*/ 86 w 102"/>
                <a:gd name="T75" fmla="*/ 10 h 97"/>
                <a:gd name="T76" fmla="*/ 86 w 102"/>
                <a:gd name="T77" fmla="*/ 14 h 97"/>
                <a:gd name="T78" fmla="*/ 90 w 102"/>
                <a:gd name="T79" fmla="*/ 19 h 97"/>
                <a:gd name="T80" fmla="*/ 92 w 102"/>
                <a:gd name="T81" fmla="*/ 20 h 97"/>
                <a:gd name="T82" fmla="*/ 89 w 102"/>
                <a:gd name="T83" fmla="*/ 31 h 97"/>
                <a:gd name="T84" fmla="*/ 84 w 102"/>
                <a:gd name="T85" fmla="*/ 37 h 97"/>
                <a:gd name="T86" fmla="*/ 79 w 102"/>
                <a:gd name="T87" fmla="*/ 35 h 97"/>
                <a:gd name="T88" fmla="*/ 41 w 102"/>
                <a:gd name="T89" fmla="*/ 16 h 97"/>
                <a:gd name="T90" fmla="*/ 27 w 102"/>
                <a:gd name="T91" fmla="*/ 13 h 97"/>
                <a:gd name="T92" fmla="*/ 28 w 102"/>
                <a:gd name="T93" fmla="*/ 9 h 97"/>
                <a:gd name="T94" fmla="*/ 33 w 102"/>
                <a:gd name="T95" fmla="*/ 0 h 97"/>
                <a:gd name="T96" fmla="*/ 31 w 102"/>
                <a:gd name="T97" fmla="*/ 2 h 97"/>
                <a:gd name="T98" fmla="*/ 26 w 102"/>
                <a:gd name="T99" fmla="*/ 4 h 97"/>
                <a:gd name="T100" fmla="*/ 16 w 102"/>
                <a:gd name="T101" fmla="*/ 8 h 97"/>
                <a:gd name="T102" fmla="*/ 12 w 102"/>
                <a:gd name="T103" fmla="*/ 8 h 97"/>
                <a:gd name="T104" fmla="*/ 10 w 102"/>
                <a:gd name="T105" fmla="*/ 8 h 97"/>
                <a:gd name="T106" fmla="*/ 6 w 102"/>
                <a:gd name="T107" fmla="*/ 15 h 97"/>
                <a:gd name="T108" fmla="*/ 4 w 102"/>
                <a:gd name="T109" fmla="*/ 23 h 97"/>
                <a:gd name="T110" fmla="*/ 1 w 102"/>
                <a:gd name="T111" fmla="*/ 2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 h="97">
                  <a:moveTo>
                    <a:pt x="0" y="29"/>
                  </a:moveTo>
                  <a:lnTo>
                    <a:pt x="0" y="29"/>
                  </a:lnTo>
                  <a:lnTo>
                    <a:pt x="0" y="32"/>
                  </a:lnTo>
                  <a:lnTo>
                    <a:pt x="1" y="35"/>
                  </a:lnTo>
                  <a:lnTo>
                    <a:pt x="3" y="39"/>
                  </a:lnTo>
                  <a:lnTo>
                    <a:pt x="3" y="39"/>
                  </a:lnTo>
                  <a:lnTo>
                    <a:pt x="7" y="40"/>
                  </a:lnTo>
                  <a:lnTo>
                    <a:pt x="10" y="41"/>
                  </a:lnTo>
                  <a:lnTo>
                    <a:pt x="12" y="40"/>
                  </a:lnTo>
                  <a:lnTo>
                    <a:pt x="12" y="40"/>
                  </a:lnTo>
                  <a:lnTo>
                    <a:pt x="14" y="37"/>
                  </a:lnTo>
                  <a:lnTo>
                    <a:pt x="14" y="35"/>
                  </a:lnTo>
                  <a:lnTo>
                    <a:pt x="14" y="32"/>
                  </a:lnTo>
                  <a:lnTo>
                    <a:pt x="15" y="30"/>
                  </a:lnTo>
                  <a:lnTo>
                    <a:pt x="15" y="30"/>
                  </a:lnTo>
                  <a:lnTo>
                    <a:pt x="16" y="29"/>
                  </a:lnTo>
                  <a:lnTo>
                    <a:pt x="17" y="29"/>
                  </a:lnTo>
                  <a:lnTo>
                    <a:pt x="17" y="29"/>
                  </a:lnTo>
                  <a:lnTo>
                    <a:pt x="18" y="27"/>
                  </a:lnTo>
                  <a:lnTo>
                    <a:pt x="18" y="27"/>
                  </a:lnTo>
                  <a:lnTo>
                    <a:pt x="32" y="34"/>
                  </a:lnTo>
                  <a:lnTo>
                    <a:pt x="46" y="41"/>
                  </a:lnTo>
                  <a:lnTo>
                    <a:pt x="71" y="58"/>
                  </a:lnTo>
                  <a:lnTo>
                    <a:pt x="71" y="58"/>
                  </a:lnTo>
                  <a:lnTo>
                    <a:pt x="75" y="61"/>
                  </a:lnTo>
                  <a:lnTo>
                    <a:pt x="75" y="61"/>
                  </a:lnTo>
                  <a:lnTo>
                    <a:pt x="71" y="68"/>
                  </a:lnTo>
                  <a:lnTo>
                    <a:pt x="71" y="68"/>
                  </a:lnTo>
                  <a:lnTo>
                    <a:pt x="65" y="80"/>
                  </a:lnTo>
                  <a:lnTo>
                    <a:pt x="64" y="86"/>
                  </a:lnTo>
                  <a:lnTo>
                    <a:pt x="63" y="91"/>
                  </a:lnTo>
                  <a:lnTo>
                    <a:pt x="63" y="91"/>
                  </a:lnTo>
                  <a:lnTo>
                    <a:pt x="64" y="94"/>
                  </a:lnTo>
                  <a:lnTo>
                    <a:pt x="65" y="96"/>
                  </a:lnTo>
                  <a:lnTo>
                    <a:pt x="68" y="97"/>
                  </a:lnTo>
                  <a:lnTo>
                    <a:pt x="70" y="97"/>
                  </a:lnTo>
                  <a:lnTo>
                    <a:pt x="70" y="97"/>
                  </a:lnTo>
                  <a:lnTo>
                    <a:pt x="74" y="97"/>
                  </a:lnTo>
                  <a:lnTo>
                    <a:pt x="76" y="96"/>
                  </a:lnTo>
                  <a:lnTo>
                    <a:pt x="79" y="94"/>
                  </a:lnTo>
                  <a:lnTo>
                    <a:pt x="80" y="91"/>
                  </a:lnTo>
                  <a:lnTo>
                    <a:pt x="80" y="91"/>
                  </a:lnTo>
                  <a:lnTo>
                    <a:pt x="80" y="89"/>
                  </a:lnTo>
                  <a:lnTo>
                    <a:pt x="80" y="88"/>
                  </a:lnTo>
                  <a:lnTo>
                    <a:pt x="77" y="84"/>
                  </a:lnTo>
                  <a:lnTo>
                    <a:pt x="75" y="83"/>
                  </a:lnTo>
                  <a:lnTo>
                    <a:pt x="74" y="83"/>
                  </a:lnTo>
                  <a:lnTo>
                    <a:pt x="74" y="83"/>
                  </a:lnTo>
                  <a:lnTo>
                    <a:pt x="77" y="74"/>
                  </a:lnTo>
                  <a:lnTo>
                    <a:pt x="77" y="74"/>
                  </a:lnTo>
                  <a:lnTo>
                    <a:pt x="80" y="68"/>
                  </a:lnTo>
                  <a:lnTo>
                    <a:pt x="82" y="63"/>
                  </a:lnTo>
                  <a:lnTo>
                    <a:pt x="86" y="61"/>
                  </a:lnTo>
                  <a:lnTo>
                    <a:pt x="89" y="58"/>
                  </a:lnTo>
                  <a:lnTo>
                    <a:pt x="92" y="57"/>
                  </a:lnTo>
                  <a:lnTo>
                    <a:pt x="95" y="57"/>
                  </a:lnTo>
                  <a:lnTo>
                    <a:pt x="95" y="57"/>
                  </a:lnTo>
                  <a:lnTo>
                    <a:pt x="93" y="54"/>
                  </a:lnTo>
                  <a:lnTo>
                    <a:pt x="91" y="51"/>
                  </a:lnTo>
                  <a:lnTo>
                    <a:pt x="91" y="47"/>
                  </a:lnTo>
                  <a:lnTo>
                    <a:pt x="91" y="43"/>
                  </a:lnTo>
                  <a:lnTo>
                    <a:pt x="92" y="39"/>
                  </a:lnTo>
                  <a:lnTo>
                    <a:pt x="95" y="34"/>
                  </a:lnTo>
                  <a:lnTo>
                    <a:pt x="95" y="34"/>
                  </a:lnTo>
                  <a:lnTo>
                    <a:pt x="100" y="21"/>
                  </a:lnTo>
                  <a:lnTo>
                    <a:pt x="102" y="13"/>
                  </a:lnTo>
                  <a:lnTo>
                    <a:pt x="102" y="13"/>
                  </a:lnTo>
                  <a:lnTo>
                    <a:pt x="102" y="9"/>
                  </a:lnTo>
                  <a:lnTo>
                    <a:pt x="101" y="7"/>
                  </a:lnTo>
                  <a:lnTo>
                    <a:pt x="98" y="4"/>
                  </a:lnTo>
                  <a:lnTo>
                    <a:pt x="95" y="3"/>
                  </a:lnTo>
                  <a:lnTo>
                    <a:pt x="95" y="3"/>
                  </a:lnTo>
                  <a:lnTo>
                    <a:pt x="92" y="4"/>
                  </a:lnTo>
                  <a:lnTo>
                    <a:pt x="89" y="5"/>
                  </a:lnTo>
                  <a:lnTo>
                    <a:pt x="87" y="8"/>
                  </a:lnTo>
                  <a:lnTo>
                    <a:pt x="86" y="10"/>
                  </a:lnTo>
                  <a:lnTo>
                    <a:pt x="86" y="10"/>
                  </a:lnTo>
                  <a:lnTo>
                    <a:pt x="86" y="14"/>
                  </a:lnTo>
                  <a:lnTo>
                    <a:pt x="87" y="16"/>
                  </a:lnTo>
                  <a:lnTo>
                    <a:pt x="90" y="19"/>
                  </a:lnTo>
                  <a:lnTo>
                    <a:pt x="92" y="20"/>
                  </a:lnTo>
                  <a:lnTo>
                    <a:pt x="92" y="20"/>
                  </a:lnTo>
                  <a:lnTo>
                    <a:pt x="92" y="20"/>
                  </a:lnTo>
                  <a:lnTo>
                    <a:pt x="89" y="31"/>
                  </a:lnTo>
                  <a:lnTo>
                    <a:pt x="84" y="37"/>
                  </a:lnTo>
                  <a:lnTo>
                    <a:pt x="84" y="37"/>
                  </a:lnTo>
                  <a:lnTo>
                    <a:pt x="79" y="35"/>
                  </a:lnTo>
                  <a:lnTo>
                    <a:pt x="79" y="35"/>
                  </a:lnTo>
                  <a:lnTo>
                    <a:pt x="54" y="21"/>
                  </a:lnTo>
                  <a:lnTo>
                    <a:pt x="41" y="16"/>
                  </a:lnTo>
                  <a:lnTo>
                    <a:pt x="27" y="13"/>
                  </a:lnTo>
                  <a:lnTo>
                    <a:pt x="27" y="13"/>
                  </a:lnTo>
                  <a:lnTo>
                    <a:pt x="28" y="9"/>
                  </a:lnTo>
                  <a:lnTo>
                    <a:pt x="28" y="9"/>
                  </a:lnTo>
                  <a:lnTo>
                    <a:pt x="32" y="3"/>
                  </a:lnTo>
                  <a:lnTo>
                    <a:pt x="33" y="0"/>
                  </a:lnTo>
                  <a:lnTo>
                    <a:pt x="33" y="0"/>
                  </a:lnTo>
                  <a:lnTo>
                    <a:pt x="31" y="2"/>
                  </a:lnTo>
                  <a:lnTo>
                    <a:pt x="26" y="4"/>
                  </a:lnTo>
                  <a:lnTo>
                    <a:pt x="26" y="4"/>
                  </a:lnTo>
                  <a:lnTo>
                    <a:pt x="20" y="7"/>
                  </a:lnTo>
                  <a:lnTo>
                    <a:pt x="16" y="8"/>
                  </a:lnTo>
                  <a:lnTo>
                    <a:pt x="16" y="8"/>
                  </a:lnTo>
                  <a:lnTo>
                    <a:pt x="12" y="8"/>
                  </a:lnTo>
                  <a:lnTo>
                    <a:pt x="10" y="8"/>
                  </a:lnTo>
                  <a:lnTo>
                    <a:pt x="10" y="8"/>
                  </a:lnTo>
                  <a:lnTo>
                    <a:pt x="9" y="9"/>
                  </a:lnTo>
                  <a:lnTo>
                    <a:pt x="6" y="15"/>
                  </a:lnTo>
                  <a:lnTo>
                    <a:pt x="6" y="15"/>
                  </a:lnTo>
                  <a:lnTo>
                    <a:pt x="4" y="23"/>
                  </a:lnTo>
                  <a:lnTo>
                    <a:pt x="4" y="23"/>
                  </a:lnTo>
                  <a:lnTo>
                    <a:pt x="1" y="26"/>
                  </a:lnTo>
                  <a:lnTo>
                    <a:pt x="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0" name="Freeform 33"/>
            <p:cNvSpPr>
              <a:spLocks/>
            </p:cNvSpPr>
            <p:nvPr/>
          </p:nvSpPr>
          <p:spPr bwMode="auto">
            <a:xfrm>
              <a:off x="735013" y="708025"/>
              <a:ext cx="38100" cy="46038"/>
            </a:xfrm>
            <a:custGeom>
              <a:avLst/>
              <a:gdLst>
                <a:gd name="T0" fmla="*/ 8 w 24"/>
                <a:gd name="T1" fmla="*/ 29 h 29"/>
                <a:gd name="T2" fmla="*/ 8 w 24"/>
                <a:gd name="T3" fmla="*/ 29 h 29"/>
                <a:gd name="T4" fmla="*/ 18 w 24"/>
                <a:gd name="T5" fmla="*/ 28 h 29"/>
                <a:gd name="T6" fmla="*/ 24 w 24"/>
                <a:gd name="T7" fmla="*/ 27 h 29"/>
                <a:gd name="T8" fmla="*/ 24 w 24"/>
                <a:gd name="T9" fmla="*/ 2 h 29"/>
                <a:gd name="T10" fmla="*/ 24 w 24"/>
                <a:gd name="T11" fmla="*/ 2 h 29"/>
                <a:gd name="T12" fmla="*/ 11 w 24"/>
                <a:gd name="T13" fmla="*/ 0 h 29"/>
                <a:gd name="T14" fmla="*/ 11 w 24"/>
                <a:gd name="T15" fmla="*/ 0 h 29"/>
                <a:gd name="T16" fmla="*/ 7 w 24"/>
                <a:gd name="T17" fmla="*/ 0 h 29"/>
                <a:gd name="T18" fmla="*/ 5 w 24"/>
                <a:gd name="T19" fmla="*/ 1 h 29"/>
                <a:gd name="T20" fmla="*/ 2 w 24"/>
                <a:gd name="T21" fmla="*/ 2 h 29"/>
                <a:gd name="T22" fmla="*/ 1 w 24"/>
                <a:gd name="T23" fmla="*/ 4 h 29"/>
                <a:gd name="T24" fmla="*/ 0 w 24"/>
                <a:gd name="T25" fmla="*/ 8 h 29"/>
                <a:gd name="T26" fmla="*/ 0 w 24"/>
                <a:gd name="T27" fmla="*/ 11 h 29"/>
                <a:gd name="T28" fmla="*/ 0 w 24"/>
                <a:gd name="T29" fmla="*/ 18 h 29"/>
                <a:gd name="T30" fmla="*/ 0 w 24"/>
                <a:gd name="T31" fmla="*/ 18 h 29"/>
                <a:gd name="T32" fmla="*/ 1 w 24"/>
                <a:gd name="T33" fmla="*/ 23 h 29"/>
                <a:gd name="T34" fmla="*/ 3 w 24"/>
                <a:gd name="T35" fmla="*/ 27 h 29"/>
                <a:gd name="T36" fmla="*/ 6 w 24"/>
                <a:gd name="T37" fmla="*/ 28 h 29"/>
                <a:gd name="T38" fmla="*/ 8 w 24"/>
                <a:gd name="T39"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29">
                  <a:moveTo>
                    <a:pt x="8" y="29"/>
                  </a:moveTo>
                  <a:lnTo>
                    <a:pt x="8" y="29"/>
                  </a:lnTo>
                  <a:lnTo>
                    <a:pt x="18" y="28"/>
                  </a:lnTo>
                  <a:lnTo>
                    <a:pt x="24" y="27"/>
                  </a:lnTo>
                  <a:lnTo>
                    <a:pt x="24" y="2"/>
                  </a:lnTo>
                  <a:lnTo>
                    <a:pt x="24" y="2"/>
                  </a:lnTo>
                  <a:lnTo>
                    <a:pt x="11" y="0"/>
                  </a:lnTo>
                  <a:lnTo>
                    <a:pt x="11" y="0"/>
                  </a:lnTo>
                  <a:lnTo>
                    <a:pt x="7" y="0"/>
                  </a:lnTo>
                  <a:lnTo>
                    <a:pt x="5" y="1"/>
                  </a:lnTo>
                  <a:lnTo>
                    <a:pt x="2" y="2"/>
                  </a:lnTo>
                  <a:lnTo>
                    <a:pt x="1" y="4"/>
                  </a:lnTo>
                  <a:lnTo>
                    <a:pt x="0" y="8"/>
                  </a:lnTo>
                  <a:lnTo>
                    <a:pt x="0" y="11"/>
                  </a:lnTo>
                  <a:lnTo>
                    <a:pt x="0" y="18"/>
                  </a:lnTo>
                  <a:lnTo>
                    <a:pt x="0" y="18"/>
                  </a:lnTo>
                  <a:lnTo>
                    <a:pt x="1" y="23"/>
                  </a:lnTo>
                  <a:lnTo>
                    <a:pt x="3" y="27"/>
                  </a:lnTo>
                  <a:lnTo>
                    <a:pt x="6" y="28"/>
                  </a:lnTo>
                  <a:lnTo>
                    <a:pt x="8"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1" name="Freeform 34"/>
            <p:cNvSpPr>
              <a:spLocks/>
            </p:cNvSpPr>
            <p:nvPr/>
          </p:nvSpPr>
          <p:spPr bwMode="auto">
            <a:xfrm>
              <a:off x="782638" y="696913"/>
              <a:ext cx="58738" cy="57150"/>
            </a:xfrm>
            <a:custGeom>
              <a:avLst/>
              <a:gdLst>
                <a:gd name="T0" fmla="*/ 37 w 37"/>
                <a:gd name="T1" fmla="*/ 26 h 36"/>
                <a:gd name="T2" fmla="*/ 37 w 37"/>
                <a:gd name="T3" fmla="*/ 19 h 36"/>
                <a:gd name="T4" fmla="*/ 37 w 37"/>
                <a:gd name="T5" fmla="*/ 5 h 36"/>
                <a:gd name="T6" fmla="*/ 37 w 37"/>
                <a:gd name="T7" fmla="*/ 2 h 36"/>
                <a:gd name="T8" fmla="*/ 36 w 37"/>
                <a:gd name="T9" fmla="*/ 0 h 36"/>
                <a:gd name="T10" fmla="*/ 31 w 37"/>
                <a:gd name="T11" fmla="*/ 0 h 36"/>
                <a:gd name="T12" fmla="*/ 27 w 37"/>
                <a:gd name="T13" fmla="*/ 0 h 36"/>
                <a:gd name="T14" fmla="*/ 20 w 37"/>
                <a:gd name="T15" fmla="*/ 0 h 36"/>
                <a:gd name="T16" fmla="*/ 19 w 37"/>
                <a:gd name="T17" fmla="*/ 5 h 36"/>
                <a:gd name="T18" fmla="*/ 18 w 37"/>
                <a:gd name="T19" fmla="*/ 0 h 36"/>
                <a:gd name="T20" fmla="*/ 11 w 37"/>
                <a:gd name="T21" fmla="*/ 0 h 36"/>
                <a:gd name="T22" fmla="*/ 8 w 37"/>
                <a:gd name="T23" fmla="*/ 0 h 36"/>
                <a:gd name="T24" fmla="*/ 3 w 37"/>
                <a:gd name="T25" fmla="*/ 0 h 36"/>
                <a:gd name="T26" fmla="*/ 2 w 37"/>
                <a:gd name="T27" fmla="*/ 2 h 36"/>
                <a:gd name="T28" fmla="*/ 0 w 37"/>
                <a:gd name="T29" fmla="*/ 5 h 36"/>
                <a:gd name="T30" fmla="*/ 0 w 37"/>
                <a:gd name="T31" fmla="*/ 19 h 36"/>
                <a:gd name="T32" fmla="*/ 0 w 37"/>
                <a:gd name="T33" fmla="*/ 34 h 36"/>
                <a:gd name="T34" fmla="*/ 4 w 37"/>
                <a:gd name="T35" fmla="*/ 34 h 36"/>
                <a:gd name="T36" fmla="*/ 6 w 37"/>
                <a:gd name="T37" fmla="*/ 32 h 36"/>
                <a:gd name="T38" fmla="*/ 9 w 37"/>
                <a:gd name="T39" fmla="*/ 27 h 36"/>
                <a:gd name="T40" fmla="*/ 9 w 37"/>
                <a:gd name="T41" fmla="*/ 36 h 36"/>
                <a:gd name="T42" fmla="*/ 11 w 37"/>
                <a:gd name="T43" fmla="*/ 36 h 36"/>
                <a:gd name="T44" fmla="*/ 16 w 37"/>
                <a:gd name="T45" fmla="*/ 34 h 36"/>
                <a:gd name="T46" fmla="*/ 18 w 37"/>
                <a:gd name="T47" fmla="*/ 30 h 36"/>
                <a:gd name="T48" fmla="*/ 19 w 37"/>
                <a:gd name="T49" fmla="*/ 27 h 36"/>
                <a:gd name="T50" fmla="*/ 19 w 37"/>
                <a:gd name="T51" fmla="*/ 36 h 36"/>
                <a:gd name="T52" fmla="*/ 26 w 37"/>
                <a:gd name="T53" fmla="*/ 34 h 36"/>
                <a:gd name="T54" fmla="*/ 29 w 37"/>
                <a:gd name="T55" fmla="*/ 30 h 36"/>
                <a:gd name="T56" fmla="*/ 29 w 37"/>
                <a:gd name="T57" fmla="*/ 27 h 36"/>
                <a:gd name="T58" fmla="*/ 29 w 37"/>
                <a:gd name="T59" fmla="*/ 34 h 36"/>
                <a:gd name="T60" fmla="*/ 31 w 37"/>
                <a:gd name="T61" fmla="*/ 32 h 36"/>
                <a:gd name="T62" fmla="*/ 35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9"/>
                  </a:lnTo>
                  <a:lnTo>
                    <a:pt x="37" y="19"/>
                  </a:lnTo>
                  <a:lnTo>
                    <a:pt x="37" y="5"/>
                  </a:lnTo>
                  <a:lnTo>
                    <a:pt x="37" y="5"/>
                  </a:lnTo>
                  <a:lnTo>
                    <a:pt x="37" y="3"/>
                  </a:lnTo>
                  <a:lnTo>
                    <a:pt x="37" y="2"/>
                  </a:lnTo>
                  <a:lnTo>
                    <a:pt x="36" y="0"/>
                  </a:lnTo>
                  <a:lnTo>
                    <a:pt x="36" y="0"/>
                  </a:lnTo>
                  <a:lnTo>
                    <a:pt x="31" y="0"/>
                  </a:lnTo>
                  <a:lnTo>
                    <a:pt x="31" y="0"/>
                  </a:lnTo>
                  <a:lnTo>
                    <a:pt x="29" y="5"/>
                  </a:lnTo>
                  <a:lnTo>
                    <a:pt x="27" y="0"/>
                  </a:lnTo>
                  <a:lnTo>
                    <a:pt x="27" y="0"/>
                  </a:lnTo>
                  <a:lnTo>
                    <a:pt x="20" y="0"/>
                  </a:lnTo>
                  <a:lnTo>
                    <a:pt x="20" y="0"/>
                  </a:lnTo>
                  <a:lnTo>
                    <a:pt x="19" y="5"/>
                  </a:lnTo>
                  <a:lnTo>
                    <a:pt x="18" y="0"/>
                  </a:lnTo>
                  <a:lnTo>
                    <a:pt x="18" y="0"/>
                  </a:lnTo>
                  <a:lnTo>
                    <a:pt x="11" y="0"/>
                  </a:lnTo>
                  <a:lnTo>
                    <a:pt x="11" y="0"/>
                  </a:lnTo>
                  <a:lnTo>
                    <a:pt x="9" y="5"/>
                  </a:lnTo>
                  <a:lnTo>
                    <a:pt x="8" y="0"/>
                  </a:lnTo>
                  <a:lnTo>
                    <a:pt x="8" y="0"/>
                  </a:lnTo>
                  <a:lnTo>
                    <a:pt x="3" y="0"/>
                  </a:lnTo>
                  <a:lnTo>
                    <a:pt x="3" y="0"/>
                  </a:lnTo>
                  <a:lnTo>
                    <a:pt x="2" y="2"/>
                  </a:lnTo>
                  <a:lnTo>
                    <a:pt x="0" y="3"/>
                  </a:lnTo>
                  <a:lnTo>
                    <a:pt x="0" y="5"/>
                  </a:lnTo>
                  <a:lnTo>
                    <a:pt x="0" y="5"/>
                  </a:lnTo>
                  <a:lnTo>
                    <a:pt x="0" y="19"/>
                  </a:lnTo>
                  <a:lnTo>
                    <a:pt x="0" y="19"/>
                  </a:lnTo>
                  <a:lnTo>
                    <a:pt x="0" y="34"/>
                  </a:lnTo>
                  <a:lnTo>
                    <a:pt x="0" y="34"/>
                  </a:lnTo>
                  <a:lnTo>
                    <a:pt x="4" y="34"/>
                  </a:lnTo>
                  <a:lnTo>
                    <a:pt x="6" y="32"/>
                  </a:lnTo>
                  <a:lnTo>
                    <a:pt x="6" y="32"/>
                  </a:lnTo>
                  <a:lnTo>
                    <a:pt x="8" y="29"/>
                  </a:lnTo>
                  <a:lnTo>
                    <a:pt x="9" y="27"/>
                  </a:lnTo>
                  <a:lnTo>
                    <a:pt x="9" y="27"/>
                  </a:lnTo>
                  <a:lnTo>
                    <a:pt x="9" y="36"/>
                  </a:lnTo>
                  <a:lnTo>
                    <a:pt x="9" y="36"/>
                  </a:lnTo>
                  <a:lnTo>
                    <a:pt x="11" y="36"/>
                  </a:lnTo>
                  <a:lnTo>
                    <a:pt x="14" y="35"/>
                  </a:lnTo>
                  <a:lnTo>
                    <a:pt x="16" y="34"/>
                  </a:lnTo>
                  <a:lnTo>
                    <a:pt x="16" y="34"/>
                  </a:lnTo>
                  <a:lnTo>
                    <a:pt x="18" y="30"/>
                  </a:lnTo>
                  <a:lnTo>
                    <a:pt x="19" y="27"/>
                  </a:lnTo>
                  <a:lnTo>
                    <a:pt x="19" y="27"/>
                  </a:lnTo>
                  <a:lnTo>
                    <a:pt x="19" y="36"/>
                  </a:lnTo>
                  <a:lnTo>
                    <a:pt x="19" y="36"/>
                  </a:lnTo>
                  <a:lnTo>
                    <a:pt x="22" y="35"/>
                  </a:lnTo>
                  <a:lnTo>
                    <a:pt x="26" y="34"/>
                  </a:lnTo>
                  <a:lnTo>
                    <a:pt x="26" y="34"/>
                  </a:lnTo>
                  <a:lnTo>
                    <a:pt x="29" y="30"/>
                  </a:lnTo>
                  <a:lnTo>
                    <a:pt x="29" y="27"/>
                  </a:lnTo>
                  <a:lnTo>
                    <a:pt x="29" y="27"/>
                  </a:lnTo>
                  <a:lnTo>
                    <a:pt x="29" y="34"/>
                  </a:lnTo>
                  <a:lnTo>
                    <a:pt x="29" y="34"/>
                  </a:lnTo>
                  <a:lnTo>
                    <a:pt x="31" y="32"/>
                  </a:lnTo>
                  <a:lnTo>
                    <a:pt x="31" y="32"/>
                  </a:lnTo>
                  <a:lnTo>
                    <a:pt x="35" y="31"/>
                  </a:lnTo>
                  <a:lnTo>
                    <a:pt x="35" y="31"/>
                  </a:lnTo>
                  <a:lnTo>
                    <a:pt x="36" y="30"/>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2" name="Freeform 35"/>
            <p:cNvSpPr>
              <a:spLocks/>
            </p:cNvSpPr>
            <p:nvPr/>
          </p:nvSpPr>
          <p:spPr bwMode="auto">
            <a:xfrm>
              <a:off x="790575" y="700088"/>
              <a:ext cx="73025" cy="80963"/>
            </a:xfrm>
            <a:custGeom>
              <a:avLst/>
              <a:gdLst>
                <a:gd name="T0" fmla="*/ 46 w 46"/>
                <a:gd name="T1" fmla="*/ 38 h 51"/>
                <a:gd name="T2" fmla="*/ 46 w 46"/>
                <a:gd name="T3" fmla="*/ 29 h 51"/>
                <a:gd name="T4" fmla="*/ 46 w 46"/>
                <a:gd name="T5" fmla="*/ 29 h 51"/>
                <a:gd name="T6" fmla="*/ 44 w 46"/>
                <a:gd name="T7" fmla="*/ 28 h 51"/>
                <a:gd name="T8" fmla="*/ 43 w 46"/>
                <a:gd name="T9" fmla="*/ 24 h 51"/>
                <a:gd name="T10" fmla="*/ 43 w 46"/>
                <a:gd name="T11" fmla="*/ 19 h 51"/>
                <a:gd name="T12" fmla="*/ 43 w 46"/>
                <a:gd name="T13" fmla="*/ 19 h 51"/>
                <a:gd name="T14" fmla="*/ 43 w 46"/>
                <a:gd name="T15" fmla="*/ 17 h 51"/>
                <a:gd name="T16" fmla="*/ 44 w 46"/>
                <a:gd name="T17" fmla="*/ 13 h 51"/>
                <a:gd name="T18" fmla="*/ 46 w 46"/>
                <a:gd name="T19" fmla="*/ 11 h 51"/>
                <a:gd name="T20" fmla="*/ 46 w 46"/>
                <a:gd name="T21" fmla="*/ 3 h 51"/>
                <a:gd name="T22" fmla="*/ 46 w 46"/>
                <a:gd name="T23" fmla="*/ 3 h 51"/>
                <a:gd name="T24" fmla="*/ 43 w 46"/>
                <a:gd name="T25" fmla="*/ 1 h 51"/>
                <a:gd name="T26" fmla="*/ 41 w 46"/>
                <a:gd name="T27" fmla="*/ 0 h 51"/>
                <a:gd name="T28" fmla="*/ 38 w 46"/>
                <a:gd name="T29" fmla="*/ 0 h 51"/>
                <a:gd name="T30" fmla="*/ 38 w 46"/>
                <a:gd name="T31" fmla="*/ 27 h 51"/>
                <a:gd name="T32" fmla="*/ 38 w 46"/>
                <a:gd name="T33" fmla="*/ 27 h 51"/>
                <a:gd name="T34" fmla="*/ 37 w 46"/>
                <a:gd name="T35" fmla="*/ 30 h 51"/>
                <a:gd name="T36" fmla="*/ 35 w 46"/>
                <a:gd name="T37" fmla="*/ 34 h 51"/>
                <a:gd name="T38" fmla="*/ 31 w 46"/>
                <a:gd name="T39" fmla="*/ 36 h 51"/>
                <a:gd name="T40" fmla="*/ 26 w 46"/>
                <a:gd name="T41" fmla="*/ 38 h 51"/>
                <a:gd name="T42" fmla="*/ 26 w 46"/>
                <a:gd name="T43" fmla="*/ 38 h 51"/>
                <a:gd name="T44" fmla="*/ 16 w 46"/>
                <a:gd name="T45" fmla="*/ 39 h 51"/>
                <a:gd name="T46" fmla="*/ 8 w 46"/>
                <a:gd name="T47" fmla="*/ 40 h 51"/>
                <a:gd name="T48" fmla="*/ 0 w 46"/>
                <a:gd name="T49" fmla="*/ 40 h 51"/>
                <a:gd name="T50" fmla="*/ 0 w 46"/>
                <a:gd name="T51" fmla="*/ 40 h 51"/>
                <a:gd name="T52" fmla="*/ 1 w 46"/>
                <a:gd name="T53" fmla="*/ 46 h 51"/>
                <a:gd name="T54" fmla="*/ 1 w 46"/>
                <a:gd name="T55" fmla="*/ 46 h 51"/>
                <a:gd name="T56" fmla="*/ 4 w 46"/>
                <a:gd name="T57" fmla="*/ 50 h 51"/>
                <a:gd name="T58" fmla="*/ 5 w 46"/>
                <a:gd name="T59" fmla="*/ 51 h 51"/>
                <a:gd name="T60" fmla="*/ 37 w 46"/>
                <a:gd name="T61" fmla="*/ 51 h 51"/>
                <a:gd name="T62" fmla="*/ 46 w 46"/>
                <a:gd name="T63" fmla="*/ 3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 h="51">
                  <a:moveTo>
                    <a:pt x="46" y="38"/>
                  </a:moveTo>
                  <a:lnTo>
                    <a:pt x="46" y="29"/>
                  </a:lnTo>
                  <a:lnTo>
                    <a:pt x="46" y="29"/>
                  </a:lnTo>
                  <a:lnTo>
                    <a:pt x="44" y="28"/>
                  </a:lnTo>
                  <a:lnTo>
                    <a:pt x="43" y="24"/>
                  </a:lnTo>
                  <a:lnTo>
                    <a:pt x="43" y="19"/>
                  </a:lnTo>
                  <a:lnTo>
                    <a:pt x="43" y="19"/>
                  </a:lnTo>
                  <a:lnTo>
                    <a:pt x="43" y="17"/>
                  </a:lnTo>
                  <a:lnTo>
                    <a:pt x="44" y="13"/>
                  </a:lnTo>
                  <a:lnTo>
                    <a:pt x="46" y="11"/>
                  </a:lnTo>
                  <a:lnTo>
                    <a:pt x="46" y="3"/>
                  </a:lnTo>
                  <a:lnTo>
                    <a:pt x="46" y="3"/>
                  </a:lnTo>
                  <a:lnTo>
                    <a:pt x="43" y="1"/>
                  </a:lnTo>
                  <a:lnTo>
                    <a:pt x="41" y="0"/>
                  </a:lnTo>
                  <a:lnTo>
                    <a:pt x="38" y="0"/>
                  </a:lnTo>
                  <a:lnTo>
                    <a:pt x="38" y="27"/>
                  </a:lnTo>
                  <a:lnTo>
                    <a:pt x="38" y="27"/>
                  </a:lnTo>
                  <a:lnTo>
                    <a:pt x="37" y="30"/>
                  </a:lnTo>
                  <a:lnTo>
                    <a:pt x="35" y="34"/>
                  </a:lnTo>
                  <a:lnTo>
                    <a:pt x="31" y="36"/>
                  </a:lnTo>
                  <a:lnTo>
                    <a:pt x="26" y="38"/>
                  </a:lnTo>
                  <a:lnTo>
                    <a:pt x="26" y="38"/>
                  </a:lnTo>
                  <a:lnTo>
                    <a:pt x="16" y="39"/>
                  </a:lnTo>
                  <a:lnTo>
                    <a:pt x="8" y="40"/>
                  </a:lnTo>
                  <a:lnTo>
                    <a:pt x="0" y="40"/>
                  </a:lnTo>
                  <a:lnTo>
                    <a:pt x="0" y="40"/>
                  </a:lnTo>
                  <a:lnTo>
                    <a:pt x="1" y="46"/>
                  </a:lnTo>
                  <a:lnTo>
                    <a:pt x="1" y="46"/>
                  </a:lnTo>
                  <a:lnTo>
                    <a:pt x="4" y="50"/>
                  </a:lnTo>
                  <a:lnTo>
                    <a:pt x="5" y="51"/>
                  </a:lnTo>
                  <a:lnTo>
                    <a:pt x="37" y="51"/>
                  </a:lnTo>
                  <a:lnTo>
                    <a:pt x="46"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3" name="Freeform 36"/>
            <p:cNvSpPr>
              <a:spLocks/>
            </p:cNvSpPr>
            <p:nvPr/>
          </p:nvSpPr>
          <p:spPr bwMode="auto">
            <a:xfrm>
              <a:off x="795338" y="790575"/>
              <a:ext cx="58738" cy="20638"/>
            </a:xfrm>
            <a:custGeom>
              <a:avLst/>
              <a:gdLst>
                <a:gd name="T0" fmla="*/ 2 w 37"/>
                <a:gd name="T1" fmla="*/ 13 h 13"/>
                <a:gd name="T2" fmla="*/ 34 w 37"/>
                <a:gd name="T3" fmla="*/ 13 h 13"/>
                <a:gd name="T4" fmla="*/ 34 w 37"/>
                <a:gd name="T5" fmla="*/ 13 h 13"/>
                <a:gd name="T6" fmla="*/ 37 w 37"/>
                <a:gd name="T7" fmla="*/ 6 h 13"/>
                <a:gd name="T8" fmla="*/ 35 w 37"/>
                <a:gd name="T9" fmla="*/ 0 h 13"/>
                <a:gd name="T10" fmla="*/ 2 w 37"/>
                <a:gd name="T11" fmla="*/ 0 h 13"/>
                <a:gd name="T12" fmla="*/ 0 w 37"/>
                <a:gd name="T13" fmla="*/ 6 h 13"/>
                <a:gd name="T14" fmla="*/ 2 w 37"/>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3">
                  <a:moveTo>
                    <a:pt x="2" y="13"/>
                  </a:moveTo>
                  <a:lnTo>
                    <a:pt x="34" y="13"/>
                  </a:lnTo>
                  <a:lnTo>
                    <a:pt x="34" y="13"/>
                  </a:lnTo>
                  <a:lnTo>
                    <a:pt x="37" y="6"/>
                  </a:lnTo>
                  <a:lnTo>
                    <a:pt x="35" y="0"/>
                  </a:lnTo>
                  <a:lnTo>
                    <a:pt x="2" y="0"/>
                  </a:lnTo>
                  <a:lnTo>
                    <a:pt x="0" y="6"/>
                  </a:lnTo>
                  <a:lnTo>
                    <a:pt x="2"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4" name="Freeform 37"/>
            <p:cNvSpPr>
              <a:spLocks/>
            </p:cNvSpPr>
            <p:nvPr/>
          </p:nvSpPr>
          <p:spPr bwMode="auto">
            <a:xfrm>
              <a:off x="798513" y="820738"/>
              <a:ext cx="58738" cy="68263"/>
            </a:xfrm>
            <a:custGeom>
              <a:avLst/>
              <a:gdLst>
                <a:gd name="T0" fmla="*/ 32 w 37"/>
                <a:gd name="T1" fmla="*/ 0 h 43"/>
                <a:gd name="T2" fmla="*/ 0 w 37"/>
                <a:gd name="T3" fmla="*/ 0 h 43"/>
                <a:gd name="T4" fmla="*/ 0 w 37"/>
                <a:gd name="T5" fmla="*/ 41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1"/>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5" name="Freeform 38"/>
            <p:cNvSpPr>
              <a:spLocks/>
            </p:cNvSpPr>
            <p:nvPr/>
          </p:nvSpPr>
          <p:spPr bwMode="auto">
            <a:xfrm>
              <a:off x="796925" y="885825"/>
              <a:ext cx="77788" cy="68263"/>
            </a:xfrm>
            <a:custGeom>
              <a:avLst/>
              <a:gdLst>
                <a:gd name="T0" fmla="*/ 49 w 49"/>
                <a:gd name="T1" fmla="*/ 12 h 43"/>
                <a:gd name="T2" fmla="*/ 49 w 49"/>
                <a:gd name="T3" fmla="*/ 12 h 43"/>
                <a:gd name="T4" fmla="*/ 43 w 49"/>
                <a:gd name="T5" fmla="*/ 7 h 43"/>
                <a:gd name="T6" fmla="*/ 43 w 49"/>
                <a:gd name="T7" fmla="*/ 7 h 43"/>
                <a:gd name="T8" fmla="*/ 42 w 49"/>
                <a:gd name="T9" fmla="*/ 0 h 43"/>
                <a:gd name="T10" fmla="*/ 32 w 49"/>
                <a:gd name="T11" fmla="*/ 8 h 43"/>
                <a:gd name="T12" fmla="*/ 0 w 49"/>
                <a:gd name="T13" fmla="*/ 8 h 43"/>
                <a:gd name="T14" fmla="*/ 0 w 49"/>
                <a:gd name="T15" fmla="*/ 8 h 43"/>
                <a:gd name="T16" fmla="*/ 0 w 49"/>
                <a:gd name="T17" fmla="*/ 19 h 43"/>
                <a:gd name="T18" fmla="*/ 0 w 49"/>
                <a:gd name="T19" fmla="*/ 31 h 43"/>
                <a:gd name="T20" fmla="*/ 0 w 49"/>
                <a:gd name="T21" fmla="*/ 31 h 43"/>
                <a:gd name="T22" fmla="*/ 7 w 49"/>
                <a:gd name="T23" fmla="*/ 37 h 43"/>
                <a:gd name="T24" fmla="*/ 16 w 49"/>
                <a:gd name="T25" fmla="*/ 43 h 43"/>
                <a:gd name="T26" fmla="*/ 37 w 49"/>
                <a:gd name="T27" fmla="*/ 18 h 43"/>
                <a:gd name="T28" fmla="*/ 49 w 49"/>
                <a:gd name="T29" fmla="*/ 1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3">
                  <a:moveTo>
                    <a:pt x="49" y="12"/>
                  </a:moveTo>
                  <a:lnTo>
                    <a:pt x="49" y="12"/>
                  </a:lnTo>
                  <a:lnTo>
                    <a:pt x="43" y="7"/>
                  </a:lnTo>
                  <a:lnTo>
                    <a:pt x="43" y="7"/>
                  </a:lnTo>
                  <a:lnTo>
                    <a:pt x="42" y="0"/>
                  </a:lnTo>
                  <a:lnTo>
                    <a:pt x="32" y="8"/>
                  </a:lnTo>
                  <a:lnTo>
                    <a:pt x="0" y="8"/>
                  </a:lnTo>
                  <a:lnTo>
                    <a:pt x="0" y="8"/>
                  </a:lnTo>
                  <a:lnTo>
                    <a:pt x="0" y="19"/>
                  </a:lnTo>
                  <a:lnTo>
                    <a:pt x="0" y="31"/>
                  </a:lnTo>
                  <a:lnTo>
                    <a:pt x="0" y="31"/>
                  </a:lnTo>
                  <a:lnTo>
                    <a:pt x="7" y="37"/>
                  </a:lnTo>
                  <a:lnTo>
                    <a:pt x="16" y="43"/>
                  </a:lnTo>
                  <a:lnTo>
                    <a:pt x="37" y="18"/>
                  </a:lnTo>
                  <a:lnTo>
                    <a:pt x="49"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6" name="Freeform 39"/>
            <p:cNvSpPr>
              <a:spLocks/>
            </p:cNvSpPr>
            <p:nvPr/>
          </p:nvSpPr>
          <p:spPr bwMode="auto">
            <a:xfrm>
              <a:off x="833438" y="911225"/>
              <a:ext cx="115888" cy="68263"/>
            </a:xfrm>
            <a:custGeom>
              <a:avLst/>
              <a:gdLst>
                <a:gd name="T0" fmla="*/ 19 w 73"/>
                <a:gd name="T1" fmla="*/ 5 h 43"/>
                <a:gd name="T2" fmla="*/ 0 w 73"/>
                <a:gd name="T3" fmla="*/ 30 h 43"/>
                <a:gd name="T4" fmla="*/ 31 w 73"/>
                <a:gd name="T5" fmla="*/ 43 h 43"/>
                <a:gd name="T6" fmla="*/ 31 w 73"/>
                <a:gd name="T7" fmla="*/ 43 h 43"/>
                <a:gd name="T8" fmla="*/ 45 w 73"/>
                <a:gd name="T9" fmla="*/ 35 h 43"/>
                <a:gd name="T10" fmla="*/ 58 w 73"/>
                <a:gd name="T11" fmla="*/ 26 h 43"/>
                <a:gd name="T12" fmla="*/ 73 w 73"/>
                <a:gd name="T13" fmla="*/ 16 h 43"/>
                <a:gd name="T14" fmla="*/ 30 w 73"/>
                <a:gd name="T15" fmla="*/ 0 h 43"/>
                <a:gd name="T16" fmla="*/ 19 w 73"/>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43">
                  <a:moveTo>
                    <a:pt x="19" y="5"/>
                  </a:moveTo>
                  <a:lnTo>
                    <a:pt x="0" y="30"/>
                  </a:lnTo>
                  <a:lnTo>
                    <a:pt x="31" y="43"/>
                  </a:lnTo>
                  <a:lnTo>
                    <a:pt x="31" y="43"/>
                  </a:lnTo>
                  <a:lnTo>
                    <a:pt x="45" y="35"/>
                  </a:lnTo>
                  <a:lnTo>
                    <a:pt x="58" y="26"/>
                  </a:lnTo>
                  <a:lnTo>
                    <a:pt x="73" y="16"/>
                  </a:lnTo>
                  <a:lnTo>
                    <a:pt x="30" y="0"/>
                  </a:lnTo>
                  <a:lnTo>
                    <a:pt x="1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7" name="Freeform 40"/>
            <p:cNvSpPr>
              <a:spLocks/>
            </p:cNvSpPr>
            <p:nvPr/>
          </p:nvSpPr>
          <p:spPr bwMode="auto">
            <a:xfrm>
              <a:off x="866775" y="666750"/>
              <a:ext cx="30163" cy="123825"/>
            </a:xfrm>
            <a:custGeom>
              <a:avLst/>
              <a:gdLst>
                <a:gd name="T0" fmla="*/ 15 w 19"/>
                <a:gd name="T1" fmla="*/ 33 h 78"/>
                <a:gd name="T2" fmla="*/ 15 w 19"/>
                <a:gd name="T3" fmla="*/ 33 h 78"/>
                <a:gd name="T4" fmla="*/ 15 w 19"/>
                <a:gd name="T5" fmla="*/ 7 h 78"/>
                <a:gd name="T6" fmla="*/ 15 w 19"/>
                <a:gd name="T7" fmla="*/ 7 h 78"/>
                <a:gd name="T8" fmla="*/ 16 w 19"/>
                <a:gd name="T9" fmla="*/ 5 h 78"/>
                <a:gd name="T10" fmla="*/ 16 w 19"/>
                <a:gd name="T11" fmla="*/ 5 h 78"/>
                <a:gd name="T12" fmla="*/ 16 w 19"/>
                <a:gd name="T13" fmla="*/ 2 h 78"/>
                <a:gd name="T14" fmla="*/ 16 w 19"/>
                <a:gd name="T15" fmla="*/ 0 h 78"/>
                <a:gd name="T16" fmla="*/ 1 w 19"/>
                <a:gd name="T17" fmla="*/ 0 h 78"/>
                <a:gd name="T18" fmla="*/ 1 w 19"/>
                <a:gd name="T19" fmla="*/ 0 h 78"/>
                <a:gd name="T20" fmla="*/ 1 w 19"/>
                <a:gd name="T21" fmla="*/ 3 h 78"/>
                <a:gd name="T22" fmla="*/ 1 w 19"/>
                <a:gd name="T23" fmla="*/ 3 h 78"/>
                <a:gd name="T24" fmla="*/ 1 w 19"/>
                <a:gd name="T25" fmla="*/ 6 h 78"/>
                <a:gd name="T26" fmla="*/ 3 w 19"/>
                <a:gd name="T27" fmla="*/ 7 h 78"/>
                <a:gd name="T28" fmla="*/ 3 w 19"/>
                <a:gd name="T29" fmla="*/ 33 h 78"/>
                <a:gd name="T30" fmla="*/ 3 w 19"/>
                <a:gd name="T31" fmla="*/ 33 h 78"/>
                <a:gd name="T32" fmla="*/ 1 w 19"/>
                <a:gd name="T33" fmla="*/ 34 h 78"/>
                <a:gd name="T34" fmla="*/ 0 w 19"/>
                <a:gd name="T35" fmla="*/ 40 h 78"/>
                <a:gd name="T36" fmla="*/ 0 w 19"/>
                <a:gd name="T37" fmla="*/ 40 h 78"/>
                <a:gd name="T38" fmla="*/ 0 w 19"/>
                <a:gd name="T39" fmla="*/ 44 h 78"/>
                <a:gd name="T40" fmla="*/ 1 w 19"/>
                <a:gd name="T41" fmla="*/ 48 h 78"/>
                <a:gd name="T42" fmla="*/ 4 w 19"/>
                <a:gd name="T43" fmla="*/ 50 h 78"/>
                <a:gd name="T44" fmla="*/ 3 w 19"/>
                <a:gd name="T45" fmla="*/ 71 h 78"/>
                <a:gd name="T46" fmla="*/ 3 w 19"/>
                <a:gd name="T47" fmla="*/ 71 h 78"/>
                <a:gd name="T48" fmla="*/ 3 w 19"/>
                <a:gd name="T49" fmla="*/ 72 h 78"/>
                <a:gd name="T50" fmla="*/ 1 w 19"/>
                <a:gd name="T51" fmla="*/ 75 h 78"/>
                <a:gd name="T52" fmla="*/ 1 w 19"/>
                <a:gd name="T53" fmla="*/ 75 h 78"/>
                <a:gd name="T54" fmla="*/ 1 w 19"/>
                <a:gd name="T55" fmla="*/ 78 h 78"/>
                <a:gd name="T56" fmla="*/ 16 w 19"/>
                <a:gd name="T57" fmla="*/ 78 h 78"/>
                <a:gd name="T58" fmla="*/ 16 w 19"/>
                <a:gd name="T59" fmla="*/ 78 h 78"/>
                <a:gd name="T60" fmla="*/ 16 w 19"/>
                <a:gd name="T61" fmla="*/ 73 h 78"/>
                <a:gd name="T62" fmla="*/ 16 w 19"/>
                <a:gd name="T63" fmla="*/ 73 h 78"/>
                <a:gd name="T64" fmla="*/ 15 w 19"/>
                <a:gd name="T65" fmla="*/ 71 h 78"/>
                <a:gd name="T66" fmla="*/ 15 w 19"/>
                <a:gd name="T67" fmla="*/ 50 h 78"/>
                <a:gd name="T68" fmla="*/ 15 w 19"/>
                <a:gd name="T69" fmla="*/ 50 h 78"/>
                <a:gd name="T70" fmla="*/ 17 w 19"/>
                <a:gd name="T71" fmla="*/ 46 h 78"/>
                <a:gd name="T72" fmla="*/ 17 w 19"/>
                <a:gd name="T73" fmla="*/ 44 h 78"/>
                <a:gd name="T74" fmla="*/ 19 w 19"/>
                <a:gd name="T75" fmla="*/ 42 h 78"/>
                <a:gd name="T76" fmla="*/ 19 w 19"/>
                <a:gd name="T77" fmla="*/ 42 h 78"/>
                <a:gd name="T78" fmla="*/ 16 w 19"/>
                <a:gd name="T79" fmla="*/ 35 h 78"/>
                <a:gd name="T80" fmla="*/ 15 w 19"/>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 h="78">
                  <a:moveTo>
                    <a:pt x="15" y="33"/>
                  </a:moveTo>
                  <a:lnTo>
                    <a:pt x="15" y="33"/>
                  </a:lnTo>
                  <a:lnTo>
                    <a:pt x="15" y="7"/>
                  </a:lnTo>
                  <a:lnTo>
                    <a:pt x="15" y="7"/>
                  </a:lnTo>
                  <a:lnTo>
                    <a:pt x="16" y="5"/>
                  </a:lnTo>
                  <a:lnTo>
                    <a:pt x="16" y="5"/>
                  </a:lnTo>
                  <a:lnTo>
                    <a:pt x="16" y="2"/>
                  </a:lnTo>
                  <a:lnTo>
                    <a:pt x="16" y="0"/>
                  </a:lnTo>
                  <a:lnTo>
                    <a:pt x="1" y="0"/>
                  </a:lnTo>
                  <a:lnTo>
                    <a:pt x="1" y="0"/>
                  </a:lnTo>
                  <a:lnTo>
                    <a:pt x="1" y="3"/>
                  </a:lnTo>
                  <a:lnTo>
                    <a:pt x="1" y="3"/>
                  </a:lnTo>
                  <a:lnTo>
                    <a:pt x="1" y="6"/>
                  </a:lnTo>
                  <a:lnTo>
                    <a:pt x="3" y="7"/>
                  </a:lnTo>
                  <a:lnTo>
                    <a:pt x="3" y="33"/>
                  </a:lnTo>
                  <a:lnTo>
                    <a:pt x="3" y="33"/>
                  </a:lnTo>
                  <a:lnTo>
                    <a:pt x="1" y="34"/>
                  </a:lnTo>
                  <a:lnTo>
                    <a:pt x="0" y="40"/>
                  </a:lnTo>
                  <a:lnTo>
                    <a:pt x="0" y="40"/>
                  </a:lnTo>
                  <a:lnTo>
                    <a:pt x="0" y="44"/>
                  </a:lnTo>
                  <a:lnTo>
                    <a:pt x="1" y="48"/>
                  </a:lnTo>
                  <a:lnTo>
                    <a:pt x="4" y="50"/>
                  </a:lnTo>
                  <a:lnTo>
                    <a:pt x="3" y="71"/>
                  </a:lnTo>
                  <a:lnTo>
                    <a:pt x="3" y="71"/>
                  </a:lnTo>
                  <a:lnTo>
                    <a:pt x="3" y="72"/>
                  </a:lnTo>
                  <a:lnTo>
                    <a:pt x="1" y="75"/>
                  </a:lnTo>
                  <a:lnTo>
                    <a:pt x="1" y="75"/>
                  </a:lnTo>
                  <a:lnTo>
                    <a:pt x="1" y="78"/>
                  </a:lnTo>
                  <a:lnTo>
                    <a:pt x="16" y="78"/>
                  </a:lnTo>
                  <a:lnTo>
                    <a:pt x="16" y="78"/>
                  </a:lnTo>
                  <a:lnTo>
                    <a:pt x="16" y="73"/>
                  </a:lnTo>
                  <a:lnTo>
                    <a:pt x="16" y="73"/>
                  </a:lnTo>
                  <a:lnTo>
                    <a:pt x="15" y="71"/>
                  </a:lnTo>
                  <a:lnTo>
                    <a:pt x="15" y="50"/>
                  </a:lnTo>
                  <a:lnTo>
                    <a:pt x="15" y="50"/>
                  </a:lnTo>
                  <a:lnTo>
                    <a:pt x="17" y="46"/>
                  </a:lnTo>
                  <a:lnTo>
                    <a:pt x="17" y="44"/>
                  </a:lnTo>
                  <a:lnTo>
                    <a:pt x="19" y="42"/>
                  </a:lnTo>
                  <a:lnTo>
                    <a:pt x="19" y="42"/>
                  </a:lnTo>
                  <a:lnTo>
                    <a:pt x="16" y="35"/>
                  </a:lnTo>
                  <a:lnTo>
                    <a:pt x="15"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8" name="Freeform 41"/>
            <p:cNvSpPr>
              <a:spLocks/>
            </p:cNvSpPr>
            <p:nvPr/>
          </p:nvSpPr>
          <p:spPr bwMode="auto">
            <a:xfrm>
              <a:off x="896938" y="703263"/>
              <a:ext cx="80963" cy="58738"/>
            </a:xfrm>
            <a:custGeom>
              <a:avLst/>
              <a:gdLst>
                <a:gd name="T0" fmla="*/ 28 w 51"/>
                <a:gd name="T1" fmla="*/ 31 h 37"/>
                <a:gd name="T2" fmla="*/ 51 w 51"/>
                <a:gd name="T3" fmla="*/ 6 h 37"/>
                <a:gd name="T4" fmla="*/ 51 w 51"/>
                <a:gd name="T5" fmla="*/ 6 h 37"/>
                <a:gd name="T6" fmla="*/ 17 w 51"/>
                <a:gd name="T7" fmla="*/ 6 h 37"/>
                <a:gd name="T8" fmla="*/ 17 w 51"/>
                <a:gd name="T9" fmla="*/ 6 h 37"/>
                <a:gd name="T10" fmla="*/ 13 w 51"/>
                <a:gd name="T11" fmla="*/ 5 h 37"/>
                <a:gd name="T12" fmla="*/ 9 w 51"/>
                <a:gd name="T13" fmla="*/ 3 h 37"/>
                <a:gd name="T14" fmla="*/ 5 w 51"/>
                <a:gd name="T15" fmla="*/ 0 h 37"/>
                <a:gd name="T16" fmla="*/ 3 w 51"/>
                <a:gd name="T17" fmla="*/ 0 h 37"/>
                <a:gd name="T18" fmla="*/ 3 w 51"/>
                <a:gd name="T19" fmla="*/ 0 h 37"/>
                <a:gd name="T20" fmla="*/ 0 w 51"/>
                <a:gd name="T21" fmla="*/ 7 h 37"/>
                <a:gd name="T22" fmla="*/ 0 w 51"/>
                <a:gd name="T23" fmla="*/ 7 h 37"/>
                <a:gd name="T24" fmla="*/ 2 w 51"/>
                <a:gd name="T25" fmla="*/ 11 h 37"/>
                <a:gd name="T26" fmla="*/ 3 w 51"/>
                <a:gd name="T27" fmla="*/ 14 h 37"/>
                <a:gd name="T28" fmla="*/ 5 w 51"/>
                <a:gd name="T29" fmla="*/ 19 h 37"/>
                <a:gd name="T30" fmla="*/ 5 w 51"/>
                <a:gd name="T31" fmla="*/ 19 h 37"/>
                <a:gd name="T32" fmla="*/ 5 w 51"/>
                <a:gd name="T33" fmla="*/ 22 h 37"/>
                <a:gd name="T34" fmla="*/ 2 w 51"/>
                <a:gd name="T35" fmla="*/ 26 h 37"/>
                <a:gd name="T36" fmla="*/ 0 w 51"/>
                <a:gd name="T37" fmla="*/ 28 h 37"/>
                <a:gd name="T38" fmla="*/ 0 w 51"/>
                <a:gd name="T39" fmla="*/ 28 h 37"/>
                <a:gd name="T40" fmla="*/ 5 w 51"/>
                <a:gd name="T41" fmla="*/ 37 h 37"/>
                <a:gd name="T42" fmla="*/ 5 w 51"/>
                <a:gd name="T43" fmla="*/ 37 h 37"/>
                <a:gd name="T44" fmla="*/ 8 w 51"/>
                <a:gd name="T45" fmla="*/ 34 h 37"/>
                <a:gd name="T46" fmla="*/ 18 w 51"/>
                <a:gd name="T47" fmla="*/ 31 h 37"/>
                <a:gd name="T48" fmla="*/ 18 w 51"/>
                <a:gd name="T49" fmla="*/ 31 h 37"/>
                <a:gd name="T50" fmla="*/ 28 w 51"/>
                <a:gd name="T5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7">
                  <a:moveTo>
                    <a:pt x="28" y="31"/>
                  </a:moveTo>
                  <a:lnTo>
                    <a:pt x="51" y="6"/>
                  </a:lnTo>
                  <a:lnTo>
                    <a:pt x="51" y="6"/>
                  </a:lnTo>
                  <a:lnTo>
                    <a:pt x="17" y="6"/>
                  </a:lnTo>
                  <a:lnTo>
                    <a:pt x="17" y="6"/>
                  </a:lnTo>
                  <a:lnTo>
                    <a:pt x="13" y="5"/>
                  </a:lnTo>
                  <a:lnTo>
                    <a:pt x="9" y="3"/>
                  </a:lnTo>
                  <a:lnTo>
                    <a:pt x="5" y="0"/>
                  </a:lnTo>
                  <a:lnTo>
                    <a:pt x="3" y="0"/>
                  </a:lnTo>
                  <a:lnTo>
                    <a:pt x="3" y="0"/>
                  </a:lnTo>
                  <a:lnTo>
                    <a:pt x="0" y="7"/>
                  </a:lnTo>
                  <a:lnTo>
                    <a:pt x="0" y="7"/>
                  </a:lnTo>
                  <a:lnTo>
                    <a:pt x="2" y="11"/>
                  </a:lnTo>
                  <a:lnTo>
                    <a:pt x="3" y="14"/>
                  </a:lnTo>
                  <a:lnTo>
                    <a:pt x="5" y="19"/>
                  </a:lnTo>
                  <a:lnTo>
                    <a:pt x="5" y="19"/>
                  </a:lnTo>
                  <a:lnTo>
                    <a:pt x="5" y="22"/>
                  </a:lnTo>
                  <a:lnTo>
                    <a:pt x="2" y="26"/>
                  </a:lnTo>
                  <a:lnTo>
                    <a:pt x="0" y="28"/>
                  </a:lnTo>
                  <a:lnTo>
                    <a:pt x="0" y="28"/>
                  </a:lnTo>
                  <a:lnTo>
                    <a:pt x="5" y="37"/>
                  </a:lnTo>
                  <a:lnTo>
                    <a:pt x="5" y="37"/>
                  </a:lnTo>
                  <a:lnTo>
                    <a:pt x="8" y="34"/>
                  </a:lnTo>
                  <a:lnTo>
                    <a:pt x="18" y="31"/>
                  </a:lnTo>
                  <a:lnTo>
                    <a:pt x="18" y="31"/>
                  </a:lnTo>
                  <a:lnTo>
                    <a:pt x="28"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9" name="Freeform 42"/>
            <p:cNvSpPr>
              <a:spLocks/>
            </p:cNvSpPr>
            <p:nvPr/>
          </p:nvSpPr>
          <p:spPr bwMode="auto">
            <a:xfrm>
              <a:off x="998538" y="625475"/>
              <a:ext cx="161925" cy="127000"/>
            </a:xfrm>
            <a:custGeom>
              <a:avLst/>
              <a:gdLst>
                <a:gd name="T0" fmla="*/ 102 w 102"/>
                <a:gd name="T1" fmla="*/ 41 h 80"/>
                <a:gd name="T2" fmla="*/ 99 w 102"/>
                <a:gd name="T3" fmla="*/ 39 h 80"/>
                <a:gd name="T4" fmla="*/ 93 w 102"/>
                <a:gd name="T5" fmla="*/ 42 h 80"/>
                <a:gd name="T6" fmla="*/ 90 w 102"/>
                <a:gd name="T7" fmla="*/ 43 h 80"/>
                <a:gd name="T8" fmla="*/ 89 w 102"/>
                <a:gd name="T9" fmla="*/ 50 h 80"/>
                <a:gd name="T10" fmla="*/ 87 w 102"/>
                <a:gd name="T11" fmla="*/ 48 h 80"/>
                <a:gd name="T12" fmla="*/ 81 w 102"/>
                <a:gd name="T13" fmla="*/ 47 h 80"/>
                <a:gd name="T14" fmla="*/ 76 w 102"/>
                <a:gd name="T15" fmla="*/ 48 h 80"/>
                <a:gd name="T16" fmla="*/ 78 w 102"/>
                <a:gd name="T17" fmla="*/ 54 h 80"/>
                <a:gd name="T18" fmla="*/ 76 w 102"/>
                <a:gd name="T19" fmla="*/ 60 h 80"/>
                <a:gd name="T20" fmla="*/ 73 w 102"/>
                <a:gd name="T21" fmla="*/ 60 h 80"/>
                <a:gd name="T22" fmla="*/ 68 w 102"/>
                <a:gd name="T23" fmla="*/ 56 h 80"/>
                <a:gd name="T24" fmla="*/ 68 w 102"/>
                <a:gd name="T25" fmla="*/ 53 h 80"/>
                <a:gd name="T26" fmla="*/ 62 w 102"/>
                <a:gd name="T27" fmla="*/ 55 h 80"/>
                <a:gd name="T28" fmla="*/ 59 w 102"/>
                <a:gd name="T29" fmla="*/ 53 h 80"/>
                <a:gd name="T30" fmla="*/ 60 w 102"/>
                <a:gd name="T31" fmla="*/ 47 h 80"/>
                <a:gd name="T32" fmla="*/ 70 w 102"/>
                <a:gd name="T33" fmla="*/ 44 h 80"/>
                <a:gd name="T34" fmla="*/ 68 w 102"/>
                <a:gd name="T35" fmla="*/ 41 h 80"/>
                <a:gd name="T36" fmla="*/ 65 w 102"/>
                <a:gd name="T37" fmla="*/ 36 h 80"/>
                <a:gd name="T38" fmla="*/ 61 w 102"/>
                <a:gd name="T39" fmla="*/ 34 h 80"/>
                <a:gd name="T40" fmla="*/ 55 w 102"/>
                <a:gd name="T41" fmla="*/ 36 h 80"/>
                <a:gd name="T42" fmla="*/ 57 w 102"/>
                <a:gd name="T43" fmla="*/ 34 h 80"/>
                <a:gd name="T44" fmla="*/ 60 w 102"/>
                <a:gd name="T45" fmla="*/ 29 h 80"/>
                <a:gd name="T46" fmla="*/ 60 w 102"/>
                <a:gd name="T47" fmla="*/ 23 h 80"/>
                <a:gd name="T48" fmla="*/ 56 w 102"/>
                <a:gd name="T49" fmla="*/ 17 h 80"/>
                <a:gd name="T50" fmla="*/ 56 w 102"/>
                <a:gd name="T51" fmla="*/ 17 h 80"/>
                <a:gd name="T52" fmla="*/ 52 w 102"/>
                <a:gd name="T53" fmla="*/ 18 h 80"/>
                <a:gd name="T54" fmla="*/ 45 w 102"/>
                <a:gd name="T55" fmla="*/ 22 h 80"/>
                <a:gd name="T56" fmla="*/ 44 w 102"/>
                <a:gd name="T57" fmla="*/ 26 h 80"/>
                <a:gd name="T58" fmla="*/ 44 w 102"/>
                <a:gd name="T59" fmla="*/ 31 h 80"/>
                <a:gd name="T60" fmla="*/ 41 w 102"/>
                <a:gd name="T61" fmla="*/ 27 h 80"/>
                <a:gd name="T62" fmla="*/ 36 w 102"/>
                <a:gd name="T63" fmla="*/ 23 h 80"/>
                <a:gd name="T64" fmla="*/ 33 w 102"/>
                <a:gd name="T65" fmla="*/ 23 h 80"/>
                <a:gd name="T66" fmla="*/ 28 w 102"/>
                <a:gd name="T67" fmla="*/ 26 h 80"/>
                <a:gd name="T68" fmla="*/ 31 w 102"/>
                <a:gd name="T69" fmla="*/ 31 h 80"/>
                <a:gd name="T70" fmla="*/ 31 w 102"/>
                <a:gd name="T71" fmla="*/ 38 h 80"/>
                <a:gd name="T72" fmla="*/ 28 w 102"/>
                <a:gd name="T73" fmla="*/ 39 h 80"/>
                <a:gd name="T74" fmla="*/ 23 w 102"/>
                <a:gd name="T75" fmla="*/ 36 h 80"/>
                <a:gd name="T76" fmla="*/ 22 w 102"/>
                <a:gd name="T77" fmla="*/ 32 h 80"/>
                <a:gd name="T78" fmla="*/ 17 w 102"/>
                <a:gd name="T79" fmla="*/ 36 h 80"/>
                <a:gd name="T80" fmla="*/ 13 w 102"/>
                <a:gd name="T81" fmla="*/ 34 h 80"/>
                <a:gd name="T82" fmla="*/ 11 w 102"/>
                <a:gd name="T83" fmla="*/ 28 h 80"/>
                <a:gd name="T84" fmla="*/ 20 w 102"/>
                <a:gd name="T85" fmla="*/ 23 h 80"/>
                <a:gd name="T86" fmla="*/ 19 w 102"/>
                <a:gd name="T87" fmla="*/ 22 h 80"/>
                <a:gd name="T88" fmla="*/ 14 w 102"/>
                <a:gd name="T89" fmla="*/ 16 h 80"/>
                <a:gd name="T90" fmla="*/ 9 w 102"/>
                <a:gd name="T91" fmla="*/ 16 h 80"/>
                <a:gd name="T92" fmla="*/ 12 w 102"/>
                <a:gd name="T93" fmla="*/ 12 h 80"/>
                <a:gd name="T94" fmla="*/ 13 w 102"/>
                <a:gd name="T95" fmla="*/ 6 h 80"/>
                <a:gd name="T96" fmla="*/ 12 w 102"/>
                <a:gd name="T97" fmla="*/ 4 h 80"/>
                <a:gd name="T98" fmla="*/ 8 w 102"/>
                <a:gd name="T99" fmla="*/ 0 h 80"/>
                <a:gd name="T100" fmla="*/ 23 w 102"/>
                <a:gd name="T101" fmla="*/ 59 h 80"/>
                <a:gd name="T102" fmla="*/ 30 w 102"/>
                <a:gd name="T103" fmla="*/ 55 h 80"/>
                <a:gd name="T104" fmla="*/ 34 w 102"/>
                <a:gd name="T105" fmla="*/ 53 h 80"/>
                <a:gd name="T106" fmla="*/ 44 w 102"/>
                <a:gd name="T107" fmla="*/ 54 h 80"/>
                <a:gd name="T108" fmla="*/ 47 w 102"/>
                <a:gd name="T109" fmla="*/ 55 h 80"/>
                <a:gd name="T110" fmla="*/ 55 w 102"/>
                <a:gd name="T111" fmla="*/ 60 h 80"/>
                <a:gd name="T112" fmla="*/ 56 w 102"/>
                <a:gd name="T113" fmla="*/ 66 h 80"/>
                <a:gd name="T114" fmla="*/ 56 w 102"/>
                <a:gd name="T115" fmla="*/ 70 h 80"/>
                <a:gd name="T116" fmla="*/ 71 w 102"/>
                <a:gd name="T1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 h="80">
                  <a:moveTo>
                    <a:pt x="71" y="80"/>
                  </a:moveTo>
                  <a:lnTo>
                    <a:pt x="102" y="41"/>
                  </a:lnTo>
                  <a:lnTo>
                    <a:pt x="102" y="41"/>
                  </a:lnTo>
                  <a:lnTo>
                    <a:pt x="99" y="39"/>
                  </a:lnTo>
                  <a:lnTo>
                    <a:pt x="97" y="41"/>
                  </a:lnTo>
                  <a:lnTo>
                    <a:pt x="93" y="42"/>
                  </a:lnTo>
                  <a:lnTo>
                    <a:pt x="93" y="42"/>
                  </a:lnTo>
                  <a:lnTo>
                    <a:pt x="90" y="43"/>
                  </a:lnTo>
                  <a:lnTo>
                    <a:pt x="89" y="47"/>
                  </a:lnTo>
                  <a:lnTo>
                    <a:pt x="89" y="50"/>
                  </a:lnTo>
                  <a:lnTo>
                    <a:pt x="89" y="50"/>
                  </a:lnTo>
                  <a:lnTo>
                    <a:pt x="87" y="48"/>
                  </a:lnTo>
                  <a:lnTo>
                    <a:pt x="86" y="47"/>
                  </a:lnTo>
                  <a:lnTo>
                    <a:pt x="81" y="47"/>
                  </a:lnTo>
                  <a:lnTo>
                    <a:pt x="77" y="47"/>
                  </a:lnTo>
                  <a:lnTo>
                    <a:pt x="76" y="48"/>
                  </a:lnTo>
                  <a:lnTo>
                    <a:pt x="76" y="48"/>
                  </a:lnTo>
                  <a:lnTo>
                    <a:pt x="78" y="54"/>
                  </a:lnTo>
                  <a:lnTo>
                    <a:pt x="78" y="58"/>
                  </a:lnTo>
                  <a:lnTo>
                    <a:pt x="76" y="60"/>
                  </a:lnTo>
                  <a:lnTo>
                    <a:pt x="73" y="60"/>
                  </a:lnTo>
                  <a:lnTo>
                    <a:pt x="73" y="60"/>
                  </a:lnTo>
                  <a:lnTo>
                    <a:pt x="70" y="59"/>
                  </a:lnTo>
                  <a:lnTo>
                    <a:pt x="68" y="56"/>
                  </a:lnTo>
                  <a:lnTo>
                    <a:pt x="68" y="53"/>
                  </a:lnTo>
                  <a:lnTo>
                    <a:pt x="68" y="53"/>
                  </a:lnTo>
                  <a:lnTo>
                    <a:pt x="65" y="55"/>
                  </a:lnTo>
                  <a:lnTo>
                    <a:pt x="62" y="55"/>
                  </a:lnTo>
                  <a:lnTo>
                    <a:pt x="59" y="53"/>
                  </a:lnTo>
                  <a:lnTo>
                    <a:pt x="59" y="53"/>
                  </a:lnTo>
                  <a:lnTo>
                    <a:pt x="57" y="50"/>
                  </a:lnTo>
                  <a:lnTo>
                    <a:pt x="60" y="47"/>
                  </a:lnTo>
                  <a:lnTo>
                    <a:pt x="63" y="45"/>
                  </a:lnTo>
                  <a:lnTo>
                    <a:pt x="70" y="44"/>
                  </a:lnTo>
                  <a:lnTo>
                    <a:pt x="70" y="44"/>
                  </a:lnTo>
                  <a:lnTo>
                    <a:pt x="68" y="41"/>
                  </a:lnTo>
                  <a:lnTo>
                    <a:pt x="67" y="38"/>
                  </a:lnTo>
                  <a:lnTo>
                    <a:pt x="65" y="36"/>
                  </a:lnTo>
                  <a:lnTo>
                    <a:pt x="65" y="36"/>
                  </a:lnTo>
                  <a:lnTo>
                    <a:pt x="61" y="34"/>
                  </a:lnTo>
                  <a:lnTo>
                    <a:pt x="59" y="34"/>
                  </a:lnTo>
                  <a:lnTo>
                    <a:pt x="55" y="36"/>
                  </a:lnTo>
                  <a:lnTo>
                    <a:pt x="55" y="36"/>
                  </a:lnTo>
                  <a:lnTo>
                    <a:pt x="57" y="34"/>
                  </a:lnTo>
                  <a:lnTo>
                    <a:pt x="59" y="32"/>
                  </a:lnTo>
                  <a:lnTo>
                    <a:pt x="60" y="29"/>
                  </a:lnTo>
                  <a:lnTo>
                    <a:pt x="60" y="29"/>
                  </a:lnTo>
                  <a:lnTo>
                    <a:pt x="60" y="23"/>
                  </a:lnTo>
                  <a:lnTo>
                    <a:pt x="59"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5"/>
                  </a:lnTo>
                  <a:lnTo>
                    <a:pt x="36" y="23"/>
                  </a:lnTo>
                  <a:lnTo>
                    <a:pt x="36" y="23"/>
                  </a:lnTo>
                  <a:lnTo>
                    <a:pt x="33" y="23"/>
                  </a:lnTo>
                  <a:lnTo>
                    <a:pt x="30" y="25"/>
                  </a:lnTo>
                  <a:lnTo>
                    <a:pt x="28" y="26"/>
                  </a:lnTo>
                  <a:lnTo>
                    <a:pt x="28" y="26"/>
                  </a:lnTo>
                  <a:lnTo>
                    <a:pt x="31" y="31"/>
                  </a:lnTo>
                  <a:lnTo>
                    <a:pt x="31" y="36"/>
                  </a:lnTo>
                  <a:lnTo>
                    <a:pt x="31" y="38"/>
                  </a:lnTo>
                  <a:lnTo>
                    <a:pt x="28" y="39"/>
                  </a:lnTo>
                  <a:lnTo>
                    <a:pt x="28" y="39"/>
                  </a:lnTo>
                  <a:lnTo>
                    <a:pt x="24" y="38"/>
                  </a:lnTo>
                  <a:lnTo>
                    <a:pt x="23" y="36"/>
                  </a:lnTo>
                  <a:lnTo>
                    <a:pt x="22" y="32"/>
                  </a:lnTo>
                  <a:lnTo>
                    <a:pt x="22" y="32"/>
                  </a:lnTo>
                  <a:lnTo>
                    <a:pt x="19" y="34"/>
                  </a:lnTo>
                  <a:lnTo>
                    <a:pt x="17" y="36"/>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3"/>
                  </a:lnTo>
                  <a:lnTo>
                    <a:pt x="39" y="53"/>
                  </a:lnTo>
                  <a:lnTo>
                    <a:pt x="44" y="54"/>
                  </a:lnTo>
                  <a:lnTo>
                    <a:pt x="47" y="55"/>
                  </a:lnTo>
                  <a:lnTo>
                    <a:pt x="47" y="55"/>
                  </a:lnTo>
                  <a:lnTo>
                    <a:pt x="52" y="58"/>
                  </a:lnTo>
                  <a:lnTo>
                    <a:pt x="55" y="60"/>
                  </a:lnTo>
                  <a:lnTo>
                    <a:pt x="56" y="64"/>
                  </a:lnTo>
                  <a:lnTo>
                    <a:pt x="56" y="66"/>
                  </a:lnTo>
                  <a:lnTo>
                    <a:pt x="56" y="66"/>
                  </a:lnTo>
                  <a:lnTo>
                    <a:pt x="56" y="70"/>
                  </a:lnTo>
                  <a:lnTo>
                    <a:pt x="54" y="74"/>
                  </a:lnTo>
                  <a:lnTo>
                    <a:pt x="71"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0" name="Freeform 43"/>
            <p:cNvSpPr>
              <a:spLocks/>
            </p:cNvSpPr>
            <p:nvPr/>
          </p:nvSpPr>
          <p:spPr bwMode="auto">
            <a:xfrm>
              <a:off x="1128713" y="712788"/>
              <a:ext cx="193675" cy="33338"/>
            </a:xfrm>
            <a:custGeom>
              <a:avLst/>
              <a:gdLst>
                <a:gd name="T0" fmla="*/ 102 w 122"/>
                <a:gd name="T1" fmla="*/ 19 h 21"/>
                <a:gd name="T2" fmla="*/ 122 w 122"/>
                <a:gd name="T3" fmla="*/ 10 h 21"/>
                <a:gd name="T4" fmla="*/ 102 w 122"/>
                <a:gd name="T5" fmla="*/ 1 h 21"/>
                <a:gd name="T6" fmla="*/ 102 w 122"/>
                <a:gd name="T7" fmla="*/ 1 h 21"/>
                <a:gd name="T8" fmla="*/ 69 w 122"/>
                <a:gd name="T9" fmla="*/ 1 h 21"/>
                <a:gd name="T10" fmla="*/ 16 w 122"/>
                <a:gd name="T11" fmla="*/ 0 h 21"/>
                <a:gd name="T12" fmla="*/ 0 w 122"/>
                <a:gd name="T13" fmla="*/ 21 h 21"/>
                <a:gd name="T14" fmla="*/ 0 w 122"/>
                <a:gd name="T15" fmla="*/ 21 h 21"/>
                <a:gd name="T16" fmla="*/ 102 w 122"/>
                <a:gd name="T17"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1">
                  <a:moveTo>
                    <a:pt x="102" y="19"/>
                  </a:moveTo>
                  <a:lnTo>
                    <a:pt x="122" y="10"/>
                  </a:lnTo>
                  <a:lnTo>
                    <a:pt x="102" y="1"/>
                  </a:lnTo>
                  <a:lnTo>
                    <a:pt x="102" y="1"/>
                  </a:lnTo>
                  <a:lnTo>
                    <a:pt x="69" y="1"/>
                  </a:lnTo>
                  <a:lnTo>
                    <a:pt x="16" y="0"/>
                  </a:lnTo>
                  <a:lnTo>
                    <a:pt x="0" y="21"/>
                  </a:lnTo>
                  <a:lnTo>
                    <a:pt x="0" y="21"/>
                  </a:lnTo>
                  <a:lnTo>
                    <a:pt x="102"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1" name="Freeform 44"/>
            <p:cNvSpPr>
              <a:spLocks/>
            </p:cNvSpPr>
            <p:nvPr/>
          </p:nvSpPr>
          <p:spPr bwMode="auto">
            <a:xfrm>
              <a:off x="1190625" y="796925"/>
              <a:ext cx="115888" cy="112713"/>
            </a:xfrm>
            <a:custGeom>
              <a:avLst/>
              <a:gdLst>
                <a:gd name="T0" fmla="*/ 37 w 73"/>
                <a:gd name="T1" fmla="*/ 71 h 71"/>
                <a:gd name="T2" fmla="*/ 37 w 73"/>
                <a:gd name="T3" fmla="*/ 71 h 71"/>
                <a:gd name="T4" fmla="*/ 26 w 73"/>
                <a:gd name="T5" fmla="*/ 65 h 71"/>
                <a:gd name="T6" fmla="*/ 17 w 73"/>
                <a:gd name="T7" fmla="*/ 60 h 71"/>
                <a:gd name="T8" fmla="*/ 9 w 73"/>
                <a:gd name="T9" fmla="*/ 54 h 71"/>
                <a:gd name="T10" fmla="*/ 3 w 73"/>
                <a:gd name="T11" fmla="*/ 47 h 71"/>
                <a:gd name="T12" fmla="*/ 3 w 73"/>
                <a:gd name="T13" fmla="*/ 47 h 71"/>
                <a:gd name="T14" fmla="*/ 0 w 73"/>
                <a:gd name="T15" fmla="*/ 42 h 71"/>
                <a:gd name="T16" fmla="*/ 0 w 73"/>
                <a:gd name="T17" fmla="*/ 36 h 71"/>
                <a:gd name="T18" fmla="*/ 0 w 73"/>
                <a:gd name="T19" fmla="*/ 31 h 71"/>
                <a:gd name="T20" fmla="*/ 0 w 73"/>
                <a:gd name="T21" fmla="*/ 25 h 71"/>
                <a:gd name="T22" fmla="*/ 3 w 73"/>
                <a:gd name="T23" fmla="*/ 18 h 71"/>
                <a:gd name="T24" fmla="*/ 5 w 73"/>
                <a:gd name="T25" fmla="*/ 14 h 71"/>
                <a:gd name="T26" fmla="*/ 10 w 73"/>
                <a:gd name="T27" fmla="*/ 9 h 71"/>
                <a:gd name="T28" fmla="*/ 15 w 73"/>
                <a:gd name="T29" fmla="*/ 5 h 71"/>
                <a:gd name="T30" fmla="*/ 15 w 73"/>
                <a:gd name="T31" fmla="*/ 5 h 71"/>
                <a:gd name="T32" fmla="*/ 17 w 73"/>
                <a:gd name="T33" fmla="*/ 7 h 71"/>
                <a:gd name="T34" fmla="*/ 19 w 73"/>
                <a:gd name="T35" fmla="*/ 10 h 71"/>
                <a:gd name="T36" fmla="*/ 19 w 73"/>
                <a:gd name="T37" fmla="*/ 12 h 71"/>
                <a:gd name="T38" fmla="*/ 19 w 73"/>
                <a:gd name="T39" fmla="*/ 12 h 71"/>
                <a:gd name="T40" fmla="*/ 35 w 73"/>
                <a:gd name="T41" fmla="*/ 11 h 71"/>
                <a:gd name="T42" fmla="*/ 35 w 73"/>
                <a:gd name="T43" fmla="*/ 11 h 71"/>
                <a:gd name="T44" fmla="*/ 35 w 73"/>
                <a:gd name="T45" fmla="*/ 6 h 71"/>
                <a:gd name="T46" fmla="*/ 35 w 73"/>
                <a:gd name="T47" fmla="*/ 2 h 71"/>
                <a:gd name="T48" fmla="*/ 33 w 73"/>
                <a:gd name="T49" fmla="*/ 0 h 71"/>
                <a:gd name="T50" fmla="*/ 33 w 73"/>
                <a:gd name="T51" fmla="*/ 0 h 71"/>
                <a:gd name="T52" fmla="*/ 38 w 73"/>
                <a:gd name="T53" fmla="*/ 4 h 71"/>
                <a:gd name="T54" fmla="*/ 40 w 73"/>
                <a:gd name="T55" fmla="*/ 7 h 71"/>
                <a:gd name="T56" fmla="*/ 41 w 73"/>
                <a:gd name="T57" fmla="*/ 11 h 71"/>
                <a:gd name="T58" fmla="*/ 41 w 73"/>
                <a:gd name="T59" fmla="*/ 11 h 71"/>
                <a:gd name="T60" fmla="*/ 56 w 73"/>
                <a:gd name="T61" fmla="*/ 12 h 71"/>
                <a:gd name="T62" fmla="*/ 56 w 73"/>
                <a:gd name="T63" fmla="*/ 12 h 71"/>
                <a:gd name="T64" fmla="*/ 56 w 73"/>
                <a:gd name="T65" fmla="*/ 7 h 71"/>
                <a:gd name="T66" fmla="*/ 53 w 73"/>
                <a:gd name="T67" fmla="*/ 2 h 71"/>
                <a:gd name="T68" fmla="*/ 53 w 73"/>
                <a:gd name="T69" fmla="*/ 2 h 71"/>
                <a:gd name="T70" fmla="*/ 58 w 73"/>
                <a:gd name="T71" fmla="*/ 6 h 71"/>
                <a:gd name="T72" fmla="*/ 63 w 73"/>
                <a:gd name="T73" fmla="*/ 9 h 71"/>
                <a:gd name="T74" fmla="*/ 67 w 73"/>
                <a:gd name="T75" fmla="*/ 14 h 71"/>
                <a:gd name="T76" fmla="*/ 69 w 73"/>
                <a:gd name="T77" fmla="*/ 17 h 71"/>
                <a:gd name="T78" fmla="*/ 72 w 73"/>
                <a:gd name="T79" fmla="*/ 26 h 71"/>
                <a:gd name="T80" fmla="*/ 73 w 73"/>
                <a:gd name="T81" fmla="*/ 33 h 71"/>
                <a:gd name="T82" fmla="*/ 73 w 73"/>
                <a:gd name="T83" fmla="*/ 33 h 71"/>
                <a:gd name="T84" fmla="*/ 72 w 73"/>
                <a:gd name="T85" fmla="*/ 42 h 71"/>
                <a:gd name="T86" fmla="*/ 69 w 73"/>
                <a:gd name="T87" fmla="*/ 49 h 71"/>
                <a:gd name="T88" fmla="*/ 64 w 73"/>
                <a:gd name="T89" fmla="*/ 55 h 71"/>
                <a:gd name="T90" fmla="*/ 58 w 73"/>
                <a:gd name="T91" fmla="*/ 60 h 71"/>
                <a:gd name="T92" fmla="*/ 58 w 73"/>
                <a:gd name="T93" fmla="*/ 60 h 71"/>
                <a:gd name="T94" fmla="*/ 47 w 73"/>
                <a:gd name="T95" fmla="*/ 66 h 71"/>
                <a:gd name="T96" fmla="*/ 37 w 73"/>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 h="71">
                  <a:moveTo>
                    <a:pt x="37" y="71"/>
                  </a:moveTo>
                  <a:lnTo>
                    <a:pt x="37" y="71"/>
                  </a:lnTo>
                  <a:lnTo>
                    <a:pt x="26" y="65"/>
                  </a:lnTo>
                  <a:lnTo>
                    <a:pt x="17" y="60"/>
                  </a:lnTo>
                  <a:lnTo>
                    <a:pt x="9" y="54"/>
                  </a:lnTo>
                  <a:lnTo>
                    <a:pt x="3" y="47"/>
                  </a:lnTo>
                  <a:lnTo>
                    <a:pt x="3" y="47"/>
                  </a:lnTo>
                  <a:lnTo>
                    <a:pt x="0" y="42"/>
                  </a:lnTo>
                  <a:lnTo>
                    <a:pt x="0" y="36"/>
                  </a:lnTo>
                  <a:lnTo>
                    <a:pt x="0" y="31"/>
                  </a:lnTo>
                  <a:lnTo>
                    <a:pt x="0" y="25"/>
                  </a:lnTo>
                  <a:lnTo>
                    <a:pt x="3" y="18"/>
                  </a:lnTo>
                  <a:lnTo>
                    <a:pt x="5" y="14"/>
                  </a:lnTo>
                  <a:lnTo>
                    <a:pt x="10" y="9"/>
                  </a:lnTo>
                  <a:lnTo>
                    <a:pt x="15" y="5"/>
                  </a:lnTo>
                  <a:lnTo>
                    <a:pt x="15" y="5"/>
                  </a:lnTo>
                  <a:lnTo>
                    <a:pt x="17" y="7"/>
                  </a:lnTo>
                  <a:lnTo>
                    <a:pt x="19" y="10"/>
                  </a:lnTo>
                  <a:lnTo>
                    <a:pt x="19" y="12"/>
                  </a:lnTo>
                  <a:lnTo>
                    <a:pt x="19" y="12"/>
                  </a:lnTo>
                  <a:lnTo>
                    <a:pt x="35" y="11"/>
                  </a:lnTo>
                  <a:lnTo>
                    <a:pt x="35" y="11"/>
                  </a:lnTo>
                  <a:lnTo>
                    <a:pt x="35" y="6"/>
                  </a:lnTo>
                  <a:lnTo>
                    <a:pt x="35" y="2"/>
                  </a:lnTo>
                  <a:lnTo>
                    <a:pt x="33" y="0"/>
                  </a:lnTo>
                  <a:lnTo>
                    <a:pt x="33" y="0"/>
                  </a:lnTo>
                  <a:lnTo>
                    <a:pt x="38" y="4"/>
                  </a:lnTo>
                  <a:lnTo>
                    <a:pt x="40" y="7"/>
                  </a:lnTo>
                  <a:lnTo>
                    <a:pt x="41" y="11"/>
                  </a:lnTo>
                  <a:lnTo>
                    <a:pt x="41" y="11"/>
                  </a:lnTo>
                  <a:lnTo>
                    <a:pt x="56" y="12"/>
                  </a:lnTo>
                  <a:lnTo>
                    <a:pt x="56" y="12"/>
                  </a:lnTo>
                  <a:lnTo>
                    <a:pt x="56" y="7"/>
                  </a:lnTo>
                  <a:lnTo>
                    <a:pt x="53" y="2"/>
                  </a:lnTo>
                  <a:lnTo>
                    <a:pt x="53" y="2"/>
                  </a:lnTo>
                  <a:lnTo>
                    <a:pt x="58" y="6"/>
                  </a:lnTo>
                  <a:lnTo>
                    <a:pt x="63" y="9"/>
                  </a:lnTo>
                  <a:lnTo>
                    <a:pt x="67" y="14"/>
                  </a:lnTo>
                  <a:lnTo>
                    <a:pt x="69" y="17"/>
                  </a:lnTo>
                  <a:lnTo>
                    <a:pt x="72" y="26"/>
                  </a:lnTo>
                  <a:lnTo>
                    <a:pt x="73" y="33"/>
                  </a:lnTo>
                  <a:lnTo>
                    <a:pt x="73" y="33"/>
                  </a:lnTo>
                  <a:lnTo>
                    <a:pt x="72" y="42"/>
                  </a:lnTo>
                  <a:lnTo>
                    <a:pt x="69" y="49"/>
                  </a:lnTo>
                  <a:lnTo>
                    <a:pt x="64" y="55"/>
                  </a:lnTo>
                  <a:lnTo>
                    <a:pt x="58" y="60"/>
                  </a:lnTo>
                  <a:lnTo>
                    <a:pt x="58" y="60"/>
                  </a:lnTo>
                  <a:lnTo>
                    <a:pt x="47" y="66"/>
                  </a:lnTo>
                  <a:lnTo>
                    <a:pt x="37"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2" name="Freeform 45"/>
            <p:cNvSpPr>
              <a:spLocks/>
            </p:cNvSpPr>
            <p:nvPr/>
          </p:nvSpPr>
          <p:spPr bwMode="auto">
            <a:xfrm>
              <a:off x="1222375" y="1073150"/>
              <a:ext cx="3175" cy="3175"/>
            </a:xfrm>
            <a:custGeom>
              <a:avLst/>
              <a:gdLst>
                <a:gd name="T0" fmla="*/ 2 w 2"/>
                <a:gd name="T1" fmla="*/ 2 h 2"/>
                <a:gd name="T2" fmla="*/ 2 w 2"/>
                <a:gd name="T3" fmla="*/ 2 h 2"/>
                <a:gd name="T4" fmla="*/ 1 w 2"/>
                <a:gd name="T5" fmla="*/ 0 h 2"/>
                <a:gd name="T6" fmla="*/ 1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1" y="0"/>
                  </a:lnTo>
                  <a:lnTo>
                    <a:pt x="1"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3" name="Freeform 46"/>
            <p:cNvSpPr>
              <a:spLocks/>
            </p:cNvSpPr>
            <p:nvPr/>
          </p:nvSpPr>
          <p:spPr bwMode="auto">
            <a:xfrm>
              <a:off x="974725" y="755650"/>
              <a:ext cx="20638" cy="12700"/>
            </a:xfrm>
            <a:custGeom>
              <a:avLst/>
              <a:gdLst>
                <a:gd name="T0" fmla="*/ 13 w 13"/>
                <a:gd name="T1" fmla="*/ 6 h 8"/>
                <a:gd name="T2" fmla="*/ 13 w 13"/>
                <a:gd name="T3" fmla="*/ 6 h 8"/>
                <a:gd name="T4" fmla="*/ 12 w 13"/>
                <a:gd name="T5" fmla="*/ 6 h 8"/>
                <a:gd name="T6" fmla="*/ 7 w 13"/>
                <a:gd name="T7" fmla="*/ 8 h 8"/>
                <a:gd name="T8" fmla="*/ 1 w 13"/>
                <a:gd name="T9" fmla="*/ 8 h 8"/>
                <a:gd name="T10" fmla="*/ 1 w 13"/>
                <a:gd name="T11" fmla="*/ 8 h 8"/>
                <a:gd name="T12" fmla="*/ 0 w 13"/>
                <a:gd name="T13" fmla="*/ 5 h 8"/>
                <a:gd name="T14" fmla="*/ 0 w 13"/>
                <a:gd name="T15" fmla="*/ 0 h 8"/>
                <a:gd name="T16" fmla="*/ 0 w 13"/>
                <a:gd name="T17" fmla="*/ 0 h 8"/>
                <a:gd name="T18" fmla="*/ 2 w 13"/>
                <a:gd name="T19" fmla="*/ 0 h 8"/>
                <a:gd name="T20" fmla="*/ 7 w 13"/>
                <a:gd name="T21" fmla="*/ 1 h 8"/>
                <a:gd name="T22" fmla="*/ 11 w 13"/>
                <a:gd name="T23" fmla="*/ 3 h 8"/>
                <a:gd name="T24" fmla="*/ 13 w 13"/>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8">
                  <a:moveTo>
                    <a:pt x="13" y="6"/>
                  </a:moveTo>
                  <a:lnTo>
                    <a:pt x="13" y="6"/>
                  </a:lnTo>
                  <a:lnTo>
                    <a:pt x="12" y="6"/>
                  </a:lnTo>
                  <a:lnTo>
                    <a:pt x="7" y="8"/>
                  </a:lnTo>
                  <a:lnTo>
                    <a:pt x="1" y="8"/>
                  </a:lnTo>
                  <a:lnTo>
                    <a:pt x="1" y="8"/>
                  </a:lnTo>
                  <a:lnTo>
                    <a:pt x="0" y="5"/>
                  </a:lnTo>
                  <a:lnTo>
                    <a:pt x="0" y="0"/>
                  </a:lnTo>
                  <a:lnTo>
                    <a:pt x="0" y="0"/>
                  </a:lnTo>
                  <a:lnTo>
                    <a:pt x="2" y="0"/>
                  </a:lnTo>
                  <a:lnTo>
                    <a:pt x="7" y="1"/>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4" name="Freeform 47"/>
            <p:cNvSpPr>
              <a:spLocks/>
            </p:cNvSpPr>
            <p:nvPr/>
          </p:nvSpPr>
          <p:spPr bwMode="auto">
            <a:xfrm>
              <a:off x="695325" y="712788"/>
              <a:ext cx="661988" cy="777875"/>
            </a:xfrm>
            <a:custGeom>
              <a:avLst/>
              <a:gdLst>
                <a:gd name="T0" fmla="*/ 398 w 417"/>
                <a:gd name="T1" fmla="*/ 165 h 490"/>
                <a:gd name="T2" fmla="*/ 396 w 417"/>
                <a:gd name="T3" fmla="*/ 101 h 490"/>
                <a:gd name="T4" fmla="*/ 345 w 417"/>
                <a:gd name="T5" fmla="*/ 38 h 490"/>
                <a:gd name="T6" fmla="*/ 300 w 417"/>
                <a:gd name="T7" fmla="*/ 101 h 490"/>
                <a:gd name="T8" fmla="*/ 310 w 417"/>
                <a:gd name="T9" fmla="*/ 163 h 490"/>
                <a:gd name="T10" fmla="*/ 329 w 417"/>
                <a:gd name="T11" fmla="*/ 172 h 490"/>
                <a:gd name="T12" fmla="*/ 340 w 417"/>
                <a:gd name="T13" fmla="*/ 161 h 490"/>
                <a:gd name="T14" fmla="*/ 382 w 417"/>
                <a:gd name="T15" fmla="*/ 168 h 490"/>
                <a:gd name="T16" fmla="*/ 359 w 417"/>
                <a:gd name="T17" fmla="*/ 232 h 490"/>
                <a:gd name="T18" fmla="*/ 289 w 417"/>
                <a:gd name="T19" fmla="*/ 195 h 490"/>
                <a:gd name="T20" fmla="*/ 280 w 417"/>
                <a:gd name="T21" fmla="*/ 133 h 490"/>
                <a:gd name="T22" fmla="*/ 281 w 417"/>
                <a:gd name="T23" fmla="*/ 123 h 490"/>
                <a:gd name="T24" fmla="*/ 252 w 417"/>
                <a:gd name="T25" fmla="*/ 81 h 490"/>
                <a:gd name="T26" fmla="*/ 285 w 417"/>
                <a:gd name="T27" fmla="*/ 52 h 490"/>
                <a:gd name="T28" fmla="*/ 237 w 417"/>
                <a:gd name="T29" fmla="*/ 19 h 490"/>
                <a:gd name="T30" fmla="*/ 166 w 417"/>
                <a:gd name="T31" fmla="*/ 22 h 490"/>
                <a:gd name="T32" fmla="*/ 151 w 417"/>
                <a:gd name="T33" fmla="*/ 49 h 490"/>
                <a:gd name="T34" fmla="*/ 163 w 417"/>
                <a:gd name="T35" fmla="*/ 70 h 490"/>
                <a:gd name="T36" fmla="*/ 197 w 417"/>
                <a:gd name="T37" fmla="*/ 59 h 490"/>
                <a:gd name="T38" fmla="*/ 148 w 417"/>
                <a:gd name="T39" fmla="*/ 78 h 490"/>
                <a:gd name="T40" fmla="*/ 128 w 417"/>
                <a:gd name="T41" fmla="*/ 74 h 490"/>
                <a:gd name="T42" fmla="*/ 173 w 417"/>
                <a:gd name="T43" fmla="*/ 75 h 490"/>
                <a:gd name="T44" fmla="*/ 176 w 417"/>
                <a:gd name="T45" fmla="*/ 86 h 490"/>
                <a:gd name="T46" fmla="*/ 160 w 417"/>
                <a:gd name="T47" fmla="*/ 102 h 490"/>
                <a:gd name="T48" fmla="*/ 175 w 417"/>
                <a:gd name="T49" fmla="*/ 129 h 490"/>
                <a:gd name="T50" fmla="*/ 90 w 417"/>
                <a:gd name="T51" fmla="*/ 186 h 490"/>
                <a:gd name="T52" fmla="*/ 36 w 417"/>
                <a:gd name="T53" fmla="*/ 170 h 490"/>
                <a:gd name="T54" fmla="*/ 28 w 417"/>
                <a:gd name="T55" fmla="*/ 179 h 490"/>
                <a:gd name="T56" fmla="*/ 34 w 417"/>
                <a:gd name="T57" fmla="*/ 193 h 490"/>
                <a:gd name="T58" fmla="*/ 1 w 417"/>
                <a:gd name="T59" fmla="*/ 205 h 490"/>
                <a:gd name="T60" fmla="*/ 39 w 417"/>
                <a:gd name="T61" fmla="*/ 210 h 490"/>
                <a:gd name="T62" fmla="*/ 25 w 417"/>
                <a:gd name="T63" fmla="*/ 222 h 490"/>
                <a:gd name="T64" fmla="*/ 36 w 417"/>
                <a:gd name="T65" fmla="*/ 232 h 490"/>
                <a:gd name="T66" fmla="*/ 70 w 417"/>
                <a:gd name="T67" fmla="*/ 232 h 490"/>
                <a:gd name="T68" fmla="*/ 79 w 417"/>
                <a:gd name="T69" fmla="*/ 233 h 490"/>
                <a:gd name="T70" fmla="*/ 109 w 417"/>
                <a:gd name="T71" fmla="*/ 208 h 490"/>
                <a:gd name="T72" fmla="*/ 144 w 417"/>
                <a:gd name="T73" fmla="*/ 202 h 490"/>
                <a:gd name="T74" fmla="*/ 191 w 417"/>
                <a:gd name="T75" fmla="*/ 219 h 490"/>
                <a:gd name="T76" fmla="*/ 280 w 417"/>
                <a:gd name="T77" fmla="*/ 259 h 490"/>
                <a:gd name="T78" fmla="*/ 313 w 417"/>
                <a:gd name="T79" fmla="*/ 330 h 490"/>
                <a:gd name="T80" fmla="*/ 312 w 417"/>
                <a:gd name="T81" fmla="*/ 348 h 490"/>
                <a:gd name="T82" fmla="*/ 344 w 417"/>
                <a:gd name="T83" fmla="*/ 354 h 490"/>
                <a:gd name="T84" fmla="*/ 354 w 417"/>
                <a:gd name="T85" fmla="*/ 421 h 490"/>
                <a:gd name="T86" fmla="*/ 311 w 417"/>
                <a:gd name="T87" fmla="*/ 429 h 490"/>
                <a:gd name="T88" fmla="*/ 331 w 417"/>
                <a:gd name="T89" fmla="*/ 437 h 490"/>
                <a:gd name="T90" fmla="*/ 322 w 417"/>
                <a:gd name="T91" fmla="*/ 446 h 490"/>
                <a:gd name="T92" fmla="*/ 320 w 417"/>
                <a:gd name="T93" fmla="*/ 478 h 490"/>
                <a:gd name="T94" fmla="*/ 338 w 417"/>
                <a:gd name="T95" fmla="*/ 465 h 490"/>
                <a:gd name="T96" fmla="*/ 345 w 417"/>
                <a:gd name="T97" fmla="*/ 470 h 490"/>
                <a:gd name="T98" fmla="*/ 366 w 417"/>
                <a:gd name="T99" fmla="*/ 484 h 490"/>
                <a:gd name="T100" fmla="*/ 372 w 417"/>
                <a:gd name="T101" fmla="*/ 456 h 490"/>
                <a:gd name="T102" fmla="*/ 395 w 417"/>
                <a:gd name="T103" fmla="*/ 463 h 490"/>
                <a:gd name="T104" fmla="*/ 397 w 417"/>
                <a:gd name="T105" fmla="*/ 420 h 490"/>
                <a:gd name="T106" fmla="*/ 406 w 417"/>
                <a:gd name="T107" fmla="*/ 402 h 490"/>
                <a:gd name="T108" fmla="*/ 403 w 417"/>
                <a:gd name="T109" fmla="*/ 371 h 490"/>
                <a:gd name="T110" fmla="*/ 386 w 417"/>
                <a:gd name="T111" fmla="*/ 341 h 490"/>
                <a:gd name="T112" fmla="*/ 358 w 417"/>
                <a:gd name="T113" fmla="*/ 311 h 490"/>
                <a:gd name="T114" fmla="*/ 358 w 417"/>
                <a:gd name="T115" fmla="*/ 281 h 490"/>
                <a:gd name="T116" fmla="*/ 363 w 417"/>
                <a:gd name="T117" fmla="*/ 253 h 490"/>
                <a:gd name="T118" fmla="*/ 415 w 417"/>
                <a:gd name="T119" fmla="*/ 21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7" h="490">
                  <a:moveTo>
                    <a:pt x="406" y="188"/>
                  </a:moveTo>
                  <a:lnTo>
                    <a:pt x="406" y="188"/>
                  </a:lnTo>
                  <a:lnTo>
                    <a:pt x="412" y="189"/>
                  </a:lnTo>
                  <a:lnTo>
                    <a:pt x="417" y="188"/>
                  </a:lnTo>
                  <a:lnTo>
                    <a:pt x="417" y="188"/>
                  </a:lnTo>
                  <a:lnTo>
                    <a:pt x="415" y="181"/>
                  </a:lnTo>
                  <a:lnTo>
                    <a:pt x="414" y="170"/>
                  </a:lnTo>
                  <a:lnTo>
                    <a:pt x="414" y="170"/>
                  </a:lnTo>
                  <a:lnTo>
                    <a:pt x="411" y="170"/>
                  </a:lnTo>
                  <a:lnTo>
                    <a:pt x="407" y="170"/>
                  </a:lnTo>
                  <a:lnTo>
                    <a:pt x="403" y="168"/>
                  </a:lnTo>
                  <a:lnTo>
                    <a:pt x="398" y="165"/>
                  </a:lnTo>
                  <a:lnTo>
                    <a:pt x="398" y="165"/>
                  </a:lnTo>
                  <a:lnTo>
                    <a:pt x="396" y="160"/>
                  </a:lnTo>
                  <a:lnTo>
                    <a:pt x="396" y="160"/>
                  </a:lnTo>
                  <a:lnTo>
                    <a:pt x="388" y="150"/>
                  </a:lnTo>
                  <a:lnTo>
                    <a:pt x="380" y="143"/>
                  </a:lnTo>
                  <a:lnTo>
                    <a:pt x="371" y="136"/>
                  </a:lnTo>
                  <a:lnTo>
                    <a:pt x="364" y="132"/>
                  </a:lnTo>
                  <a:lnTo>
                    <a:pt x="364" y="132"/>
                  </a:lnTo>
                  <a:lnTo>
                    <a:pt x="376" y="124"/>
                  </a:lnTo>
                  <a:lnTo>
                    <a:pt x="385" y="117"/>
                  </a:lnTo>
                  <a:lnTo>
                    <a:pt x="391" y="111"/>
                  </a:lnTo>
                  <a:lnTo>
                    <a:pt x="393" y="106"/>
                  </a:lnTo>
                  <a:lnTo>
                    <a:pt x="393" y="106"/>
                  </a:lnTo>
                  <a:lnTo>
                    <a:pt x="396" y="101"/>
                  </a:lnTo>
                  <a:lnTo>
                    <a:pt x="398" y="94"/>
                  </a:lnTo>
                  <a:lnTo>
                    <a:pt x="398" y="86"/>
                  </a:lnTo>
                  <a:lnTo>
                    <a:pt x="398" y="78"/>
                  </a:lnTo>
                  <a:lnTo>
                    <a:pt x="396" y="69"/>
                  </a:lnTo>
                  <a:lnTo>
                    <a:pt x="392" y="60"/>
                  </a:lnTo>
                  <a:lnTo>
                    <a:pt x="386" y="53"/>
                  </a:lnTo>
                  <a:lnTo>
                    <a:pt x="381" y="49"/>
                  </a:lnTo>
                  <a:lnTo>
                    <a:pt x="376" y="46"/>
                  </a:lnTo>
                  <a:lnTo>
                    <a:pt x="376" y="46"/>
                  </a:lnTo>
                  <a:lnTo>
                    <a:pt x="369" y="42"/>
                  </a:lnTo>
                  <a:lnTo>
                    <a:pt x="360" y="40"/>
                  </a:lnTo>
                  <a:lnTo>
                    <a:pt x="353" y="38"/>
                  </a:lnTo>
                  <a:lnTo>
                    <a:pt x="345" y="38"/>
                  </a:lnTo>
                  <a:lnTo>
                    <a:pt x="333" y="41"/>
                  </a:lnTo>
                  <a:lnTo>
                    <a:pt x="323" y="43"/>
                  </a:lnTo>
                  <a:lnTo>
                    <a:pt x="323" y="43"/>
                  </a:lnTo>
                  <a:lnTo>
                    <a:pt x="317" y="47"/>
                  </a:lnTo>
                  <a:lnTo>
                    <a:pt x="311" y="52"/>
                  </a:lnTo>
                  <a:lnTo>
                    <a:pt x="306" y="57"/>
                  </a:lnTo>
                  <a:lnTo>
                    <a:pt x="302" y="63"/>
                  </a:lnTo>
                  <a:lnTo>
                    <a:pt x="300" y="70"/>
                  </a:lnTo>
                  <a:lnTo>
                    <a:pt x="297" y="78"/>
                  </a:lnTo>
                  <a:lnTo>
                    <a:pt x="297" y="85"/>
                  </a:lnTo>
                  <a:lnTo>
                    <a:pt x="297" y="95"/>
                  </a:lnTo>
                  <a:lnTo>
                    <a:pt x="297" y="95"/>
                  </a:lnTo>
                  <a:lnTo>
                    <a:pt x="300" y="101"/>
                  </a:lnTo>
                  <a:lnTo>
                    <a:pt x="302" y="107"/>
                  </a:lnTo>
                  <a:lnTo>
                    <a:pt x="306" y="113"/>
                  </a:lnTo>
                  <a:lnTo>
                    <a:pt x="310" y="117"/>
                  </a:lnTo>
                  <a:lnTo>
                    <a:pt x="321" y="124"/>
                  </a:lnTo>
                  <a:lnTo>
                    <a:pt x="333" y="132"/>
                  </a:lnTo>
                  <a:lnTo>
                    <a:pt x="333" y="132"/>
                  </a:lnTo>
                  <a:lnTo>
                    <a:pt x="323" y="136"/>
                  </a:lnTo>
                  <a:lnTo>
                    <a:pt x="316" y="144"/>
                  </a:lnTo>
                  <a:lnTo>
                    <a:pt x="313" y="148"/>
                  </a:lnTo>
                  <a:lnTo>
                    <a:pt x="312" y="152"/>
                  </a:lnTo>
                  <a:lnTo>
                    <a:pt x="311" y="157"/>
                  </a:lnTo>
                  <a:lnTo>
                    <a:pt x="310" y="163"/>
                  </a:lnTo>
                  <a:lnTo>
                    <a:pt x="310" y="163"/>
                  </a:lnTo>
                  <a:lnTo>
                    <a:pt x="311" y="171"/>
                  </a:lnTo>
                  <a:lnTo>
                    <a:pt x="313" y="179"/>
                  </a:lnTo>
                  <a:lnTo>
                    <a:pt x="315" y="189"/>
                  </a:lnTo>
                  <a:lnTo>
                    <a:pt x="315" y="195"/>
                  </a:lnTo>
                  <a:lnTo>
                    <a:pt x="313" y="202"/>
                  </a:lnTo>
                  <a:lnTo>
                    <a:pt x="313" y="202"/>
                  </a:lnTo>
                  <a:lnTo>
                    <a:pt x="315" y="202"/>
                  </a:lnTo>
                  <a:lnTo>
                    <a:pt x="320" y="200"/>
                  </a:lnTo>
                  <a:lnTo>
                    <a:pt x="326" y="195"/>
                  </a:lnTo>
                  <a:lnTo>
                    <a:pt x="326" y="195"/>
                  </a:lnTo>
                  <a:lnTo>
                    <a:pt x="328" y="188"/>
                  </a:lnTo>
                  <a:lnTo>
                    <a:pt x="329" y="181"/>
                  </a:lnTo>
                  <a:lnTo>
                    <a:pt x="329" y="172"/>
                  </a:lnTo>
                  <a:lnTo>
                    <a:pt x="329" y="172"/>
                  </a:lnTo>
                  <a:lnTo>
                    <a:pt x="332" y="176"/>
                  </a:lnTo>
                  <a:lnTo>
                    <a:pt x="333" y="182"/>
                  </a:lnTo>
                  <a:lnTo>
                    <a:pt x="333" y="187"/>
                  </a:lnTo>
                  <a:lnTo>
                    <a:pt x="332" y="192"/>
                  </a:lnTo>
                  <a:lnTo>
                    <a:pt x="332" y="192"/>
                  </a:lnTo>
                  <a:lnTo>
                    <a:pt x="337" y="189"/>
                  </a:lnTo>
                  <a:lnTo>
                    <a:pt x="339" y="187"/>
                  </a:lnTo>
                  <a:lnTo>
                    <a:pt x="342" y="184"/>
                  </a:lnTo>
                  <a:lnTo>
                    <a:pt x="342" y="184"/>
                  </a:lnTo>
                  <a:lnTo>
                    <a:pt x="343" y="176"/>
                  </a:lnTo>
                  <a:lnTo>
                    <a:pt x="343" y="167"/>
                  </a:lnTo>
                  <a:lnTo>
                    <a:pt x="340" y="161"/>
                  </a:lnTo>
                  <a:lnTo>
                    <a:pt x="339" y="156"/>
                  </a:lnTo>
                  <a:lnTo>
                    <a:pt x="339" y="156"/>
                  </a:lnTo>
                  <a:lnTo>
                    <a:pt x="338" y="151"/>
                  </a:lnTo>
                  <a:lnTo>
                    <a:pt x="339" y="146"/>
                  </a:lnTo>
                  <a:lnTo>
                    <a:pt x="343" y="141"/>
                  </a:lnTo>
                  <a:lnTo>
                    <a:pt x="347" y="139"/>
                  </a:lnTo>
                  <a:lnTo>
                    <a:pt x="347" y="139"/>
                  </a:lnTo>
                  <a:lnTo>
                    <a:pt x="359" y="145"/>
                  </a:lnTo>
                  <a:lnTo>
                    <a:pt x="359" y="145"/>
                  </a:lnTo>
                  <a:lnTo>
                    <a:pt x="364" y="149"/>
                  </a:lnTo>
                  <a:lnTo>
                    <a:pt x="371" y="155"/>
                  </a:lnTo>
                  <a:lnTo>
                    <a:pt x="379" y="163"/>
                  </a:lnTo>
                  <a:lnTo>
                    <a:pt x="382" y="168"/>
                  </a:lnTo>
                  <a:lnTo>
                    <a:pt x="385" y="175"/>
                  </a:lnTo>
                  <a:lnTo>
                    <a:pt x="385" y="175"/>
                  </a:lnTo>
                  <a:lnTo>
                    <a:pt x="388" y="182"/>
                  </a:lnTo>
                  <a:lnTo>
                    <a:pt x="390" y="189"/>
                  </a:lnTo>
                  <a:lnTo>
                    <a:pt x="390" y="195"/>
                  </a:lnTo>
                  <a:lnTo>
                    <a:pt x="390" y="202"/>
                  </a:lnTo>
                  <a:lnTo>
                    <a:pt x="387" y="210"/>
                  </a:lnTo>
                  <a:lnTo>
                    <a:pt x="385" y="215"/>
                  </a:lnTo>
                  <a:lnTo>
                    <a:pt x="385" y="215"/>
                  </a:lnTo>
                  <a:lnTo>
                    <a:pt x="380" y="221"/>
                  </a:lnTo>
                  <a:lnTo>
                    <a:pt x="375" y="227"/>
                  </a:lnTo>
                  <a:lnTo>
                    <a:pt x="368" y="231"/>
                  </a:lnTo>
                  <a:lnTo>
                    <a:pt x="359" y="232"/>
                  </a:lnTo>
                  <a:lnTo>
                    <a:pt x="359" y="232"/>
                  </a:lnTo>
                  <a:lnTo>
                    <a:pt x="358" y="232"/>
                  </a:lnTo>
                  <a:lnTo>
                    <a:pt x="358" y="232"/>
                  </a:lnTo>
                  <a:lnTo>
                    <a:pt x="348" y="232"/>
                  </a:lnTo>
                  <a:lnTo>
                    <a:pt x="348" y="232"/>
                  </a:lnTo>
                  <a:lnTo>
                    <a:pt x="339" y="230"/>
                  </a:lnTo>
                  <a:lnTo>
                    <a:pt x="339" y="230"/>
                  </a:lnTo>
                  <a:lnTo>
                    <a:pt x="332" y="227"/>
                  </a:lnTo>
                  <a:lnTo>
                    <a:pt x="332" y="227"/>
                  </a:lnTo>
                  <a:lnTo>
                    <a:pt x="325" y="224"/>
                  </a:lnTo>
                  <a:lnTo>
                    <a:pt x="313" y="216"/>
                  </a:lnTo>
                  <a:lnTo>
                    <a:pt x="301" y="208"/>
                  </a:lnTo>
                  <a:lnTo>
                    <a:pt x="289" y="195"/>
                  </a:lnTo>
                  <a:lnTo>
                    <a:pt x="289" y="195"/>
                  </a:lnTo>
                  <a:lnTo>
                    <a:pt x="273" y="176"/>
                  </a:lnTo>
                  <a:lnTo>
                    <a:pt x="262" y="162"/>
                  </a:lnTo>
                  <a:lnTo>
                    <a:pt x="262" y="162"/>
                  </a:lnTo>
                  <a:lnTo>
                    <a:pt x="268" y="165"/>
                  </a:lnTo>
                  <a:lnTo>
                    <a:pt x="273" y="165"/>
                  </a:lnTo>
                  <a:lnTo>
                    <a:pt x="279" y="165"/>
                  </a:lnTo>
                  <a:lnTo>
                    <a:pt x="279" y="165"/>
                  </a:lnTo>
                  <a:lnTo>
                    <a:pt x="280" y="154"/>
                  </a:lnTo>
                  <a:lnTo>
                    <a:pt x="280" y="143"/>
                  </a:lnTo>
                  <a:lnTo>
                    <a:pt x="280" y="143"/>
                  </a:lnTo>
                  <a:lnTo>
                    <a:pt x="280" y="133"/>
                  </a:lnTo>
                  <a:lnTo>
                    <a:pt x="280" y="133"/>
                  </a:lnTo>
                  <a:lnTo>
                    <a:pt x="277" y="133"/>
                  </a:lnTo>
                  <a:lnTo>
                    <a:pt x="268" y="130"/>
                  </a:lnTo>
                  <a:lnTo>
                    <a:pt x="264" y="129"/>
                  </a:lnTo>
                  <a:lnTo>
                    <a:pt x="259" y="127"/>
                  </a:lnTo>
                  <a:lnTo>
                    <a:pt x="256" y="124"/>
                  </a:lnTo>
                  <a:lnTo>
                    <a:pt x="253" y="121"/>
                  </a:lnTo>
                  <a:lnTo>
                    <a:pt x="253" y="121"/>
                  </a:lnTo>
                  <a:lnTo>
                    <a:pt x="257" y="122"/>
                  </a:lnTo>
                  <a:lnTo>
                    <a:pt x="261" y="123"/>
                  </a:lnTo>
                  <a:lnTo>
                    <a:pt x="266" y="124"/>
                  </a:lnTo>
                  <a:lnTo>
                    <a:pt x="266" y="124"/>
                  </a:lnTo>
                  <a:lnTo>
                    <a:pt x="277" y="123"/>
                  </a:lnTo>
                  <a:lnTo>
                    <a:pt x="281" y="123"/>
                  </a:lnTo>
                  <a:lnTo>
                    <a:pt x="281" y="123"/>
                  </a:lnTo>
                  <a:lnTo>
                    <a:pt x="283" y="112"/>
                  </a:lnTo>
                  <a:lnTo>
                    <a:pt x="283" y="102"/>
                  </a:lnTo>
                  <a:lnTo>
                    <a:pt x="283" y="102"/>
                  </a:lnTo>
                  <a:lnTo>
                    <a:pt x="283" y="92"/>
                  </a:lnTo>
                  <a:lnTo>
                    <a:pt x="283" y="92"/>
                  </a:lnTo>
                  <a:lnTo>
                    <a:pt x="275" y="92"/>
                  </a:lnTo>
                  <a:lnTo>
                    <a:pt x="267" y="91"/>
                  </a:lnTo>
                  <a:lnTo>
                    <a:pt x="267" y="91"/>
                  </a:lnTo>
                  <a:lnTo>
                    <a:pt x="258" y="87"/>
                  </a:lnTo>
                  <a:lnTo>
                    <a:pt x="254" y="85"/>
                  </a:lnTo>
                  <a:lnTo>
                    <a:pt x="252" y="81"/>
                  </a:lnTo>
                  <a:lnTo>
                    <a:pt x="252" y="81"/>
                  </a:lnTo>
                  <a:lnTo>
                    <a:pt x="256" y="82"/>
                  </a:lnTo>
                  <a:lnTo>
                    <a:pt x="266" y="85"/>
                  </a:lnTo>
                  <a:lnTo>
                    <a:pt x="266" y="85"/>
                  </a:lnTo>
                  <a:lnTo>
                    <a:pt x="272" y="85"/>
                  </a:lnTo>
                  <a:lnTo>
                    <a:pt x="278" y="84"/>
                  </a:lnTo>
                  <a:lnTo>
                    <a:pt x="283" y="84"/>
                  </a:lnTo>
                  <a:lnTo>
                    <a:pt x="284" y="82"/>
                  </a:lnTo>
                  <a:lnTo>
                    <a:pt x="284" y="82"/>
                  </a:lnTo>
                  <a:lnTo>
                    <a:pt x="284" y="63"/>
                  </a:lnTo>
                  <a:lnTo>
                    <a:pt x="284" y="63"/>
                  </a:lnTo>
                  <a:lnTo>
                    <a:pt x="285" y="58"/>
                  </a:lnTo>
                  <a:lnTo>
                    <a:pt x="285" y="52"/>
                  </a:lnTo>
                  <a:lnTo>
                    <a:pt x="285" y="52"/>
                  </a:lnTo>
                  <a:lnTo>
                    <a:pt x="281" y="52"/>
                  </a:lnTo>
                  <a:lnTo>
                    <a:pt x="274" y="51"/>
                  </a:lnTo>
                  <a:lnTo>
                    <a:pt x="266" y="47"/>
                  </a:lnTo>
                  <a:lnTo>
                    <a:pt x="262" y="44"/>
                  </a:lnTo>
                  <a:lnTo>
                    <a:pt x="257" y="41"/>
                  </a:lnTo>
                  <a:lnTo>
                    <a:pt x="257" y="41"/>
                  </a:lnTo>
                  <a:lnTo>
                    <a:pt x="256" y="38"/>
                  </a:lnTo>
                  <a:lnTo>
                    <a:pt x="256" y="36"/>
                  </a:lnTo>
                  <a:lnTo>
                    <a:pt x="257" y="31"/>
                  </a:lnTo>
                  <a:lnTo>
                    <a:pt x="257" y="31"/>
                  </a:lnTo>
                  <a:lnTo>
                    <a:pt x="235" y="21"/>
                  </a:lnTo>
                  <a:lnTo>
                    <a:pt x="235" y="21"/>
                  </a:lnTo>
                  <a:lnTo>
                    <a:pt x="237" y="19"/>
                  </a:lnTo>
                  <a:lnTo>
                    <a:pt x="240" y="15"/>
                  </a:lnTo>
                  <a:lnTo>
                    <a:pt x="240" y="13"/>
                  </a:lnTo>
                  <a:lnTo>
                    <a:pt x="240" y="13"/>
                  </a:lnTo>
                  <a:lnTo>
                    <a:pt x="238" y="9"/>
                  </a:lnTo>
                  <a:lnTo>
                    <a:pt x="235" y="6"/>
                  </a:lnTo>
                  <a:lnTo>
                    <a:pt x="231" y="5"/>
                  </a:lnTo>
                  <a:lnTo>
                    <a:pt x="226" y="5"/>
                  </a:lnTo>
                  <a:lnTo>
                    <a:pt x="226" y="5"/>
                  </a:lnTo>
                  <a:lnTo>
                    <a:pt x="221" y="6"/>
                  </a:lnTo>
                  <a:lnTo>
                    <a:pt x="219" y="9"/>
                  </a:lnTo>
                  <a:lnTo>
                    <a:pt x="215" y="13"/>
                  </a:lnTo>
                  <a:lnTo>
                    <a:pt x="188" y="0"/>
                  </a:lnTo>
                  <a:lnTo>
                    <a:pt x="166" y="22"/>
                  </a:lnTo>
                  <a:lnTo>
                    <a:pt x="166" y="22"/>
                  </a:lnTo>
                  <a:lnTo>
                    <a:pt x="165" y="24"/>
                  </a:lnTo>
                  <a:lnTo>
                    <a:pt x="165" y="26"/>
                  </a:lnTo>
                  <a:lnTo>
                    <a:pt x="165" y="28"/>
                  </a:lnTo>
                  <a:lnTo>
                    <a:pt x="165" y="28"/>
                  </a:lnTo>
                  <a:lnTo>
                    <a:pt x="165" y="30"/>
                  </a:lnTo>
                  <a:lnTo>
                    <a:pt x="163" y="31"/>
                  </a:lnTo>
                  <a:lnTo>
                    <a:pt x="163" y="31"/>
                  </a:lnTo>
                  <a:lnTo>
                    <a:pt x="157" y="38"/>
                  </a:lnTo>
                  <a:lnTo>
                    <a:pt x="157" y="38"/>
                  </a:lnTo>
                  <a:lnTo>
                    <a:pt x="154" y="44"/>
                  </a:lnTo>
                  <a:lnTo>
                    <a:pt x="154" y="44"/>
                  </a:lnTo>
                  <a:lnTo>
                    <a:pt x="151" y="49"/>
                  </a:lnTo>
                  <a:lnTo>
                    <a:pt x="150" y="53"/>
                  </a:lnTo>
                  <a:lnTo>
                    <a:pt x="150" y="53"/>
                  </a:lnTo>
                  <a:lnTo>
                    <a:pt x="149" y="54"/>
                  </a:lnTo>
                  <a:lnTo>
                    <a:pt x="149" y="57"/>
                  </a:lnTo>
                  <a:lnTo>
                    <a:pt x="151" y="62"/>
                  </a:lnTo>
                  <a:lnTo>
                    <a:pt x="157" y="67"/>
                  </a:lnTo>
                  <a:lnTo>
                    <a:pt x="157" y="68"/>
                  </a:lnTo>
                  <a:lnTo>
                    <a:pt x="157" y="68"/>
                  </a:lnTo>
                  <a:lnTo>
                    <a:pt x="159" y="67"/>
                  </a:lnTo>
                  <a:lnTo>
                    <a:pt x="160" y="67"/>
                  </a:lnTo>
                  <a:lnTo>
                    <a:pt x="160" y="67"/>
                  </a:lnTo>
                  <a:lnTo>
                    <a:pt x="163" y="70"/>
                  </a:lnTo>
                  <a:lnTo>
                    <a:pt x="163" y="70"/>
                  </a:lnTo>
                  <a:lnTo>
                    <a:pt x="165" y="68"/>
                  </a:lnTo>
                  <a:lnTo>
                    <a:pt x="167" y="64"/>
                  </a:lnTo>
                  <a:lnTo>
                    <a:pt x="167" y="64"/>
                  </a:lnTo>
                  <a:lnTo>
                    <a:pt x="171" y="59"/>
                  </a:lnTo>
                  <a:lnTo>
                    <a:pt x="176" y="55"/>
                  </a:lnTo>
                  <a:lnTo>
                    <a:pt x="176" y="55"/>
                  </a:lnTo>
                  <a:lnTo>
                    <a:pt x="181" y="53"/>
                  </a:lnTo>
                  <a:lnTo>
                    <a:pt x="186" y="53"/>
                  </a:lnTo>
                  <a:lnTo>
                    <a:pt x="186" y="53"/>
                  </a:lnTo>
                  <a:lnTo>
                    <a:pt x="191" y="53"/>
                  </a:lnTo>
                  <a:lnTo>
                    <a:pt x="194" y="55"/>
                  </a:lnTo>
                  <a:lnTo>
                    <a:pt x="194" y="55"/>
                  </a:lnTo>
                  <a:lnTo>
                    <a:pt x="197" y="59"/>
                  </a:lnTo>
                  <a:lnTo>
                    <a:pt x="198" y="64"/>
                  </a:lnTo>
                  <a:lnTo>
                    <a:pt x="198" y="69"/>
                  </a:lnTo>
                  <a:lnTo>
                    <a:pt x="198" y="73"/>
                  </a:lnTo>
                  <a:lnTo>
                    <a:pt x="198" y="73"/>
                  </a:lnTo>
                  <a:lnTo>
                    <a:pt x="195" y="70"/>
                  </a:lnTo>
                  <a:lnTo>
                    <a:pt x="195" y="70"/>
                  </a:lnTo>
                  <a:lnTo>
                    <a:pt x="192" y="69"/>
                  </a:lnTo>
                  <a:lnTo>
                    <a:pt x="186" y="68"/>
                  </a:lnTo>
                  <a:lnTo>
                    <a:pt x="178" y="68"/>
                  </a:lnTo>
                  <a:lnTo>
                    <a:pt x="171" y="69"/>
                  </a:lnTo>
                  <a:lnTo>
                    <a:pt x="171" y="69"/>
                  </a:lnTo>
                  <a:lnTo>
                    <a:pt x="162" y="73"/>
                  </a:lnTo>
                  <a:lnTo>
                    <a:pt x="148" y="78"/>
                  </a:lnTo>
                  <a:lnTo>
                    <a:pt x="148" y="78"/>
                  </a:lnTo>
                  <a:lnTo>
                    <a:pt x="144" y="79"/>
                  </a:lnTo>
                  <a:lnTo>
                    <a:pt x="140" y="79"/>
                  </a:lnTo>
                  <a:lnTo>
                    <a:pt x="138" y="76"/>
                  </a:lnTo>
                  <a:lnTo>
                    <a:pt x="136" y="74"/>
                  </a:lnTo>
                  <a:lnTo>
                    <a:pt x="136" y="74"/>
                  </a:lnTo>
                  <a:lnTo>
                    <a:pt x="136" y="70"/>
                  </a:lnTo>
                  <a:lnTo>
                    <a:pt x="136" y="68"/>
                  </a:lnTo>
                  <a:lnTo>
                    <a:pt x="138" y="65"/>
                  </a:lnTo>
                  <a:lnTo>
                    <a:pt x="138" y="65"/>
                  </a:lnTo>
                  <a:lnTo>
                    <a:pt x="134" y="68"/>
                  </a:lnTo>
                  <a:lnTo>
                    <a:pt x="130" y="70"/>
                  </a:lnTo>
                  <a:lnTo>
                    <a:pt x="128" y="74"/>
                  </a:lnTo>
                  <a:lnTo>
                    <a:pt x="128" y="74"/>
                  </a:lnTo>
                  <a:lnTo>
                    <a:pt x="128" y="79"/>
                  </a:lnTo>
                  <a:lnTo>
                    <a:pt x="129" y="84"/>
                  </a:lnTo>
                  <a:lnTo>
                    <a:pt x="132" y="86"/>
                  </a:lnTo>
                  <a:lnTo>
                    <a:pt x="135" y="89"/>
                  </a:lnTo>
                  <a:lnTo>
                    <a:pt x="135" y="89"/>
                  </a:lnTo>
                  <a:lnTo>
                    <a:pt x="140" y="89"/>
                  </a:lnTo>
                  <a:lnTo>
                    <a:pt x="146" y="87"/>
                  </a:lnTo>
                  <a:lnTo>
                    <a:pt x="157" y="82"/>
                  </a:lnTo>
                  <a:lnTo>
                    <a:pt x="157" y="82"/>
                  </a:lnTo>
                  <a:lnTo>
                    <a:pt x="168" y="76"/>
                  </a:lnTo>
                  <a:lnTo>
                    <a:pt x="168" y="76"/>
                  </a:lnTo>
                  <a:lnTo>
                    <a:pt x="173" y="75"/>
                  </a:lnTo>
                  <a:lnTo>
                    <a:pt x="177" y="74"/>
                  </a:lnTo>
                  <a:lnTo>
                    <a:pt x="182" y="75"/>
                  </a:lnTo>
                  <a:lnTo>
                    <a:pt x="187" y="76"/>
                  </a:lnTo>
                  <a:lnTo>
                    <a:pt x="187" y="76"/>
                  </a:lnTo>
                  <a:lnTo>
                    <a:pt x="192" y="80"/>
                  </a:lnTo>
                  <a:lnTo>
                    <a:pt x="194" y="81"/>
                  </a:lnTo>
                  <a:lnTo>
                    <a:pt x="194" y="81"/>
                  </a:lnTo>
                  <a:lnTo>
                    <a:pt x="192" y="85"/>
                  </a:lnTo>
                  <a:lnTo>
                    <a:pt x="189" y="87"/>
                  </a:lnTo>
                  <a:lnTo>
                    <a:pt x="184" y="87"/>
                  </a:lnTo>
                  <a:lnTo>
                    <a:pt x="184" y="87"/>
                  </a:lnTo>
                  <a:lnTo>
                    <a:pt x="179" y="87"/>
                  </a:lnTo>
                  <a:lnTo>
                    <a:pt x="176" y="86"/>
                  </a:lnTo>
                  <a:lnTo>
                    <a:pt x="172" y="84"/>
                  </a:lnTo>
                  <a:lnTo>
                    <a:pt x="171" y="81"/>
                  </a:lnTo>
                  <a:lnTo>
                    <a:pt x="171" y="81"/>
                  </a:lnTo>
                  <a:lnTo>
                    <a:pt x="168" y="86"/>
                  </a:lnTo>
                  <a:lnTo>
                    <a:pt x="168" y="86"/>
                  </a:lnTo>
                  <a:lnTo>
                    <a:pt x="167" y="89"/>
                  </a:lnTo>
                  <a:lnTo>
                    <a:pt x="167" y="91"/>
                  </a:lnTo>
                  <a:lnTo>
                    <a:pt x="168" y="92"/>
                  </a:lnTo>
                  <a:lnTo>
                    <a:pt x="167" y="95"/>
                  </a:lnTo>
                  <a:lnTo>
                    <a:pt x="167" y="95"/>
                  </a:lnTo>
                  <a:lnTo>
                    <a:pt x="166" y="96"/>
                  </a:lnTo>
                  <a:lnTo>
                    <a:pt x="165" y="98"/>
                  </a:lnTo>
                  <a:lnTo>
                    <a:pt x="160" y="102"/>
                  </a:lnTo>
                  <a:lnTo>
                    <a:pt x="160" y="102"/>
                  </a:lnTo>
                  <a:lnTo>
                    <a:pt x="152" y="106"/>
                  </a:lnTo>
                  <a:lnTo>
                    <a:pt x="148" y="107"/>
                  </a:lnTo>
                  <a:lnTo>
                    <a:pt x="148" y="107"/>
                  </a:lnTo>
                  <a:lnTo>
                    <a:pt x="152" y="118"/>
                  </a:lnTo>
                  <a:lnTo>
                    <a:pt x="152" y="118"/>
                  </a:lnTo>
                  <a:lnTo>
                    <a:pt x="156" y="125"/>
                  </a:lnTo>
                  <a:lnTo>
                    <a:pt x="159" y="130"/>
                  </a:lnTo>
                  <a:lnTo>
                    <a:pt x="161" y="134"/>
                  </a:lnTo>
                  <a:lnTo>
                    <a:pt x="161" y="134"/>
                  </a:lnTo>
                  <a:lnTo>
                    <a:pt x="166" y="133"/>
                  </a:lnTo>
                  <a:lnTo>
                    <a:pt x="175" y="129"/>
                  </a:lnTo>
                  <a:lnTo>
                    <a:pt x="175" y="129"/>
                  </a:lnTo>
                  <a:lnTo>
                    <a:pt x="181" y="124"/>
                  </a:lnTo>
                  <a:lnTo>
                    <a:pt x="184" y="119"/>
                  </a:lnTo>
                  <a:lnTo>
                    <a:pt x="184" y="119"/>
                  </a:lnTo>
                  <a:lnTo>
                    <a:pt x="179" y="130"/>
                  </a:lnTo>
                  <a:lnTo>
                    <a:pt x="176" y="136"/>
                  </a:lnTo>
                  <a:lnTo>
                    <a:pt x="171" y="141"/>
                  </a:lnTo>
                  <a:lnTo>
                    <a:pt x="167" y="145"/>
                  </a:lnTo>
                  <a:lnTo>
                    <a:pt x="167" y="145"/>
                  </a:lnTo>
                  <a:lnTo>
                    <a:pt x="151" y="156"/>
                  </a:lnTo>
                  <a:lnTo>
                    <a:pt x="129" y="168"/>
                  </a:lnTo>
                  <a:lnTo>
                    <a:pt x="116" y="176"/>
                  </a:lnTo>
                  <a:lnTo>
                    <a:pt x="103" y="181"/>
                  </a:lnTo>
                  <a:lnTo>
                    <a:pt x="90" y="186"/>
                  </a:lnTo>
                  <a:lnTo>
                    <a:pt x="76" y="188"/>
                  </a:lnTo>
                  <a:lnTo>
                    <a:pt x="76" y="188"/>
                  </a:lnTo>
                  <a:lnTo>
                    <a:pt x="73" y="187"/>
                  </a:lnTo>
                  <a:lnTo>
                    <a:pt x="68" y="186"/>
                  </a:lnTo>
                  <a:lnTo>
                    <a:pt x="59" y="179"/>
                  </a:lnTo>
                  <a:lnTo>
                    <a:pt x="50" y="173"/>
                  </a:lnTo>
                  <a:lnTo>
                    <a:pt x="45" y="167"/>
                  </a:lnTo>
                  <a:lnTo>
                    <a:pt x="45" y="167"/>
                  </a:lnTo>
                  <a:lnTo>
                    <a:pt x="44" y="167"/>
                  </a:lnTo>
                  <a:lnTo>
                    <a:pt x="42" y="166"/>
                  </a:lnTo>
                  <a:lnTo>
                    <a:pt x="39" y="167"/>
                  </a:lnTo>
                  <a:lnTo>
                    <a:pt x="36" y="170"/>
                  </a:lnTo>
                  <a:lnTo>
                    <a:pt x="36" y="170"/>
                  </a:lnTo>
                  <a:lnTo>
                    <a:pt x="33" y="170"/>
                  </a:lnTo>
                  <a:lnTo>
                    <a:pt x="28" y="170"/>
                  </a:lnTo>
                  <a:lnTo>
                    <a:pt x="21" y="171"/>
                  </a:lnTo>
                  <a:lnTo>
                    <a:pt x="18" y="173"/>
                  </a:lnTo>
                  <a:lnTo>
                    <a:pt x="16" y="176"/>
                  </a:lnTo>
                  <a:lnTo>
                    <a:pt x="16" y="176"/>
                  </a:lnTo>
                  <a:lnTo>
                    <a:pt x="16" y="177"/>
                  </a:lnTo>
                  <a:lnTo>
                    <a:pt x="20" y="177"/>
                  </a:lnTo>
                  <a:lnTo>
                    <a:pt x="23" y="176"/>
                  </a:lnTo>
                  <a:lnTo>
                    <a:pt x="28" y="177"/>
                  </a:lnTo>
                  <a:lnTo>
                    <a:pt x="28" y="177"/>
                  </a:lnTo>
                  <a:lnTo>
                    <a:pt x="30" y="178"/>
                  </a:lnTo>
                  <a:lnTo>
                    <a:pt x="28" y="179"/>
                  </a:lnTo>
                  <a:lnTo>
                    <a:pt x="27" y="181"/>
                  </a:lnTo>
                  <a:lnTo>
                    <a:pt x="27" y="183"/>
                  </a:lnTo>
                  <a:lnTo>
                    <a:pt x="27" y="183"/>
                  </a:lnTo>
                  <a:lnTo>
                    <a:pt x="27" y="184"/>
                  </a:lnTo>
                  <a:lnTo>
                    <a:pt x="30" y="187"/>
                  </a:lnTo>
                  <a:lnTo>
                    <a:pt x="36" y="189"/>
                  </a:lnTo>
                  <a:lnTo>
                    <a:pt x="48" y="194"/>
                  </a:lnTo>
                  <a:lnTo>
                    <a:pt x="48" y="194"/>
                  </a:lnTo>
                  <a:lnTo>
                    <a:pt x="49" y="195"/>
                  </a:lnTo>
                  <a:lnTo>
                    <a:pt x="49" y="197"/>
                  </a:lnTo>
                  <a:lnTo>
                    <a:pt x="49" y="197"/>
                  </a:lnTo>
                  <a:lnTo>
                    <a:pt x="41" y="195"/>
                  </a:lnTo>
                  <a:lnTo>
                    <a:pt x="34" y="193"/>
                  </a:lnTo>
                  <a:lnTo>
                    <a:pt x="26" y="189"/>
                  </a:lnTo>
                  <a:lnTo>
                    <a:pt x="26" y="189"/>
                  </a:lnTo>
                  <a:lnTo>
                    <a:pt x="20" y="188"/>
                  </a:lnTo>
                  <a:lnTo>
                    <a:pt x="16" y="188"/>
                  </a:lnTo>
                  <a:lnTo>
                    <a:pt x="15" y="190"/>
                  </a:lnTo>
                  <a:lnTo>
                    <a:pt x="14" y="193"/>
                  </a:lnTo>
                  <a:lnTo>
                    <a:pt x="14" y="193"/>
                  </a:lnTo>
                  <a:lnTo>
                    <a:pt x="12" y="194"/>
                  </a:lnTo>
                  <a:lnTo>
                    <a:pt x="11" y="194"/>
                  </a:lnTo>
                  <a:lnTo>
                    <a:pt x="7" y="197"/>
                  </a:lnTo>
                  <a:lnTo>
                    <a:pt x="5" y="198"/>
                  </a:lnTo>
                  <a:lnTo>
                    <a:pt x="2" y="202"/>
                  </a:lnTo>
                  <a:lnTo>
                    <a:pt x="1" y="205"/>
                  </a:lnTo>
                  <a:lnTo>
                    <a:pt x="0" y="211"/>
                  </a:lnTo>
                  <a:lnTo>
                    <a:pt x="0" y="211"/>
                  </a:lnTo>
                  <a:lnTo>
                    <a:pt x="2" y="210"/>
                  </a:lnTo>
                  <a:lnTo>
                    <a:pt x="6" y="206"/>
                  </a:lnTo>
                  <a:lnTo>
                    <a:pt x="10" y="204"/>
                  </a:lnTo>
                  <a:lnTo>
                    <a:pt x="12" y="203"/>
                  </a:lnTo>
                  <a:lnTo>
                    <a:pt x="12" y="204"/>
                  </a:lnTo>
                  <a:lnTo>
                    <a:pt x="12" y="204"/>
                  </a:lnTo>
                  <a:lnTo>
                    <a:pt x="15" y="209"/>
                  </a:lnTo>
                  <a:lnTo>
                    <a:pt x="18" y="211"/>
                  </a:lnTo>
                  <a:lnTo>
                    <a:pt x="23" y="211"/>
                  </a:lnTo>
                  <a:lnTo>
                    <a:pt x="28" y="211"/>
                  </a:lnTo>
                  <a:lnTo>
                    <a:pt x="39" y="210"/>
                  </a:lnTo>
                  <a:lnTo>
                    <a:pt x="44" y="210"/>
                  </a:lnTo>
                  <a:lnTo>
                    <a:pt x="47" y="210"/>
                  </a:lnTo>
                  <a:lnTo>
                    <a:pt x="47" y="210"/>
                  </a:lnTo>
                  <a:lnTo>
                    <a:pt x="47" y="211"/>
                  </a:lnTo>
                  <a:lnTo>
                    <a:pt x="47" y="211"/>
                  </a:lnTo>
                  <a:lnTo>
                    <a:pt x="44" y="213"/>
                  </a:lnTo>
                  <a:lnTo>
                    <a:pt x="36" y="214"/>
                  </a:lnTo>
                  <a:lnTo>
                    <a:pt x="31" y="215"/>
                  </a:lnTo>
                  <a:lnTo>
                    <a:pt x="26" y="217"/>
                  </a:lnTo>
                  <a:lnTo>
                    <a:pt x="25" y="219"/>
                  </a:lnTo>
                  <a:lnTo>
                    <a:pt x="23" y="221"/>
                  </a:lnTo>
                  <a:lnTo>
                    <a:pt x="25" y="222"/>
                  </a:lnTo>
                  <a:lnTo>
                    <a:pt x="25" y="222"/>
                  </a:lnTo>
                  <a:lnTo>
                    <a:pt x="22" y="225"/>
                  </a:lnTo>
                  <a:lnTo>
                    <a:pt x="20" y="230"/>
                  </a:lnTo>
                  <a:lnTo>
                    <a:pt x="18" y="232"/>
                  </a:lnTo>
                  <a:lnTo>
                    <a:pt x="18" y="236"/>
                  </a:lnTo>
                  <a:lnTo>
                    <a:pt x="20" y="240"/>
                  </a:lnTo>
                  <a:lnTo>
                    <a:pt x="23" y="244"/>
                  </a:lnTo>
                  <a:lnTo>
                    <a:pt x="23" y="244"/>
                  </a:lnTo>
                  <a:lnTo>
                    <a:pt x="25" y="237"/>
                  </a:lnTo>
                  <a:lnTo>
                    <a:pt x="27" y="233"/>
                  </a:lnTo>
                  <a:lnTo>
                    <a:pt x="28" y="232"/>
                  </a:lnTo>
                  <a:lnTo>
                    <a:pt x="31" y="232"/>
                  </a:lnTo>
                  <a:lnTo>
                    <a:pt x="31" y="232"/>
                  </a:lnTo>
                  <a:lnTo>
                    <a:pt x="36" y="232"/>
                  </a:lnTo>
                  <a:lnTo>
                    <a:pt x="39" y="235"/>
                  </a:lnTo>
                  <a:lnTo>
                    <a:pt x="43" y="235"/>
                  </a:lnTo>
                  <a:lnTo>
                    <a:pt x="48" y="232"/>
                  </a:lnTo>
                  <a:lnTo>
                    <a:pt x="48" y="232"/>
                  </a:lnTo>
                  <a:lnTo>
                    <a:pt x="53" y="229"/>
                  </a:lnTo>
                  <a:lnTo>
                    <a:pt x="57" y="226"/>
                  </a:lnTo>
                  <a:lnTo>
                    <a:pt x="64" y="224"/>
                  </a:lnTo>
                  <a:lnTo>
                    <a:pt x="64" y="224"/>
                  </a:lnTo>
                  <a:lnTo>
                    <a:pt x="64" y="226"/>
                  </a:lnTo>
                  <a:lnTo>
                    <a:pt x="66" y="230"/>
                  </a:lnTo>
                  <a:lnTo>
                    <a:pt x="66" y="230"/>
                  </a:lnTo>
                  <a:lnTo>
                    <a:pt x="69" y="231"/>
                  </a:lnTo>
                  <a:lnTo>
                    <a:pt x="70" y="232"/>
                  </a:lnTo>
                  <a:lnTo>
                    <a:pt x="70" y="232"/>
                  </a:lnTo>
                  <a:lnTo>
                    <a:pt x="70" y="232"/>
                  </a:lnTo>
                  <a:lnTo>
                    <a:pt x="69" y="236"/>
                  </a:lnTo>
                  <a:lnTo>
                    <a:pt x="66" y="240"/>
                  </a:lnTo>
                  <a:lnTo>
                    <a:pt x="64" y="242"/>
                  </a:lnTo>
                  <a:lnTo>
                    <a:pt x="64" y="242"/>
                  </a:lnTo>
                  <a:lnTo>
                    <a:pt x="65" y="242"/>
                  </a:lnTo>
                  <a:lnTo>
                    <a:pt x="69" y="242"/>
                  </a:lnTo>
                  <a:lnTo>
                    <a:pt x="73" y="241"/>
                  </a:lnTo>
                  <a:lnTo>
                    <a:pt x="75" y="238"/>
                  </a:lnTo>
                  <a:lnTo>
                    <a:pt x="77" y="235"/>
                  </a:lnTo>
                  <a:lnTo>
                    <a:pt x="77" y="235"/>
                  </a:lnTo>
                  <a:lnTo>
                    <a:pt x="79" y="233"/>
                  </a:lnTo>
                  <a:lnTo>
                    <a:pt x="80" y="233"/>
                  </a:lnTo>
                  <a:lnTo>
                    <a:pt x="84" y="233"/>
                  </a:lnTo>
                  <a:lnTo>
                    <a:pt x="84" y="233"/>
                  </a:lnTo>
                  <a:lnTo>
                    <a:pt x="86" y="232"/>
                  </a:lnTo>
                  <a:lnTo>
                    <a:pt x="87" y="231"/>
                  </a:lnTo>
                  <a:lnTo>
                    <a:pt x="87" y="227"/>
                  </a:lnTo>
                  <a:lnTo>
                    <a:pt x="87" y="224"/>
                  </a:lnTo>
                  <a:lnTo>
                    <a:pt x="87" y="221"/>
                  </a:lnTo>
                  <a:lnTo>
                    <a:pt x="89" y="220"/>
                  </a:lnTo>
                  <a:lnTo>
                    <a:pt x="89" y="220"/>
                  </a:lnTo>
                  <a:lnTo>
                    <a:pt x="93" y="216"/>
                  </a:lnTo>
                  <a:lnTo>
                    <a:pt x="98" y="213"/>
                  </a:lnTo>
                  <a:lnTo>
                    <a:pt x="109" y="208"/>
                  </a:lnTo>
                  <a:lnTo>
                    <a:pt x="109" y="208"/>
                  </a:lnTo>
                  <a:lnTo>
                    <a:pt x="108" y="213"/>
                  </a:lnTo>
                  <a:lnTo>
                    <a:pt x="108" y="217"/>
                  </a:lnTo>
                  <a:lnTo>
                    <a:pt x="111" y="224"/>
                  </a:lnTo>
                  <a:lnTo>
                    <a:pt x="138" y="216"/>
                  </a:lnTo>
                  <a:lnTo>
                    <a:pt x="138" y="216"/>
                  </a:lnTo>
                  <a:lnTo>
                    <a:pt x="136" y="210"/>
                  </a:lnTo>
                  <a:lnTo>
                    <a:pt x="138" y="205"/>
                  </a:lnTo>
                  <a:lnTo>
                    <a:pt x="141" y="199"/>
                  </a:lnTo>
                  <a:lnTo>
                    <a:pt x="145" y="193"/>
                  </a:lnTo>
                  <a:lnTo>
                    <a:pt x="145" y="193"/>
                  </a:lnTo>
                  <a:lnTo>
                    <a:pt x="145" y="195"/>
                  </a:lnTo>
                  <a:lnTo>
                    <a:pt x="144" y="202"/>
                  </a:lnTo>
                  <a:lnTo>
                    <a:pt x="144" y="209"/>
                  </a:lnTo>
                  <a:lnTo>
                    <a:pt x="144" y="213"/>
                  </a:lnTo>
                  <a:lnTo>
                    <a:pt x="145" y="214"/>
                  </a:lnTo>
                  <a:lnTo>
                    <a:pt x="172" y="208"/>
                  </a:lnTo>
                  <a:lnTo>
                    <a:pt x="172" y="208"/>
                  </a:lnTo>
                  <a:lnTo>
                    <a:pt x="171" y="204"/>
                  </a:lnTo>
                  <a:lnTo>
                    <a:pt x="171" y="199"/>
                  </a:lnTo>
                  <a:lnTo>
                    <a:pt x="173" y="190"/>
                  </a:lnTo>
                  <a:lnTo>
                    <a:pt x="173" y="190"/>
                  </a:lnTo>
                  <a:lnTo>
                    <a:pt x="176" y="200"/>
                  </a:lnTo>
                  <a:lnTo>
                    <a:pt x="181" y="209"/>
                  </a:lnTo>
                  <a:lnTo>
                    <a:pt x="187" y="216"/>
                  </a:lnTo>
                  <a:lnTo>
                    <a:pt x="191" y="219"/>
                  </a:lnTo>
                  <a:lnTo>
                    <a:pt x="194" y="221"/>
                  </a:lnTo>
                  <a:lnTo>
                    <a:pt x="194" y="221"/>
                  </a:lnTo>
                  <a:lnTo>
                    <a:pt x="209" y="227"/>
                  </a:lnTo>
                  <a:lnTo>
                    <a:pt x="225" y="232"/>
                  </a:lnTo>
                  <a:lnTo>
                    <a:pt x="263" y="243"/>
                  </a:lnTo>
                  <a:lnTo>
                    <a:pt x="263" y="243"/>
                  </a:lnTo>
                  <a:lnTo>
                    <a:pt x="274" y="247"/>
                  </a:lnTo>
                  <a:lnTo>
                    <a:pt x="283" y="251"/>
                  </a:lnTo>
                  <a:lnTo>
                    <a:pt x="283" y="251"/>
                  </a:lnTo>
                  <a:lnTo>
                    <a:pt x="285" y="252"/>
                  </a:lnTo>
                  <a:lnTo>
                    <a:pt x="285" y="253"/>
                  </a:lnTo>
                  <a:lnTo>
                    <a:pt x="284" y="257"/>
                  </a:lnTo>
                  <a:lnTo>
                    <a:pt x="280" y="259"/>
                  </a:lnTo>
                  <a:lnTo>
                    <a:pt x="280" y="259"/>
                  </a:lnTo>
                  <a:lnTo>
                    <a:pt x="285" y="263"/>
                  </a:lnTo>
                  <a:lnTo>
                    <a:pt x="295" y="269"/>
                  </a:lnTo>
                  <a:lnTo>
                    <a:pt x="295" y="269"/>
                  </a:lnTo>
                  <a:lnTo>
                    <a:pt x="301" y="275"/>
                  </a:lnTo>
                  <a:lnTo>
                    <a:pt x="305" y="283"/>
                  </a:lnTo>
                  <a:lnTo>
                    <a:pt x="309" y="292"/>
                  </a:lnTo>
                  <a:lnTo>
                    <a:pt x="311" y="302"/>
                  </a:lnTo>
                  <a:lnTo>
                    <a:pt x="311" y="302"/>
                  </a:lnTo>
                  <a:lnTo>
                    <a:pt x="313" y="311"/>
                  </a:lnTo>
                  <a:lnTo>
                    <a:pt x="313" y="319"/>
                  </a:lnTo>
                  <a:lnTo>
                    <a:pt x="313" y="327"/>
                  </a:lnTo>
                  <a:lnTo>
                    <a:pt x="313" y="330"/>
                  </a:lnTo>
                  <a:lnTo>
                    <a:pt x="312" y="332"/>
                  </a:lnTo>
                  <a:lnTo>
                    <a:pt x="312" y="332"/>
                  </a:lnTo>
                  <a:lnTo>
                    <a:pt x="310" y="334"/>
                  </a:lnTo>
                  <a:lnTo>
                    <a:pt x="307" y="335"/>
                  </a:lnTo>
                  <a:lnTo>
                    <a:pt x="304" y="337"/>
                  </a:lnTo>
                  <a:lnTo>
                    <a:pt x="296" y="339"/>
                  </a:lnTo>
                  <a:lnTo>
                    <a:pt x="299" y="349"/>
                  </a:lnTo>
                  <a:lnTo>
                    <a:pt x="299" y="349"/>
                  </a:lnTo>
                  <a:lnTo>
                    <a:pt x="304" y="349"/>
                  </a:lnTo>
                  <a:lnTo>
                    <a:pt x="309" y="348"/>
                  </a:lnTo>
                  <a:lnTo>
                    <a:pt x="313" y="346"/>
                  </a:lnTo>
                  <a:lnTo>
                    <a:pt x="313" y="346"/>
                  </a:lnTo>
                  <a:lnTo>
                    <a:pt x="312" y="348"/>
                  </a:lnTo>
                  <a:lnTo>
                    <a:pt x="312" y="348"/>
                  </a:lnTo>
                  <a:lnTo>
                    <a:pt x="309" y="354"/>
                  </a:lnTo>
                  <a:lnTo>
                    <a:pt x="307" y="359"/>
                  </a:lnTo>
                  <a:lnTo>
                    <a:pt x="318" y="366"/>
                  </a:lnTo>
                  <a:lnTo>
                    <a:pt x="318" y="366"/>
                  </a:lnTo>
                  <a:lnTo>
                    <a:pt x="323" y="354"/>
                  </a:lnTo>
                  <a:lnTo>
                    <a:pt x="326" y="350"/>
                  </a:lnTo>
                  <a:lnTo>
                    <a:pt x="328" y="348"/>
                  </a:lnTo>
                  <a:lnTo>
                    <a:pt x="328" y="348"/>
                  </a:lnTo>
                  <a:lnTo>
                    <a:pt x="331" y="348"/>
                  </a:lnTo>
                  <a:lnTo>
                    <a:pt x="334" y="349"/>
                  </a:lnTo>
                  <a:lnTo>
                    <a:pt x="339" y="351"/>
                  </a:lnTo>
                  <a:lnTo>
                    <a:pt x="344" y="354"/>
                  </a:lnTo>
                  <a:lnTo>
                    <a:pt x="350" y="359"/>
                  </a:lnTo>
                  <a:lnTo>
                    <a:pt x="355" y="365"/>
                  </a:lnTo>
                  <a:lnTo>
                    <a:pt x="360" y="371"/>
                  </a:lnTo>
                  <a:lnTo>
                    <a:pt x="364" y="378"/>
                  </a:lnTo>
                  <a:lnTo>
                    <a:pt x="364" y="378"/>
                  </a:lnTo>
                  <a:lnTo>
                    <a:pt x="365" y="384"/>
                  </a:lnTo>
                  <a:lnTo>
                    <a:pt x="366" y="391"/>
                  </a:lnTo>
                  <a:lnTo>
                    <a:pt x="366" y="397"/>
                  </a:lnTo>
                  <a:lnTo>
                    <a:pt x="365" y="404"/>
                  </a:lnTo>
                  <a:lnTo>
                    <a:pt x="364" y="410"/>
                  </a:lnTo>
                  <a:lnTo>
                    <a:pt x="361" y="415"/>
                  </a:lnTo>
                  <a:lnTo>
                    <a:pt x="358" y="419"/>
                  </a:lnTo>
                  <a:lnTo>
                    <a:pt x="354" y="421"/>
                  </a:lnTo>
                  <a:lnTo>
                    <a:pt x="354" y="421"/>
                  </a:lnTo>
                  <a:lnTo>
                    <a:pt x="350" y="421"/>
                  </a:lnTo>
                  <a:lnTo>
                    <a:pt x="348" y="420"/>
                  </a:lnTo>
                  <a:lnTo>
                    <a:pt x="339" y="416"/>
                  </a:lnTo>
                  <a:lnTo>
                    <a:pt x="332" y="413"/>
                  </a:lnTo>
                  <a:lnTo>
                    <a:pt x="329" y="413"/>
                  </a:lnTo>
                  <a:lnTo>
                    <a:pt x="327" y="415"/>
                  </a:lnTo>
                  <a:lnTo>
                    <a:pt x="327" y="415"/>
                  </a:lnTo>
                  <a:lnTo>
                    <a:pt x="326" y="416"/>
                  </a:lnTo>
                  <a:lnTo>
                    <a:pt x="322" y="419"/>
                  </a:lnTo>
                  <a:lnTo>
                    <a:pt x="316" y="422"/>
                  </a:lnTo>
                  <a:lnTo>
                    <a:pt x="313" y="425"/>
                  </a:lnTo>
                  <a:lnTo>
                    <a:pt x="311" y="429"/>
                  </a:lnTo>
                  <a:lnTo>
                    <a:pt x="311" y="433"/>
                  </a:lnTo>
                  <a:lnTo>
                    <a:pt x="312" y="440"/>
                  </a:lnTo>
                  <a:lnTo>
                    <a:pt x="312" y="440"/>
                  </a:lnTo>
                  <a:lnTo>
                    <a:pt x="318" y="433"/>
                  </a:lnTo>
                  <a:lnTo>
                    <a:pt x="321" y="431"/>
                  </a:lnTo>
                  <a:lnTo>
                    <a:pt x="323" y="431"/>
                  </a:lnTo>
                  <a:lnTo>
                    <a:pt x="323" y="431"/>
                  </a:lnTo>
                  <a:lnTo>
                    <a:pt x="325" y="432"/>
                  </a:lnTo>
                  <a:lnTo>
                    <a:pt x="325" y="433"/>
                  </a:lnTo>
                  <a:lnTo>
                    <a:pt x="327" y="436"/>
                  </a:lnTo>
                  <a:lnTo>
                    <a:pt x="327" y="436"/>
                  </a:lnTo>
                  <a:lnTo>
                    <a:pt x="328" y="437"/>
                  </a:lnTo>
                  <a:lnTo>
                    <a:pt x="331" y="437"/>
                  </a:lnTo>
                  <a:lnTo>
                    <a:pt x="338" y="437"/>
                  </a:lnTo>
                  <a:lnTo>
                    <a:pt x="344" y="436"/>
                  </a:lnTo>
                  <a:lnTo>
                    <a:pt x="347" y="436"/>
                  </a:lnTo>
                  <a:lnTo>
                    <a:pt x="348" y="437"/>
                  </a:lnTo>
                  <a:lnTo>
                    <a:pt x="348" y="437"/>
                  </a:lnTo>
                  <a:lnTo>
                    <a:pt x="348" y="438"/>
                  </a:lnTo>
                  <a:lnTo>
                    <a:pt x="347" y="438"/>
                  </a:lnTo>
                  <a:lnTo>
                    <a:pt x="343" y="438"/>
                  </a:lnTo>
                  <a:lnTo>
                    <a:pt x="343" y="438"/>
                  </a:lnTo>
                  <a:lnTo>
                    <a:pt x="331" y="441"/>
                  </a:lnTo>
                  <a:lnTo>
                    <a:pt x="326" y="443"/>
                  </a:lnTo>
                  <a:lnTo>
                    <a:pt x="322" y="446"/>
                  </a:lnTo>
                  <a:lnTo>
                    <a:pt x="322" y="446"/>
                  </a:lnTo>
                  <a:lnTo>
                    <a:pt x="322" y="447"/>
                  </a:lnTo>
                  <a:lnTo>
                    <a:pt x="322" y="449"/>
                  </a:lnTo>
                  <a:lnTo>
                    <a:pt x="322" y="449"/>
                  </a:lnTo>
                  <a:lnTo>
                    <a:pt x="320" y="453"/>
                  </a:lnTo>
                  <a:lnTo>
                    <a:pt x="316" y="456"/>
                  </a:lnTo>
                  <a:lnTo>
                    <a:pt x="313" y="459"/>
                  </a:lnTo>
                  <a:lnTo>
                    <a:pt x="312" y="463"/>
                  </a:lnTo>
                  <a:lnTo>
                    <a:pt x="312" y="467"/>
                  </a:lnTo>
                  <a:lnTo>
                    <a:pt x="312" y="467"/>
                  </a:lnTo>
                  <a:lnTo>
                    <a:pt x="313" y="472"/>
                  </a:lnTo>
                  <a:lnTo>
                    <a:pt x="316" y="474"/>
                  </a:lnTo>
                  <a:lnTo>
                    <a:pt x="320" y="478"/>
                  </a:lnTo>
                  <a:lnTo>
                    <a:pt x="320" y="478"/>
                  </a:lnTo>
                  <a:lnTo>
                    <a:pt x="320" y="475"/>
                  </a:lnTo>
                  <a:lnTo>
                    <a:pt x="321" y="472"/>
                  </a:lnTo>
                  <a:lnTo>
                    <a:pt x="322" y="467"/>
                  </a:lnTo>
                  <a:lnTo>
                    <a:pt x="322" y="464"/>
                  </a:lnTo>
                  <a:lnTo>
                    <a:pt x="325" y="464"/>
                  </a:lnTo>
                  <a:lnTo>
                    <a:pt x="325" y="464"/>
                  </a:lnTo>
                  <a:lnTo>
                    <a:pt x="326" y="464"/>
                  </a:lnTo>
                  <a:lnTo>
                    <a:pt x="328" y="465"/>
                  </a:lnTo>
                  <a:lnTo>
                    <a:pt x="329" y="468"/>
                  </a:lnTo>
                  <a:lnTo>
                    <a:pt x="332" y="468"/>
                  </a:lnTo>
                  <a:lnTo>
                    <a:pt x="332" y="468"/>
                  </a:lnTo>
                  <a:lnTo>
                    <a:pt x="334" y="468"/>
                  </a:lnTo>
                  <a:lnTo>
                    <a:pt x="338" y="465"/>
                  </a:lnTo>
                  <a:lnTo>
                    <a:pt x="345" y="458"/>
                  </a:lnTo>
                  <a:lnTo>
                    <a:pt x="353" y="452"/>
                  </a:lnTo>
                  <a:lnTo>
                    <a:pt x="355" y="449"/>
                  </a:lnTo>
                  <a:lnTo>
                    <a:pt x="358" y="449"/>
                  </a:lnTo>
                  <a:lnTo>
                    <a:pt x="358" y="449"/>
                  </a:lnTo>
                  <a:lnTo>
                    <a:pt x="359" y="451"/>
                  </a:lnTo>
                  <a:lnTo>
                    <a:pt x="358" y="452"/>
                  </a:lnTo>
                  <a:lnTo>
                    <a:pt x="353" y="456"/>
                  </a:lnTo>
                  <a:lnTo>
                    <a:pt x="348" y="460"/>
                  </a:lnTo>
                  <a:lnTo>
                    <a:pt x="345" y="463"/>
                  </a:lnTo>
                  <a:lnTo>
                    <a:pt x="344" y="467"/>
                  </a:lnTo>
                  <a:lnTo>
                    <a:pt x="344" y="467"/>
                  </a:lnTo>
                  <a:lnTo>
                    <a:pt x="345" y="470"/>
                  </a:lnTo>
                  <a:lnTo>
                    <a:pt x="347" y="473"/>
                  </a:lnTo>
                  <a:lnTo>
                    <a:pt x="349" y="475"/>
                  </a:lnTo>
                  <a:lnTo>
                    <a:pt x="350" y="478"/>
                  </a:lnTo>
                  <a:lnTo>
                    <a:pt x="350" y="478"/>
                  </a:lnTo>
                  <a:lnTo>
                    <a:pt x="352" y="480"/>
                  </a:lnTo>
                  <a:lnTo>
                    <a:pt x="354" y="484"/>
                  </a:lnTo>
                  <a:lnTo>
                    <a:pt x="356" y="486"/>
                  </a:lnTo>
                  <a:lnTo>
                    <a:pt x="360" y="487"/>
                  </a:lnTo>
                  <a:lnTo>
                    <a:pt x="368" y="490"/>
                  </a:lnTo>
                  <a:lnTo>
                    <a:pt x="371" y="490"/>
                  </a:lnTo>
                  <a:lnTo>
                    <a:pt x="371" y="490"/>
                  </a:lnTo>
                  <a:lnTo>
                    <a:pt x="370" y="487"/>
                  </a:lnTo>
                  <a:lnTo>
                    <a:pt x="366" y="484"/>
                  </a:lnTo>
                  <a:lnTo>
                    <a:pt x="363" y="479"/>
                  </a:lnTo>
                  <a:lnTo>
                    <a:pt x="363" y="478"/>
                  </a:lnTo>
                  <a:lnTo>
                    <a:pt x="363" y="475"/>
                  </a:lnTo>
                  <a:lnTo>
                    <a:pt x="363" y="475"/>
                  </a:lnTo>
                  <a:lnTo>
                    <a:pt x="364" y="474"/>
                  </a:lnTo>
                  <a:lnTo>
                    <a:pt x="366" y="475"/>
                  </a:lnTo>
                  <a:lnTo>
                    <a:pt x="369" y="475"/>
                  </a:lnTo>
                  <a:lnTo>
                    <a:pt x="371" y="474"/>
                  </a:lnTo>
                  <a:lnTo>
                    <a:pt x="371" y="474"/>
                  </a:lnTo>
                  <a:lnTo>
                    <a:pt x="371" y="472"/>
                  </a:lnTo>
                  <a:lnTo>
                    <a:pt x="371" y="464"/>
                  </a:lnTo>
                  <a:lnTo>
                    <a:pt x="371" y="460"/>
                  </a:lnTo>
                  <a:lnTo>
                    <a:pt x="372" y="456"/>
                  </a:lnTo>
                  <a:lnTo>
                    <a:pt x="376" y="451"/>
                  </a:lnTo>
                  <a:lnTo>
                    <a:pt x="381" y="445"/>
                  </a:lnTo>
                  <a:lnTo>
                    <a:pt x="381" y="445"/>
                  </a:lnTo>
                  <a:lnTo>
                    <a:pt x="384" y="448"/>
                  </a:lnTo>
                  <a:lnTo>
                    <a:pt x="386" y="449"/>
                  </a:lnTo>
                  <a:lnTo>
                    <a:pt x="391" y="451"/>
                  </a:lnTo>
                  <a:lnTo>
                    <a:pt x="391" y="451"/>
                  </a:lnTo>
                  <a:lnTo>
                    <a:pt x="392" y="452"/>
                  </a:lnTo>
                  <a:lnTo>
                    <a:pt x="393" y="453"/>
                  </a:lnTo>
                  <a:lnTo>
                    <a:pt x="393" y="458"/>
                  </a:lnTo>
                  <a:lnTo>
                    <a:pt x="393" y="464"/>
                  </a:lnTo>
                  <a:lnTo>
                    <a:pt x="393" y="464"/>
                  </a:lnTo>
                  <a:lnTo>
                    <a:pt x="395" y="463"/>
                  </a:lnTo>
                  <a:lnTo>
                    <a:pt x="397" y="459"/>
                  </a:lnTo>
                  <a:lnTo>
                    <a:pt x="399" y="453"/>
                  </a:lnTo>
                  <a:lnTo>
                    <a:pt x="399" y="446"/>
                  </a:lnTo>
                  <a:lnTo>
                    <a:pt x="399" y="446"/>
                  </a:lnTo>
                  <a:lnTo>
                    <a:pt x="402" y="445"/>
                  </a:lnTo>
                  <a:lnTo>
                    <a:pt x="404" y="440"/>
                  </a:lnTo>
                  <a:lnTo>
                    <a:pt x="404" y="440"/>
                  </a:lnTo>
                  <a:lnTo>
                    <a:pt x="406" y="437"/>
                  </a:lnTo>
                  <a:lnTo>
                    <a:pt x="404" y="436"/>
                  </a:lnTo>
                  <a:lnTo>
                    <a:pt x="401" y="432"/>
                  </a:lnTo>
                  <a:lnTo>
                    <a:pt x="399" y="430"/>
                  </a:lnTo>
                  <a:lnTo>
                    <a:pt x="398" y="426"/>
                  </a:lnTo>
                  <a:lnTo>
                    <a:pt x="397" y="420"/>
                  </a:lnTo>
                  <a:lnTo>
                    <a:pt x="397" y="413"/>
                  </a:lnTo>
                  <a:lnTo>
                    <a:pt x="397" y="413"/>
                  </a:lnTo>
                  <a:lnTo>
                    <a:pt x="397" y="410"/>
                  </a:lnTo>
                  <a:lnTo>
                    <a:pt x="396" y="409"/>
                  </a:lnTo>
                  <a:lnTo>
                    <a:pt x="392" y="406"/>
                  </a:lnTo>
                  <a:lnTo>
                    <a:pt x="392" y="406"/>
                  </a:lnTo>
                  <a:lnTo>
                    <a:pt x="390" y="403"/>
                  </a:lnTo>
                  <a:lnTo>
                    <a:pt x="390" y="402"/>
                  </a:lnTo>
                  <a:lnTo>
                    <a:pt x="391" y="402"/>
                  </a:lnTo>
                  <a:lnTo>
                    <a:pt x="391" y="402"/>
                  </a:lnTo>
                  <a:lnTo>
                    <a:pt x="396" y="403"/>
                  </a:lnTo>
                  <a:lnTo>
                    <a:pt x="401" y="403"/>
                  </a:lnTo>
                  <a:lnTo>
                    <a:pt x="406" y="402"/>
                  </a:lnTo>
                  <a:lnTo>
                    <a:pt x="406" y="402"/>
                  </a:lnTo>
                  <a:lnTo>
                    <a:pt x="406" y="387"/>
                  </a:lnTo>
                  <a:lnTo>
                    <a:pt x="407" y="379"/>
                  </a:lnTo>
                  <a:lnTo>
                    <a:pt x="406" y="376"/>
                  </a:lnTo>
                  <a:lnTo>
                    <a:pt x="406" y="376"/>
                  </a:lnTo>
                  <a:lnTo>
                    <a:pt x="401" y="376"/>
                  </a:lnTo>
                  <a:lnTo>
                    <a:pt x="396" y="375"/>
                  </a:lnTo>
                  <a:lnTo>
                    <a:pt x="393" y="373"/>
                  </a:lnTo>
                  <a:lnTo>
                    <a:pt x="391" y="371"/>
                  </a:lnTo>
                  <a:lnTo>
                    <a:pt x="391" y="371"/>
                  </a:lnTo>
                  <a:lnTo>
                    <a:pt x="395" y="371"/>
                  </a:lnTo>
                  <a:lnTo>
                    <a:pt x="399" y="371"/>
                  </a:lnTo>
                  <a:lnTo>
                    <a:pt x="403" y="371"/>
                  </a:lnTo>
                  <a:lnTo>
                    <a:pt x="406" y="368"/>
                  </a:lnTo>
                  <a:lnTo>
                    <a:pt x="406" y="368"/>
                  </a:lnTo>
                  <a:lnTo>
                    <a:pt x="406" y="356"/>
                  </a:lnTo>
                  <a:lnTo>
                    <a:pt x="404" y="348"/>
                  </a:lnTo>
                  <a:lnTo>
                    <a:pt x="404" y="345"/>
                  </a:lnTo>
                  <a:lnTo>
                    <a:pt x="403" y="344"/>
                  </a:lnTo>
                  <a:lnTo>
                    <a:pt x="403" y="344"/>
                  </a:lnTo>
                  <a:lnTo>
                    <a:pt x="398" y="345"/>
                  </a:lnTo>
                  <a:lnTo>
                    <a:pt x="395" y="345"/>
                  </a:lnTo>
                  <a:lnTo>
                    <a:pt x="391" y="344"/>
                  </a:lnTo>
                  <a:lnTo>
                    <a:pt x="387" y="343"/>
                  </a:lnTo>
                  <a:lnTo>
                    <a:pt x="387" y="343"/>
                  </a:lnTo>
                  <a:lnTo>
                    <a:pt x="386" y="341"/>
                  </a:lnTo>
                  <a:lnTo>
                    <a:pt x="385" y="339"/>
                  </a:lnTo>
                  <a:lnTo>
                    <a:pt x="385" y="335"/>
                  </a:lnTo>
                  <a:lnTo>
                    <a:pt x="384" y="333"/>
                  </a:lnTo>
                  <a:lnTo>
                    <a:pt x="384" y="332"/>
                  </a:lnTo>
                  <a:lnTo>
                    <a:pt x="382" y="330"/>
                  </a:lnTo>
                  <a:lnTo>
                    <a:pt x="382" y="330"/>
                  </a:lnTo>
                  <a:lnTo>
                    <a:pt x="375" y="328"/>
                  </a:lnTo>
                  <a:lnTo>
                    <a:pt x="368" y="324"/>
                  </a:lnTo>
                  <a:lnTo>
                    <a:pt x="364" y="321"/>
                  </a:lnTo>
                  <a:lnTo>
                    <a:pt x="360" y="318"/>
                  </a:lnTo>
                  <a:lnTo>
                    <a:pt x="360" y="318"/>
                  </a:lnTo>
                  <a:lnTo>
                    <a:pt x="358" y="314"/>
                  </a:lnTo>
                  <a:lnTo>
                    <a:pt x="358" y="311"/>
                  </a:lnTo>
                  <a:lnTo>
                    <a:pt x="358" y="308"/>
                  </a:lnTo>
                  <a:lnTo>
                    <a:pt x="358" y="308"/>
                  </a:lnTo>
                  <a:lnTo>
                    <a:pt x="364" y="311"/>
                  </a:lnTo>
                  <a:lnTo>
                    <a:pt x="366" y="311"/>
                  </a:lnTo>
                  <a:lnTo>
                    <a:pt x="370" y="310"/>
                  </a:lnTo>
                  <a:lnTo>
                    <a:pt x="371" y="290"/>
                  </a:lnTo>
                  <a:lnTo>
                    <a:pt x="371" y="290"/>
                  </a:lnTo>
                  <a:lnTo>
                    <a:pt x="369" y="290"/>
                  </a:lnTo>
                  <a:lnTo>
                    <a:pt x="364" y="289"/>
                  </a:lnTo>
                  <a:lnTo>
                    <a:pt x="364" y="289"/>
                  </a:lnTo>
                  <a:lnTo>
                    <a:pt x="361" y="286"/>
                  </a:lnTo>
                  <a:lnTo>
                    <a:pt x="359" y="284"/>
                  </a:lnTo>
                  <a:lnTo>
                    <a:pt x="358" y="281"/>
                  </a:lnTo>
                  <a:lnTo>
                    <a:pt x="358" y="281"/>
                  </a:lnTo>
                  <a:lnTo>
                    <a:pt x="360" y="283"/>
                  </a:lnTo>
                  <a:lnTo>
                    <a:pt x="365" y="284"/>
                  </a:lnTo>
                  <a:lnTo>
                    <a:pt x="365" y="284"/>
                  </a:lnTo>
                  <a:lnTo>
                    <a:pt x="370" y="284"/>
                  </a:lnTo>
                  <a:lnTo>
                    <a:pt x="372" y="283"/>
                  </a:lnTo>
                  <a:lnTo>
                    <a:pt x="375" y="260"/>
                  </a:lnTo>
                  <a:lnTo>
                    <a:pt x="375" y="260"/>
                  </a:lnTo>
                  <a:lnTo>
                    <a:pt x="371" y="260"/>
                  </a:lnTo>
                  <a:lnTo>
                    <a:pt x="368" y="259"/>
                  </a:lnTo>
                  <a:lnTo>
                    <a:pt x="364" y="258"/>
                  </a:lnTo>
                  <a:lnTo>
                    <a:pt x="363" y="254"/>
                  </a:lnTo>
                  <a:lnTo>
                    <a:pt x="363" y="253"/>
                  </a:lnTo>
                  <a:lnTo>
                    <a:pt x="363" y="253"/>
                  </a:lnTo>
                  <a:lnTo>
                    <a:pt x="371" y="251"/>
                  </a:lnTo>
                  <a:lnTo>
                    <a:pt x="379" y="247"/>
                  </a:lnTo>
                  <a:lnTo>
                    <a:pt x="385" y="242"/>
                  </a:lnTo>
                  <a:lnTo>
                    <a:pt x="390" y="237"/>
                  </a:lnTo>
                  <a:lnTo>
                    <a:pt x="395" y="231"/>
                  </a:lnTo>
                  <a:lnTo>
                    <a:pt x="398" y="224"/>
                  </a:lnTo>
                  <a:lnTo>
                    <a:pt x="402" y="217"/>
                  </a:lnTo>
                  <a:lnTo>
                    <a:pt x="403" y="210"/>
                  </a:lnTo>
                  <a:lnTo>
                    <a:pt x="403" y="210"/>
                  </a:lnTo>
                  <a:lnTo>
                    <a:pt x="409" y="213"/>
                  </a:lnTo>
                  <a:lnTo>
                    <a:pt x="413" y="213"/>
                  </a:lnTo>
                  <a:lnTo>
                    <a:pt x="415" y="213"/>
                  </a:lnTo>
                  <a:lnTo>
                    <a:pt x="415" y="213"/>
                  </a:lnTo>
                  <a:lnTo>
                    <a:pt x="417" y="204"/>
                  </a:lnTo>
                  <a:lnTo>
                    <a:pt x="417" y="194"/>
                  </a:lnTo>
                  <a:lnTo>
                    <a:pt x="417" y="194"/>
                  </a:lnTo>
                  <a:lnTo>
                    <a:pt x="411" y="193"/>
                  </a:lnTo>
                  <a:lnTo>
                    <a:pt x="408" y="192"/>
                  </a:lnTo>
                  <a:lnTo>
                    <a:pt x="406" y="1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882933559"/>
      </p:ext>
    </p:extLst>
  </p:cSld>
  <p:clrMapOvr>
    <a:masterClrMapping/>
  </p:clrMapOvr>
  <p:timing>
    <p:tnLst>
      <p:par>
        <p:cTn id="1" dur="indefinite" restart="never" nodeType="tmRoot"/>
      </p:par>
    </p:tnLst>
  </p:timing>
  <p:hf hdr="0"/>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3_Pääotsikko VN">
    <p:spTree>
      <p:nvGrpSpPr>
        <p:cNvPr id="1" name=""/>
        <p:cNvGrpSpPr/>
        <p:nvPr/>
      </p:nvGrpSpPr>
      <p:grpSpPr>
        <a:xfrm>
          <a:off x="0" y="0"/>
          <a:ext cx="0" cy="0"/>
          <a:chOff x="0" y="0"/>
          <a:chExt cx="0" cy="0"/>
        </a:xfrm>
      </p:grpSpPr>
      <p:grpSp>
        <p:nvGrpSpPr>
          <p:cNvPr id="59" name="Group 58"/>
          <p:cNvGrpSpPr/>
          <p:nvPr/>
        </p:nvGrpSpPr>
        <p:grpSpPr>
          <a:xfrm>
            <a:off x="1588" y="1"/>
            <a:ext cx="9140826" cy="5143501"/>
            <a:chOff x="1588" y="0"/>
            <a:chExt cx="9140826" cy="5143501"/>
          </a:xfrm>
        </p:grpSpPr>
        <p:sp>
          <p:nvSpPr>
            <p:cNvPr id="3" name="AutoShape 3"/>
            <p:cNvSpPr>
              <a:spLocks noChangeAspect="1" noChangeArrowheads="1" noTextEdit="1"/>
            </p:cNvSpPr>
            <p:nvPr/>
          </p:nvSpPr>
          <p:spPr bwMode="auto">
            <a:xfrm>
              <a:off x="1588"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 name="Freeform 5"/>
            <p:cNvSpPr>
              <a:spLocks/>
            </p:cNvSpPr>
            <p:nvPr/>
          </p:nvSpPr>
          <p:spPr bwMode="auto">
            <a:xfrm>
              <a:off x="6718301" y="3640138"/>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1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1"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1" name="Freeform 6"/>
            <p:cNvSpPr>
              <a:spLocks/>
            </p:cNvSpPr>
            <p:nvPr/>
          </p:nvSpPr>
          <p:spPr bwMode="auto">
            <a:xfrm>
              <a:off x="7689851" y="2641600"/>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8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2 w 915"/>
                <a:gd name="T27" fmla="*/ 589 h 1053"/>
                <a:gd name="T28" fmla="*/ 0 w 915"/>
                <a:gd name="T29" fmla="*/ 629 h 1053"/>
                <a:gd name="T30" fmla="*/ 0 w 915"/>
                <a:gd name="T31" fmla="*/ 629 h 1053"/>
                <a:gd name="T32" fmla="*/ 0 w 915"/>
                <a:gd name="T33" fmla="*/ 629 h 1053"/>
                <a:gd name="T34" fmla="*/ 52 w 915"/>
                <a:gd name="T35" fmla="*/ 667 h 1053"/>
                <a:gd name="T36" fmla="*/ 106 w 915"/>
                <a:gd name="T37" fmla="*/ 704 h 1053"/>
                <a:gd name="T38" fmla="*/ 160 w 915"/>
                <a:gd name="T39" fmla="*/ 739 h 1053"/>
                <a:gd name="T40" fmla="*/ 215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8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8" y="210"/>
                  </a:lnTo>
                  <a:lnTo>
                    <a:pt x="500" y="251"/>
                  </a:lnTo>
                  <a:lnTo>
                    <a:pt x="443" y="294"/>
                  </a:lnTo>
                  <a:lnTo>
                    <a:pt x="329" y="378"/>
                  </a:lnTo>
                  <a:lnTo>
                    <a:pt x="218" y="465"/>
                  </a:lnTo>
                  <a:lnTo>
                    <a:pt x="108" y="549"/>
                  </a:lnTo>
                  <a:lnTo>
                    <a:pt x="52" y="589"/>
                  </a:lnTo>
                  <a:lnTo>
                    <a:pt x="0" y="629"/>
                  </a:lnTo>
                  <a:lnTo>
                    <a:pt x="0" y="629"/>
                  </a:lnTo>
                  <a:lnTo>
                    <a:pt x="0" y="629"/>
                  </a:lnTo>
                  <a:lnTo>
                    <a:pt x="52" y="667"/>
                  </a:lnTo>
                  <a:lnTo>
                    <a:pt x="106" y="704"/>
                  </a:lnTo>
                  <a:lnTo>
                    <a:pt x="160" y="739"/>
                  </a:lnTo>
                  <a:lnTo>
                    <a:pt x="215" y="774"/>
                  </a:lnTo>
                  <a:lnTo>
                    <a:pt x="272" y="808"/>
                  </a:lnTo>
                  <a:lnTo>
                    <a:pt x="328" y="839"/>
                  </a:lnTo>
                  <a:lnTo>
                    <a:pt x="384" y="870"/>
                  </a:lnTo>
                  <a:lnTo>
                    <a:pt x="442" y="899"/>
                  </a:lnTo>
                  <a:lnTo>
                    <a:pt x="500" y="926"/>
                  </a:lnTo>
                  <a:lnTo>
                    <a:pt x="558"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2" name="Freeform 7"/>
            <p:cNvSpPr>
              <a:spLocks/>
            </p:cNvSpPr>
            <p:nvPr/>
          </p:nvSpPr>
          <p:spPr bwMode="auto">
            <a:xfrm>
              <a:off x="5973763" y="0"/>
              <a:ext cx="2543175" cy="3640138"/>
            </a:xfrm>
            <a:custGeom>
              <a:avLst/>
              <a:gdLst>
                <a:gd name="T0" fmla="*/ 46 w 1602"/>
                <a:gd name="T1" fmla="*/ 0 h 2293"/>
                <a:gd name="T2" fmla="*/ 27 w 1602"/>
                <a:gd name="T3" fmla="*/ 79 h 2293"/>
                <a:gd name="T4" fmla="*/ 12 w 1602"/>
                <a:gd name="T5" fmla="*/ 158 h 2293"/>
                <a:gd name="T6" fmla="*/ 4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4 w 1602"/>
                <a:gd name="T25" fmla="*/ 1236 h 2293"/>
                <a:gd name="T26" fmla="*/ 209 w 1602"/>
                <a:gd name="T27" fmla="*/ 1277 h 2293"/>
                <a:gd name="T28" fmla="*/ 242 w 1602"/>
                <a:gd name="T29" fmla="*/ 1358 h 2293"/>
                <a:gd name="T30" fmla="*/ 279 w 1602"/>
                <a:gd name="T31" fmla="*/ 1437 h 2293"/>
                <a:gd name="T32" fmla="*/ 321 w 1602"/>
                <a:gd name="T33" fmla="*/ 1514 h 2293"/>
                <a:gd name="T34" fmla="*/ 369 w 1602"/>
                <a:gd name="T35" fmla="*/ 1590 h 2293"/>
                <a:gd name="T36" fmla="*/ 419 w 1602"/>
                <a:gd name="T37" fmla="*/ 1662 h 2293"/>
                <a:gd name="T38" fmla="*/ 473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0 w 1602"/>
                <a:gd name="T49" fmla="*/ 2139 h 2293"/>
                <a:gd name="T50" fmla="*/ 1014 w 1602"/>
                <a:gd name="T51" fmla="*/ 2244 h 2293"/>
                <a:gd name="T52" fmla="*/ 1081 w 1602"/>
                <a:gd name="T53" fmla="*/ 2293 h 2293"/>
                <a:gd name="T54" fmla="*/ 1106 w 1602"/>
                <a:gd name="T55" fmla="*/ 2266 h 2293"/>
                <a:gd name="T56" fmla="*/ 1157 w 1602"/>
                <a:gd name="T57" fmla="*/ 2210 h 2293"/>
                <a:gd name="T58" fmla="*/ 1205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5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2" y="158"/>
                  </a:lnTo>
                  <a:lnTo>
                    <a:pt x="8" y="197"/>
                  </a:lnTo>
                  <a:lnTo>
                    <a:pt x="4" y="236"/>
                  </a:lnTo>
                  <a:lnTo>
                    <a:pt x="2" y="276"/>
                  </a:lnTo>
                  <a:lnTo>
                    <a:pt x="0" y="315"/>
                  </a:lnTo>
                  <a:lnTo>
                    <a:pt x="0" y="354"/>
                  </a:lnTo>
                  <a:lnTo>
                    <a:pt x="1" y="394"/>
                  </a:lnTo>
                  <a:lnTo>
                    <a:pt x="3" y="433"/>
                  </a:lnTo>
                  <a:lnTo>
                    <a:pt x="7" y="473"/>
                  </a:lnTo>
                  <a:lnTo>
                    <a:pt x="10" y="512"/>
                  </a:lnTo>
                  <a:lnTo>
                    <a:pt x="16" y="551"/>
                  </a:lnTo>
                  <a:lnTo>
                    <a:pt x="21" y="591"/>
                  </a:lnTo>
                  <a:lnTo>
                    <a:pt x="27" y="630"/>
                  </a:lnTo>
                  <a:lnTo>
                    <a:pt x="35" y="668"/>
                  </a:lnTo>
                  <a:lnTo>
                    <a:pt x="43" y="708"/>
                  </a:lnTo>
                  <a:lnTo>
                    <a:pt x="59" y="785"/>
                  </a:lnTo>
                  <a:lnTo>
                    <a:pt x="80" y="862"/>
                  </a:lnTo>
                  <a:lnTo>
                    <a:pt x="101" y="938"/>
                  </a:lnTo>
                  <a:lnTo>
                    <a:pt x="124" y="1014"/>
                  </a:lnTo>
                  <a:lnTo>
                    <a:pt x="147" y="1089"/>
                  </a:lnTo>
                  <a:lnTo>
                    <a:pt x="194" y="1236"/>
                  </a:lnTo>
                  <a:lnTo>
                    <a:pt x="194" y="1236"/>
                  </a:lnTo>
                  <a:lnTo>
                    <a:pt x="209" y="1277"/>
                  </a:lnTo>
                  <a:lnTo>
                    <a:pt x="224" y="1319"/>
                  </a:lnTo>
                  <a:lnTo>
                    <a:pt x="242" y="1358"/>
                  </a:lnTo>
                  <a:lnTo>
                    <a:pt x="260" y="1398"/>
                  </a:lnTo>
                  <a:lnTo>
                    <a:pt x="279" y="1437"/>
                  </a:lnTo>
                  <a:lnTo>
                    <a:pt x="299" y="1476"/>
                  </a:lnTo>
                  <a:lnTo>
                    <a:pt x="321" y="1514"/>
                  </a:lnTo>
                  <a:lnTo>
                    <a:pt x="344" y="1551"/>
                  </a:lnTo>
                  <a:lnTo>
                    <a:pt x="369" y="1590"/>
                  </a:lnTo>
                  <a:lnTo>
                    <a:pt x="393" y="1626"/>
                  </a:lnTo>
                  <a:lnTo>
                    <a:pt x="419" y="1662"/>
                  </a:lnTo>
                  <a:lnTo>
                    <a:pt x="445" y="1698"/>
                  </a:lnTo>
                  <a:lnTo>
                    <a:pt x="473" y="1733"/>
                  </a:lnTo>
                  <a:lnTo>
                    <a:pt x="501" y="1767"/>
                  </a:lnTo>
                  <a:lnTo>
                    <a:pt x="531" y="1801"/>
                  </a:lnTo>
                  <a:lnTo>
                    <a:pt x="560" y="1835"/>
                  </a:lnTo>
                  <a:lnTo>
                    <a:pt x="590" y="1869"/>
                  </a:lnTo>
                  <a:lnTo>
                    <a:pt x="621" y="1900"/>
                  </a:lnTo>
                  <a:lnTo>
                    <a:pt x="652" y="1933"/>
                  </a:lnTo>
                  <a:lnTo>
                    <a:pt x="685" y="1963"/>
                  </a:lnTo>
                  <a:lnTo>
                    <a:pt x="749" y="2025"/>
                  </a:lnTo>
                  <a:lnTo>
                    <a:pt x="814" y="2084"/>
                  </a:lnTo>
                  <a:lnTo>
                    <a:pt x="880" y="2139"/>
                  </a:lnTo>
                  <a:lnTo>
                    <a:pt x="948" y="2193"/>
                  </a:lnTo>
                  <a:lnTo>
                    <a:pt x="1014" y="2244"/>
                  </a:lnTo>
                  <a:lnTo>
                    <a:pt x="1081" y="2293"/>
                  </a:lnTo>
                  <a:lnTo>
                    <a:pt x="1081" y="2293"/>
                  </a:lnTo>
                  <a:lnTo>
                    <a:pt x="1081" y="2293"/>
                  </a:lnTo>
                  <a:lnTo>
                    <a:pt x="1106" y="2266"/>
                  </a:lnTo>
                  <a:lnTo>
                    <a:pt x="1132" y="2238"/>
                  </a:lnTo>
                  <a:lnTo>
                    <a:pt x="1157" y="2210"/>
                  </a:lnTo>
                  <a:lnTo>
                    <a:pt x="1182" y="2180"/>
                  </a:lnTo>
                  <a:lnTo>
                    <a:pt x="1205" y="2151"/>
                  </a:lnTo>
                  <a:lnTo>
                    <a:pt x="1228" y="2121"/>
                  </a:lnTo>
                  <a:lnTo>
                    <a:pt x="1249" y="2090"/>
                  </a:lnTo>
                  <a:lnTo>
                    <a:pt x="1270" y="2059"/>
                  </a:lnTo>
                  <a:lnTo>
                    <a:pt x="1290" y="2027"/>
                  </a:lnTo>
                  <a:lnTo>
                    <a:pt x="1310" y="1996"/>
                  </a:lnTo>
                  <a:lnTo>
                    <a:pt x="1328" y="1963"/>
                  </a:lnTo>
                  <a:lnTo>
                    <a:pt x="1346" y="1931"/>
                  </a:lnTo>
                  <a:lnTo>
                    <a:pt x="1363" y="1898"/>
                  </a:lnTo>
                  <a:lnTo>
                    <a:pt x="1380" y="1864"/>
                  </a:lnTo>
                  <a:lnTo>
                    <a:pt x="1395"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3" name="Freeform 8"/>
            <p:cNvSpPr>
              <a:spLocks/>
            </p:cNvSpPr>
            <p:nvPr/>
          </p:nvSpPr>
          <p:spPr bwMode="auto">
            <a:xfrm>
              <a:off x="1588" y="0"/>
              <a:ext cx="7688263" cy="5143500"/>
            </a:xfrm>
            <a:custGeom>
              <a:avLst/>
              <a:gdLst>
                <a:gd name="T0" fmla="*/ 3295 w 4843"/>
                <a:gd name="T1" fmla="*/ 0 h 3240"/>
                <a:gd name="T2" fmla="*/ 0 w 4843"/>
                <a:gd name="T3" fmla="*/ 0 h 3240"/>
                <a:gd name="T4" fmla="*/ 0 w 4843"/>
                <a:gd name="T5" fmla="*/ 3240 h 3240"/>
                <a:gd name="T6" fmla="*/ 4258 w 4843"/>
                <a:gd name="T7" fmla="*/ 3240 h 3240"/>
                <a:gd name="T8" fmla="*/ 4258 w 4843"/>
                <a:gd name="T9" fmla="*/ 3240 h 3240"/>
                <a:gd name="T10" fmla="*/ 4310 w 4843"/>
                <a:gd name="T11" fmla="*/ 3176 h 3240"/>
                <a:gd name="T12" fmla="*/ 4356 w 4843"/>
                <a:gd name="T13" fmla="*/ 3116 h 3240"/>
                <a:gd name="T14" fmla="*/ 4398 w 4843"/>
                <a:gd name="T15" fmla="*/ 3060 h 3240"/>
                <a:gd name="T16" fmla="*/ 4437 w 4843"/>
                <a:gd name="T17" fmla="*/ 3006 h 3240"/>
                <a:gd name="T18" fmla="*/ 4471 w 4843"/>
                <a:gd name="T19" fmla="*/ 2953 h 3240"/>
                <a:gd name="T20" fmla="*/ 4505 w 4843"/>
                <a:gd name="T21" fmla="*/ 2903 h 3240"/>
                <a:gd name="T22" fmla="*/ 4536 w 4843"/>
                <a:gd name="T23" fmla="*/ 2851 h 3240"/>
                <a:gd name="T24" fmla="*/ 4566 w 4843"/>
                <a:gd name="T25" fmla="*/ 2799 h 3240"/>
                <a:gd name="T26" fmla="*/ 4595 w 4843"/>
                <a:gd name="T27" fmla="*/ 2747 h 3240"/>
                <a:gd name="T28" fmla="*/ 4626 w 4843"/>
                <a:gd name="T29" fmla="*/ 2692 h 3240"/>
                <a:gd name="T30" fmla="*/ 4687 w 4843"/>
                <a:gd name="T31" fmla="*/ 2576 h 3240"/>
                <a:gd name="T32" fmla="*/ 4758 w 4843"/>
                <a:gd name="T33" fmla="*/ 2445 h 3240"/>
                <a:gd name="T34" fmla="*/ 4798 w 4843"/>
                <a:gd name="T35" fmla="*/ 2372 h 3240"/>
                <a:gd name="T36" fmla="*/ 4843 w 4843"/>
                <a:gd name="T37" fmla="*/ 2293 h 3240"/>
                <a:gd name="T38" fmla="*/ 4843 w 4843"/>
                <a:gd name="T39" fmla="*/ 2293 h 3240"/>
                <a:gd name="T40" fmla="*/ 4769 w 4843"/>
                <a:gd name="T41" fmla="*/ 2239 h 3240"/>
                <a:gd name="T42" fmla="*/ 4700 w 4843"/>
                <a:gd name="T43" fmla="*/ 2184 h 3240"/>
                <a:gd name="T44" fmla="*/ 4632 w 4843"/>
                <a:gd name="T45" fmla="*/ 2127 h 3240"/>
                <a:gd name="T46" fmla="*/ 4566 w 4843"/>
                <a:gd name="T47" fmla="*/ 2069 h 3240"/>
                <a:gd name="T48" fmla="*/ 4503 w 4843"/>
                <a:gd name="T49" fmla="*/ 2010 h 3240"/>
                <a:gd name="T50" fmla="*/ 4442 w 4843"/>
                <a:gd name="T51" fmla="*/ 1951 h 3240"/>
                <a:gd name="T52" fmla="*/ 4383 w 4843"/>
                <a:gd name="T53" fmla="*/ 1889 h 3240"/>
                <a:gd name="T54" fmla="*/ 4325 w 4843"/>
                <a:gd name="T55" fmla="*/ 1827 h 3240"/>
                <a:gd name="T56" fmla="*/ 4270 w 4843"/>
                <a:gd name="T57" fmla="*/ 1763 h 3240"/>
                <a:gd name="T58" fmla="*/ 4216 w 4843"/>
                <a:gd name="T59" fmla="*/ 1699 h 3240"/>
                <a:gd name="T60" fmla="*/ 4164 w 4843"/>
                <a:gd name="T61" fmla="*/ 1632 h 3240"/>
                <a:gd name="T62" fmla="*/ 4114 w 4843"/>
                <a:gd name="T63" fmla="*/ 1565 h 3240"/>
                <a:gd name="T64" fmla="*/ 4064 w 4843"/>
                <a:gd name="T65" fmla="*/ 1497 h 3240"/>
                <a:gd name="T66" fmla="*/ 4017 w 4843"/>
                <a:gd name="T67" fmla="*/ 1428 h 3240"/>
                <a:gd name="T68" fmla="*/ 3970 w 4843"/>
                <a:gd name="T69" fmla="*/ 1358 h 3240"/>
                <a:gd name="T70" fmla="*/ 3925 w 4843"/>
                <a:gd name="T71" fmla="*/ 1286 h 3240"/>
                <a:gd name="T72" fmla="*/ 3881 w 4843"/>
                <a:gd name="T73" fmla="*/ 1214 h 3240"/>
                <a:gd name="T74" fmla="*/ 3838 w 4843"/>
                <a:gd name="T75" fmla="*/ 1140 h 3240"/>
                <a:gd name="T76" fmla="*/ 3796 w 4843"/>
                <a:gd name="T77" fmla="*/ 1065 h 3240"/>
                <a:gd name="T78" fmla="*/ 3755 w 4843"/>
                <a:gd name="T79" fmla="*/ 989 h 3240"/>
                <a:gd name="T80" fmla="*/ 3715 w 4843"/>
                <a:gd name="T81" fmla="*/ 912 h 3240"/>
                <a:gd name="T82" fmla="*/ 3674 w 4843"/>
                <a:gd name="T83" fmla="*/ 835 h 3240"/>
                <a:gd name="T84" fmla="*/ 3635 w 4843"/>
                <a:gd name="T85" fmla="*/ 755 h 3240"/>
                <a:gd name="T86" fmla="*/ 3597 w 4843"/>
                <a:gd name="T87" fmla="*/ 675 h 3240"/>
                <a:gd name="T88" fmla="*/ 3558 w 4843"/>
                <a:gd name="T89" fmla="*/ 594 h 3240"/>
                <a:gd name="T90" fmla="*/ 3520 w 4843"/>
                <a:gd name="T91" fmla="*/ 512 h 3240"/>
                <a:gd name="T92" fmla="*/ 3446 w 4843"/>
                <a:gd name="T93" fmla="*/ 345 h 3240"/>
                <a:gd name="T94" fmla="*/ 3370 w 4843"/>
                <a:gd name="T95" fmla="*/ 174 h 3240"/>
                <a:gd name="T96" fmla="*/ 3295 w 4843"/>
                <a:gd name="T97" fmla="*/ 0 h 3240"/>
                <a:gd name="T98" fmla="*/ 3295 w 484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43" h="3240">
                  <a:moveTo>
                    <a:pt x="3295" y="0"/>
                  </a:moveTo>
                  <a:lnTo>
                    <a:pt x="0" y="0"/>
                  </a:lnTo>
                  <a:lnTo>
                    <a:pt x="0" y="3240"/>
                  </a:lnTo>
                  <a:lnTo>
                    <a:pt x="4258" y="3240"/>
                  </a:lnTo>
                  <a:lnTo>
                    <a:pt x="4258" y="3240"/>
                  </a:lnTo>
                  <a:lnTo>
                    <a:pt x="4310" y="3176"/>
                  </a:lnTo>
                  <a:lnTo>
                    <a:pt x="4356" y="3116"/>
                  </a:lnTo>
                  <a:lnTo>
                    <a:pt x="4398" y="3060"/>
                  </a:lnTo>
                  <a:lnTo>
                    <a:pt x="4437" y="3006"/>
                  </a:lnTo>
                  <a:lnTo>
                    <a:pt x="4471" y="2953"/>
                  </a:lnTo>
                  <a:lnTo>
                    <a:pt x="4505" y="2903"/>
                  </a:lnTo>
                  <a:lnTo>
                    <a:pt x="4536" y="2851"/>
                  </a:lnTo>
                  <a:lnTo>
                    <a:pt x="4566" y="2799"/>
                  </a:lnTo>
                  <a:lnTo>
                    <a:pt x="4595" y="2747"/>
                  </a:lnTo>
                  <a:lnTo>
                    <a:pt x="4626" y="2692"/>
                  </a:lnTo>
                  <a:lnTo>
                    <a:pt x="4687" y="2576"/>
                  </a:lnTo>
                  <a:lnTo>
                    <a:pt x="4758" y="2445"/>
                  </a:lnTo>
                  <a:lnTo>
                    <a:pt x="4798" y="2372"/>
                  </a:lnTo>
                  <a:lnTo>
                    <a:pt x="4843" y="2293"/>
                  </a:lnTo>
                  <a:lnTo>
                    <a:pt x="4843" y="2293"/>
                  </a:lnTo>
                  <a:lnTo>
                    <a:pt x="4769" y="2239"/>
                  </a:lnTo>
                  <a:lnTo>
                    <a:pt x="4700" y="2184"/>
                  </a:lnTo>
                  <a:lnTo>
                    <a:pt x="4632" y="2127"/>
                  </a:lnTo>
                  <a:lnTo>
                    <a:pt x="4566" y="2069"/>
                  </a:lnTo>
                  <a:lnTo>
                    <a:pt x="4503" y="2010"/>
                  </a:lnTo>
                  <a:lnTo>
                    <a:pt x="4442" y="1951"/>
                  </a:lnTo>
                  <a:lnTo>
                    <a:pt x="4383" y="1889"/>
                  </a:lnTo>
                  <a:lnTo>
                    <a:pt x="4325" y="1827"/>
                  </a:lnTo>
                  <a:lnTo>
                    <a:pt x="4270" y="1763"/>
                  </a:lnTo>
                  <a:lnTo>
                    <a:pt x="4216" y="1699"/>
                  </a:lnTo>
                  <a:lnTo>
                    <a:pt x="4164" y="1632"/>
                  </a:lnTo>
                  <a:lnTo>
                    <a:pt x="4114" y="1565"/>
                  </a:lnTo>
                  <a:lnTo>
                    <a:pt x="4064" y="1497"/>
                  </a:lnTo>
                  <a:lnTo>
                    <a:pt x="4017" y="1428"/>
                  </a:lnTo>
                  <a:lnTo>
                    <a:pt x="3970" y="1358"/>
                  </a:lnTo>
                  <a:lnTo>
                    <a:pt x="3925" y="1286"/>
                  </a:lnTo>
                  <a:lnTo>
                    <a:pt x="3881" y="1214"/>
                  </a:lnTo>
                  <a:lnTo>
                    <a:pt x="3838" y="1140"/>
                  </a:lnTo>
                  <a:lnTo>
                    <a:pt x="3796" y="1065"/>
                  </a:lnTo>
                  <a:lnTo>
                    <a:pt x="3755" y="989"/>
                  </a:lnTo>
                  <a:lnTo>
                    <a:pt x="3715" y="912"/>
                  </a:lnTo>
                  <a:lnTo>
                    <a:pt x="3674" y="835"/>
                  </a:lnTo>
                  <a:lnTo>
                    <a:pt x="3635" y="755"/>
                  </a:lnTo>
                  <a:lnTo>
                    <a:pt x="3597" y="675"/>
                  </a:lnTo>
                  <a:lnTo>
                    <a:pt x="3558" y="594"/>
                  </a:lnTo>
                  <a:lnTo>
                    <a:pt x="3520" y="512"/>
                  </a:lnTo>
                  <a:lnTo>
                    <a:pt x="3446" y="345"/>
                  </a:lnTo>
                  <a:lnTo>
                    <a:pt x="3370" y="174"/>
                  </a:lnTo>
                  <a:lnTo>
                    <a:pt x="3295" y="0"/>
                  </a:lnTo>
                  <a:lnTo>
                    <a:pt x="3295"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4" name="Freeform 9"/>
            <p:cNvSpPr>
              <a:spLocks/>
            </p:cNvSpPr>
            <p:nvPr/>
          </p:nvSpPr>
          <p:spPr bwMode="auto">
            <a:xfrm>
              <a:off x="7689851" y="0"/>
              <a:ext cx="1452563"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69 w 915"/>
                <a:gd name="T19" fmla="*/ 424 h 2293"/>
                <a:gd name="T20" fmla="*/ 271 w 915"/>
                <a:gd name="T21" fmla="*/ 496 h 2293"/>
                <a:gd name="T22" fmla="*/ 272 w 915"/>
                <a:gd name="T23" fmla="*/ 567 h 2293"/>
                <a:gd name="T24" fmla="*/ 271 w 915"/>
                <a:gd name="T25" fmla="*/ 639 h 2293"/>
                <a:gd name="T26" fmla="*/ 269 w 915"/>
                <a:gd name="T27" fmla="*/ 710 h 2293"/>
                <a:gd name="T28" fmla="*/ 268 w 915"/>
                <a:gd name="T29" fmla="*/ 782 h 2293"/>
                <a:gd name="T30" fmla="*/ 265 w 915"/>
                <a:gd name="T31" fmla="*/ 854 h 2293"/>
                <a:gd name="T32" fmla="*/ 260 w 915"/>
                <a:gd name="T33" fmla="*/ 925 h 2293"/>
                <a:gd name="T34" fmla="*/ 256 w 915"/>
                <a:gd name="T35" fmla="*/ 997 h 2293"/>
                <a:gd name="T36" fmla="*/ 250 w 915"/>
                <a:gd name="T37" fmla="*/ 1069 h 2293"/>
                <a:gd name="T38" fmla="*/ 242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3 w 915"/>
                <a:gd name="T67" fmla="*/ 2150 h 2293"/>
                <a:gd name="T68" fmla="*/ 22 w 915"/>
                <a:gd name="T69" fmla="*/ 2221 h 2293"/>
                <a:gd name="T70" fmla="*/ 0 w 915"/>
                <a:gd name="T71" fmla="*/ 2293 h 2293"/>
                <a:gd name="T72" fmla="*/ 0 w 915"/>
                <a:gd name="T73" fmla="*/ 2293 h 2293"/>
                <a:gd name="T74" fmla="*/ 52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8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69" y="424"/>
                  </a:lnTo>
                  <a:lnTo>
                    <a:pt x="271" y="496"/>
                  </a:lnTo>
                  <a:lnTo>
                    <a:pt x="272" y="567"/>
                  </a:lnTo>
                  <a:lnTo>
                    <a:pt x="271" y="639"/>
                  </a:lnTo>
                  <a:lnTo>
                    <a:pt x="269" y="710"/>
                  </a:lnTo>
                  <a:lnTo>
                    <a:pt x="268" y="782"/>
                  </a:lnTo>
                  <a:lnTo>
                    <a:pt x="265" y="854"/>
                  </a:lnTo>
                  <a:lnTo>
                    <a:pt x="260" y="925"/>
                  </a:lnTo>
                  <a:lnTo>
                    <a:pt x="256" y="997"/>
                  </a:lnTo>
                  <a:lnTo>
                    <a:pt x="250" y="1069"/>
                  </a:lnTo>
                  <a:lnTo>
                    <a:pt x="242"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3" y="2150"/>
                  </a:lnTo>
                  <a:lnTo>
                    <a:pt x="22" y="2221"/>
                  </a:lnTo>
                  <a:lnTo>
                    <a:pt x="0" y="2293"/>
                  </a:lnTo>
                  <a:lnTo>
                    <a:pt x="0" y="2293"/>
                  </a:lnTo>
                  <a:lnTo>
                    <a:pt x="52" y="2255"/>
                  </a:lnTo>
                  <a:lnTo>
                    <a:pt x="108" y="2216"/>
                  </a:lnTo>
                  <a:lnTo>
                    <a:pt x="162" y="2179"/>
                  </a:lnTo>
                  <a:lnTo>
                    <a:pt x="218" y="2142"/>
                  </a:lnTo>
                  <a:lnTo>
                    <a:pt x="273" y="2106"/>
                  </a:lnTo>
                  <a:lnTo>
                    <a:pt x="329" y="2071"/>
                  </a:lnTo>
                  <a:lnTo>
                    <a:pt x="385" y="2036"/>
                  </a:lnTo>
                  <a:lnTo>
                    <a:pt x="443" y="2001"/>
                  </a:lnTo>
                  <a:lnTo>
                    <a:pt x="500" y="1969"/>
                  </a:lnTo>
                  <a:lnTo>
                    <a:pt x="558"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5" name="Freeform 10"/>
            <p:cNvSpPr>
              <a:spLocks/>
            </p:cNvSpPr>
            <p:nvPr/>
          </p:nvSpPr>
          <p:spPr bwMode="auto">
            <a:xfrm>
              <a:off x="7689851" y="3640138"/>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8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5 w 915"/>
                <a:gd name="T27" fmla="*/ 138 h 540"/>
                <a:gd name="T28" fmla="*/ 160 w 915"/>
                <a:gd name="T29" fmla="*/ 107 h 540"/>
                <a:gd name="T30" fmla="*/ 106 w 915"/>
                <a:gd name="T31" fmla="*/ 73 h 540"/>
                <a:gd name="T32" fmla="*/ 52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1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8" y="290"/>
                  </a:lnTo>
                  <a:lnTo>
                    <a:pt x="500" y="270"/>
                  </a:lnTo>
                  <a:lnTo>
                    <a:pt x="442" y="247"/>
                  </a:lnTo>
                  <a:lnTo>
                    <a:pt x="384" y="223"/>
                  </a:lnTo>
                  <a:lnTo>
                    <a:pt x="328" y="196"/>
                  </a:lnTo>
                  <a:lnTo>
                    <a:pt x="272" y="167"/>
                  </a:lnTo>
                  <a:lnTo>
                    <a:pt x="215" y="138"/>
                  </a:lnTo>
                  <a:lnTo>
                    <a:pt x="160" y="107"/>
                  </a:lnTo>
                  <a:lnTo>
                    <a:pt x="106" y="73"/>
                  </a:lnTo>
                  <a:lnTo>
                    <a:pt x="52"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1"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6" name="Freeform 11"/>
            <p:cNvSpPr>
              <a:spLocks/>
            </p:cNvSpPr>
            <p:nvPr/>
          </p:nvSpPr>
          <p:spPr bwMode="auto">
            <a:xfrm>
              <a:off x="4776788" y="0"/>
              <a:ext cx="2913063" cy="3640138"/>
            </a:xfrm>
            <a:custGeom>
              <a:avLst/>
              <a:gdLst>
                <a:gd name="T0" fmla="*/ 1065 w 1835"/>
                <a:gd name="T1" fmla="*/ 1236 h 2293"/>
                <a:gd name="T2" fmla="*/ 1043 w 1835"/>
                <a:gd name="T3" fmla="*/ 1163 h 2293"/>
                <a:gd name="T4" fmla="*/ 1024 w 1835"/>
                <a:gd name="T5" fmla="*/ 1089 h 2293"/>
                <a:gd name="T6" fmla="*/ 1006 w 1835"/>
                <a:gd name="T7" fmla="*/ 1014 h 2293"/>
                <a:gd name="T8" fmla="*/ 992 w 1835"/>
                <a:gd name="T9" fmla="*/ 938 h 2293"/>
                <a:gd name="T10" fmla="*/ 980 w 1835"/>
                <a:gd name="T11" fmla="*/ 862 h 2293"/>
                <a:gd name="T12" fmla="*/ 971 w 1835"/>
                <a:gd name="T13" fmla="*/ 785 h 2293"/>
                <a:gd name="T14" fmla="*/ 965 w 1835"/>
                <a:gd name="T15" fmla="*/ 708 h 2293"/>
                <a:gd name="T16" fmla="*/ 962 w 1835"/>
                <a:gd name="T17" fmla="*/ 630 h 2293"/>
                <a:gd name="T18" fmla="*/ 962 w 1835"/>
                <a:gd name="T19" fmla="*/ 551 h 2293"/>
                <a:gd name="T20" fmla="*/ 964 w 1835"/>
                <a:gd name="T21" fmla="*/ 473 h 2293"/>
                <a:gd name="T22" fmla="*/ 970 w 1835"/>
                <a:gd name="T23" fmla="*/ 394 h 2293"/>
                <a:gd name="T24" fmla="*/ 979 w 1835"/>
                <a:gd name="T25" fmla="*/ 315 h 2293"/>
                <a:gd name="T26" fmla="*/ 991 w 1835"/>
                <a:gd name="T27" fmla="*/ 236 h 2293"/>
                <a:gd name="T28" fmla="*/ 1006 w 1835"/>
                <a:gd name="T29" fmla="*/ 158 h 2293"/>
                <a:gd name="T30" fmla="*/ 1024 w 1835"/>
                <a:gd name="T31" fmla="*/ 79 h 2293"/>
                <a:gd name="T32" fmla="*/ 1044 w 1835"/>
                <a:gd name="T33" fmla="*/ 0 h 2293"/>
                <a:gd name="T34" fmla="*/ 0 w 1835"/>
                <a:gd name="T35" fmla="*/ 0 h 2293"/>
                <a:gd name="T36" fmla="*/ 79 w 1835"/>
                <a:gd name="T37" fmla="*/ 174 h 2293"/>
                <a:gd name="T38" fmla="*/ 162 w 1835"/>
                <a:gd name="T39" fmla="*/ 345 h 2293"/>
                <a:gd name="T40" fmla="*/ 252 w 1835"/>
                <a:gd name="T41" fmla="*/ 512 h 2293"/>
                <a:gd name="T42" fmla="*/ 347 w 1835"/>
                <a:gd name="T43" fmla="*/ 675 h 2293"/>
                <a:gd name="T44" fmla="*/ 446 w 1835"/>
                <a:gd name="T45" fmla="*/ 835 h 2293"/>
                <a:gd name="T46" fmla="*/ 550 w 1835"/>
                <a:gd name="T47" fmla="*/ 989 h 2293"/>
                <a:gd name="T48" fmla="*/ 659 w 1835"/>
                <a:gd name="T49" fmla="*/ 1140 h 2293"/>
                <a:gd name="T50" fmla="*/ 774 w 1835"/>
                <a:gd name="T51" fmla="*/ 1286 h 2293"/>
                <a:gd name="T52" fmla="*/ 892 w 1835"/>
                <a:gd name="T53" fmla="*/ 1428 h 2293"/>
                <a:gd name="T54" fmla="*/ 1015 w 1835"/>
                <a:gd name="T55" fmla="*/ 1565 h 2293"/>
                <a:gd name="T56" fmla="*/ 1142 w 1835"/>
                <a:gd name="T57" fmla="*/ 1699 h 2293"/>
                <a:gd name="T58" fmla="*/ 1272 w 1835"/>
                <a:gd name="T59" fmla="*/ 1827 h 2293"/>
                <a:gd name="T60" fmla="*/ 1407 w 1835"/>
                <a:gd name="T61" fmla="*/ 1951 h 2293"/>
                <a:gd name="T62" fmla="*/ 1546 w 1835"/>
                <a:gd name="T63" fmla="*/ 2069 h 2293"/>
                <a:gd name="T64" fmla="*/ 1688 w 1835"/>
                <a:gd name="T65" fmla="*/ 2184 h 2293"/>
                <a:gd name="T66" fmla="*/ 1835 w 1835"/>
                <a:gd name="T67" fmla="*/ 2293 h 2293"/>
                <a:gd name="T68" fmla="*/ 1802 w 1835"/>
                <a:gd name="T69" fmla="*/ 2269 h 2293"/>
                <a:gd name="T70" fmla="*/ 1738 w 1835"/>
                <a:gd name="T71" fmla="*/ 2219 h 2293"/>
                <a:gd name="T72" fmla="*/ 1676 w 1835"/>
                <a:gd name="T73" fmla="*/ 2167 h 2293"/>
                <a:gd name="T74" fmla="*/ 1616 w 1835"/>
                <a:gd name="T75" fmla="*/ 2112 h 2293"/>
                <a:gd name="T76" fmla="*/ 1558 w 1835"/>
                <a:gd name="T77" fmla="*/ 2054 h 2293"/>
                <a:gd name="T78" fmla="*/ 1503 w 1835"/>
                <a:gd name="T79" fmla="*/ 1995 h 2293"/>
                <a:gd name="T80" fmla="*/ 1449 w 1835"/>
                <a:gd name="T81" fmla="*/ 1933 h 2293"/>
                <a:gd name="T82" fmla="*/ 1397 w 1835"/>
                <a:gd name="T83" fmla="*/ 1869 h 2293"/>
                <a:gd name="T84" fmla="*/ 1349 w 1835"/>
                <a:gd name="T85" fmla="*/ 1801 h 2293"/>
                <a:gd name="T86" fmla="*/ 1302 w 1835"/>
                <a:gd name="T87" fmla="*/ 1733 h 2293"/>
                <a:gd name="T88" fmla="*/ 1258 w 1835"/>
                <a:gd name="T89" fmla="*/ 1662 h 2293"/>
                <a:gd name="T90" fmla="*/ 1217 w 1835"/>
                <a:gd name="T91" fmla="*/ 1590 h 2293"/>
                <a:gd name="T92" fmla="*/ 1178 w 1835"/>
                <a:gd name="T93" fmla="*/ 1514 h 2293"/>
                <a:gd name="T94" fmla="*/ 1143 w 1835"/>
                <a:gd name="T95" fmla="*/ 1437 h 2293"/>
                <a:gd name="T96" fmla="*/ 1109 w 1835"/>
                <a:gd name="T97" fmla="*/ 1358 h 2293"/>
                <a:gd name="T98" fmla="*/ 1080 w 1835"/>
                <a:gd name="T99" fmla="*/ 1277 h 2293"/>
                <a:gd name="T100" fmla="*/ 1065 w 1835"/>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5" h="2293">
                  <a:moveTo>
                    <a:pt x="1065" y="1236"/>
                  </a:moveTo>
                  <a:lnTo>
                    <a:pt x="1065" y="1236"/>
                  </a:lnTo>
                  <a:lnTo>
                    <a:pt x="1054" y="1199"/>
                  </a:lnTo>
                  <a:lnTo>
                    <a:pt x="1043" y="1163"/>
                  </a:lnTo>
                  <a:lnTo>
                    <a:pt x="1033" y="1126"/>
                  </a:lnTo>
                  <a:lnTo>
                    <a:pt x="1024" y="1089"/>
                  </a:lnTo>
                  <a:lnTo>
                    <a:pt x="1015" y="1051"/>
                  </a:lnTo>
                  <a:lnTo>
                    <a:pt x="1006" y="1014"/>
                  </a:lnTo>
                  <a:lnTo>
                    <a:pt x="999" y="975"/>
                  </a:lnTo>
                  <a:lnTo>
                    <a:pt x="992" y="938"/>
                  </a:lnTo>
                  <a:lnTo>
                    <a:pt x="985" y="900"/>
                  </a:lnTo>
                  <a:lnTo>
                    <a:pt x="980" y="862"/>
                  </a:lnTo>
                  <a:lnTo>
                    <a:pt x="975" y="824"/>
                  </a:lnTo>
                  <a:lnTo>
                    <a:pt x="971" y="785"/>
                  </a:lnTo>
                  <a:lnTo>
                    <a:pt x="967" y="746"/>
                  </a:lnTo>
                  <a:lnTo>
                    <a:pt x="965" y="708"/>
                  </a:lnTo>
                  <a:lnTo>
                    <a:pt x="963" y="668"/>
                  </a:lnTo>
                  <a:lnTo>
                    <a:pt x="962" y="630"/>
                  </a:lnTo>
                  <a:lnTo>
                    <a:pt x="962" y="591"/>
                  </a:lnTo>
                  <a:lnTo>
                    <a:pt x="962" y="551"/>
                  </a:lnTo>
                  <a:lnTo>
                    <a:pt x="963" y="512"/>
                  </a:lnTo>
                  <a:lnTo>
                    <a:pt x="964" y="473"/>
                  </a:lnTo>
                  <a:lnTo>
                    <a:pt x="967" y="433"/>
                  </a:lnTo>
                  <a:lnTo>
                    <a:pt x="970" y="394"/>
                  </a:lnTo>
                  <a:lnTo>
                    <a:pt x="974" y="354"/>
                  </a:lnTo>
                  <a:lnTo>
                    <a:pt x="979" y="315"/>
                  </a:lnTo>
                  <a:lnTo>
                    <a:pt x="984" y="276"/>
                  </a:lnTo>
                  <a:lnTo>
                    <a:pt x="991" y="236"/>
                  </a:lnTo>
                  <a:lnTo>
                    <a:pt x="998" y="197"/>
                  </a:lnTo>
                  <a:lnTo>
                    <a:pt x="1006" y="158"/>
                  </a:lnTo>
                  <a:lnTo>
                    <a:pt x="1014" y="118"/>
                  </a:lnTo>
                  <a:lnTo>
                    <a:pt x="1024" y="79"/>
                  </a:lnTo>
                  <a:lnTo>
                    <a:pt x="1034" y="39"/>
                  </a:lnTo>
                  <a:lnTo>
                    <a:pt x="1044" y="0"/>
                  </a:lnTo>
                  <a:lnTo>
                    <a:pt x="0" y="0"/>
                  </a:lnTo>
                  <a:lnTo>
                    <a:pt x="0" y="0"/>
                  </a:lnTo>
                  <a:lnTo>
                    <a:pt x="39" y="88"/>
                  </a:lnTo>
                  <a:lnTo>
                    <a:pt x="79" y="174"/>
                  </a:lnTo>
                  <a:lnTo>
                    <a:pt x="121" y="260"/>
                  </a:lnTo>
                  <a:lnTo>
                    <a:pt x="162" y="345"/>
                  </a:lnTo>
                  <a:lnTo>
                    <a:pt x="207" y="430"/>
                  </a:lnTo>
                  <a:lnTo>
                    <a:pt x="252" y="512"/>
                  </a:lnTo>
                  <a:lnTo>
                    <a:pt x="298" y="594"/>
                  </a:lnTo>
                  <a:lnTo>
                    <a:pt x="347" y="675"/>
                  </a:lnTo>
                  <a:lnTo>
                    <a:pt x="396" y="755"/>
                  </a:lnTo>
                  <a:lnTo>
                    <a:pt x="446" y="835"/>
                  </a:lnTo>
                  <a:lnTo>
                    <a:pt x="497" y="912"/>
                  </a:lnTo>
                  <a:lnTo>
                    <a:pt x="550" y="989"/>
                  </a:lnTo>
                  <a:lnTo>
                    <a:pt x="604" y="1065"/>
                  </a:lnTo>
                  <a:lnTo>
                    <a:pt x="659" y="1140"/>
                  </a:lnTo>
                  <a:lnTo>
                    <a:pt x="717" y="1214"/>
                  </a:lnTo>
                  <a:lnTo>
                    <a:pt x="774" y="1286"/>
                  </a:lnTo>
                  <a:lnTo>
                    <a:pt x="833" y="1358"/>
                  </a:lnTo>
                  <a:lnTo>
                    <a:pt x="892" y="1428"/>
                  </a:lnTo>
                  <a:lnTo>
                    <a:pt x="953" y="1497"/>
                  </a:lnTo>
                  <a:lnTo>
                    <a:pt x="1015" y="1565"/>
                  </a:lnTo>
                  <a:lnTo>
                    <a:pt x="1078" y="1632"/>
                  </a:lnTo>
                  <a:lnTo>
                    <a:pt x="1142" y="1699"/>
                  </a:lnTo>
                  <a:lnTo>
                    <a:pt x="1207" y="1763"/>
                  </a:lnTo>
                  <a:lnTo>
                    <a:pt x="1272" y="1827"/>
                  </a:lnTo>
                  <a:lnTo>
                    <a:pt x="1340" y="1889"/>
                  </a:lnTo>
                  <a:lnTo>
                    <a:pt x="1407" y="1951"/>
                  </a:lnTo>
                  <a:lnTo>
                    <a:pt x="1476" y="2010"/>
                  </a:lnTo>
                  <a:lnTo>
                    <a:pt x="1546" y="2069"/>
                  </a:lnTo>
                  <a:lnTo>
                    <a:pt x="1616" y="2127"/>
                  </a:lnTo>
                  <a:lnTo>
                    <a:pt x="1688" y="2184"/>
                  </a:lnTo>
                  <a:lnTo>
                    <a:pt x="1760" y="2239"/>
                  </a:lnTo>
                  <a:lnTo>
                    <a:pt x="1835" y="2293"/>
                  </a:lnTo>
                  <a:lnTo>
                    <a:pt x="1835" y="2293"/>
                  </a:lnTo>
                  <a:lnTo>
                    <a:pt x="1802" y="2269"/>
                  </a:lnTo>
                  <a:lnTo>
                    <a:pt x="1769" y="2244"/>
                  </a:lnTo>
                  <a:lnTo>
                    <a:pt x="1738" y="2219"/>
                  </a:lnTo>
                  <a:lnTo>
                    <a:pt x="1706" y="2193"/>
                  </a:lnTo>
                  <a:lnTo>
                    <a:pt x="1676" y="2167"/>
                  </a:lnTo>
                  <a:lnTo>
                    <a:pt x="1646" y="2139"/>
                  </a:lnTo>
                  <a:lnTo>
                    <a:pt x="1616" y="2112"/>
                  </a:lnTo>
                  <a:lnTo>
                    <a:pt x="1587" y="2084"/>
                  </a:lnTo>
                  <a:lnTo>
                    <a:pt x="1558" y="2054"/>
                  </a:lnTo>
                  <a:lnTo>
                    <a:pt x="1530" y="2025"/>
                  </a:lnTo>
                  <a:lnTo>
                    <a:pt x="1503" y="1995"/>
                  </a:lnTo>
                  <a:lnTo>
                    <a:pt x="1476" y="1963"/>
                  </a:lnTo>
                  <a:lnTo>
                    <a:pt x="1449" y="1933"/>
                  </a:lnTo>
                  <a:lnTo>
                    <a:pt x="1423" y="1900"/>
                  </a:lnTo>
                  <a:lnTo>
                    <a:pt x="1397" y="1869"/>
                  </a:lnTo>
                  <a:lnTo>
                    <a:pt x="1372" y="1835"/>
                  </a:lnTo>
                  <a:lnTo>
                    <a:pt x="1349" y="1801"/>
                  </a:lnTo>
                  <a:lnTo>
                    <a:pt x="1325" y="1767"/>
                  </a:lnTo>
                  <a:lnTo>
                    <a:pt x="1302" y="1733"/>
                  </a:lnTo>
                  <a:lnTo>
                    <a:pt x="1280" y="1698"/>
                  </a:lnTo>
                  <a:lnTo>
                    <a:pt x="1258" y="1662"/>
                  </a:lnTo>
                  <a:lnTo>
                    <a:pt x="1237" y="1626"/>
                  </a:lnTo>
                  <a:lnTo>
                    <a:pt x="1217" y="1590"/>
                  </a:lnTo>
                  <a:lnTo>
                    <a:pt x="1197" y="1551"/>
                  </a:lnTo>
                  <a:lnTo>
                    <a:pt x="1178" y="1514"/>
                  </a:lnTo>
                  <a:lnTo>
                    <a:pt x="1160" y="1476"/>
                  </a:lnTo>
                  <a:lnTo>
                    <a:pt x="1143" y="1437"/>
                  </a:lnTo>
                  <a:lnTo>
                    <a:pt x="1126" y="1398"/>
                  </a:lnTo>
                  <a:lnTo>
                    <a:pt x="1109" y="1358"/>
                  </a:lnTo>
                  <a:lnTo>
                    <a:pt x="1095" y="1319"/>
                  </a:lnTo>
                  <a:lnTo>
                    <a:pt x="1080"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7" name="Freeform 12"/>
            <p:cNvSpPr>
              <a:spLocks/>
            </p:cNvSpPr>
            <p:nvPr/>
          </p:nvSpPr>
          <p:spPr bwMode="auto">
            <a:xfrm>
              <a:off x="6084888" y="3640138"/>
              <a:ext cx="1604963" cy="1503363"/>
            </a:xfrm>
            <a:custGeom>
              <a:avLst/>
              <a:gdLst>
                <a:gd name="T0" fmla="*/ 602 w 1011"/>
                <a:gd name="T1" fmla="*/ 947 h 947"/>
                <a:gd name="T2" fmla="*/ 602 w 1011"/>
                <a:gd name="T3" fmla="*/ 947 h 947"/>
                <a:gd name="T4" fmla="*/ 633 w 1011"/>
                <a:gd name="T5" fmla="*/ 890 h 947"/>
                <a:gd name="T6" fmla="*/ 663 w 1011"/>
                <a:gd name="T7" fmla="*/ 832 h 947"/>
                <a:gd name="T8" fmla="*/ 692 w 1011"/>
                <a:gd name="T9" fmla="*/ 775 h 947"/>
                <a:gd name="T10" fmla="*/ 722 w 1011"/>
                <a:gd name="T11" fmla="*/ 716 h 947"/>
                <a:gd name="T12" fmla="*/ 750 w 1011"/>
                <a:gd name="T13" fmla="*/ 658 h 947"/>
                <a:gd name="T14" fmla="*/ 777 w 1011"/>
                <a:gd name="T15" fmla="*/ 599 h 947"/>
                <a:gd name="T16" fmla="*/ 803 w 1011"/>
                <a:gd name="T17" fmla="*/ 541 h 947"/>
                <a:gd name="T18" fmla="*/ 828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2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2" y="947"/>
                  </a:moveTo>
                  <a:lnTo>
                    <a:pt x="602" y="947"/>
                  </a:lnTo>
                  <a:lnTo>
                    <a:pt x="633" y="890"/>
                  </a:lnTo>
                  <a:lnTo>
                    <a:pt x="663" y="832"/>
                  </a:lnTo>
                  <a:lnTo>
                    <a:pt x="692" y="775"/>
                  </a:lnTo>
                  <a:lnTo>
                    <a:pt x="722" y="716"/>
                  </a:lnTo>
                  <a:lnTo>
                    <a:pt x="750" y="658"/>
                  </a:lnTo>
                  <a:lnTo>
                    <a:pt x="777" y="599"/>
                  </a:lnTo>
                  <a:lnTo>
                    <a:pt x="803" y="541"/>
                  </a:lnTo>
                  <a:lnTo>
                    <a:pt x="828"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2"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10" name="Otsikko 1"/>
          <p:cNvSpPr>
            <a:spLocks noGrp="1"/>
          </p:cNvSpPr>
          <p:nvPr>
            <p:ph type="ctrTitle"/>
          </p:nvPr>
        </p:nvSpPr>
        <p:spPr>
          <a:xfrm>
            <a:off x="683568" y="1851671"/>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11" name="Alaotsikko 2"/>
          <p:cNvSpPr>
            <a:spLocks noGrp="1"/>
          </p:cNvSpPr>
          <p:nvPr>
            <p:ph type="subTitle" idx="1"/>
          </p:nvPr>
        </p:nvSpPr>
        <p:spPr>
          <a:xfrm>
            <a:off x="683568" y="4064578"/>
            <a:ext cx="5832648" cy="667413"/>
          </a:xfrm>
        </p:spPr>
        <p:txBody>
          <a:bodyPr>
            <a:normAutofit/>
          </a:bodyPr>
          <a:lstStyle>
            <a:lvl1pPr marL="0" indent="0" algn="l">
              <a:spcBef>
                <a:spcPts val="0"/>
              </a:spcBef>
              <a:buNone/>
              <a:defRPr sz="1800">
                <a:solidFill>
                  <a:srgbClr val="FFFFFF"/>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smtClean="0"/>
              <a:t>Muokkaa alaotsikon perustyyliä napsautt.</a:t>
            </a:r>
            <a:endParaRPr lang="fi-FI" dirty="0"/>
          </a:p>
        </p:txBody>
      </p:sp>
      <p:grpSp>
        <p:nvGrpSpPr>
          <p:cNvPr id="58" name="Group 57"/>
          <p:cNvGrpSpPr/>
          <p:nvPr/>
        </p:nvGrpSpPr>
        <p:grpSpPr>
          <a:xfrm>
            <a:off x="703264" y="627064"/>
            <a:ext cx="3076575" cy="898525"/>
            <a:chOff x="703263" y="627063"/>
            <a:chExt cx="3076575" cy="898525"/>
          </a:xfrm>
        </p:grpSpPr>
        <p:sp>
          <p:nvSpPr>
            <p:cNvPr id="4" name="Freeform 5"/>
            <p:cNvSpPr>
              <a:spLocks/>
            </p:cNvSpPr>
            <p:nvPr/>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 name="Freeform 6"/>
            <p:cNvSpPr>
              <a:spLocks noEditPoints="1"/>
            </p:cNvSpPr>
            <p:nvPr/>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 name="Freeform 7"/>
            <p:cNvSpPr>
              <a:spLocks/>
            </p:cNvSpPr>
            <p:nvPr/>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 name="Freeform 8"/>
            <p:cNvSpPr>
              <a:spLocks/>
            </p:cNvSpPr>
            <p:nvPr/>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 name="Freeform 9"/>
            <p:cNvSpPr>
              <a:spLocks/>
            </p:cNvSpPr>
            <p:nvPr/>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 name="Freeform 10"/>
            <p:cNvSpPr>
              <a:spLocks noEditPoints="1"/>
            </p:cNvSpPr>
            <p:nvPr/>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 name="Freeform 11"/>
            <p:cNvSpPr>
              <a:spLocks/>
            </p:cNvSpPr>
            <p:nvPr/>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4" name="Freeform 12"/>
            <p:cNvSpPr>
              <a:spLocks/>
            </p:cNvSpPr>
            <p:nvPr/>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5" name="Freeform 13"/>
            <p:cNvSpPr>
              <a:spLocks/>
            </p:cNvSpPr>
            <p:nvPr/>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6" name="Freeform 14"/>
            <p:cNvSpPr>
              <a:spLocks/>
            </p:cNvSpPr>
            <p:nvPr/>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7" name="Freeform 15"/>
            <p:cNvSpPr>
              <a:spLocks noEditPoints="1"/>
            </p:cNvSpPr>
            <p:nvPr/>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8" name="Freeform 16"/>
            <p:cNvSpPr>
              <a:spLocks/>
            </p:cNvSpPr>
            <p:nvPr/>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9" name="Freeform 17"/>
            <p:cNvSpPr>
              <a:spLocks/>
            </p:cNvSpPr>
            <p:nvPr/>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0" name="Freeform 18"/>
            <p:cNvSpPr>
              <a:spLocks noEditPoints="1"/>
            </p:cNvSpPr>
            <p:nvPr/>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1" name="Freeform 19"/>
            <p:cNvSpPr>
              <a:spLocks/>
            </p:cNvSpPr>
            <p:nvPr/>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2" name="Freeform 20"/>
            <p:cNvSpPr>
              <a:spLocks/>
            </p:cNvSpPr>
            <p:nvPr/>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3" name="Freeform 21"/>
            <p:cNvSpPr>
              <a:spLocks noEditPoints="1"/>
            </p:cNvSpPr>
            <p:nvPr/>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4" name="Freeform 22"/>
            <p:cNvSpPr>
              <a:spLocks/>
            </p:cNvSpPr>
            <p:nvPr/>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5" name="Freeform 23"/>
            <p:cNvSpPr>
              <a:spLocks/>
            </p:cNvSpPr>
            <p:nvPr/>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6" name="Freeform 24"/>
            <p:cNvSpPr>
              <a:spLocks noEditPoints="1"/>
            </p:cNvSpPr>
            <p:nvPr/>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7" name="Freeform 25"/>
            <p:cNvSpPr>
              <a:spLocks noEditPoints="1"/>
            </p:cNvSpPr>
            <p:nvPr/>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8" name="Freeform 26"/>
            <p:cNvSpPr>
              <a:spLocks noEditPoints="1"/>
            </p:cNvSpPr>
            <p:nvPr/>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9" name="Freeform 27"/>
            <p:cNvSpPr>
              <a:spLocks/>
            </p:cNvSpPr>
            <p:nvPr/>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0" name="Freeform 28"/>
            <p:cNvSpPr>
              <a:spLocks/>
            </p:cNvSpPr>
            <p:nvPr/>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1" name="Freeform 29"/>
            <p:cNvSpPr>
              <a:spLocks noEditPoints="1"/>
            </p:cNvSpPr>
            <p:nvPr/>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2" name="Freeform 30"/>
            <p:cNvSpPr>
              <a:spLocks/>
            </p:cNvSpPr>
            <p:nvPr/>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3" name="Freeform 31"/>
            <p:cNvSpPr>
              <a:spLocks/>
            </p:cNvSpPr>
            <p:nvPr/>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5" name="Freeform 32"/>
            <p:cNvSpPr>
              <a:spLocks/>
            </p:cNvSpPr>
            <p:nvPr/>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6" name="Freeform 33"/>
            <p:cNvSpPr>
              <a:spLocks/>
            </p:cNvSpPr>
            <p:nvPr/>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7" name="Freeform 34"/>
            <p:cNvSpPr>
              <a:spLocks/>
            </p:cNvSpPr>
            <p:nvPr/>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8" name="Freeform 35"/>
            <p:cNvSpPr>
              <a:spLocks/>
            </p:cNvSpPr>
            <p:nvPr/>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9" name="Freeform 36"/>
            <p:cNvSpPr>
              <a:spLocks/>
            </p:cNvSpPr>
            <p:nvPr/>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0" name="Freeform 37"/>
            <p:cNvSpPr>
              <a:spLocks/>
            </p:cNvSpPr>
            <p:nvPr/>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1" name="Freeform 38"/>
            <p:cNvSpPr>
              <a:spLocks/>
            </p:cNvSpPr>
            <p:nvPr/>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2" name="Freeform 39"/>
            <p:cNvSpPr>
              <a:spLocks/>
            </p:cNvSpPr>
            <p:nvPr/>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3" name="Freeform 40"/>
            <p:cNvSpPr>
              <a:spLocks/>
            </p:cNvSpPr>
            <p:nvPr/>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4" name="Freeform 41"/>
            <p:cNvSpPr>
              <a:spLocks/>
            </p:cNvSpPr>
            <p:nvPr/>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5" name="Freeform 42"/>
            <p:cNvSpPr>
              <a:spLocks/>
            </p:cNvSpPr>
            <p:nvPr/>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6" name="Freeform 43"/>
            <p:cNvSpPr>
              <a:spLocks/>
            </p:cNvSpPr>
            <p:nvPr/>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7" name="Freeform 44"/>
            <p:cNvSpPr>
              <a:spLocks/>
            </p:cNvSpPr>
            <p:nvPr/>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8" name="Freeform 45"/>
            <p:cNvSpPr>
              <a:spLocks/>
            </p:cNvSpPr>
            <p:nvPr/>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9" name="Freeform 46"/>
            <p:cNvSpPr>
              <a:spLocks/>
            </p:cNvSpPr>
            <p:nvPr/>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0" name="Freeform 47"/>
            <p:cNvSpPr>
              <a:spLocks/>
            </p:cNvSpPr>
            <p:nvPr/>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992347305"/>
      </p:ext>
    </p:extLst>
  </p:cSld>
  <p:clrMapOvr>
    <a:masterClrMapping/>
  </p:clrMapOvr>
  <p:timing>
    <p:tnLst>
      <p:par>
        <p:cTn id="1" dur="indefinite" restart="never" nodeType="tmRoot"/>
      </p:par>
    </p:tnLst>
  </p:timing>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Otsikko ja sisältö Teema pieni yläkulma">
    <p:spTree>
      <p:nvGrpSpPr>
        <p:cNvPr id="1" name=""/>
        <p:cNvGrpSpPr/>
        <p:nvPr/>
      </p:nvGrpSpPr>
      <p:grpSpPr>
        <a:xfrm>
          <a:off x="0" y="0"/>
          <a:ext cx="0" cy="0"/>
          <a:chOff x="0" y="0"/>
          <a:chExt cx="0" cy="0"/>
        </a:xfrm>
      </p:grpSpPr>
      <p:sp>
        <p:nvSpPr>
          <p:cNvPr id="10" name="Freeform 6"/>
          <p:cNvSpPr>
            <a:spLocks/>
          </p:cNvSpPr>
          <p:nvPr/>
        </p:nvSpPr>
        <p:spPr bwMode="auto">
          <a:xfrm>
            <a:off x="7975600" y="1"/>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p:ph idx="1"/>
          </p:nvPr>
        </p:nvSpPr>
        <p:spPr>
          <a:xfrm>
            <a:off x="432786" y="1410998"/>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6" y="235341"/>
            <a:ext cx="7739615"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9" y="235341"/>
            <a:ext cx="305495" cy="419486"/>
          </a:xfrm>
          <a:prstGeom prst="rect">
            <a:avLst/>
          </a:prstGeom>
        </p:spPr>
      </p:pic>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1"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54890730"/>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5_Pääotsikko VN-sote">
    <p:spTree>
      <p:nvGrpSpPr>
        <p:cNvPr id="1" name=""/>
        <p:cNvGrpSpPr/>
        <p:nvPr/>
      </p:nvGrpSpPr>
      <p:grpSpPr>
        <a:xfrm>
          <a:off x="0" y="0"/>
          <a:ext cx="0" cy="0"/>
          <a:chOff x="0" y="0"/>
          <a:chExt cx="0" cy="0"/>
        </a:xfrm>
      </p:grpSpPr>
      <p:grpSp>
        <p:nvGrpSpPr>
          <p:cNvPr id="64" name="Group 60"/>
          <p:cNvGrpSpPr>
            <a:grpSpLocks noChangeAspect="1"/>
          </p:cNvGrpSpPr>
          <p:nvPr userDrawn="1"/>
        </p:nvGrpSpPr>
        <p:grpSpPr bwMode="auto">
          <a:xfrm>
            <a:off x="1588" y="0"/>
            <a:ext cx="9140825" cy="5143500"/>
            <a:chOff x="1" y="0"/>
            <a:chExt cx="5758" cy="3240"/>
          </a:xfrm>
        </p:grpSpPr>
        <p:sp>
          <p:nvSpPr>
            <p:cNvPr id="65"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61"/>
            <p:cNvSpPr>
              <a:spLocks/>
            </p:cNvSpPr>
            <p:nvPr userDrawn="1"/>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BBD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rgbClr val="76B8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DC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rgbClr val="5E93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dirty="0" smtClean="0"/>
              <a:t>Click to edit Master title style</a:t>
            </a:r>
            <a:endParaRPr lang="fi-FI" dirty="0"/>
          </a:p>
        </p:txBody>
      </p:sp>
      <p:sp>
        <p:nvSpPr>
          <p:cNvPr id="8"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3138" y="627534"/>
            <a:ext cx="3076774" cy="898462"/>
          </a:xfrm>
          <a:prstGeom prst="rect">
            <a:avLst/>
          </a:prstGeom>
        </p:spPr>
      </p:pic>
    </p:spTree>
    <p:extLst>
      <p:ext uri="{BB962C8B-B14F-4D97-AF65-F5344CB8AC3E}">
        <p14:creationId xmlns:p14="http://schemas.microsoft.com/office/powerpoint/2010/main" val="37883484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5_Otsikko ja sisältö Teema">
    <p:spTree>
      <p:nvGrpSpPr>
        <p:cNvPr id="1" name=""/>
        <p:cNvGrpSpPr/>
        <p:nvPr/>
      </p:nvGrpSpPr>
      <p:grpSpPr>
        <a:xfrm>
          <a:off x="0" y="0"/>
          <a:ext cx="0" cy="0"/>
          <a:chOff x="0" y="0"/>
          <a:chExt cx="0" cy="0"/>
        </a:xfrm>
      </p:grpSpPr>
      <p:sp>
        <p:nvSpPr>
          <p:cNvPr id="7" name="Freeform 5"/>
          <p:cNvSpPr>
            <a:spLocks/>
          </p:cNvSpPr>
          <p:nvPr/>
        </p:nvSpPr>
        <p:spPr bwMode="auto">
          <a:xfrm>
            <a:off x="7605714" y="1"/>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10" name="Freeform 6"/>
          <p:cNvSpPr>
            <a:spLocks/>
          </p:cNvSpPr>
          <p:nvPr/>
        </p:nvSpPr>
        <p:spPr bwMode="auto">
          <a:xfrm>
            <a:off x="7975600" y="1"/>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p:ph idx="1"/>
          </p:nvPr>
        </p:nvSpPr>
        <p:spPr>
          <a:xfrm>
            <a:off x="432786" y="1410998"/>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6" y="235341"/>
            <a:ext cx="7739615"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9" y="235341"/>
            <a:ext cx="305495" cy="419486"/>
          </a:xfrm>
          <a:prstGeom prst="rect">
            <a:avLst/>
          </a:prstGeom>
        </p:spPr>
      </p:pic>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5"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111310146"/>
      </p:ext>
    </p:extLst>
  </p:cSld>
  <p:clrMapOvr>
    <a:masterClrMapping/>
  </p:clrMapOvr>
  <p:timing>
    <p:tnLst>
      <p:par>
        <p:cTn id="1" dur="indefinite" restart="never" nodeType="tmRoot"/>
      </p:par>
    </p:tnLst>
  </p:timing>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6_Otsikko ja sisältö Teema alakulma">
    <p:spTree>
      <p:nvGrpSpPr>
        <p:cNvPr id="1" name=""/>
        <p:cNvGrpSpPr/>
        <p:nvPr/>
      </p:nvGrpSpPr>
      <p:grpSpPr>
        <a:xfrm>
          <a:off x="0" y="0"/>
          <a:ext cx="0" cy="0"/>
          <a:chOff x="0" y="0"/>
          <a:chExt cx="0" cy="0"/>
        </a:xfrm>
      </p:grpSpPr>
      <p:sp>
        <p:nvSpPr>
          <p:cNvPr id="9" name="Freeform 6"/>
          <p:cNvSpPr>
            <a:spLocks/>
          </p:cNvSpPr>
          <p:nvPr/>
        </p:nvSpPr>
        <p:spPr bwMode="auto">
          <a:xfrm rot="5400000">
            <a:off x="7900987" y="3900489"/>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p:ph idx="1"/>
          </p:nvPr>
        </p:nvSpPr>
        <p:spPr>
          <a:xfrm>
            <a:off x="432786" y="1410998"/>
            <a:ext cx="8243671"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6" y="235341"/>
            <a:ext cx="8243671"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1"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059063897"/>
      </p:ext>
    </p:extLst>
  </p:cSld>
  <p:clrMapOvr>
    <a:masterClrMapping/>
  </p:clrMapOvr>
  <p:timing>
    <p:tnLst>
      <p:par>
        <p:cTn id="1" dur="indefinite" restart="never" nodeType="tmRoot"/>
      </p:par>
    </p:tnLst>
  </p:timing>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7_Otsikko ja sisältö VN-Teema">
    <p:spTree>
      <p:nvGrpSpPr>
        <p:cNvPr id="1" name=""/>
        <p:cNvGrpSpPr/>
        <p:nvPr/>
      </p:nvGrpSpPr>
      <p:grpSpPr>
        <a:xfrm>
          <a:off x="0" y="0"/>
          <a:ext cx="0" cy="0"/>
          <a:chOff x="0" y="0"/>
          <a:chExt cx="0" cy="0"/>
        </a:xfrm>
      </p:grpSpPr>
      <p:grpSp>
        <p:nvGrpSpPr>
          <p:cNvPr id="6" name="Group 5"/>
          <p:cNvGrpSpPr/>
          <p:nvPr/>
        </p:nvGrpSpPr>
        <p:grpSpPr>
          <a:xfrm>
            <a:off x="6788151" y="1"/>
            <a:ext cx="2355850" cy="5143501"/>
            <a:chOff x="6788150" y="0"/>
            <a:chExt cx="2355850" cy="5143501"/>
          </a:xfrm>
        </p:grpSpPr>
        <p:sp>
          <p:nvSpPr>
            <p:cNvPr id="20" name="Freeform 22"/>
            <p:cNvSpPr>
              <a:spLocks/>
            </p:cNvSpPr>
            <p:nvPr/>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1" name="Freeform 23"/>
            <p:cNvSpPr>
              <a:spLocks/>
            </p:cNvSpPr>
            <p:nvPr/>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DE3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2" name="Freeform 24"/>
            <p:cNvSpPr>
              <a:spLocks noEditPoints="1"/>
            </p:cNvSpPr>
            <p:nvPr/>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3" name="Freeform 25"/>
            <p:cNvSpPr>
              <a:spLocks/>
            </p:cNvSpPr>
            <p:nvPr/>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4" name="Freeform 26"/>
            <p:cNvSpPr>
              <a:spLocks/>
            </p:cNvSpPr>
            <p:nvPr/>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5" name="Freeform 27"/>
            <p:cNvSpPr>
              <a:spLocks/>
            </p:cNvSpPr>
            <p:nvPr/>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6" name="Freeform 28"/>
            <p:cNvSpPr>
              <a:spLocks/>
            </p:cNvSpPr>
            <p:nvPr/>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5E93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7" name="Freeform 29"/>
            <p:cNvSpPr>
              <a:spLocks/>
            </p:cNvSpPr>
            <p:nvPr/>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8" name="Freeform 30"/>
            <p:cNvSpPr>
              <a:spLocks/>
            </p:cNvSpPr>
            <p:nvPr/>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9" name="Freeform 31"/>
            <p:cNvSpPr>
              <a:spLocks/>
            </p:cNvSpPr>
            <p:nvPr/>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3" name="Sisällön paikkamerkki 2"/>
          <p:cNvSpPr>
            <a:spLocks noGrp="1"/>
          </p:cNvSpPr>
          <p:nvPr>
            <p:ph idx="1"/>
          </p:nvPr>
        </p:nvSpPr>
        <p:spPr>
          <a:xfrm>
            <a:off x="432785" y="1410998"/>
            <a:ext cx="6587487"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5" y="235341"/>
            <a:ext cx="6587487"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9" y="235341"/>
            <a:ext cx="305495" cy="419486"/>
          </a:xfrm>
          <a:prstGeom prst="rect">
            <a:avLst/>
          </a:prstGeom>
        </p:spPr>
      </p:pic>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41"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9808022"/>
      </p:ext>
    </p:extLst>
  </p:cSld>
  <p:clrMapOvr>
    <a:masterClrMapping/>
  </p:clrMapOvr>
  <p:timing>
    <p:tnLst>
      <p:par>
        <p:cTn id="1" dur="indefinite" restart="never" nodeType="tmRoot"/>
      </p:par>
    </p:tnLst>
  </p:timing>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8_Otsikko ja sisältö VN pieni yläkulma">
    <p:spTree>
      <p:nvGrpSpPr>
        <p:cNvPr id="1" name=""/>
        <p:cNvGrpSpPr/>
        <p:nvPr/>
      </p:nvGrpSpPr>
      <p:grpSpPr>
        <a:xfrm>
          <a:off x="0" y="0"/>
          <a:ext cx="0" cy="0"/>
          <a:chOff x="0" y="0"/>
          <a:chExt cx="0" cy="0"/>
        </a:xfrm>
      </p:grpSpPr>
      <p:sp>
        <p:nvSpPr>
          <p:cNvPr id="10" name="Freeform 6"/>
          <p:cNvSpPr>
            <a:spLocks/>
          </p:cNvSpPr>
          <p:nvPr/>
        </p:nvSpPr>
        <p:spPr bwMode="auto">
          <a:xfrm>
            <a:off x="7975600" y="1"/>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p:ph idx="1"/>
          </p:nvPr>
        </p:nvSpPr>
        <p:spPr>
          <a:xfrm>
            <a:off x="432786" y="1410998"/>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6" y="235341"/>
            <a:ext cx="7739615"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9" y="235341"/>
            <a:ext cx="305495" cy="419486"/>
          </a:xfrm>
          <a:prstGeom prst="rect">
            <a:avLst/>
          </a:prstGeom>
        </p:spPr>
      </p:pic>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1"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734421636"/>
      </p:ext>
    </p:extLst>
  </p:cSld>
  <p:clrMapOvr>
    <a:masterClrMapping/>
  </p:clrMapOvr>
  <p:timing>
    <p:tnLst>
      <p:par>
        <p:cTn id="1" dur="indefinite" restart="never" nodeType="tmRoot"/>
      </p:par>
    </p:tnLst>
  </p:timing>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6" y="1410998"/>
            <a:ext cx="8224354"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6" y="235341"/>
            <a:ext cx="8224354"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0"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178115251"/>
      </p:ext>
    </p:extLst>
  </p:cSld>
  <p:clrMapOvr>
    <a:masterClrMapping/>
  </p:clrMapOvr>
  <p:timing>
    <p:tnLst>
      <p:par>
        <p:cTn id="1" dur="indefinite" restart="never" nodeType="tmRoot"/>
      </p:par>
    </p:tnLst>
  </p:timing>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1"/>
            <a:ext cx="9144000" cy="4371950"/>
          </a:xfrm>
        </p:spPr>
        <p:txBody>
          <a:bodyPr/>
          <a:lstStyle/>
          <a:p>
            <a:pPr lvl="0"/>
            <a:r>
              <a:rPr lang="fi-FI" smtClean="0"/>
              <a:t>Muokkaa tekstin perustyylejä</a:t>
            </a:r>
          </a:p>
        </p:txBody>
      </p:sp>
      <p:sp>
        <p:nvSpPr>
          <p:cNvPr id="8" name="Otsikko 7"/>
          <p:cNvSpPr>
            <a:spLocks noGrp="1"/>
          </p:cNvSpPr>
          <p:nvPr>
            <p:ph type="title"/>
          </p:nvPr>
        </p:nvSpPr>
        <p:spPr>
          <a:xfrm>
            <a:off x="432785" y="4371950"/>
            <a:ext cx="4211223" cy="607895"/>
          </a:xfrm>
        </p:spPr>
        <p:txBody>
          <a:bodyPr/>
          <a:lstStyle>
            <a:lvl1pPr>
              <a:defRPr sz="2800">
                <a:solidFill>
                  <a:schemeClr val="tx1">
                    <a:lumMod val="85000"/>
                    <a:lumOff val="15000"/>
                  </a:schemeClr>
                </a:solidFill>
              </a:defRPr>
            </a:lvl1pPr>
          </a:lstStyle>
          <a:p>
            <a:r>
              <a:rPr lang="fi-FI" smtClean="0"/>
              <a:t>Muokkaa perustyyl. napsautt.</a:t>
            </a:r>
            <a:endParaRPr lang="fi-FI" dirty="0"/>
          </a:p>
        </p:txBody>
      </p:sp>
      <p:sp>
        <p:nvSpPr>
          <p:cNvPr id="15" name="Content Placeholder 9"/>
          <p:cNvSpPr>
            <a:spLocks noGrp="1"/>
          </p:cNvSpPr>
          <p:nvPr>
            <p:ph idx="13"/>
          </p:nvPr>
        </p:nvSpPr>
        <p:spPr>
          <a:xfrm>
            <a:off x="4860033" y="4518181"/>
            <a:ext cx="4283968" cy="461665"/>
          </a:xfrm>
        </p:spPr>
        <p:txBody>
          <a:bodyPr>
            <a:noAutofit/>
          </a:bodyPr>
          <a:lstStyle/>
          <a:p>
            <a:pPr marL="0" lvl="0" indent="0">
              <a:buNone/>
            </a:pPr>
            <a:r>
              <a:rPr lang="fi-FI" sz="1200" smtClean="0"/>
              <a:t>Muokkaa tekstin perustyylejä</a:t>
            </a:r>
          </a:p>
        </p:txBody>
      </p:sp>
    </p:spTree>
    <p:extLst>
      <p:ext uri="{BB962C8B-B14F-4D97-AF65-F5344CB8AC3E}">
        <p14:creationId xmlns:p14="http://schemas.microsoft.com/office/powerpoint/2010/main" val="273245890"/>
      </p:ext>
    </p:extLst>
  </p:cSld>
  <p:clrMapOvr>
    <a:masterClrMapping/>
  </p:clrMapOvr>
  <p:timing>
    <p:tnLst>
      <p:par>
        <p:cTn id="1" dur="indefinite" restart="never" nodeType="tmRoot"/>
      </p:par>
    </p:tnLst>
  </p:timing>
  <p:hf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813272" y="0"/>
            <a:ext cx="6336704" cy="5143500"/>
          </a:xfrm>
        </p:spPr>
        <p:txBody>
          <a:bodyPr/>
          <a:lstStyle/>
          <a:p>
            <a:pPr lvl="0"/>
            <a:r>
              <a:rPr lang="fi-FI" smtClean="0"/>
              <a:t>Muokkaa tekstin perustyylejä</a:t>
            </a:r>
          </a:p>
        </p:txBody>
      </p:sp>
      <p:sp>
        <p:nvSpPr>
          <p:cNvPr id="8" name="Otsikko 7"/>
          <p:cNvSpPr>
            <a:spLocks noGrp="1"/>
          </p:cNvSpPr>
          <p:nvPr>
            <p:ph type="title"/>
          </p:nvPr>
        </p:nvSpPr>
        <p:spPr>
          <a:xfrm>
            <a:off x="251521" y="207921"/>
            <a:ext cx="2160240" cy="1427726"/>
          </a:xfrm>
        </p:spPr>
        <p:txBody>
          <a:bodyPr/>
          <a:lstStyle>
            <a:lvl1pPr>
              <a:defRPr sz="2800">
                <a:solidFill>
                  <a:schemeClr val="tx1">
                    <a:lumMod val="85000"/>
                    <a:lumOff val="15000"/>
                  </a:schemeClr>
                </a:solidFill>
              </a:defRPr>
            </a:lvl1pPr>
          </a:lstStyle>
          <a:p>
            <a:r>
              <a:rPr lang="fi-FI" smtClean="0"/>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smtClean="0"/>
              <a:t>Muokkaa tekstin perustyylejä</a:t>
            </a:r>
          </a:p>
          <a:p>
            <a:pPr lvl="1"/>
            <a:r>
              <a:rPr lang="fi-FI" sz="1400" smtClean="0"/>
              <a:t>toinen taso</a:t>
            </a:r>
          </a:p>
          <a:p>
            <a:pPr lvl="2"/>
            <a:r>
              <a:rPr lang="fi-FI" sz="1400" smtClean="0"/>
              <a:t>kolmas taso</a:t>
            </a:r>
          </a:p>
        </p:txBody>
      </p:sp>
      <p:sp>
        <p:nvSpPr>
          <p:cNvPr id="12"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14"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83117590"/>
      </p:ext>
    </p:extLst>
  </p:cSld>
  <p:clrMapOvr>
    <a:masterClrMapping/>
  </p:clrMapOvr>
  <p:timing>
    <p:tnLst>
      <p:par>
        <p:cTn id="1" dur="indefinite" restart="never" nodeType="tmRoot"/>
      </p:par>
    </p:tnLst>
  </p:timing>
  <p:hf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2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30.9.2020</a:t>
            </a:fld>
            <a:endParaRPr lang="fi-FI" dirty="0"/>
          </a:p>
        </p:txBody>
      </p:sp>
      <p:sp>
        <p:nvSpPr>
          <p:cNvPr id="4"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612736304"/>
      </p:ext>
    </p:extLst>
  </p:cSld>
  <p:clrMapOvr>
    <a:masterClrMapping/>
  </p:clrMapOvr>
  <p:timing>
    <p:tnLst>
      <p:par>
        <p:cTn id="1" dur="indefinite" restart="never" nodeType="tmRoot"/>
      </p:par>
    </p:tnLst>
  </p:timing>
  <p:hf hdr="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13_Lopetus VN-Teema">
    <p:spTree>
      <p:nvGrpSpPr>
        <p:cNvPr id="1" name=""/>
        <p:cNvGrpSpPr/>
        <p:nvPr/>
      </p:nvGrpSpPr>
      <p:grpSpPr>
        <a:xfrm>
          <a:off x="0" y="0"/>
          <a:ext cx="0" cy="0"/>
          <a:chOff x="0" y="0"/>
          <a:chExt cx="0" cy="0"/>
        </a:xfrm>
      </p:grpSpPr>
      <p:grpSp>
        <p:nvGrpSpPr>
          <p:cNvPr id="3" name="Group 2"/>
          <p:cNvGrpSpPr/>
          <p:nvPr/>
        </p:nvGrpSpPr>
        <p:grpSpPr>
          <a:xfrm>
            <a:off x="0" y="1"/>
            <a:ext cx="9144000" cy="5143500"/>
            <a:chOff x="-50732" y="0"/>
            <a:chExt cx="9194731" cy="5143502"/>
          </a:xfrm>
        </p:grpSpPr>
        <p:sp>
          <p:nvSpPr>
            <p:cNvPr id="65" name="AutoShape 59"/>
            <p:cNvSpPr>
              <a:spLocks noChangeAspect="1" noChangeArrowheads="1" noTextEdit="1"/>
            </p:cNvSpPr>
            <p:nvPr/>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6" name="Freeform 61"/>
            <p:cNvSpPr>
              <a:spLocks/>
            </p:cNvSpPr>
            <p:nvPr/>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7" name="Freeform 62"/>
            <p:cNvSpPr>
              <a:spLocks/>
            </p:cNvSpPr>
            <p:nvPr/>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8" name="Freeform 63"/>
            <p:cNvSpPr>
              <a:spLocks/>
            </p:cNvSpPr>
            <p:nvPr/>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9" name="Freeform 64"/>
            <p:cNvSpPr>
              <a:spLocks/>
            </p:cNvSpPr>
            <p:nvPr/>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0" name="Freeform 65"/>
            <p:cNvSpPr>
              <a:spLocks/>
            </p:cNvSpPr>
            <p:nvPr/>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1" name="Freeform 66"/>
            <p:cNvSpPr>
              <a:spLocks/>
            </p:cNvSpPr>
            <p:nvPr/>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2" name="Freeform 67"/>
            <p:cNvSpPr>
              <a:spLocks/>
            </p:cNvSpPr>
            <p:nvPr/>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3" name="Freeform 68"/>
            <p:cNvSpPr>
              <a:spLocks/>
            </p:cNvSpPr>
            <p:nvPr/>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7" name="Otsikko 1"/>
          <p:cNvSpPr>
            <a:spLocks noGrp="1"/>
          </p:cNvSpPr>
          <p:nvPr>
            <p:ph type="ctrTitle" hasCustomPrompt="1"/>
          </p:nvPr>
        </p:nvSpPr>
        <p:spPr>
          <a:xfrm>
            <a:off x="4251080" y="1130423"/>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8" name="Alaotsikko 2"/>
          <p:cNvSpPr>
            <a:spLocks noGrp="1"/>
          </p:cNvSpPr>
          <p:nvPr>
            <p:ph type="subTitle" idx="1"/>
          </p:nvPr>
        </p:nvSpPr>
        <p:spPr>
          <a:xfrm>
            <a:off x="4251080" y="2787774"/>
            <a:ext cx="4595595" cy="1318882"/>
          </a:xfrm>
        </p:spPr>
        <p:txBody>
          <a:bodyPr>
            <a:normAutofit/>
          </a:bodyPr>
          <a:lstStyle>
            <a:lvl1pPr marL="0" indent="0" algn="l">
              <a:spcBef>
                <a:spcPts val="0"/>
              </a:spcBef>
              <a:buNone/>
              <a:defRPr sz="1800">
                <a:solidFill>
                  <a:srgbClr val="FFFFFF"/>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1"/>
          <p:cNvGrpSpPr/>
          <p:nvPr/>
        </p:nvGrpSpPr>
        <p:grpSpPr>
          <a:xfrm>
            <a:off x="325260" y="4430943"/>
            <a:ext cx="1542966" cy="450629"/>
            <a:chOff x="5743821" y="366879"/>
            <a:chExt cx="3076574" cy="898526"/>
          </a:xfrm>
        </p:grpSpPr>
        <p:sp>
          <p:nvSpPr>
            <p:cNvPr id="4" name="Freeform 5"/>
            <p:cNvSpPr>
              <a:spLocks/>
            </p:cNvSpPr>
            <p:nvPr/>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 name="Freeform 6"/>
            <p:cNvSpPr>
              <a:spLocks noEditPoints="1"/>
            </p:cNvSpPr>
            <p:nvPr/>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 name="Freeform 7"/>
            <p:cNvSpPr>
              <a:spLocks/>
            </p:cNvSpPr>
            <p:nvPr/>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 name="Freeform 8"/>
            <p:cNvSpPr>
              <a:spLocks/>
            </p:cNvSpPr>
            <p:nvPr/>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1" name="Freeform 9"/>
            <p:cNvSpPr>
              <a:spLocks/>
            </p:cNvSpPr>
            <p:nvPr/>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2" name="Freeform 10"/>
            <p:cNvSpPr>
              <a:spLocks noEditPoints="1"/>
            </p:cNvSpPr>
            <p:nvPr/>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 name="Freeform 11"/>
            <p:cNvSpPr>
              <a:spLocks/>
            </p:cNvSpPr>
            <p:nvPr/>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4" name="Freeform 12"/>
            <p:cNvSpPr>
              <a:spLocks/>
            </p:cNvSpPr>
            <p:nvPr/>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5" name="Freeform 13"/>
            <p:cNvSpPr>
              <a:spLocks/>
            </p:cNvSpPr>
            <p:nvPr/>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6" name="Freeform 14"/>
            <p:cNvSpPr>
              <a:spLocks/>
            </p:cNvSpPr>
            <p:nvPr/>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7" name="Freeform 15"/>
            <p:cNvSpPr>
              <a:spLocks noEditPoints="1"/>
            </p:cNvSpPr>
            <p:nvPr/>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8" name="Freeform 16"/>
            <p:cNvSpPr>
              <a:spLocks/>
            </p:cNvSpPr>
            <p:nvPr/>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9" name="Freeform 17"/>
            <p:cNvSpPr>
              <a:spLocks/>
            </p:cNvSpPr>
            <p:nvPr/>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0" name="Freeform 18"/>
            <p:cNvSpPr>
              <a:spLocks noEditPoints="1"/>
            </p:cNvSpPr>
            <p:nvPr/>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1" name="Freeform 19"/>
            <p:cNvSpPr>
              <a:spLocks/>
            </p:cNvSpPr>
            <p:nvPr/>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2" name="Freeform 20"/>
            <p:cNvSpPr>
              <a:spLocks/>
            </p:cNvSpPr>
            <p:nvPr/>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3" name="Freeform 21"/>
            <p:cNvSpPr>
              <a:spLocks noEditPoints="1"/>
            </p:cNvSpPr>
            <p:nvPr/>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4" name="Freeform 22"/>
            <p:cNvSpPr>
              <a:spLocks/>
            </p:cNvSpPr>
            <p:nvPr/>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5" name="Freeform 23"/>
            <p:cNvSpPr>
              <a:spLocks/>
            </p:cNvSpPr>
            <p:nvPr/>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6" name="Freeform 24"/>
            <p:cNvSpPr>
              <a:spLocks noEditPoints="1"/>
            </p:cNvSpPr>
            <p:nvPr/>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7" name="Freeform 25"/>
            <p:cNvSpPr>
              <a:spLocks noEditPoints="1"/>
            </p:cNvSpPr>
            <p:nvPr/>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8" name="Freeform 26"/>
            <p:cNvSpPr>
              <a:spLocks noEditPoints="1"/>
            </p:cNvSpPr>
            <p:nvPr/>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9" name="Freeform 27"/>
            <p:cNvSpPr>
              <a:spLocks/>
            </p:cNvSpPr>
            <p:nvPr/>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0" name="Freeform 28"/>
            <p:cNvSpPr>
              <a:spLocks/>
            </p:cNvSpPr>
            <p:nvPr/>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1" name="Freeform 29"/>
            <p:cNvSpPr>
              <a:spLocks noEditPoints="1"/>
            </p:cNvSpPr>
            <p:nvPr/>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4" name="Freeform 30"/>
            <p:cNvSpPr>
              <a:spLocks/>
            </p:cNvSpPr>
            <p:nvPr/>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5" name="Freeform 31"/>
            <p:cNvSpPr>
              <a:spLocks/>
            </p:cNvSpPr>
            <p:nvPr/>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6" name="Freeform 32"/>
            <p:cNvSpPr>
              <a:spLocks/>
            </p:cNvSpPr>
            <p:nvPr/>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7" name="Freeform 33"/>
            <p:cNvSpPr>
              <a:spLocks/>
            </p:cNvSpPr>
            <p:nvPr/>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8" name="Freeform 34"/>
            <p:cNvSpPr>
              <a:spLocks/>
            </p:cNvSpPr>
            <p:nvPr/>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9" name="Freeform 35"/>
            <p:cNvSpPr>
              <a:spLocks/>
            </p:cNvSpPr>
            <p:nvPr/>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0" name="Freeform 36"/>
            <p:cNvSpPr>
              <a:spLocks/>
            </p:cNvSpPr>
            <p:nvPr/>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1" name="Freeform 37"/>
            <p:cNvSpPr>
              <a:spLocks/>
            </p:cNvSpPr>
            <p:nvPr/>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2" name="Freeform 38"/>
            <p:cNvSpPr>
              <a:spLocks/>
            </p:cNvSpPr>
            <p:nvPr/>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3" name="Freeform 39"/>
            <p:cNvSpPr>
              <a:spLocks/>
            </p:cNvSpPr>
            <p:nvPr/>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4" name="Freeform 40"/>
            <p:cNvSpPr>
              <a:spLocks/>
            </p:cNvSpPr>
            <p:nvPr/>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5" name="Freeform 41"/>
            <p:cNvSpPr>
              <a:spLocks/>
            </p:cNvSpPr>
            <p:nvPr/>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6" name="Freeform 42"/>
            <p:cNvSpPr>
              <a:spLocks/>
            </p:cNvSpPr>
            <p:nvPr/>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7" name="Freeform 43"/>
            <p:cNvSpPr>
              <a:spLocks/>
            </p:cNvSpPr>
            <p:nvPr/>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8" name="Freeform 44"/>
            <p:cNvSpPr>
              <a:spLocks/>
            </p:cNvSpPr>
            <p:nvPr/>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9" name="Freeform 45"/>
            <p:cNvSpPr>
              <a:spLocks/>
            </p:cNvSpPr>
            <p:nvPr/>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0" name="Freeform 46"/>
            <p:cNvSpPr>
              <a:spLocks/>
            </p:cNvSpPr>
            <p:nvPr/>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1" name="Freeform 47"/>
            <p:cNvSpPr>
              <a:spLocks/>
            </p:cNvSpPr>
            <p:nvPr/>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2544191980"/>
      </p:ext>
    </p:extLst>
  </p:cSld>
  <p:clrMapOvr>
    <a:masterClrMapping/>
  </p:clrMapOvr>
  <p:timing>
    <p:tnLst>
      <p:par>
        <p:cTn id="1" dur="indefinite" restart="never" nodeType="tmRoot"/>
      </p:par>
    </p:tnLst>
  </p:timing>
  <p:hf hdr="0"/>
  <p:extLst mod="1">
    <p:ext uri="{DCECCB84-F9BA-43D5-87BE-67443E8EF086}">
      <p15:sldGuideLst xmlns:p15="http://schemas.microsoft.com/office/powerpoint/2012/main">
        <p15:guide id="1" orient="horz" pos="16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14_Lopetus VN">
    <p:spTree>
      <p:nvGrpSpPr>
        <p:cNvPr id="1" name=""/>
        <p:cNvGrpSpPr/>
        <p:nvPr/>
      </p:nvGrpSpPr>
      <p:grpSpPr>
        <a:xfrm>
          <a:off x="0" y="0"/>
          <a:ext cx="0" cy="0"/>
          <a:chOff x="0" y="0"/>
          <a:chExt cx="0" cy="0"/>
        </a:xfrm>
      </p:grpSpPr>
      <p:grpSp>
        <p:nvGrpSpPr>
          <p:cNvPr id="105" name="Group 104"/>
          <p:cNvGrpSpPr/>
          <p:nvPr/>
        </p:nvGrpSpPr>
        <p:grpSpPr>
          <a:xfrm>
            <a:off x="0" y="1"/>
            <a:ext cx="9143999" cy="5143501"/>
            <a:chOff x="-1" y="0"/>
            <a:chExt cx="9143999" cy="5143501"/>
          </a:xfrm>
        </p:grpSpPr>
        <p:sp>
          <p:nvSpPr>
            <p:cNvPr id="9" name="AutoShape 3"/>
            <p:cNvSpPr>
              <a:spLocks noChangeAspect="1" noChangeArrowheads="1" noTextEdit="1"/>
            </p:cNvSpPr>
            <p:nvPr/>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7" name="Freeform 5"/>
            <p:cNvSpPr>
              <a:spLocks/>
            </p:cNvSpPr>
            <p:nvPr/>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8" name="Freeform 6"/>
            <p:cNvSpPr>
              <a:spLocks/>
            </p:cNvSpPr>
            <p:nvPr/>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9" name="Freeform 7"/>
            <p:cNvSpPr>
              <a:spLocks/>
            </p:cNvSpPr>
            <p:nvPr/>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0" name="Freeform 8"/>
            <p:cNvSpPr>
              <a:spLocks/>
            </p:cNvSpPr>
            <p:nvPr/>
          </p:nvSpPr>
          <p:spPr bwMode="auto">
            <a:xfrm flipH="1">
              <a:off x="1453360" y="0"/>
              <a:ext cx="7690638"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1" name="Freeform 9"/>
            <p:cNvSpPr>
              <a:spLocks/>
            </p:cNvSpPr>
            <p:nvPr/>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2" name="Freeform 10"/>
            <p:cNvSpPr>
              <a:spLocks/>
            </p:cNvSpPr>
            <p:nvPr/>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3" name="Freeform 11"/>
            <p:cNvSpPr>
              <a:spLocks/>
            </p:cNvSpPr>
            <p:nvPr/>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04" name="Freeform 12"/>
            <p:cNvSpPr>
              <a:spLocks/>
            </p:cNvSpPr>
            <p:nvPr/>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grpSp>
        <p:nvGrpSpPr>
          <p:cNvPr id="51" name="Group 50"/>
          <p:cNvGrpSpPr/>
          <p:nvPr/>
        </p:nvGrpSpPr>
        <p:grpSpPr>
          <a:xfrm>
            <a:off x="325260" y="4430943"/>
            <a:ext cx="1542966" cy="450629"/>
            <a:chOff x="5743823" y="366879"/>
            <a:chExt cx="3076575" cy="898525"/>
          </a:xfrm>
        </p:grpSpPr>
        <p:sp>
          <p:nvSpPr>
            <p:cNvPr id="52" name="Freeform 5"/>
            <p:cNvSpPr>
              <a:spLocks/>
            </p:cNvSpPr>
            <p:nvPr/>
          </p:nvSpPr>
          <p:spPr bwMode="auto">
            <a:xfrm>
              <a:off x="6569323" y="633579"/>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3" name="Freeform 6"/>
            <p:cNvSpPr>
              <a:spLocks noEditPoints="1"/>
            </p:cNvSpPr>
            <p:nvPr/>
          </p:nvSpPr>
          <p:spPr bwMode="auto">
            <a:xfrm>
              <a:off x="6712198" y="630404"/>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4" name="Freeform 7"/>
            <p:cNvSpPr>
              <a:spLocks/>
            </p:cNvSpPr>
            <p:nvPr/>
          </p:nvSpPr>
          <p:spPr bwMode="auto">
            <a:xfrm>
              <a:off x="6889998" y="633579"/>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5" name="Freeform 8"/>
            <p:cNvSpPr>
              <a:spLocks/>
            </p:cNvSpPr>
            <p:nvPr/>
          </p:nvSpPr>
          <p:spPr bwMode="auto">
            <a:xfrm>
              <a:off x="7023348" y="633579"/>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6" name="Freeform 9"/>
            <p:cNvSpPr>
              <a:spLocks/>
            </p:cNvSpPr>
            <p:nvPr/>
          </p:nvSpPr>
          <p:spPr bwMode="auto">
            <a:xfrm>
              <a:off x="7193211" y="633579"/>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7" name="Freeform 10"/>
            <p:cNvSpPr>
              <a:spLocks noEditPoints="1"/>
            </p:cNvSpPr>
            <p:nvPr/>
          </p:nvSpPr>
          <p:spPr bwMode="auto">
            <a:xfrm>
              <a:off x="7301161"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8" name="Freeform 11"/>
            <p:cNvSpPr>
              <a:spLocks/>
            </p:cNvSpPr>
            <p:nvPr/>
          </p:nvSpPr>
          <p:spPr bwMode="auto">
            <a:xfrm>
              <a:off x="7488486" y="633579"/>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9" name="Freeform 12"/>
            <p:cNvSpPr>
              <a:spLocks/>
            </p:cNvSpPr>
            <p:nvPr/>
          </p:nvSpPr>
          <p:spPr bwMode="auto">
            <a:xfrm>
              <a:off x="7677398" y="633579"/>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0" name="Freeform 13"/>
            <p:cNvSpPr>
              <a:spLocks/>
            </p:cNvSpPr>
            <p:nvPr/>
          </p:nvSpPr>
          <p:spPr bwMode="auto">
            <a:xfrm>
              <a:off x="7839323" y="633579"/>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1" name="Freeform 14"/>
            <p:cNvSpPr>
              <a:spLocks/>
            </p:cNvSpPr>
            <p:nvPr/>
          </p:nvSpPr>
          <p:spPr bwMode="auto">
            <a:xfrm>
              <a:off x="8002836" y="633579"/>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2" name="Freeform 15"/>
            <p:cNvSpPr>
              <a:spLocks noEditPoints="1"/>
            </p:cNvSpPr>
            <p:nvPr/>
          </p:nvSpPr>
          <p:spPr bwMode="auto">
            <a:xfrm>
              <a:off x="8175873"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3" name="Freeform 16"/>
            <p:cNvSpPr>
              <a:spLocks/>
            </p:cNvSpPr>
            <p:nvPr/>
          </p:nvSpPr>
          <p:spPr bwMode="auto">
            <a:xfrm>
              <a:off x="8372723"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4" name="Freeform 17"/>
            <p:cNvSpPr>
              <a:spLocks/>
            </p:cNvSpPr>
            <p:nvPr/>
          </p:nvSpPr>
          <p:spPr bwMode="auto">
            <a:xfrm>
              <a:off x="8496548" y="633579"/>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5" name="Freeform 18"/>
            <p:cNvSpPr>
              <a:spLocks noEditPoints="1"/>
            </p:cNvSpPr>
            <p:nvPr/>
          </p:nvSpPr>
          <p:spPr bwMode="auto">
            <a:xfrm>
              <a:off x="8667998"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6" name="Freeform 19"/>
            <p:cNvSpPr>
              <a:spLocks/>
            </p:cNvSpPr>
            <p:nvPr/>
          </p:nvSpPr>
          <p:spPr bwMode="auto">
            <a:xfrm>
              <a:off x="6593136" y="893929"/>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7" name="Freeform 20"/>
            <p:cNvSpPr>
              <a:spLocks/>
            </p:cNvSpPr>
            <p:nvPr/>
          </p:nvSpPr>
          <p:spPr bwMode="auto">
            <a:xfrm>
              <a:off x="6712198"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8" name="Freeform 21"/>
            <p:cNvSpPr>
              <a:spLocks noEditPoints="1"/>
            </p:cNvSpPr>
            <p:nvPr/>
          </p:nvSpPr>
          <p:spPr bwMode="auto">
            <a:xfrm>
              <a:off x="6851898" y="893929"/>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9" name="Freeform 22"/>
            <p:cNvSpPr>
              <a:spLocks/>
            </p:cNvSpPr>
            <p:nvPr/>
          </p:nvSpPr>
          <p:spPr bwMode="auto">
            <a:xfrm>
              <a:off x="7007473"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0" name="Freeform 23"/>
            <p:cNvSpPr>
              <a:spLocks/>
            </p:cNvSpPr>
            <p:nvPr/>
          </p:nvSpPr>
          <p:spPr bwMode="auto">
            <a:xfrm>
              <a:off x="7182098" y="893929"/>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1" name="Freeform 24"/>
            <p:cNvSpPr>
              <a:spLocks noEditPoints="1"/>
            </p:cNvSpPr>
            <p:nvPr/>
          </p:nvSpPr>
          <p:spPr bwMode="auto">
            <a:xfrm>
              <a:off x="7310686"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2" name="Freeform 25"/>
            <p:cNvSpPr>
              <a:spLocks noEditPoints="1"/>
            </p:cNvSpPr>
            <p:nvPr/>
          </p:nvSpPr>
          <p:spPr bwMode="auto">
            <a:xfrm>
              <a:off x="7451973" y="843129"/>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3" name="Freeform 26"/>
            <p:cNvSpPr>
              <a:spLocks noEditPoints="1"/>
            </p:cNvSpPr>
            <p:nvPr/>
          </p:nvSpPr>
          <p:spPr bwMode="auto">
            <a:xfrm>
              <a:off x="7626598" y="898692"/>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4" name="Freeform 27"/>
            <p:cNvSpPr>
              <a:spLocks/>
            </p:cNvSpPr>
            <p:nvPr/>
          </p:nvSpPr>
          <p:spPr bwMode="auto">
            <a:xfrm>
              <a:off x="7801223"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5" name="Freeform 28"/>
            <p:cNvSpPr>
              <a:spLocks/>
            </p:cNvSpPr>
            <p:nvPr/>
          </p:nvSpPr>
          <p:spPr bwMode="auto">
            <a:xfrm>
              <a:off x="7944098"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6" name="Freeform 29"/>
            <p:cNvSpPr>
              <a:spLocks noEditPoints="1"/>
            </p:cNvSpPr>
            <p:nvPr/>
          </p:nvSpPr>
          <p:spPr bwMode="auto">
            <a:xfrm>
              <a:off x="5743823" y="366879"/>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7" name="Freeform 30"/>
            <p:cNvSpPr>
              <a:spLocks/>
            </p:cNvSpPr>
            <p:nvPr/>
          </p:nvSpPr>
          <p:spPr bwMode="auto">
            <a:xfrm>
              <a:off x="5923211" y="1166979"/>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8" name="Freeform 31"/>
            <p:cNvSpPr>
              <a:spLocks/>
            </p:cNvSpPr>
            <p:nvPr/>
          </p:nvSpPr>
          <p:spPr bwMode="auto">
            <a:xfrm>
              <a:off x="5840661" y="854242"/>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9" name="Freeform 32"/>
            <p:cNvSpPr>
              <a:spLocks/>
            </p:cNvSpPr>
            <p:nvPr/>
          </p:nvSpPr>
          <p:spPr bwMode="auto">
            <a:xfrm>
              <a:off x="5786686" y="1097129"/>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0" name="Freeform 33"/>
            <p:cNvSpPr>
              <a:spLocks/>
            </p:cNvSpPr>
            <p:nvPr/>
          </p:nvSpPr>
          <p:spPr bwMode="auto">
            <a:xfrm>
              <a:off x="5781923" y="449429"/>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1" name="Freeform 34"/>
            <p:cNvSpPr>
              <a:spLocks/>
            </p:cNvSpPr>
            <p:nvPr/>
          </p:nvSpPr>
          <p:spPr bwMode="auto">
            <a:xfrm>
              <a:off x="5829548" y="438317"/>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2" name="Freeform 35"/>
            <p:cNvSpPr>
              <a:spLocks/>
            </p:cNvSpPr>
            <p:nvPr/>
          </p:nvSpPr>
          <p:spPr bwMode="auto">
            <a:xfrm>
              <a:off x="5837486" y="441492"/>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3" name="Freeform 36"/>
            <p:cNvSpPr>
              <a:spLocks/>
            </p:cNvSpPr>
            <p:nvPr/>
          </p:nvSpPr>
          <p:spPr bwMode="auto">
            <a:xfrm>
              <a:off x="5843836" y="533567"/>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4" name="Freeform 37"/>
            <p:cNvSpPr>
              <a:spLocks/>
            </p:cNvSpPr>
            <p:nvPr/>
          </p:nvSpPr>
          <p:spPr bwMode="auto">
            <a:xfrm>
              <a:off x="5847011" y="562142"/>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5" name="Freeform 38"/>
            <p:cNvSpPr>
              <a:spLocks/>
            </p:cNvSpPr>
            <p:nvPr/>
          </p:nvSpPr>
          <p:spPr bwMode="auto">
            <a:xfrm>
              <a:off x="5843836" y="627229"/>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6" name="Freeform 39"/>
            <p:cNvSpPr>
              <a:spLocks/>
            </p:cNvSpPr>
            <p:nvPr/>
          </p:nvSpPr>
          <p:spPr bwMode="auto">
            <a:xfrm>
              <a:off x="5880348" y="652629"/>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7" name="Freeform 40"/>
            <p:cNvSpPr>
              <a:spLocks/>
            </p:cNvSpPr>
            <p:nvPr/>
          </p:nvSpPr>
          <p:spPr bwMode="auto">
            <a:xfrm>
              <a:off x="5915273" y="408154"/>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8" name="Freeform 41"/>
            <p:cNvSpPr>
              <a:spLocks/>
            </p:cNvSpPr>
            <p:nvPr/>
          </p:nvSpPr>
          <p:spPr bwMode="auto">
            <a:xfrm>
              <a:off x="5943848" y="444667"/>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9" name="Freeform 42"/>
            <p:cNvSpPr>
              <a:spLocks/>
            </p:cNvSpPr>
            <p:nvPr/>
          </p:nvSpPr>
          <p:spPr bwMode="auto">
            <a:xfrm>
              <a:off x="6045448" y="366879"/>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0" name="Freeform 43"/>
            <p:cNvSpPr>
              <a:spLocks/>
            </p:cNvSpPr>
            <p:nvPr/>
          </p:nvSpPr>
          <p:spPr bwMode="auto">
            <a:xfrm>
              <a:off x="6174036" y="454192"/>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1" name="Freeform 44"/>
            <p:cNvSpPr>
              <a:spLocks/>
            </p:cNvSpPr>
            <p:nvPr/>
          </p:nvSpPr>
          <p:spPr bwMode="auto">
            <a:xfrm>
              <a:off x="6235948"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2" name="Freeform 45"/>
            <p:cNvSpPr>
              <a:spLocks/>
            </p:cNvSpPr>
            <p:nvPr/>
          </p:nvSpPr>
          <p:spPr bwMode="auto">
            <a:xfrm>
              <a:off x="6269286" y="814554"/>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3" name="Freeform 46"/>
            <p:cNvSpPr>
              <a:spLocks/>
            </p:cNvSpPr>
            <p:nvPr/>
          </p:nvSpPr>
          <p:spPr bwMode="auto">
            <a:xfrm>
              <a:off x="6021636" y="497054"/>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4" name="Freeform 47"/>
            <p:cNvSpPr>
              <a:spLocks/>
            </p:cNvSpPr>
            <p:nvPr/>
          </p:nvSpPr>
          <p:spPr bwMode="auto">
            <a:xfrm>
              <a:off x="5743823" y="454192"/>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95" name="Otsikko 1"/>
          <p:cNvSpPr>
            <a:spLocks noGrp="1"/>
          </p:cNvSpPr>
          <p:nvPr>
            <p:ph type="ctrTitle" hasCustomPrompt="1"/>
          </p:nvPr>
        </p:nvSpPr>
        <p:spPr>
          <a:xfrm>
            <a:off x="4251080" y="1755758"/>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96" name="Alaotsikko 2"/>
          <p:cNvSpPr>
            <a:spLocks noGrp="1"/>
          </p:cNvSpPr>
          <p:nvPr>
            <p:ph type="subTitle" idx="1"/>
          </p:nvPr>
        </p:nvSpPr>
        <p:spPr>
          <a:xfrm>
            <a:off x="4251080" y="3413109"/>
            <a:ext cx="4595595" cy="1318882"/>
          </a:xfrm>
        </p:spPr>
        <p:txBody>
          <a:bodyPr>
            <a:normAutofit/>
          </a:bodyPr>
          <a:lstStyle>
            <a:lvl1pPr marL="0" indent="0" algn="l">
              <a:spcBef>
                <a:spcPts val="0"/>
              </a:spcBef>
              <a:buNone/>
              <a:defRPr sz="1800">
                <a:solidFill>
                  <a:srgbClr val="FFFFFF"/>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smtClean="0"/>
              <a:t>Muokkaa alaotsikon perustyyliä napsautt.</a:t>
            </a:r>
            <a:endParaRPr lang="fi-FI" dirty="0"/>
          </a:p>
        </p:txBody>
      </p:sp>
    </p:spTree>
    <p:extLst>
      <p:ext uri="{BB962C8B-B14F-4D97-AF65-F5344CB8AC3E}">
        <p14:creationId xmlns:p14="http://schemas.microsoft.com/office/powerpoint/2010/main" val="1342794185"/>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Otsikko ja sisältö VN-sote">
    <p:spTree>
      <p:nvGrpSpPr>
        <p:cNvPr id="1" name=""/>
        <p:cNvGrpSpPr/>
        <p:nvPr/>
      </p:nvGrpSpPr>
      <p:grpSpPr>
        <a:xfrm>
          <a:off x="0" y="0"/>
          <a:ext cx="0" cy="0"/>
          <a:chOff x="0" y="0"/>
          <a:chExt cx="0" cy="0"/>
        </a:xfrm>
      </p:grpSpPr>
      <p:grpSp>
        <p:nvGrpSpPr>
          <p:cNvPr id="42" name="Group 41"/>
          <p:cNvGrpSpPr/>
          <p:nvPr userDrawn="1"/>
        </p:nvGrpSpPr>
        <p:grpSpPr>
          <a:xfrm>
            <a:off x="6788150" y="0"/>
            <a:ext cx="2355850" cy="5143501"/>
            <a:chOff x="6788150" y="0"/>
            <a:chExt cx="2355850" cy="5143501"/>
          </a:xfrm>
        </p:grpSpPr>
        <p:sp>
          <p:nvSpPr>
            <p:cNvPr id="31"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DE3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EA77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76B8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2"/>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A4D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p:ph idx="1"/>
          </p:nvPr>
        </p:nvSpPr>
        <p:spPr>
          <a:xfrm>
            <a:off x="432785" y="1410997"/>
            <a:ext cx="6587487"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432785" y="235340"/>
            <a:ext cx="6587487"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191492188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9_Otsikko ja sisältö Sote">
    <p:spTree>
      <p:nvGrpSpPr>
        <p:cNvPr id="1" name=""/>
        <p:cNvGrpSpPr/>
        <p:nvPr/>
      </p:nvGrpSpPr>
      <p:grpSpPr>
        <a:xfrm>
          <a:off x="0" y="0"/>
          <a:ext cx="0" cy="0"/>
          <a:chOff x="0" y="0"/>
          <a:chExt cx="0" cy="0"/>
        </a:xfrm>
      </p:grpSpPr>
      <p:sp>
        <p:nvSpPr>
          <p:cNvPr id="10" name="Freeform 6"/>
          <p:cNvSpPr>
            <a:spLocks/>
          </p:cNvSpPr>
          <p:nvPr userDrawn="1"/>
        </p:nvSpPr>
        <p:spPr bwMode="auto">
          <a:xfrm>
            <a:off x="7975600" y="1"/>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userDrawn="1">
            <p:ph idx="1"/>
          </p:nvPr>
        </p:nvSpPr>
        <p:spPr>
          <a:xfrm>
            <a:off x="432786" y="1410998"/>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3"/>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6" y="235341"/>
            <a:ext cx="7523591" cy="974270"/>
          </a:xfrm>
        </p:spPr>
        <p:txBody>
          <a:bodyPr/>
          <a:lstStyle>
            <a:lvl1pPr>
              <a:defRPr sz="2000">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9" y="235341"/>
            <a:ext cx="305495" cy="419486"/>
          </a:xfrm>
          <a:prstGeom prst="rect">
            <a:avLst/>
          </a:prstGeom>
        </p:spPr>
      </p:pic>
      <p:sp>
        <p:nvSpPr>
          <p:cNvPr id="17" name="Päivämäärän paikkamerkki 3"/>
          <p:cNvSpPr>
            <a:spLocks noGrp="1"/>
          </p:cNvSpPr>
          <p:nvPr userDrawn="1">
            <p:ph type="dt" sz="half" idx="2"/>
          </p:nvPr>
        </p:nvSpPr>
        <p:spPr>
          <a:xfrm>
            <a:off x="432785" y="4873090"/>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40257928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cSld name="Lopetus">
    <p:spTree>
      <p:nvGrpSpPr>
        <p:cNvPr id="1" name=""/>
        <p:cNvGrpSpPr/>
        <p:nvPr/>
      </p:nvGrpSpPr>
      <p:grpSpPr>
        <a:xfrm>
          <a:off x="0" y="0"/>
          <a:ext cx="0" cy="0"/>
          <a:chOff x="0" y="0"/>
          <a:chExt cx="0" cy="0"/>
        </a:xfrm>
      </p:grpSpPr>
      <p:sp>
        <p:nvSpPr>
          <p:cNvPr id="38" name="Rectangle 37"/>
          <p:cNvSpPr>
            <a:spLocks noChangeArrowheads="1"/>
          </p:cNvSpPr>
          <p:nvPr userDrawn="1"/>
        </p:nvSpPr>
        <p:spPr bwMode="auto">
          <a:xfrm>
            <a:off x="395289" y="323850"/>
            <a:ext cx="8355013" cy="4497388"/>
          </a:xfrm>
          <a:prstGeom prst="rect">
            <a:avLst/>
          </a:prstGeom>
          <a:solidFill>
            <a:srgbClr val="365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nvGrpSpPr>
          <p:cNvPr id="39" name="Group 38"/>
          <p:cNvGrpSpPr/>
          <p:nvPr userDrawn="1"/>
        </p:nvGrpSpPr>
        <p:grpSpPr>
          <a:xfrm>
            <a:off x="4292600" y="325438"/>
            <a:ext cx="4484688" cy="4495800"/>
            <a:chOff x="4292600" y="325438"/>
            <a:chExt cx="4484688" cy="4495800"/>
          </a:xfrm>
        </p:grpSpPr>
        <p:sp>
          <p:nvSpPr>
            <p:cNvPr id="40" name="Freeform 6"/>
            <p:cNvSpPr>
              <a:spLocks/>
            </p:cNvSpPr>
            <p:nvPr userDrawn="1"/>
          </p:nvSpPr>
          <p:spPr bwMode="auto">
            <a:xfrm>
              <a:off x="5967413" y="328613"/>
              <a:ext cx="282575" cy="1208088"/>
            </a:xfrm>
            <a:custGeom>
              <a:avLst/>
              <a:gdLst>
                <a:gd name="T0" fmla="*/ 27 w 164"/>
                <a:gd name="T1" fmla="*/ 644 h 703"/>
                <a:gd name="T2" fmla="*/ 14 w 164"/>
                <a:gd name="T3" fmla="*/ 672 h 703"/>
                <a:gd name="T4" fmla="*/ 17 w 164"/>
                <a:gd name="T5" fmla="*/ 703 h 703"/>
                <a:gd name="T6" fmla="*/ 146 w 164"/>
                <a:gd name="T7" fmla="*/ 703 h 703"/>
                <a:gd name="T8" fmla="*/ 146 w 164"/>
                <a:gd name="T9" fmla="*/ 661 h 703"/>
                <a:gd name="T10" fmla="*/ 132 w 164"/>
                <a:gd name="T11" fmla="*/ 641 h 703"/>
                <a:gd name="T12" fmla="*/ 131 w 164"/>
                <a:gd name="T13" fmla="*/ 450 h 703"/>
                <a:gd name="T14" fmla="*/ 164 w 164"/>
                <a:gd name="T15" fmla="*/ 372 h 703"/>
                <a:gd name="T16" fmla="*/ 132 w 164"/>
                <a:gd name="T17" fmla="*/ 294 h 703"/>
                <a:gd name="T18" fmla="*/ 134 w 164"/>
                <a:gd name="T19" fmla="*/ 60 h 703"/>
                <a:gd name="T20" fmla="*/ 146 w 164"/>
                <a:gd name="T21" fmla="*/ 40 h 703"/>
                <a:gd name="T22" fmla="*/ 145 w 164"/>
                <a:gd name="T23" fmla="*/ 0 h 703"/>
                <a:gd name="T24" fmla="*/ 8 w 164"/>
                <a:gd name="T25" fmla="*/ 0 h 703"/>
                <a:gd name="T26" fmla="*/ 8 w 164"/>
                <a:gd name="T27" fmla="*/ 33 h 703"/>
                <a:gd name="T28" fmla="*/ 28 w 164"/>
                <a:gd name="T29" fmla="*/ 63 h 703"/>
                <a:gd name="T30" fmla="*/ 28 w 164"/>
                <a:gd name="T31" fmla="*/ 294 h 703"/>
                <a:gd name="T32" fmla="*/ 4 w 164"/>
                <a:gd name="T33" fmla="*/ 369 h 703"/>
                <a:gd name="T34" fmla="*/ 30 w 164"/>
                <a:gd name="T35" fmla="*/ 450 h 703"/>
                <a:gd name="T36" fmla="*/ 27 w 164"/>
                <a:gd name="T37" fmla="*/ 644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 h="703">
                  <a:moveTo>
                    <a:pt x="27" y="644"/>
                  </a:moveTo>
                  <a:cubicBezTo>
                    <a:pt x="27" y="644"/>
                    <a:pt x="16" y="652"/>
                    <a:pt x="14" y="672"/>
                  </a:cubicBezTo>
                  <a:cubicBezTo>
                    <a:pt x="12" y="694"/>
                    <a:pt x="17" y="703"/>
                    <a:pt x="17" y="703"/>
                  </a:cubicBezTo>
                  <a:cubicBezTo>
                    <a:pt x="146" y="703"/>
                    <a:pt x="146" y="703"/>
                    <a:pt x="146" y="703"/>
                  </a:cubicBezTo>
                  <a:cubicBezTo>
                    <a:pt x="147" y="699"/>
                    <a:pt x="149" y="675"/>
                    <a:pt x="146" y="661"/>
                  </a:cubicBezTo>
                  <a:cubicBezTo>
                    <a:pt x="143" y="652"/>
                    <a:pt x="136" y="644"/>
                    <a:pt x="132" y="641"/>
                  </a:cubicBezTo>
                  <a:cubicBezTo>
                    <a:pt x="131" y="450"/>
                    <a:pt x="131" y="450"/>
                    <a:pt x="131" y="450"/>
                  </a:cubicBezTo>
                  <a:cubicBezTo>
                    <a:pt x="143" y="429"/>
                    <a:pt x="164" y="407"/>
                    <a:pt x="164" y="372"/>
                  </a:cubicBezTo>
                  <a:cubicBezTo>
                    <a:pt x="163" y="337"/>
                    <a:pt x="141" y="307"/>
                    <a:pt x="132" y="294"/>
                  </a:cubicBezTo>
                  <a:cubicBezTo>
                    <a:pt x="132" y="294"/>
                    <a:pt x="130" y="69"/>
                    <a:pt x="134" y="60"/>
                  </a:cubicBezTo>
                  <a:cubicBezTo>
                    <a:pt x="134" y="60"/>
                    <a:pt x="141" y="53"/>
                    <a:pt x="146" y="40"/>
                  </a:cubicBezTo>
                  <a:cubicBezTo>
                    <a:pt x="152" y="25"/>
                    <a:pt x="145" y="0"/>
                    <a:pt x="145" y="0"/>
                  </a:cubicBezTo>
                  <a:cubicBezTo>
                    <a:pt x="8" y="0"/>
                    <a:pt x="8" y="0"/>
                    <a:pt x="8" y="0"/>
                  </a:cubicBezTo>
                  <a:cubicBezTo>
                    <a:pt x="5" y="6"/>
                    <a:pt x="6" y="25"/>
                    <a:pt x="8" y="33"/>
                  </a:cubicBezTo>
                  <a:cubicBezTo>
                    <a:pt x="11" y="44"/>
                    <a:pt x="19" y="57"/>
                    <a:pt x="28" y="63"/>
                  </a:cubicBezTo>
                  <a:cubicBezTo>
                    <a:pt x="28" y="294"/>
                    <a:pt x="28" y="294"/>
                    <a:pt x="28" y="294"/>
                  </a:cubicBezTo>
                  <a:cubicBezTo>
                    <a:pt x="28" y="294"/>
                    <a:pt x="9" y="317"/>
                    <a:pt x="4" y="369"/>
                  </a:cubicBezTo>
                  <a:cubicBezTo>
                    <a:pt x="0" y="413"/>
                    <a:pt x="30" y="450"/>
                    <a:pt x="30" y="450"/>
                  </a:cubicBezTo>
                  <a:lnTo>
                    <a:pt x="27" y="64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1" name="Freeform 7"/>
            <p:cNvSpPr>
              <a:spLocks/>
            </p:cNvSpPr>
            <p:nvPr userDrawn="1"/>
          </p:nvSpPr>
          <p:spPr bwMode="auto">
            <a:xfrm>
              <a:off x="5141913" y="622300"/>
              <a:ext cx="587375" cy="563563"/>
            </a:xfrm>
            <a:custGeom>
              <a:avLst/>
              <a:gdLst>
                <a:gd name="T0" fmla="*/ 7 w 342"/>
                <a:gd name="T1" fmla="*/ 307 h 328"/>
                <a:gd name="T2" fmla="*/ 57 w 342"/>
                <a:gd name="T3" fmla="*/ 294 h 328"/>
                <a:gd name="T4" fmla="*/ 80 w 342"/>
                <a:gd name="T5" fmla="*/ 243 h 328"/>
                <a:gd name="T6" fmla="*/ 83 w 342"/>
                <a:gd name="T7" fmla="*/ 325 h 328"/>
                <a:gd name="T8" fmla="*/ 144 w 342"/>
                <a:gd name="T9" fmla="*/ 307 h 328"/>
                <a:gd name="T10" fmla="*/ 171 w 342"/>
                <a:gd name="T11" fmla="*/ 243 h 328"/>
                <a:gd name="T12" fmla="*/ 176 w 342"/>
                <a:gd name="T13" fmla="*/ 324 h 328"/>
                <a:gd name="T14" fmla="*/ 238 w 342"/>
                <a:gd name="T15" fmla="*/ 304 h 328"/>
                <a:gd name="T16" fmla="*/ 262 w 342"/>
                <a:gd name="T17" fmla="*/ 243 h 328"/>
                <a:gd name="T18" fmla="*/ 264 w 342"/>
                <a:gd name="T19" fmla="*/ 299 h 328"/>
                <a:gd name="T20" fmla="*/ 306 w 342"/>
                <a:gd name="T21" fmla="*/ 286 h 328"/>
                <a:gd name="T22" fmla="*/ 342 w 342"/>
                <a:gd name="T23" fmla="*/ 243 h 328"/>
                <a:gd name="T24" fmla="*/ 341 w 342"/>
                <a:gd name="T25" fmla="*/ 52 h 328"/>
                <a:gd name="T26" fmla="*/ 328 w 342"/>
                <a:gd name="T27" fmla="*/ 0 h 328"/>
                <a:gd name="T28" fmla="*/ 280 w 342"/>
                <a:gd name="T29" fmla="*/ 2 h 328"/>
                <a:gd name="T30" fmla="*/ 262 w 342"/>
                <a:gd name="T31" fmla="*/ 52 h 328"/>
                <a:gd name="T32" fmla="*/ 246 w 342"/>
                <a:gd name="T33" fmla="*/ 4 h 328"/>
                <a:gd name="T34" fmla="*/ 188 w 342"/>
                <a:gd name="T35" fmla="*/ 5 h 328"/>
                <a:gd name="T36" fmla="*/ 171 w 342"/>
                <a:gd name="T37" fmla="*/ 52 h 328"/>
                <a:gd name="T38" fmla="*/ 156 w 342"/>
                <a:gd name="T39" fmla="*/ 7 h 328"/>
                <a:gd name="T40" fmla="*/ 100 w 342"/>
                <a:gd name="T41" fmla="*/ 8 h 328"/>
                <a:gd name="T42" fmla="*/ 80 w 342"/>
                <a:gd name="T43" fmla="*/ 52 h 328"/>
                <a:gd name="T44" fmla="*/ 66 w 342"/>
                <a:gd name="T45" fmla="*/ 8 h 328"/>
                <a:gd name="T46" fmla="*/ 30 w 342"/>
                <a:gd name="T47" fmla="*/ 8 h 328"/>
                <a:gd name="T48" fmla="*/ 0 w 342"/>
                <a:gd name="T49" fmla="*/ 52 h 328"/>
                <a:gd name="T50" fmla="*/ 3 w 342"/>
                <a:gd name="T51" fmla="*/ 170 h 328"/>
                <a:gd name="T52" fmla="*/ 7 w 342"/>
                <a:gd name="T53" fmla="*/ 30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2" h="328">
                  <a:moveTo>
                    <a:pt x="7" y="307"/>
                  </a:moveTo>
                  <a:cubicBezTo>
                    <a:pt x="27" y="307"/>
                    <a:pt x="46" y="304"/>
                    <a:pt x="57" y="294"/>
                  </a:cubicBezTo>
                  <a:cubicBezTo>
                    <a:pt x="75" y="278"/>
                    <a:pt x="80" y="251"/>
                    <a:pt x="80" y="243"/>
                  </a:cubicBezTo>
                  <a:cubicBezTo>
                    <a:pt x="80" y="261"/>
                    <a:pt x="83" y="325"/>
                    <a:pt x="83" y="325"/>
                  </a:cubicBezTo>
                  <a:cubicBezTo>
                    <a:pt x="96" y="325"/>
                    <a:pt x="123" y="328"/>
                    <a:pt x="144" y="307"/>
                  </a:cubicBezTo>
                  <a:cubicBezTo>
                    <a:pt x="162" y="289"/>
                    <a:pt x="166" y="255"/>
                    <a:pt x="171" y="243"/>
                  </a:cubicBezTo>
                  <a:cubicBezTo>
                    <a:pt x="170" y="270"/>
                    <a:pt x="170" y="323"/>
                    <a:pt x="176" y="324"/>
                  </a:cubicBezTo>
                  <a:cubicBezTo>
                    <a:pt x="186" y="325"/>
                    <a:pt x="219" y="321"/>
                    <a:pt x="238" y="304"/>
                  </a:cubicBezTo>
                  <a:cubicBezTo>
                    <a:pt x="254" y="287"/>
                    <a:pt x="257" y="254"/>
                    <a:pt x="262" y="243"/>
                  </a:cubicBezTo>
                  <a:cubicBezTo>
                    <a:pt x="262" y="260"/>
                    <a:pt x="264" y="299"/>
                    <a:pt x="264" y="299"/>
                  </a:cubicBezTo>
                  <a:cubicBezTo>
                    <a:pt x="274" y="299"/>
                    <a:pt x="289" y="298"/>
                    <a:pt x="306" y="286"/>
                  </a:cubicBezTo>
                  <a:cubicBezTo>
                    <a:pt x="326" y="273"/>
                    <a:pt x="336" y="254"/>
                    <a:pt x="342" y="243"/>
                  </a:cubicBezTo>
                  <a:cubicBezTo>
                    <a:pt x="341" y="167"/>
                    <a:pt x="341" y="128"/>
                    <a:pt x="341" y="52"/>
                  </a:cubicBezTo>
                  <a:cubicBezTo>
                    <a:pt x="341" y="52"/>
                    <a:pt x="338" y="0"/>
                    <a:pt x="328" y="0"/>
                  </a:cubicBezTo>
                  <a:cubicBezTo>
                    <a:pt x="317" y="0"/>
                    <a:pt x="285" y="0"/>
                    <a:pt x="280" y="2"/>
                  </a:cubicBezTo>
                  <a:cubicBezTo>
                    <a:pt x="275" y="9"/>
                    <a:pt x="267" y="45"/>
                    <a:pt x="262" y="52"/>
                  </a:cubicBezTo>
                  <a:cubicBezTo>
                    <a:pt x="246" y="4"/>
                    <a:pt x="246" y="4"/>
                    <a:pt x="246" y="4"/>
                  </a:cubicBezTo>
                  <a:cubicBezTo>
                    <a:pt x="238" y="2"/>
                    <a:pt x="195" y="3"/>
                    <a:pt x="188" y="5"/>
                  </a:cubicBezTo>
                  <a:cubicBezTo>
                    <a:pt x="183" y="13"/>
                    <a:pt x="176" y="44"/>
                    <a:pt x="171" y="52"/>
                  </a:cubicBezTo>
                  <a:cubicBezTo>
                    <a:pt x="156" y="7"/>
                    <a:pt x="156" y="7"/>
                    <a:pt x="156" y="7"/>
                  </a:cubicBezTo>
                  <a:cubicBezTo>
                    <a:pt x="152" y="6"/>
                    <a:pt x="103" y="6"/>
                    <a:pt x="100" y="8"/>
                  </a:cubicBezTo>
                  <a:cubicBezTo>
                    <a:pt x="94" y="15"/>
                    <a:pt x="87" y="45"/>
                    <a:pt x="80" y="52"/>
                  </a:cubicBezTo>
                  <a:cubicBezTo>
                    <a:pt x="66" y="8"/>
                    <a:pt x="66" y="8"/>
                    <a:pt x="66" y="8"/>
                  </a:cubicBezTo>
                  <a:cubicBezTo>
                    <a:pt x="66" y="8"/>
                    <a:pt x="45" y="8"/>
                    <a:pt x="30" y="8"/>
                  </a:cubicBezTo>
                  <a:cubicBezTo>
                    <a:pt x="10" y="9"/>
                    <a:pt x="2" y="36"/>
                    <a:pt x="0" y="52"/>
                  </a:cubicBezTo>
                  <a:cubicBezTo>
                    <a:pt x="0" y="100"/>
                    <a:pt x="3" y="122"/>
                    <a:pt x="3" y="170"/>
                  </a:cubicBezTo>
                  <a:cubicBezTo>
                    <a:pt x="3" y="197"/>
                    <a:pt x="7" y="307"/>
                    <a:pt x="7" y="30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2" name="Freeform 8"/>
            <p:cNvSpPr>
              <a:spLocks/>
            </p:cNvSpPr>
            <p:nvPr userDrawn="1"/>
          </p:nvSpPr>
          <p:spPr bwMode="auto">
            <a:xfrm>
              <a:off x="5219700" y="642938"/>
              <a:ext cx="720725" cy="811213"/>
            </a:xfrm>
            <a:custGeom>
              <a:avLst/>
              <a:gdLst>
                <a:gd name="T0" fmla="*/ 238 w 420"/>
                <a:gd name="T1" fmla="*/ 352 h 472"/>
                <a:gd name="T2" fmla="*/ 0 w 420"/>
                <a:gd name="T3" fmla="*/ 367 h 472"/>
                <a:gd name="T4" fmla="*/ 14 w 420"/>
                <a:gd name="T5" fmla="*/ 431 h 472"/>
                <a:gd name="T6" fmla="*/ 48 w 420"/>
                <a:gd name="T7" fmla="*/ 472 h 472"/>
                <a:gd name="T8" fmla="*/ 342 w 420"/>
                <a:gd name="T9" fmla="*/ 472 h 472"/>
                <a:gd name="T10" fmla="*/ 419 w 420"/>
                <a:gd name="T11" fmla="*/ 343 h 472"/>
                <a:gd name="T12" fmla="*/ 420 w 420"/>
                <a:gd name="T13" fmla="*/ 272 h 472"/>
                <a:gd name="T14" fmla="*/ 390 w 420"/>
                <a:gd name="T15" fmla="*/ 186 h 472"/>
                <a:gd name="T16" fmla="*/ 419 w 420"/>
                <a:gd name="T17" fmla="*/ 104 h 472"/>
                <a:gd name="T18" fmla="*/ 418 w 420"/>
                <a:gd name="T19" fmla="*/ 35 h 472"/>
                <a:gd name="T20" fmla="*/ 352 w 420"/>
                <a:gd name="T21" fmla="*/ 3 h 472"/>
                <a:gd name="T22" fmla="*/ 353 w 420"/>
                <a:gd name="T23" fmla="*/ 251 h 472"/>
                <a:gd name="T24" fmla="*/ 238 w 420"/>
                <a:gd name="T25" fmla="*/ 35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472">
                  <a:moveTo>
                    <a:pt x="238" y="352"/>
                  </a:moveTo>
                  <a:cubicBezTo>
                    <a:pt x="120" y="374"/>
                    <a:pt x="0" y="367"/>
                    <a:pt x="0" y="367"/>
                  </a:cubicBezTo>
                  <a:cubicBezTo>
                    <a:pt x="0" y="367"/>
                    <a:pt x="4" y="401"/>
                    <a:pt x="14" y="431"/>
                  </a:cubicBezTo>
                  <a:cubicBezTo>
                    <a:pt x="22" y="453"/>
                    <a:pt x="48" y="472"/>
                    <a:pt x="48" y="472"/>
                  </a:cubicBezTo>
                  <a:cubicBezTo>
                    <a:pt x="342" y="472"/>
                    <a:pt x="342" y="472"/>
                    <a:pt x="342" y="472"/>
                  </a:cubicBezTo>
                  <a:cubicBezTo>
                    <a:pt x="419" y="343"/>
                    <a:pt x="419" y="343"/>
                    <a:pt x="419" y="343"/>
                  </a:cubicBezTo>
                  <a:cubicBezTo>
                    <a:pt x="420" y="272"/>
                    <a:pt x="420" y="272"/>
                    <a:pt x="420" y="272"/>
                  </a:cubicBezTo>
                  <a:cubicBezTo>
                    <a:pt x="420" y="272"/>
                    <a:pt x="393" y="250"/>
                    <a:pt x="390" y="186"/>
                  </a:cubicBezTo>
                  <a:cubicBezTo>
                    <a:pt x="389" y="145"/>
                    <a:pt x="419" y="104"/>
                    <a:pt x="419" y="104"/>
                  </a:cubicBezTo>
                  <a:cubicBezTo>
                    <a:pt x="418" y="35"/>
                    <a:pt x="418" y="35"/>
                    <a:pt x="418" y="35"/>
                  </a:cubicBezTo>
                  <a:cubicBezTo>
                    <a:pt x="418" y="35"/>
                    <a:pt x="373" y="0"/>
                    <a:pt x="352" y="3"/>
                  </a:cubicBezTo>
                  <a:cubicBezTo>
                    <a:pt x="353" y="251"/>
                    <a:pt x="353" y="251"/>
                    <a:pt x="353" y="251"/>
                  </a:cubicBezTo>
                  <a:cubicBezTo>
                    <a:pt x="353" y="294"/>
                    <a:pt x="290" y="342"/>
                    <a:pt x="238" y="352"/>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3" name="Freeform 9"/>
            <p:cNvSpPr>
              <a:spLocks/>
            </p:cNvSpPr>
            <p:nvPr userDrawn="1"/>
          </p:nvSpPr>
          <p:spPr bwMode="auto">
            <a:xfrm>
              <a:off x="4662488" y="698500"/>
              <a:ext cx="390525" cy="481013"/>
            </a:xfrm>
            <a:custGeom>
              <a:avLst/>
              <a:gdLst>
                <a:gd name="T0" fmla="*/ 6 w 227"/>
                <a:gd name="T1" fmla="*/ 177 h 280"/>
                <a:gd name="T2" fmla="*/ 81 w 227"/>
                <a:gd name="T3" fmla="*/ 280 h 280"/>
                <a:gd name="T4" fmla="*/ 227 w 227"/>
                <a:gd name="T5" fmla="*/ 265 h 280"/>
                <a:gd name="T6" fmla="*/ 224 w 227"/>
                <a:gd name="T7" fmla="*/ 34 h 280"/>
                <a:gd name="T8" fmla="*/ 110 w 227"/>
                <a:gd name="T9" fmla="*/ 17 h 280"/>
                <a:gd name="T10" fmla="*/ 3 w 227"/>
                <a:gd name="T11" fmla="*/ 113 h 280"/>
                <a:gd name="T12" fmla="*/ 6 w 227"/>
                <a:gd name="T13" fmla="*/ 177 h 280"/>
              </a:gdLst>
              <a:ahLst/>
              <a:cxnLst>
                <a:cxn ang="0">
                  <a:pos x="T0" y="T1"/>
                </a:cxn>
                <a:cxn ang="0">
                  <a:pos x="T2" y="T3"/>
                </a:cxn>
                <a:cxn ang="0">
                  <a:pos x="T4" y="T5"/>
                </a:cxn>
                <a:cxn ang="0">
                  <a:pos x="T6" y="T7"/>
                </a:cxn>
                <a:cxn ang="0">
                  <a:pos x="T8" y="T9"/>
                </a:cxn>
                <a:cxn ang="0">
                  <a:pos x="T10" y="T11"/>
                </a:cxn>
                <a:cxn ang="0">
                  <a:pos x="T12" y="T13"/>
                </a:cxn>
              </a:cxnLst>
              <a:rect l="0" t="0" r="r" b="b"/>
              <a:pathLst>
                <a:path w="227" h="280">
                  <a:moveTo>
                    <a:pt x="6" y="177"/>
                  </a:moveTo>
                  <a:cubicBezTo>
                    <a:pt x="6" y="177"/>
                    <a:pt x="11" y="280"/>
                    <a:pt x="81" y="280"/>
                  </a:cubicBezTo>
                  <a:cubicBezTo>
                    <a:pt x="136" y="280"/>
                    <a:pt x="227" y="265"/>
                    <a:pt x="227" y="265"/>
                  </a:cubicBezTo>
                  <a:cubicBezTo>
                    <a:pt x="224" y="34"/>
                    <a:pt x="224" y="34"/>
                    <a:pt x="224" y="34"/>
                  </a:cubicBezTo>
                  <a:cubicBezTo>
                    <a:pt x="224" y="34"/>
                    <a:pt x="165" y="25"/>
                    <a:pt x="110" y="17"/>
                  </a:cubicBezTo>
                  <a:cubicBezTo>
                    <a:pt x="0" y="0"/>
                    <a:pt x="3" y="113"/>
                    <a:pt x="3" y="113"/>
                  </a:cubicBezTo>
                  <a:lnTo>
                    <a:pt x="6" y="177"/>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4" name="Freeform 10"/>
            <p:cNvSpPr>
              <a:spLocks/>
            </p:cNvSpPr>
            <p:nvPr userDrawn="1"/>
          </p:nvSpPr>
          <p:spPr bwMode="auto">
            <a:xfrm>
              <a:off x="5272088" y="1552575"/>
              <a:ext cx="566738" cy="185738"/>
            </a:xfrm>
            <a:custGeom>
              <a:avLst/>
              <a:gdLst>
                <a:gd name="T0" fmla="*/ 17 w 330"/>
                <a:gd name="T1" fmla="*/ 0 h 108"/>
                <a:gd name="T2" fmla="*/ 0 w 330"/>
                <a:gd name="T3" fmla="*/ 50 h 108"/>
                <a:gd name="T4" fmla="*/ 16 w 330"/>
                <a:gd name="T5" fmla="*/ 108 h 108"/>
                <a:gd name="T6" fmla="*/ 312 w 330"/>
                <a:gd name="T7" fmla="*/ 108 h 108"/>
                <a:gd name="T8" fmla="*/ 330 w 330"/>
                <a:gd name="T9" fmla="*/ 48 h 108"/>
                <a:gd name="T10" fmla="*/ 316 w 330"/>
                <a:gd name="T11" fmla="*/ 0 h 108"/>
                <a:gd name="T12" fmla="*/ 17 w 33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330" h="108">
                  <a:moveTo>
                    <a:pt x="17" y="0"/>
                  </a:moveTo>
                  <a:cubicBezTo>
                    <a:pt x="0" y="50"/>
                    <a:pt x="0" y="50"/>
                    <a:pt x="0" y="50"/>
                  </a:cubicBezTo>
                  <a:cubicBezTo>
                    <a:pt x="16" y="108"/>
                    <a:pt x="16" y="108"/>
                    <a:pt x="16" y="108"/>
                  </a:cubicBezTo>
                  <a:cubicBezTo>
                    <a:pt x="312" y="108"/>
                    <a:pt x="312" y="108"/>
                    <a:pt x="312" y="108"/>
                  </a:cubicBezTo>
                  <a:cubicBezTo>
                    <a:pt x="312" y="108"/>
                    <a:pt x="328" y="62"/>
                    <a:pt x="330" y="48"/>
                  </a:cubicBezTo>
                  <a:cubicBezTo>
                    <a:pt x="316" y="0"/>
                    <a:pt x="316" y="0"/>
                    <a:pt x="316" y="0"/>
                  </a:cubicBezTo>
                  <a:lnTo>
                    <a:pt x="17"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5" name="Freeform 11"/>
            <p:cNvSpPr>
              <a:spLocks/>
            </p:cNvSpPr>
            <p:nvPr userDrawn="1"/>
          </p:nvSpPr>
          <p:spPr bwMode="auto">
            <a:xfrm>
              <a:off x="5308600" y="1833563"/>
              <a:ext cx="566738" cy="668338"/>
            </a:xfrm>
            <a:custGeom>
              <a:avLst/>
              <a:gdLst>
                <a:gd name="T0" fmla="*/ 2 w 357"/>
                <a:gd name="T1" fmla="*/ 0 h 421"/>
                <a:gd name="T2" fmla="*/ 0 w 357"/>
                <a:gd name="T3" fmla="*/ 414 h 421"/>
                <a:gd name="T4" fmla="*/ 272 w 357"/>
                <a:gd name="T5" fmla="*/ 421 h 421"/>
                <a:gd name="T6" fmla="*/ 357 w 357"/>
                <a:gd name="T7" fmla="*/ 354 h 421"/>
                <a:gd name="T8" fmla="*/ 315 w 357"/>
                <a:gd name="T9" fmla="*/ 0 h 421"/>
                <a:gd name="T10" fmla="*/ 2 w 357"/>
                <a:gd name="T11" fmla="*/ 0 h 421"/>
              </a:gdLst>
              <a:ahLst/>
              <a:cxnLst>
                <a:cxn ang="0">
                  <a:pos x="T0" y="T1"/>
                </a:cxn>
                <a:cxn ang="0">
                  <a:pos x="T2" y="T3"/>
                </a:cxn>
                <a:cxn ang="0">
                  <a:pos x="T4" y="T5"/>
                </a:cxn>
                <a:cxn ang="0">
                  <a:pos x="T6" y="T7"/>
                </a:cxn>
                <a:cxn ang="0">
                  <a:pos x="T8" y="T9"/>
                </a:cxn>
                <a:cxn ang="0">
                  <a:pos x="T10" y="T11"/>
                </a:cxn>
              </a:cxnLst>
              <a:rect l="0" t="0" r="r" b="b"/>
              <a:pathLst>
                <a:path w="357" h="421">
                  <a:moveTo>
                    <a:pt x="2" y="0"/>
                  </a:moveTo>
                  <a:lnTo>
                    <a:pt x="0" y="414"/>
                  </a:lnTo>
                  <a:lnTo>
                    <a:pt x="272" y="421"/>
                  </a:lnTo>
                  <a:lnTo>
                    <a:pt x="357" y="354"/>
                  </a:lnTo>
                  <a:lnTo>
                    <a:pt x="315" y="0"/>
                  </a:lnTo>
                  <a:lnTo>
                    <a:pt x="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6" name="Freeform 12"/>
            <p:cNvSpPr>
              <a:spLocks/>
            </p:cNvSpPr>
            <p:nvPr userDrawn="1"/>
          </p:nvSpPr>
          <p:spPr bwMode="auto">
            <a:xfrm>
              <a:off x="5278438" y="2473325"/>
              <a:ext cx="760413" cy="688975"/>
            </a:xfrm>
            <a:custGeom>
              <a:avLst/>
              <a:gdLst>
                <a:gd name="T0" fmla="*/ 289 w 443"/>
                <a:gd name="T1" fmla="*/ 74 h 401"/>
                <a:gd name="T2" fmla="*/ 7 w 443"/>
                <a:gd name="T3" fmla="*/ 74 h 401"/>
                <a:gd name="T4" fmla="*/ 0 w 443"/>
                <a:gd name="T5" fmla="*/ 280 h 401"/>
                <a:gd name="T6" fmla="*/ 149 w 443"/>
                <a:gd name="T7" fmla="*/ 396 h 401"/>
                <a:gd name="T8" fmla="*/ 339 w 443"/>
                <a:gd name="T9" fmla="*/ 156 h 401"/>
                <a:gd name="T10" fmla="*/ 443 w 443"/>
                <a:gd name="T11" fmla="*/ 106 h 401"/>
                <a:gd name="T12" fmla="*/ 390 w 443"/>
                <a:gd name="T13" fmla="*/ 65 h 401"/>
                <a:gd name="T14" fmla="*/ 381 w 443"/>
                <a:gd name="T15" fmla="*/ 0 h 401"/>
                <a:gd name="T16" fmla="*/ 289 w 443"/>
                <a:gd name="T17" fmla="*/ 7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401">
                  <a:moveTo>
                    <a:pt x="289" y="74"/>
                  </a:moveTo>
                  <a:cubicBezTo>
                    <a:pt x="7" y="74"/>
                    <a:pt x="7" y="74"/>
                    <a:pt x="7" y="74"/>
                  </a:cubicBezTo>
                  <a:cubicBezTo>
                    <a:pt x="0" y="73"/>
                    <a:pt x="0" y="280"/>
                    <a:pt x="0" y="280"/>
                  </a:cubicBezTo>
                  <a:cubicBezTo>
                    <a:pt x="0" y="280"/>
                    <a:pt x="143" y="401"/>
                    <a:pt x="149" y="396"/>
                  </a:cubicBezTo>
                  <a:cubicBezTo>
                    <a:pt x="339" y="156"/>
                    <a:pt x="339" y="156"/>
                    <a:pt x="339" y="156"/>
                  </a:cubicBezTo>
                  <a:cubicBezTo>
                    <a:pt x="443" y="106"/>
                    <a:pt x="443" y="106"/>
                    <a:pt x="443" y="106"/>
                  </a:cubicBezTo>
                  <a:cubicBezTo>
                    <a:pt x="443" y="106"/>
                    <a:pt x="394" y="71"/>
                    <a:pt x="390" y="65"/>
                  </a:cubicBezTo>
                  <a:cubicBezTo>
                    <a:pt x="385" y="59"/>
                    <a:pt x="381" y="0"/>
                    <a:pt x="381" y="0"/>
                  </a:cubicBezTo>
                  <a:lnTo>
                    <a:pt x="289" y="7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7" name="Freeform 13"/>
            <p:cNvSpPr>
              <a:spLocks/>
            </p:cNvSpPr>
            <p:nvPr userDrawn="1"/>
          </p:nvSpPr>
          <p:spPr bwMode="auto">
            <a:xfrm>
              <a:off x="5637213" y="2730500"/>
              <a:ext cx="1143000" cy="660400"/>
            </a:xfrm>
            <a:custGeom>
              <a:avLst/>
              <a:gdLst>
                <a:gd name="T0" fmla="*/ 171 w 666"/>
                <a:gd name="T1" fmla="*/ 49 h 385"/>
                <a:gd name="T2" fmla="*/ 0 w 666"/>
                <a:gd name="T3" fmla="*/ 269 h 385"/>
                <a:gd name="T4" fmla="*/ 279 w 666"/>
                <a:gd name="T5" fmla="*/ 385 h 385"/>
                <a:gd name="T6" fmla="*/ 666 w 666"/>
                <a:gd name="T7" fmla="*/ 148 h 385"/>
                <a:gd name="T8" fmla="*/ 272 w 666"/>
                <a:gd name="T9" fmla="*/ 0 h 385"/>
                <a:gd name="T10" fmla="*/ 171 w 666"/>
                <a:gd name="T11" fmla="*/ 49 h 385"/>
              </a:gdLst>
              <a:ahLst/>
              <a:cxnLst>
                <a:cxn ang="0">
                  <a:pos x="T0" y="T1"/>
                </a:cxn>
                <a:cxn ang="0">
                  <a:pos x="T2" y="T3"/>
                </a:cxn>
                <a:cxn ang="0">
                  <a:pos x="T4" y="T5"/>
                </a:cxn>
                <a:cxn ang="0">
                  <a:pos x="T6" y="T7"/>
                </a:cxn>
                <a:cxn ang="0">
                  <a:pos x="T8" y="T9"/>
                </a:cxn>
                <a:cxn ang="0">
                  <a:pos x="T10" y="T11"/>
                </a:cxn>
              </a:cxnLst>
              <a:rect l="0" t="0" r="r" b="b"/>
              <a:pathLst>
                <a:path w="666" h="385">
                  <a:moveTo>
                    <a:pt x="171" y="49"/>
                  </a:moveTo>
                  <a:cubicBezTo>
                    <a:pt x="0" y="269"/>
                    <a:pt x="0" y="269"/>
                    <a:pt x="0" y="269"/>
                  </a:cubicBezTo>
                  <a:cubicBezTo>
                    <a:pt x="279" y="385"/>
                    <a:pt x="279" y="385"/>
                    <a:pt x="279" y="385"/>
                  </a:cubicBezTo>
                  <a:cubicBezTo>
                    <a:pt x="440" y="302"/>
                    <a:pt x="666" y="148"/>
                    <a:pt x="666" y="148"/>
                  </a:cubicBezTo>
                  <a:cubicBezTo>
                    <a:pt x="272" y="0"/>
                    <a:pt x="272" y="0"/>
                    <a:pt x="272" y="0"/>
                  </a:cubicBezTo>
                  <a:lnTo>
                    <a:pt x="171" y="49"/>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8" name="Freeform 14"/>
            <p:cNvSpPr>
              <a:spLocks/>
            </p:cNvSpPr>
            <p:nvPr userDrawn="1"/>
          </p:nvSpPr>
          <p:spPr bwMode="auto">
            <a:xfrm>
              <a:off x="8520113" y="819150"/>
              <a:ext cx="227013" cy="292100"/>
            </a:xfrm>
            <a:custGeom>
              <a:avLst/>
              <a:gdLst>
                <a:gd name="T0" fmla="*/ 132 w 132"/>
                <a:gd name="T1" fmla="*/ 0 h 170"/>
                <a:gd name="T2" fmla="*/ 0 w 132"/>
                <a:gd name="T3" fmla="*/ 170 h 170"/>
                <a:gd name="T4" fmla="*/ 132 w 132"/>
                <a:gd name="T5" fmla="*/ 167 h 170"/>
                <a:gd name="T6" fmla="*/ 132 w 132"/>
                <a:gd name="T7" fmla="*/ 0 h 170"/>
              </a:gdLst>
              <a:ahLst/>
              <a:cxnLst>
                <a:cxn ang="0">
                  <a:pos x="T0" y="T1"/>
                </a:cxn>
                <a:cxn ang="0">
                  <a:pos x="T2" y="T3"/>
                </a:cxn>
                <a:cxn ang="0">
                  <a:pos x="T4" y="T5"/>
                </a:cxn>
                <a:cxn ang="0">
                  <a:pos x="T6" y="T7"/>
                </a:cxn>
              </a:cxnLst>
              <a:rect l="0" t="0" r="r" b="b"/>
              <a:pathLst>
                <a:path w="132" h="170">
                  <a:moveTo>
                    <a:pt x="132" y="0"/>
                  </a:moveTo>
                  <a:cubicBezTo>
                    <a:pt x="0" y="170"/>
                    <a:pt x="0" y="170"/>
                    <a:pt x="0" y="170"/>
                  </a:cubicBezTo>
                  <a:cubicBezTo>
                    <a:pt x="45" y="169"/>
                    <a:pt x="89" y="168"/>
                    <a:pt x="132" y="167"/>
                  </a:cubicBezTo>
                  <a:lnTo>
                    <a:pt x="13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9" name="Freeform 15"/>
            <p:cNvSpPr>
              <a:spLocks/>
            </p:cNvSpPr>
            <p:nvPr userDrawn="1"/>
          </p:nvSpPr>
          <p:spPr bwMode="auto">
            <a:xfrm>
              <a:off x="6261100" y="669925"/>
              <a:ext cx="812800" cy="592138"/>
            </a:xfrm>
            <a:custGeom>
              <a:avLst/>
              <a:gdLst>
                <a:gd name="T0" fmla="*/ 39 w 473"/>
                <a:gd name="T1" fmla="*/ 345 h 345"/>
                <a:gd name="T2" fmla="*/ 159 w 473"/>
                <a:gd name="T3" fmla="*/ 292 h 345"/>
                <a:gd name="T4" fmla="*/ 256 w 473"/>
                <a:gd name="T5" fmla="*/ 285 h 345"/>
                <a:gd name="T6" fmla="*/ 473 w 473"/>
                <a:gd name="T7" fmla="*/ 65 h 345"/>
                <a:gd name="T8" fmla="*/ 153 w 473"/>
                <a:gd name="T9" fmla="*/ 63 h 345"/>
                <a:gd name="T10" fmla="*/ 28 w 473"/>
                <a:gd name="T11" fmla="*/ 12 h 345"/>
                <a:gd name="T12" fmla="*/ 1 w 473"/>
                <a:gd name="T13" fmla="*/ 79 h 345"/>
                <a:gd name="T14" fmla="*/ 41 w 473"/>
                <a:gd name="T15" fmla="*/ 174 h 345"/>
                <a:gd name="T16" fmla="*/ 0 w 473"/>
                <a:gd name="T17" fmla="*/ 271 h 345"/>
                <a:gd name="T18" fmla="*/ 39 w 473"/>
                <a:gd name="T19" fmla="*/ 34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3" h="345">
                  <a:moveTo>
                    <a:pt x="39" y="345"/>
                  </a:moveTo>
                  <a:cubicBezTo>
                    <a:pt x="39" y="345"/>
                    <a:pt x="106" y="303"/>
                    <a:pt x="159" y="292"/>
                  </a:cubicBezTo>
                  <a:cubicBezTo>
                    <a:pt x="168" y="290"/>
                    <a:pt x="203" y="288"/>
                    <a:pt x="256" y="285"/>
                  </a:cubicBezTo>
                  <a:cubicBezTo>
                    <a:pt x="473" y="65"/>
                    <a:pt x="473" y="65"/>
                    <a:pt x="473" y="65"/>
                  </a:cubicBezTo>
                  <a:cubicBezTo>
                    <a:pt x="389" y="65"/>
                    <a:pt x="285" y="63"/>
                    <a:pt x="153" y="63"/>
                  </a:cubicBezTo>
                  <a:cubicBezTo>
                    <a:pt x="126" y="63"/>
                    <a:pt x="36" y="0"/>
                    <a:pt x="28" y="12"/>
                  </a:cubicBezTo>
                  <a:cubicBezTo>
                    <a:pt x="28" y="12"/>
                    <a:pt x="7" y="61"/>
                    <a:pt x="1" y="79"/>
                  </a:cubicBezTo>
                  <a:cubicBezTo>
                    <a:pt x="1" y="79"/>
                    <a:pt x="43" y="124"/>
                    <a:pt x="41" y="174"/>
                  </a:cubicBezTo>
                  <a:cubicBezTo>
                    <a:pt x="41" y="186"/>
                    <a:pt x="43" y="229"/>
                    <a:pt x="0" y="271"/>
                  </a:cubicBezTo>
                  <a:cubicBezTo>
                    <a:pt x="0" y="271"/>
                    <a:pt x="33" y="340"/>
                    <a:pt x="39" y="345"/>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0" name="Freeform 16"/>
            <p:cNvSpPr>
              <a:spLocks/>
            </p:cNvSpPr>
            <p:nvPr userDrawn="1"/>
          </p:nvSpPr>
          <p:spPr bwMode="auto">
            <a:xfrm>
              <a:off x="8221663" y="4708525"/>
              <a:ext cx="382588" cy="112713"/>
            </a:xfrm>
            <a:custGeom>
              <a:avLst/>
              <a:gdLst>
                <a:gd name="T0" fmla="*/ 168 w 223"/>
                <a:gd name="T1" fmla="*/ 66 h 66"/>
                <a:gd name="T2" fmla="*/ 214 w 223"/>
                <a:gd name="T3" fmla="*/ 18 h 66"/>
                <a:gd name="T4" fmla="*/ 158 w 223"/>
                <a:gd name="T5" fmla="*/ 0 h 66"/>
                <a:gd name="T6" fmla="*/ 0 w 223"/>
                <a:gd name="T7" fmla="*/ 66 h 66"/>
                <a:gd name="T8" fmla="*/ 168 w 223"/>
                <a:gd name="T9" fmla="*/ 66 h 66"/>
              </a:gdLst>
              <a:ahLst/>
              <a:cxnLst>
                <a:cxn ang="0">
                  <a:pos x="T0" y="T1"/>
                </a:cxn>
                <a:cxn ang="0">
                  <a:pos x="T2" y="T3"/>
                </a:cxn>
                <a:cxn ang="0">
                  <a:pos x="T4" y="T5"/>
                </a:cxn>
                <a:cxn ang="0">
                  <a:pos x="T6" y="T7"/>
                </a:cxn>
                <a:cxn ang="0">
                  <a:pos x="T8" y="T9"/>
                </a:cxn>
              </a:cxnLst>
              <a:rect l="0" t="0" r="r" b="b"/>
              <a:pathLst>
                <a:path w="223" h="66">
                  <a:moveTo>
                    <a:pt x="168" y="66"/>
                  </a:moveTo>
                  <a:cubicBezTo>
                    <a:pt x="190" y="50"/>
                    <a:pt x="223" y="24"/>
                    <a:pt x="214" y="18"/>
                  </a:cubicBezTo>
                  <a:cubicBezTo>
                    <a:pt x="190" y="1"/>
                    <a:pt x="158" y="0"/>
                    <a:pt x="158" y="0"/>
                  </a:cubicBezTo>
                  <a:cubicBezTo>
                    <a:pt x="105" y="20"/>
                    <a:pt x="52" y="43"/>
                    <a:pt x="0" y="66"/>
                  </a:cubicBezTo>
                  <a:lnTo>
                    <a:pt x="168" y="66"/>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1" name="Freeform 17"/>
            <p:cNvSpPr>
              <a:spLocks noEditPoints="1"/>
            </p:cNvSpPr>
            <p:nvPr userDrawn="1"/>
          </p:nvSpPr>
          <p:spPr bwMode="auto">
            <a:xfrm>
              <a:off x="4292600" y="781050"/>
              <a:ext cx="4484688" cy="4040188"/>
            </a:xfrm>
            <a:custGeom>
              <a:avLst/>
              <a:gdLst>
                <a:gd name="T0" fmla="*/ 2530 w 2612"/>
                <a:gd name="T1" fmla="*/ 2350 h 2351"/>
                <a:gd name="T2" fmla="*/ 2594 w 2612"/>
                <a:gd name="T3" fmla="*/ 2351 h 2351"/>
                <a:gd name="T4" fmla="*/ 2363 w 2612"/>
                <a:gd name="T5" fmla="*/ 1468 h 2351"/>
                <a:gd name="T6" fmla="*/ 2529 w 2612"/>
                <a:gd name="T7" fmla="*/ 1387 h 2351"/>
                <a:gd name="T8" fmla="*/ 2538 w 2612"/>
                <a:gd name="T9" fmla="*/ 1203 h 2351"/>
                <a:gd name="T10" fmla="*/ 2400 w 2612"/>
                <a:gd name="T11" fmla="*/ 1121 h 2351"/>
                <a:gd name="T12" fmla="*/ 2556 w 2612"/>
                <a:gd name="T13" fmla="*/ 925 h 2351"/>
                <a:gd name="T14" fmla="*/ 2407 w 2612"/>
                <a:gd name="T15" fmla="*/ 823 h 2351"/>
                <a:gd name="T16" fmla="*/ 2399 w 2612"/>
                <a:gd name="T17" fmla="*/ 762 h 2351"/>
                <a:gd name="T18" fmla="*/ 2571 w 2612"/>
                <a:gd name="T19" fmla="*/ 567 h 2351"/>
                <a:gd name="T20" fmla="*/ 2327 w 2612"/>
                <a:gd name="T21" fmla="*/ 366 h 2351"/>
                <a:gd name="T22" fmla="*/ 2126 w 2612"/>
                <a:gd name="T23" fmla="*/ 192 h 2351"/>
                <a:gd name="T24" fmla="*/ 2041 w 2612"/>
                <a:gd name="T25" fmla="*/ 44 h 2351"/>
                <a:gd name="T26" fmla="*/ 1695 w 2612"/>
                <a:gd name="T27" fmla="*/ 0 h 2351"/>
                <a:gd name="T28" fmla="*/ 1485 w 2612"/>
                <a:gd name="T29" fmla="*/ 237 h 2351"/>
                <a:gd name="T30" fmla="*/ 1481 w 2612"/>
                <a:gd name="T31" fmla="*/ 279 h 2351"/>
                <a:gd name="T32" fmla="*/ 1385 w 2612"/>
                <a:gd name="T33" fmla="*/ 399 h 2351"/>
                <a:gd name="T34" fmla="*/ 1420 w 2612"/>
                <a:gd name="T35" fmla="*/ 606 h 2351"/>
                <a:gd name="T36" fmla="*/ 1435 w 2612"/>
                <a:gd name="T37" fmla="*/ 597 h 2351"/>
                <a:gd name="T38" fmla="*/ 1483 w 2612"/>
                <a:gd name="T39" fmla="*/ 637 h 2351"/>
                <a:gd name="T40" fmla="*/ 1585 w 2612"/>
                <a:gd name="T41" fmla="*/ 505 h 2351"/>
                <a:gd name="T42" fmla="*/ 1754 w 2612"/>
                <a:gd name="T43" fmla="*/ 506 h 2351"/>
                <a:gd name="T44" fmla="*/ 1766 w 2612"/>
                <a:gd name="T45" fmla="*/ 638 h 2351"/>
                <a:gd name="T46" fmla="*/ 1337 w 2612"/>
                <a:gd name="T47" fmla="*/ 705 h 2351"/>
                <a:gd name="T48" fmla="*/ 1243 w 2612"/>
                <a:gd name="T49" fmla="*/ 594 h 2351"/>
                <a:gd name="T50" fmla="*/ 1225 w 2612"/>
                <a:gd name="T51" fmla="*/ 801 h 2351"/>
                <a:gd name="T52" fmla="*/ 1525 w 2612"/>
                <a:gd name="T53" fmla="*/ 692 h 2351"/>
                <a:gd name="T54" fmla="*/ 1757 w 2612"/>
                <a:gd name="T55" fmla="*/ 739 h 2351"/>
                <a:gd name="T56" fmla="*/ 1539 w 2612"/>
                <a:gd name="T57" fmla="*/ 737 h 2351"/>
                <a:gd name="T58" fmla="*/ 1516 w 2612"/>
                <a:gd name="T59" fmla="*/ 853 h 2351"/>
                <a:gd name="T60" fmla="*/ 1329 w 2612"/>
                <a:gd name="T61" fmla="*/ 967 h 2351"/>
                <a:gd name="T62" fmla="*/ 1458 w 2612"/>
                <a:gd name="T63" fmla="*/ 1208 h 2351"/>
                <a:gd name="T64" fmla="*/ 1672 w 2612"/>
                <a:gd name="T65" fmla="*/ 1078 h 2351"/>
                <a:gd name="T66" fmla="*/ 1516 w 2612"/>
                <a:gd name="T67" fmla="*/ 1309 h 2351"/>
                <a:gd name="T68" fmla="*/ 408 w 2612"/>
                <a:gd name="T69" fmla="*/ 1516 h 2351"/>
                <a:gd name="T70" fmla="*/ 141 w 2612"/>
                <a:gd name="T71" fmla="*/ 1594 h 2351"/>
                <a:gd name="T72" fmla="*/ 241 w 2612"/>
                <a:gd name="T73" fmla="*/ 1654 h 2351"/>
                <a:gd name="T74" fmla="*/ 442 w 2612"/>
                <a:gd name="T75" fmla="*/ 1774 h 2351"/>
                <a:gd name="T76" fmla="*/ 119 w 2612"/>
                <a:gd name="T77" fmla="*/ 1743 h 2351"/>
                <a:gd name="T78" fmla="*/ 112 w 2612"/>
                <a:gd name="T79" fmla="*/ 1847 h 2351"/>
                <a:gd name="T80" fmla="*/ 219 w 2612"/>
                <a:gd name="T81" fmla="*/ 2012 h 2351"/>
                <a:gd name="T82" fmla="*/ 281 w 2612"/>
                <a:gd name="T83" fmla="*/ 2097 h 2351"/>
                <a:gd name="T84" fmla="*/ 572 w 2612"/>
                <a:gd name="T85" fmla="*/ 2027 h 2351"/>
                <a:gd name="T86" fmla="*/ 632 w 2612"/>
                <a:gd name="T87" fmla="*/ 2107 h 2351"/>
                <a:gd name="T88" fmla="*/ 699 w 2612"/>
                <a:gd name="T89" fmla="*/ 2120 h 2351"/>
                <a:gd name="T90" fmla="*/ 799 w 2612"/>
                <a:gd name="T91" fmla="*/ 1990 h 2351"/>
                <a:gd name="T92" fmla="*/ 996 w 2612"/>
                <a:gd name="T93" fmla="*/ 2020 h 2351"/>
                <a:gd name="T94" fmla="*/ 1309 w 2612"/>
                <a:gd name="T95" fmla="*/ 1734 h 2351"/>
                <a:gd name="T96" fmla="*/ 1553 w 2612"/>
                <a:gd name="T97" fmla="*/ 1877 h 2351"/>
                <a:gd name="T98" fmla="*/ 1758 w 2612"/>
                <a:gd name="T99" fmla="*/ 2004 h 2351"/>
                <a:gd name="T100" fmla="*/ 2558 w 2612"/>
                <a:gd name="T101" fmla="*/ 2268 h 2351"/>
                <a:gd name="T102" fmla="*/ 1591 w 2612"/>
                <a:gd name="T103" fmla="*/ 250 h 2351"/>
                <a:gd name="T104" fmla="*/ 1598 w 2612"/>
                <a:gd name="T105" fmla="*/ 317 h 2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12" h="2351">
                  <a:moveTo>
                    <a:pt x="2558" y="2268"/>
                  </a:moveTo>
                  <a:cubicBezTo>
                    <a:pt x="2612" y="2295"/>
                    <a:pt x="2530" y="2350"/>
                    <a:pt x="2530" y="2350"/>
                  </a:cubicBezTo>
                  <a:cubicBezTo>
                    <a:pt x="2531" y="2350"/>
                    <a:pt x="2531" y="2351"/>
                    <a:pt x="2532" y="2351"/>
                  </a:cubicBezTo>
                  <a:cubicBezTo>
                    <a:pt x="2594" y="2351"/>
                    <a:pt x="2594" y="2351"/>
                    <a:pt x="2594" y="2351"/>
                  </a:cubicBezTo>
                  <a:cubicBezTo>
                    <a:pt x="2594" y="1745"/>
                    <a:pt x="2594" y="1745"/>
                    <a:pt x="2594" y="1745"/>
                  </a:cubicBezTo>
                  <a:cubicBezTo>
                    <a:pt x="2484" y="1623"/>
                    <a:pt x="2416" y="1535"/>
                    <a:pt x="2363" y="1468"/>
                  </a:cubicBezTo>
                  <a:cubicBezTo>
                    <a:pt x="2435" y="1501"/>
                    <a:pt x="2523" y="1490"/>
                    <a:pt x="2524" y="1490"/>
                  </a:cubicBezTo>
                  <a:cubicBezTo>
                    <a:pt x="2525" y="1490"/>
                    <a:pt x="2529" y="1421"/>
                    <a:pt x="2529" y="1387"/>
                  </a:cubicBezTo>
                  <a:cubicBezTo>
                    <a:pt x="2534" y="1285"/>
                    <a:pt x="2534" y="1285"/>
                    <a:pt x="2534" y="1285"/>
                  </a:cubicBezTo>
                  <a:cubicBezTo>
                    <a:pt x="2534" y="1285"/>
                    <a:pt x="2538" y="1238"/>
                    <a:pt x="2538" y="1203"/>
                  </a:cubicBezTo>
                  <a:cubicBezTo>
                    <a:pt x="2538" y="1203"/>
                    <a:pt x="2327" y="1189"/>
                    <a:pt x="2287" y="1089"/>
                  </a:cubicBezTo>
                  <a:cubicBezTo>
                    <a:pt x="2287" y="1089"/>
                    <a:pt x="2329" y="1116"/>
                    <a:pt x="2400" y="1121"/>
                  </a:cubicBezTo>
                  <a:cubicBezTo>
                    <a:pt x="2464" y="1124"/>
                    <a:pt x="2543" y="1112"/>
                    <a:pt x="2543" y="1112"/>
                  </a:cubicBezTo>
                  <a:cubicBezTo>
                    <a:pt x="2549" y="1095"/>
                    <a:pt x="2556" y="925"/>
                    <a:pt x="2556" y="925"/>
                  </a:cubicBezTo>
                  <a:cubicBezTo>
                    <a:pt x="2558" y="907"/>
                    <a:pt x="2558" y="836"/>
                    <a:pt x="2558" y="836"/>
                  </a:cubicBezTo>
                  <a:cubicBezTo>
                    <a:pt x="2523" y="845"/>
                    <a:pt x="2468" y="837"/>
                    <a:pt x="2407" y="823"/>
                  </a:cubicBezTo>
                  <a:cubicBezTo>
                    <a:pt x="2369" y="814"/>
                    <a:pt x="2305" y="776"/>
                    <a:pt x="2280" y="734"/>
                  </a:cubicBezTo>
                  <a:cubicBezTo>
                    <a:pt x="2280" y="734"/>
                    <a:pt x="2325" y="754"/>
                    <a:pt x="2399" y="762"/>
                  </a:cubicBezTo>
                  <a:cubicBezTo>
                    <a:pt x="2478" y="772"/>
                    <a:pt x="2566" y="756"/>
                    <a:pt x="2567" y="746"/>
                  </a:cubicBezTo>
                  <a:cubicBezTo>
                    <a:pt x="2572" y="702"/>
                    <a:pt x="2571" y="571"/>
                    <a:pt x="2571" y="567"/>
                  </a:cubicBezTo>
                  <a:cubicBezTo>
                    <a:pt x="2571" y="567"/>
                    <a:pt x="2578" y="470"/>
                    <a:pt x="2574" y="471"/>
                  </a:cubicBezTo>
                  <a:cubicBezTo>
                    <a:pt x="2552" y="475"/>
                    <a:pt x="2427" y="471"/>
                    <a:pt x="2327" y="366"/>
                  </a:cubicBezTo>
                  <a:cubicBezTo>
                    <a:pt x="2327" y="366"/>
                    <a:pt x="2289" y="336"/>
                    <a:pt x="2326" y="282"/>
                  </a:cubicBezTo>
                  <a:cubicBezTo>
                    <a:pt x="2326" y="282"/>
                    <a:pt x="2126" y="192"/>
                    <a:pt x="2126" y="192"/>
                  </a:cubicBezTo>
                  <a:cubicBezTo>
                    <a:pt x="2126" y="192"/>
                    <a:pt x="2168" y="151"/>
                    <a:pt x="2169" y="109"/>
                  </a:cubicBezTo>
                  <a:cubicBezTo>
                    <a:pt x="2170" y="62"/>
                    <a:pt x="2098" y="34"/>
                    <a:pt x="2041" y="44"/>
                  </a:cubicBezTo>
                  <a:cubicBezTo>
                    <a:pt x="1987" y="54"/>
                    <a:pt x="1946" y="111"/>
                    <a:pt x="1946" y="111"/>
                  </a:cubicBezTo>
                  <a:cubicBezTo>
                    <a:pt x="1695" y="0"/>
                    <a:pt x="1695" y="0"/>
                    <a:pt x="1695" y="0"/>
                  </a:cubicBezTo>
                  <a:cubicBezTo>
                    <a:pt x="1498" y="199"/>
                    <a:pt x="1498" y="199"/>
                    <a:pt x="1498" y="199"/>
                  </a:cubicBezTo>
                  <a:cubicBezTo>
                    <a:pt x="1496" y="201"/>
                    <a:pt x="1483" y="218"/>
                    <a:pt x="1485" y="237"/>
                  </a:cubicBezTo>
                  <a:cubicBezTo>
                    <a:pt x="1488" y="255"/>
                    <a:pt x="1488" y="255"/>
                    <a:pt x="1488" y="255"/>
                  </a:cubicBezTo>
                  <a:cubicBezTo>
                    <a:pt x="1490" y="268"/>
                    <a:pt x="1483" y="277"/>
                    <a:pt x="1481" y="279"/>
                  </a:cubicBezTo>
                  <a:cubicBezTo>
                    <a:pt x="1464" y="303"/>
                    <a:pt x="1440" y="327"/>
                    <a:pt x="1422" y="349"/>
                  </a:cubicBezTo>
                  <a:cubicBezTo>
                    <a:pt x="1405" y="370"/>
                    <a:pt x="1392" y="388"/>
                    <a:pt x="1385" y="399"/>
                  </a:cubicBezTo>
                  <a:cubicBezTo>
                    <a:pt x="1365" y="432"/>
                    <a:pt x="1358" y="454"/>
                    <a:pt x="1350" y="476"/>
                  </a:cubicBezTo>
                  <a:cubicBezTo>
                    <a:pt x="1350" y="476"/>
                    <a:pt x="1325" y="531"/>
                    <a:pt x="1420" y="606"/>
                  </a:cubicBezTo>
                  <a:cubicBezTo>
                    <a:pt x="1426" y="610"/>
                    <a:pt x="1426" y="610"/>
                    <a:pt x="1426" y="610"/>
                  </a:cubicBezTo>
                  <a:cubicBezTo>
                    <a:pt x="1426" y="610"/>
                    <a:pt x="1435" y="597"/>
                    <a:pt x="1435" y="597"/>
                  </a:cubicBezTo>
                  <a:cubicBezTo>
                    <a:pt x="1443" y="605"/>
                    <a:pt x="1443" y="605"/>
                    <a:pt x="1443" y="605"/>
                  </a:cubicBezTo>
                  <a:cubicBezTo>
                    <a:pt x="1451" y="613"/>
                    <a:pt x="1467" y="628"/>
                    <a:pt x="1483" y="637"/>
                  </a:cubicBezTo>
                  <a:cubicBezTo>
                    <a:pt x="1483" y="637"/>
                    <a:pt x="1490" y="604"/>
                    <a:pt x="1509" y="576"/>
                  </a:cubicBezTo>
                  <a:cubicBezTo>
                    <a:pt x="1525" y="551"/>
                    <a:pt x="1561" y="520"/>
                    <a:pt x="1585" y="505"/>
                  </a:cubicBezTo>
                  <a:cubicBezTo>
                    <a:pt x="1616" y="485"/>
                    <a:pt x="1646" y="475"/>
                    <a:pt x="1682" y="473"/>
                  </a:cubicBezTo>
                  <a:cubicBezTo>
                    <a:pt x="1712" y="472"/>
                    <a:pt x="1733" y="484"/>
                    <a:pt x="1754" y="506"/>
                  </a:cubicBezTo>
                  <a:cubicBezTo>
                    <a:pt x="1785" y="538"/>
                    <a:pt x="1798" y="618"/>
                    <a:pt x="1787" y="652"/>
                  </a:cubicBezTo>
                  <a:cubicBezTo>
                    <a:pt x="1775" y="644"/>
                    <a:pt x="1766" y="638"/>
                    <a:pt x="1766" y="638"/>
                  </a:cubicBezTo>
                  <a:cubicBezTo>
                    <a:pt x="1726" y="618"/>
                    <a:pt x="1646" y="582"/>
                    <a:pt x="1543" y="627"/>
                  </a:cubicBezTo>
                  <a:cubicBezTo>
                    <a:pt x="1508" y="642"/>
                    <a:pt x="1444" y="674"/>
                    <a:pt x="1337" y="705"/>
                  </a:cubicBezTo>
                  <a:cubicBezTo>
                    <a:pt x="1281" y="721"/>
                    <a:pt x="1242" y="715"/>
                    <a:pt x="1232" y="667"/>
                  </a:cubicBezTo>
                  <a:cubicBezTo>
                    <a:pt x="1223" y="625"/>
                    <a:pt x="1243" y="594"/>
                    <a:pt x="1243" y="594"/>
                  </a:cubicBezTo>
                  <a:cubicBezTo>
                    <a:pt x="1243" y="594"/>
                    <a:pt x="1174" y="605"/>
                    <a:pt x="1158" y="667"/>
                  </a:cubicBezTo>
                  <a:cubicBezTo>
                    <a:pt x="1143" y="729"/>
                    <a:pt x="1167" y="787"/>
                    <a:pt x="1225" y="801"/>
                  </a:cubicBezTo>
                  <a:cubicBezTo>
                    <a:pt x="1278" y="815"/>
                    <a:pt x="1363" y="776"/>
                    <a:pt x="1425" y="742"/>
                  </a:cubicBezTo>
                  <a:cubicBezTo>
                    <a:pt x="1448" y="731"/>
                    <a:pt x="1493" y="706"/>
                    <a:pt x="1525" y="692"/>
                  </a:cubicBezTo>
                  <a:cubicBezTo>
                    <a:pt x="1584" y="667"/>
                    <a:pt x="1625" y="664"/>
                    <a:pt x="1686" y="691"/>
                  </a:cubicBezTo>
                  <a:cubicBezTo>
                    <a:pt x="1731" y="711"/>
                    <a:pt x="1757" y="739"/>
                    <a:pt x="1757" y="739"/>
                  </a:cubicBezTo>
                  <a:cubicBezTo>
                    <a:pt x="1757" y="739"/>
                    <a:pt x="1737" y="791"/>
                    <a:pt x="1663" y="795"/>
                  </a:cubicBezTo>
                  <a:cubicBezTo>
                    <a:pt x="1603" y="797"/>
                    <a:pt x="1557" y="766"/>
                    <a:pt x="1539" y="737"/>
                  </a:cubicBezTo>
                  <a:cubicBezTo>
                    <a:pt x="1539" y="737"/>
                    <a:pt x="1526" y="768"/>
                    <a:pt x="1521" y="778"/>
                  </a:cubicBezTo>
                  <a:cubicBezTo>
                    <a:pt x="1501" y="811"/>
                    <a:pt x="1525" y="829"/>
                    <a:pt x="1516" y="853"/>
                  </a:cubicBezTo>
                  <a:cubicBezTo>
                    <a:pt x="1508" y="877"/>
                    <a:pt x="1466" y="905"/>
                    <a:pt x="1443" y="920"/>
                  </a:cubicBezTo>
                  <a:cubicBezTo>
                    <a:pt x="1407" y="945"/>
                    <a:pt x="1344" y="963"/>
                    <a:pt x="1329" y="967"/>
                  </a:cubicBezTo>
                  <a:cubicBezTo>
                    <a:pt x="1329" y="967"/>
                    <a:pt x="1367" y="1053"/>
                    <a:pt x="1372" y="1063"/>
                  </a:cubicBezTo>
                  <a:cubicBezTo>
                    <a:pt x="1392" y="1100"/>
                    <a:pt x="1427" y="1178"/>
                    <a:pt x="1458" y="1208"/>
                  </a:cubicBezTo>
                  <a:cubicBezTo>
                    <a:pt x="1458" y="1208"/>
                    <a:pt x="1529" y="1193"/>
                    <a:pt x="1578" y="1164"/>
                  </a:cubicBezTo>
                  <a:cubicBezTo>
                    <a:pt x="1624" y="1136"/>
                    <a:pt x="1660" y="1104"/>
                    <a:pt x="1672" y="1078"/>
                  </a:cubicBezTo>
                  <a:cubicBezTo>
                    <a:pt x="1672" y="1078"/>
                    <a:pt x="1672" y="1078"/>
                    <a:pt x="1672" y="1078"/>
                  </a:cubicBezTo>
                  <a:cubicBezTo>
                    <a:pt x="1607" y="1229"/>
                    <a:pt x="1558" y="1281"/>
                    <a:pt x="1516" y="1309"/>
                  </a:cubicBezTo>
                  <a:cubicBezTo>
                    <a:pt x="1348" y="1417"/>
                    <a:pt x="1013" y="1656"/>
                    <a:pt x="692" y="1700"/>
                  </a:cubicBezTo>
                  <a:cubicBezTo>
                    <a:pt x="599" y="1703"/>
                    <a:pt x="448" y="1565"/>
                    <a:pt x="408" y="1516"/>
                  </a:cubicBezTo>
                  <a:cubicBezTo>
                    <a:pt x="379" y="1481"/>
                    <a:pt x="319" y="1532"/>
                    <a:pt x="319" y="1532"/>
                  </a:cubicBezTo>
                  <a:cubicBezTo>
                    <a:pt x="319" y="1532"/>
                    <a:pt x="196" y="1511"/>
                    <a:pt x="141" y="1594"/>
                  </a:cubicBezTo>
                  <a:cubicBezTo>
                    <a:pt x="132" y="1607"/>
                    <a:pt x="206" y="1583"/>
                    <a:pt x="252" y="1599"/>
                  </a:cubicBezTo>
                  <a:cubicBezTo>
                    <a:pt x="284" y="1609"/>
                    <a:pt x="241" y="1625"/>
                    <a:pt x="241" y="1654"/>
                  </a:cubicBezTo>
                  <a:cubicBezTo>
                    <a:pt x="241" y="1699"/>
                    <a:pt x="379" y="1733"/>
                    <a:pt x="434" y="1752"/>
                  </a:cubicBezTo>
                  <a:cubicBezTo>
                    <a:pt x="452" y="1758"/>
                    <a:pt x="451" y="1775"/>
                    <a:pt x="442" y="1774"/>
                  </a:cubicBezTo>
                  <a:cubicBezTo>
                    <a:pt x="337" y="1771"/>
                    <a:pt x="274" y="1726"/>
                    <a:pt x="233" y="1713"/>
                  </a:cubicBezTo>
                  <a:cubicBezTo>
                    <a:pt x="151" y="1689"/>
                    <a:pt x="125" y="1705"/>
                    <a:pt x="119" y="1743"/>
                  </a:cubicBezTo>
                  <a:cubicBezTo>
                    <a:pt x="114" y="1772"/>
                    <a:pt x="19" y="1745"/>
                    <a:pt x="2" y="1917"/>
                  </a:cubicBezTo>
                  <a:cubicBezTo>
                    <a:pt x="0" y="1933"/>
                    <a:pt x="105" y="1801"/>
                    <a:pt x="112" y="1847"/>
                  </a:cubicBezTo>
                  <a:cubicBezTo>
                    <a:pt x="135" y="1985"/>
                    <a:pt x="373" y="1870"/>
                    <a:pt x="422" y="1907"/>
                  </a:cubicBezTo>
                  <a:cubicBezTo>
                    <a:pt x="455" y="1931"/>
                    <a:pt x="177" y="1928"/>
                    <a:pt x="219" y="2012"/>
                  </a:cubicBezTo>
                  <a:cubicBezTo>
                    <a:pt x="225" y="2025"/>
                    <a:pt x="97" y="2106"/>
                    <a:pt x="206" y="2208"/>
                  </a:cubicBezTo>
                  <a:cubicBezTo>
                    <a:pt x="206" y="2208"/>
                    <a:pt x="212" y="2092"/>
                    <a:pt x="281" y="2097"/>
                  </a:cubicBezTo>
                  <a:cubicBezTo>
                    <a:pt x="338" y="2100"/>
                    <a:pt x="366" y="2155"/>
                    <a:pt x="437" y="2101"/>
                  </a:cubicBezTo>
                  <a:cubicBezTo>
                    <a:pt x="463" y="2082"/>
                    <a:pt x="477" y="2055"/>
                    <a:pt x="572" y="2027"/>
                  </a:cubicBezTo>
                  <a:cubicBezTo>
                    <a:pt x="579" y="2025"/>
                    <a:pt x="580" y="2059"/>
                    <a:pt x="595" y="2081"/>
                  </a:cubicBezTo>
                  <a:cubicBezTo>
                    <a:pt x="604" y="2095"/>
                    <a:pt x="632" y="2094"/>
                    <a:pt x="632" y="2107"/>
                  </a:cubicBezTo>
                  <a:cubicBezTo>
                    <a:pt x="632" y="2151"/>
                    <a:pt x="577" y="2188"/>
                    <a:pt x="579" y="2190"/>
                  </a:cubicBezTo>
                  <a:cubicBezTo>
                    <a:pt x="581" y="2192"/>
                    <a:pt x="642" y="2223"/>
                    <a:pt x="699" y="2120"/>
                  </a:cubicBezTo>
                  <a:cubicBezTo>
                    <a:pt x="710" y="2100"/>
                    <a:pt x="730" y="2117"/>
                    <a:pt x="753" y="2110"/>
                  </a:cubicBezTo>
                  <a:cubicBezTo>
                    <a:pt x="835" y="2085"/>
                    <a:pt x="752" y="2034"/>
                    <a:pt x="799" y="1990"/>
                  </a:cubicBezTo>
                  <a:cubicBezTo>
                    <a:pt x="859" y="1934"/>
                    <a:pt x="926" y="1903"/>
                    <a:pt x="988" y="1879"/>
                  </a:cubicBezTo>
                  <a:cubicBezTo>
                    <a:pt x="988" y="1879"/>
                    <a:pt x="956" y="1991"/>
                    <a:pt x="996" y="2020"/>
                  </a:cubicBezTo>
                  <a:cubicBezTo>
                    <a:pt x="1243" y="1957"/>
                    <a:pt x="1243" y="1957"/>
                    <a:pt x="1243" y="1957"/>
                  </a:cubicBezTo>
                  <a:cubicBezTo>
                    <a:pt x="1216" y="1893"/>
                    <a:pt x="1259" y="1798"/>
                    <a:pt x="1309" y="1734"/>
                  </a:cubicBezTo>
                  <a:cubicBezTo>
                    <a:pt x="1320" y="1720"/>
                    <a:pt x="1259" y="1907"/>
                    <a:pt x="1296" y="1943"/>
                  </a:cubicBezTo>
                  <a:cubicBezTo>
                    <a:pt x="1553" y="1877"/>
                    <a:pt x="1553" y="1877"/>
                    <a:pt x="1553" y="1877"/>
                  </a:cubicBezTo>
                  <a:cubicBezTo>
                    <a:pt x="1536" y="1836"/>
                    <a:pt x="1545" y="1773"/>
                    <a:pt x="1564" y="1725"/>
                  </a:cubicBezTo>
                  <a:cubicBezTo>
                    <a:pt x="1591" y="1837"/>
                    <a:pt x="1645" y="1955"/>
                    <a:pt x="1758" y="2004"/>
                  </a:cubicBezTo>
                  <a:cubicBezTo>
                    <a:pt x="1941" y="2084"/>
                    <a:pt x="2102" y="2122"/>
                    <a:pt x="2373" y="2202"/>
                  </a:cubicBezTo>
                  <a:cubicBezTo>
                    <a:pt x="2445" y="2223"/>
                    <a:pt x="2523" y="2250"/>
                    <a:pt x="2558" y="2268"/>
                  </a:cubicBezTo>
                  <a:close/>
                  <a:moveTo>
                    <a:pt x="1598" y="317"/>
                  </a:moveTo>
                  <a:cubicBezTo>
                    <a:pt x="1589" y="310"/>
                    <a:pt x="1585" y="261"/>
                    <a:pt x="1591" y="250"/>
                  </a:cubicBezTo>
                  <a:cubicBezTo>
                    <a:pt x="1600" y="236"/>
                    <a:pt x="1700" y="258"/>
                    <a:pt x="1714" y="299"/>
                  </a:cubicBezTo>
                  <a:cubicBezTo>
                    <a:pt x="1717" y="308"/>
                    <a:pt x="1607" y="324"/>
                    <a:pt x="1598" y="31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2" name="Freeform 18"/>
            <p:cNvSpPr>
              <a:spLocks/>
            </p:cNvSpPr>
            <p:nvPr userDrawn="1"/>
          </p:nvSpPr>
          <p:spPr bwMode="auto">
            <a:xfrm>
              <a:off x="7258050" y="325438"/>
              <a:ext cx="1489075" cy="846138"/>
            </a:xfrm>
            <a:custGeom>
              <a:avLst/>
              <a:gdLst>
                <a:gd name="T0" fmla="*/ 867 w 867"/>
                <a:gd name="T1" fmla="*/ 130 h 492"/>
                <a:gd name="T2" fmla="*/ 843 w 867"/>
                <a:gd name="T3" fmla="*/ 139 h 492"/>
                <a:gd name="T4" fmla="*/ 801 w 867"/>
                <a:gd name="T5" fmla="*/ 224 h 492"/>
                <a:gd name="T6" fmla="*/ 687 w 867"/>
                <a:gd name="T7" fmla="*/ 198 h 492"/>
                <a:gd name="T8" fmla="*/ 659 w 867"/>
                <a:gd name="T9" fmla="*/ 311 h 492"/>
                <a:gd name="T10" fmla="*/ 618 w 867"/>
                <a:gd name="T11" fmla="*/ 244 h 492"/>
                <a:gd name="T12" fmla="*/ 530 w 867"/>
                <a:gd name="T13" fmla="*/ 243 h 492"/>
                <a:gd name="T14" fmla="*/ 623 w 867"/>
                <a:gd name="T15" fmla="*/ 166 h 492"/>
                <a:gd name="T16" fmla="*/ 584 w 867"/>
                <a:gd name="T17" fmla="*/ 87 h 492"/>
                <a:gd name="T18" fmla="*/ 497 w 867"/>
                <a:gd name="T19" fmla="*/ 86 h 492"/>
                <a:gd name="T20" fmla="*/ 540 w 867"/>
                <a:gd name="T21" fmla="*/ 29 h 492"/>
                <a:gd name="T22" fmla="*/ 540 w 867"/>
                <a:gd name="T23" fmla="*/ 0 h 492"/>
                <a:gd name="T24" fmla="*/ 392 w 867"/>
                <a:gd name="T25" fmla="*/ 0 h 492"/>
                <a:gd name="T26" fmla="*/ 392 w 867"/>
                <a:gd name="T27" fmla="*/ 40 h 492"/>
                <a:gd name="T28" fmla="*/ 369 w 867"/>
                <a:gd name="T29" fmla="*/ 0 h 492"/>
                <a:gd name="T30" fmla="*/ 249 w 867"/>
                <a:gd name="T31" fmla="*/ 0 h 492"/>
                <a:gd name="T32" fmla="*/ 248 w 867"/>
                <a:gd name="T33" fmla="*/ 1 h 492"/>
                <a:gd name="T34" fmla="*/ 254 w 867"/>
                <a:gd name="T35" fmla="*/ 122 h 492"/>
                <a:gd name="T36" fmla="*/ 194 w 867"/>
                <a:gd name="T37" fmla="*/ 58 h 492"/>
                <a:gd name="T38" fmla="*/ 117 w 867"/>
                <a:gd name="T39" fmla="*/ 74 h 492"/>
                <a:gd name="T40" fmla="*/ 119 w 867"/>
                <a:gd name="T41" fmla="*/ 0 h 492"/>
                <a:gd name="T42" fmla="*/ 37 w 867"/>
                <a:gd name="T43" fmla="*/ 0 h 492"/>
                <a:gd name="T44" fmla="*/ 0 w 867"/>
                <a:gd name="T45" fmla="*/ 213 h 492"/>
                <a:gd name="T46" fmla="*/ 203 w 867"/>
                <a:gd name="T47" fmla="*/ 303 h 492"/>
                <a:gd name="T48" fmla="*/ 267 w 867"/>
                <a:gd name="T49" fmla="*/ 260 h 492"/>
                <a:gd name="T50" fmla="*/ 428 w 867"/>
                <a:gd name="T51" fmla="*/ 263 h 492"/>
                <a:gd name="T52" fmla="*/ 509 w 867"/>
                <a:gd name="T53" fmla="*/ 365 h 492"/>
                <a:gd name="T54" fmla="*/ 489 w 867"/>
                <a:gd name="T55" fmla="*/ 428 h 492"/>
                <a:gd name="T56" fmla="*/ 636 w 867"/>
                <a:gd name="T57" fmla="*/ 492 h 492"/>
                <a:gd name="T58" fmla="*/ 867 w 867"/>
                <a:gd name="T59" fmla="*/ 190 h 492"/>
                <a:gd name="T60" fmla="*/ 867 w 867"/>
                <a:gd name="T61" fmla="*/ 13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67" h="492">
                  <a:moveTo>
                    <a:pt x="867" y="130"/>
                  </a:moveTo>
                  <a:cubicBezTo>
                    <a:pt x="859" y="132"/>
                    <a:pt x="851" y="135"/>
                    <a:pt x="843" y="139"/>
                  </a:cubicBezTo>
                  <a:cubicBezTo>
                    <a:pt x="806" y="160"/>
                    <a:pt x="797" y="213"/>
                    <a:pt x="801" y="224"/>
                  </a:cubicBezTo>
                  <a:cubicBezTo>
                    <a:pt x="772" y="150"/>
                    <a:pt x="687" y="198"/>
                    <a:pt x="687" y="198"/>
                  </a:cubicBezTo>
                  <a:cubicBezTo>
                    <a:pt x="742" y="285"/>
                    <a:pt x="696" y="321"/>
                    <a:pt x="659" y="311"/>
                  </a:cubicBezTo>
                  <a:cubicBezTo>
                    <a:pt x="610" y="299"/>
                    <a:pt x="618" y="244"/>
                    <a:pt x="618" y="244"/>
                  </a:cubicBezTo>
                  <a:cubicBezTo>
                    <a:pt x="618" y="244"/>
                    <a:pt x="567" y="288"/>
                    <a:pt x="530" y="243"/>
                  </a:cubicBezTo>
                  <a:cubicBezTo>
                    <a:pt x="501" y="209"/>
                    <a:pt x="542" y="163"/>
                    <a:pt x="623" y="166"/>
                  </a:cubicBezTo>
                  <a:cubicBezTo>
                    <a:pt x="623" y="166"/>
                    <a:pt x="628" y="118"/>
                    <a:pt x="584" y="87"/>
                  </a:cubicBezTo>
                  <a:cubicBezTo>
                    <a:pt x="550" y="63"/>
                    <a:pt x="497" y="86"/>
                    <a:pt x="497" y="86"/>
                  </a:cubicBezTo>
                  <a:cubicBezTo>
                    <a:pt x="497" y="86"/>
                    <a:pt x="532" y="68"/>
                    <a:pt x="540" y="29"/>
                  </a:cubicBezTo>
                  <a:cubicBezTo>
                    <a:pt x="542" y="21"/>
                    <a:pt x="542" y="11"/>
                    <a:pt x="540" y="0"/>
                  </a:cubicBezTo>
                  <a:cubicBezTo>
                    <a:pt x="392" y="0"/>
                    <a:pt x="392" y="0"/>
                    <a:pt x="392" y="0"/>
                  </a:cubicBezTo>
                  <a:cubicBezTo>
                    <a:pt x="387" y="22"/>
                    <a:pt x="392" y="40"/>
                    <a:pt x="392" y="40"/>
                  </a:cubicBezTo>
                  <a:cubicBezTo>
                    <a:pt x="392" y="40"/>
                    <a:pt x="385" y="18"/>
                    <a:pt x="369" y="0"/>
                  </a:cubicBezTo>
                  <a:cubicBezTo>
                    <a:pt x="249" y="0"/>
                    <a:pt x="249" y="0"/>
                    <a:pt x="249" y="0"/>
                  </a:cubicBezTo>
                  <a:cubicBezTo>
                    <a:pt x="248" y="1"/>
                    <a:pt x="248" y="1"/>
                    <a:pt x="248" y="1"/>
                  </a:cubicBezTo>
                  <a:cubicBezTo>
                    <a:pt x="305" y="59"/>
                    <a:pt x="298" y="120"/>
                    <a:pt x="254" y="122"/>
                  </a:cubicBezTo>
                  <a:cubicBezTo>
                    <a:pt x="196" y="125"/>
                    <a:pt x="194" y="58"/>
                    <a:pt x="194" y="58"/>
                  </a:cubicBezTo>
                  <a:cubicBezTo>
                    <a:pt x="194" y="58"/>
                    <a:pt x="159" y="101"/>
                    <a:pt x="117" y="74"/>
                  </a:cubicBezTo>
                  <a:cubicBezTo>
                    <a:pt x="94" y="59"/>
                    <a:pt x="85" y="25"/>
                    <a:pt x="119" y="0"/>
                  </a:cubicBezTo>
                  <a:cubicBezTo>
                    <a:pt x="37" y="0"/>
                    <a:pt x="37" y="0"/>
                    <a:pt x="37" y="0"/>
                  </a:cubicBezTo>
                  <a:cubicBezTo>
                    <a:pt x="0" y="213"/>
                    <a:pt x="0" y="213"/>
                    <a:pt x="0" y="213"/>
                  </a:cubicBezTo>
                  <a:cubicBezTo>
                    <a:pt x="203" y="303"/>
                    <a:pt x="203" y="303"/>
                    <a:pt x="203" y="303"/>
                  </a:cubicBezTo>
                  <a:cubicBezTo>
                    <a:pt x="227" y="282"/>
                    <a:pt x="251" y="268"/>
                    <a:pt x="267" y="260"/>
                  </a:cubicBezTo>
                  <a:cubicBezTo>
                    <a:pt x="323" y="236"/>
                    <a:pt x="381" y="242"/>
                    <a:pt x="428" y="263"/>
                  </a:cubicBezTo>
                  <a:cubicBezTo>
                    <a:pt x="498" y="293"/>
                    <a:pt x="506" y="334"/>
                    <a:pt x="509" y="365"/>
                  </a:cubicBezTo>
                  <a:cubicBezTo>
                    <a:pt x="510" y="382"/>
                    <a:pt x="495" y="419"/>
                    <a:pt x="489" y="428"/>
                  </a:cubicBezTo>
                  <a:cubicBezTo>
                    <a:pt x="636" y="492"/>
                    <a:pt x="636" y="492"/>
                    <a:pt x="636" y="492"/>
                  </a:cubicBezTo>
                  <a:cubicBezTo>
                    <a:pt x="867" y="190"/>
                    <a:pt x="867" y="190"/>
                    <a:pt x="867" y="190"/>
                  </a:cubicBezTo>
                  <a:lnTo>
                    <a:pt x="867" y="13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grpSp>
        <p:nvGrpSpPr>
          <p:cNvPr id="53" name="Group 52"/>
          <p:cNvGrpSpPr/>
          <p:nvPr userDrawn="1"/>
        </p:nvGrpSpPr>
        <p:grpSpPr>
          <a:xfrm>
            <a:off x="919162" y="682625"/>
            <a:ext cx="2540252" cy="962819"/>
            <a:chOff x="919163" y="682625"/>
            <a:chExt cx="1725612" cy="654050"/>
          </a:xfrm>
        </p:grpSpPr>
        <p:sp>
          <p:nvSpPr>
            <p:cNvPr id="54" name="Freeform 19"/>
            <p:cNvSpPr>
              <a:spLocks noEditPoints="1"/>
            </p:cNvSpPr>
            <p:nvPr userDrawn="1"/>
          </p:nvSpPr>
          <p:spPr bwMode="auto">
            <a:xfrm>
              <a:off x="1511300" y="1025525"/>
              <a:ext cx="776288" cy="103188"/>
            </a:xfrm>
            <a:custGeom>
              <a:avLst/>
              <a:gdLst>
                <a:gd name="T0" fmla="*/ 412 w 452"/>
                <a:gd name="T1" fmla="*/ 28 h 60"/>
                <a:gd name="T2" fmla="*/ 426 w 452"/>
                <a:gd name="T3" fmla="*/ 49 h 60"/>
                <a:gd name="T4" fmla="*/ 441 w 452"/>
                <a:gd name="T5" fmla="*/ 57 h 60"/>
                <a:gd name="T6" fmla="*/ 449 w 452"/>
                <a:gd name="T7" fmla="*/ 26 h 60"/>
                <a:gd name="T8" fmla="*/ 365 w 452"/>
                <a:gd name="T9" fmla="*/ 59 h 60"/>
                <a:gd name="T10" fmla="*/ 400 w 452"/>
                <a:gd name="T11" fmla="*/ 50 h 60"/>
                <a:gd name="T12" fmla="*/ 380 w 452"/>
                <a:gd name="T13" fmla="*/ 39 h 60"/>
                <a:gd name="T14" fmla="*/ 393 w 452"/>
                <a:gd name="T15" fmla="*/ 29 h 60"/>
                <a:gd name="T16" fmla="*/ 380 w 452"/>
                <a:gd name="T17" fmla="*/ 21 h 60"/>
                <a:gd name="T18" fmla="*/ 400 w 452"/>
                <a:gd name="T19" fmla="*/ 28 h 60"/>
                <a:gd name="T20" fmla="*/ 372 w 452"/>
                <a:gd name="T21" fmla="*/ 28 h 60"/>
                <a:gd name="T22" fmla="*/ 330 w 452"/>
                <a:gd name="T23" fmla="*/ 21 h 60"/>
                <a:gd name="T24" fmla="*/ 336 w 452"/>
                <a:gd name="T25" fmla="*/ 55 h 60"/>
                <a:gd name="T26" fmla="*/ 337 w 452"/>
                <a:gd name="T27" fmla="*/ 59 h 60"/>
                <a:gd name="T28" fmla="*/ 315 w 452"/>
                <a:gd name="T29" fmla="*/ 20 h 60"/>
                <a:gd name="T30" fmla="*/ 315 w 452"/>
                <a:gd name="T31" fmla="*/ 59 h 60"/>
                <a:gd name="T32" fmla="*/ 289 w 452"/>
                <a:gd name="T33" fmla="*/ 42 h 60"/>
                <a:gd name="T34" fmla="*/ 288 w 452"/>
                <a:gd name="T35" fmla="*/ 57 h 60"/>
                <a:gd name="T36" fmla="*/ 302 w 452"/>
                <a:gd name="T37" fmla="*/ 51 h 60"/>
                <a:gd name="T38" fmla="*/ 263 w 452"/>
                <a:gd name="T39" fmla="*/ 57 h 60"/>
                <a:gd name="T40" fmla="*/ 275 w 452"/>
                <a:gd name="T41" fmla="*/ 51 h 60"/>
                <a:gd name="T42" fmla="*/ 287 w 452"/>
                <a:gd name="T43" fmla="*/ 10 h 60"/>
                <a:gd name="T44" fmla="*/ 280 w 452"/>
                <a:gd name="T45" fmla="*/ 7 h 60"/>
                <a:gd name="T46" fmla="*/ 234 w 452"/>
                <a:gd name="T47" fmla="*/ 38 h 60"/>
                <a:gd name="T48" fmla="*/ 243 w 452"/>
                <a:gd name="T49" fmla="*/ 30 h 60"/>
                <a:gd name="T50" fmla="*/ 238 w 452"/>
                <a:gd name="T51" fmla="*/ 18 h 60"/>
                <a:gd name="T52" fmla="*/ 222 w 452"/>
                <a:gd name="T53" fmla="*/ 49 h 60"/>
                <a:gd name="T54" fmla="*/ 237 w 452"/>
                <a:gd name="T55" fmla="*/ 57 h 60"/>
                <a:gd name="T56" fmla="*/ 244 w 452"/>
                <a:gd name="T57" fmla="*/ 59 h 60"/>
                <a:gd name="T58" fmla="*/ 240 w 452"/>
                <a:gd name="T59" fmla="*/ 41 h 60"/>
                <a:gd name="T60" fmla="*/ 199 w 452"/>
                <a:gd name="T61" fmla="*/ 36 h 60"/>
                <a:gd name="T62" fmla="*/ 202 w 452"/>
                <a:gd name="T63" fmla="*/ 32 h 60"/>
                <a:gd name="T64" fmla="*/ 200 w 452"/>
                <a:gd name="T65" fmla="*/ 20 h 60"/>
                <a:gd name="T66" fmla="*/ 196 w 452"/>
                <a:gd name="T67" fmla="*/ 43 h 60"/>
                <a:gd name="T68" fmla="*/ 179 w 452"/>
                <a:gd name="T69" fmla="*/ 45 h 60"/>
                <a:gd name="T70" fmla="*/ 170 w 452"/>
                <a:gd name="T71" fmla="*/ 18 h 60"/>
                <a:gd name="T72" fmla="*/ 131 w 452"/>
                <a:gd name="T73" fmla="*/ 26 h 60"/>
                <a:gd name="T74" fmla="*/ 139 w 452"/>
                <a:gd name="T75" fmla="*/ 57 h 60"/>
                <a:gd name="T76" fmla="*/ 154 w 452"/>
                <a:gd name="T77" fmla="*/ 49 h 60"/>
                <a:gd name="T78" fmla="*/ 169 w 452"/>
                <a:gd name="T79" fmla="*/ 28 h 60"/>
                <a:gd name="T80" fmla="*/ 96 w 452"/>
                <a:gd name="T81" fmla="*/ 42 h 60"/>
                <a:gd name="T82" fmla="*/ 108 w 452"/>
                <a:gd name="T83" fmla="*/ 45 h 60"/>
                <a:gd name="T84" fmla="*/ 128 w 452"/>
                <a:gd name="T85" fmla="*/ 59 h 60"/>
                <a:gd name="T86" fmla="*/ 103 w 452"/>
                <a:gd name="T87" fmla="*/ 17 h 60"/>
                <a:gd name="T88" fmla="*/ 97 w 452"/>
                <a:gd name="T89" fmla="*/ 59 h 60"/>
                <a:gd name="T90" fmla="*/ 78 w 452"/>
                <a:gd name="T91" fmla="*/ 18 h 60"/>
                <a:gd name="T92" fmla="*/ 39 w 452"/>
                <a:gd name="T93" fmla="*/ 26 h 60"/>
                <a:gd name="T94" fmla="*/ 47 w 452"/>
                <a:gd name="T95" fmla="*/ 57 h 60"/>
                <a:gd name="T96" fmla="*/ 62 w 452"/>
                <a:gd name="T97" fmla="*/ 49 h 60"/>
                <a:gd name="T98" fmla="*/ 77 w 452"/>
                <a:gd name="T99" fmla="*/ 28 h 60"/>
                <a:gd name="T100" fmla="*/ 15 w 452"/>
                <a:gd name="T101" fmla="*/ 60 h 60"/>
                <a:gd name="T102" fmla="*/ 8 w 452"/>
                <a:gd name="T103" fmla="*/ 25 h 60"/>
                <a:gd name="T104" fmla="*/ 25 w 452"/>
                <a:gd name="T105" fmla="*/ 17 h 60"/>
                <a:gd name="T106" fmla="*/ 1 w 452"/>
                <a:gd name="T107" fmla="*/ 27 h 60"/>
                <a:gd name="T108" fmla="*/ 15 w 452"/>
                <a:gd name="T109" fmla="*/ 57 h 60"/>
                <a:gd name="T110" fmla="*/ 2 w 452"/>
                <a:gd name="T111"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2" h="60">
                  <a:moveTo>
                    <a:pt x="451" y="18"/>
                  </a:moveTo>
                  <a:cubicBezTo>
                    <a:pt x="410" y="18"/>
                    <a:pt x="410" y="18"/>
                    <a:pt x="410" y="18"/>
                  </a:cubicBezTo>
                  <a:cubicBezTo>
                    <a:pt x="410" y="28"/>
                    <a:pt x="410" y="28"/>
                    <a:pt x="410" y="28"/>
                  </a:cubicBezTo>
                  <a:cubicBezTo>
                    <a:pt x="412" y="28"/>
                    <a:pt x="412" y="28"/>
                    <a:pt x="412" y="28"/>
                  </a:cubicBezTo>
                  <a:cubicBezTo>
                    <a:pt x="412" y="26"/>
                    <a:pt x="412" y="26"/>
                    <a:pt x="412" y="26"/>
                  </a:cubicBezTo>
                  <a:cubicBezTo>
                    <a:pt x="413" y="23"/>
                    <a:pt x="414" y="21"/>
                    <a:pt x="420" y="21"/>
                  </a:cubicBezTo>
                  <a:cubicBezTo>
                    <a:pt x="426" y="21"/>
                    <a:pt x="426" y="21"/>
                    <a:pt x="426" y="21"/>
                  </a:cubicBezTo>
                  <a:cubicBezTo>
                    <a:pt x="426" y="49"/>
                    <a:pt x="426" y="49"/>
                    <a:pt x="426" y="49"/>
                  </a:cubicBezTo>
                  <a:cubicBezTo>
                    <a:pt x="426" y="55"/>
                    <a:pt x="426" y="57"/>
                    <a:pt x="420" y="57"/>
                  </a:cubicBezTo>
                  <a:cubicBezTo>
                    <a:pt x="420" y="59"/>
                    <a:pt x="420" y="59"/>
                    <a:pt x="420" y="59"/>
                  </a:cubicBezTo>
                  <a:cubicBezTo>
                    <a:pt x="441" y="59"/>
                    <a:pt x="441" y="59"/>
                    <a:pt x="441" y="59"/>
                  </a:cubicBezTo>
                  <a:cubicBezTo>
                    <a:pt x="441" y="57"/>
                    <a:pt x="441" y="57"/>
                    <a:pt x="441" y="57"/>
                  </a:cubicBezTo>
                  <a:cubicBezTo>
                    <a:pt x="436" y="57"/>
                    <a:pt x="435" y="55"/>
                    <a:pt x="435" y="49"/>
                  </a:cubicBezTo>
                  <a:cubicBezTo>
                    <a:pt x="435" y="21"/>
                    <a:pt x="435" y="21"/>
                    <a:pt x="435" y="21"/>
                  </a:cubicBezTo>
                  <a:cubicBezTo>
                    <a:pt x="441" y="21"/>
                    <a:pt x="441" y="21"/>
                    <a:pt x="441" y="21"/>
                  </a:cubicBezTo>
                  <a:cubicBezTo>
                    <a:pt x="448" y="21"/>
                    <a:pt x="448" y="23"/>
                    <a:pt x="449" y="26"/>
                  </a:cubicBezTo>
                  <a:cubicBezTo>
                    <a:pt x="450" y="28"/>
                    <a:pt x="450" y="28"/>
                    <a:pt x="450" y="28"/>
                  </a:cubicBezTo>
                  <a:cubicBezTo>
                    <a:pt x="452" y="28"/>
                    <a:pt x="452" y="28"/>
                    <a:pt x="452" y="28"/>
                  </a:cubicBezTo>
                  <a:lnTo>
                    <a:pt x="451" y="18"/>
                  </a:lnTo>
                  <a:close/>
                  <a:moveTo>
                    <a:pt x="365" y="59"/>
                  </a:moveTo>
                  <a:cubicBezTo>
                    <a:pt x="402" y="59"/>
                    <a:pt x="402" y="59"/>
                    <a:pt x="402" y="59"/>
                  </a:cubicBezTo>
                  <a:cubicBezTo>
                    <a:pt x="402" y="49"/>
                    <a:pt x="402" y="49"/>
                    <a:pt x="402" y="49"/>
                  </a:cubicBezTo>
                  <a:cubicBezTo>
                    <a:pt x="401" y="49"/>
                    <a:pt x="401" y="49"/>
                    <a:pt x="401" y="49"/>
                  </a:cubicBezTo>
                  <a:cubicBezTo>
                    <a:pt x="400" y="50"/>
                    <a:pt x="400" y="50"/>
                    <a:pt x="400" y="50"/>
                  </a:cubicBezTo>
                  <a:cubicBezTo>
                    <a:pt x="399" y="54"/>
                    <a:pt x="399" y="55"/>
                    <a:pt x="392" y="55"/>
                  </a:cubicBezTo>
                  <a:cubicBezTo>
                    <a:pt x="386" y="55"/>
                    <a:pt x="386" y="55"/>
                    <a:pt x="386" y="55"/>
                  </a:cubicBezTo>
                  <a:cubicBezTo>
                    <a:pt x="381" y="55"/>
                    <a:pt x="380" y="54"/>
                    <a:pt x="380" y="48"/>
                  </a:cubicBezTo>
                  <a:cubicBezTo>
                    <a:pt x="380" y="39"/>
                    <a:pt x="380" y="39"/>
                    <a:pt x="380" y="39"/>
                  </a:cubicBezTo>
                  <a:cubicBezTo>
                    <a:pt x="384" y="39"/>
                    <a:pt x="384" y="39"/>
                    <a:pt x="384" y="39"/>
                  </a:cubicBezTo>
                  <a:cubicBezTo>
                    <a:pt x="390" y="39"/>
                    <a:pt x="391" y="39"/>
                    <a:pt x="391" y="45"/>
                  </a:cubicBezTo>
                  <a:cubicBezTo>
                    <a:pt x="393" y="45"/>
                    <a:pt x="393" y="45"/>
                    <a:pt x="393" y="45"/>
                  </a:cubicBezTo>
                  <a:cubicBezTo>
                    <a:pt x="393" y="29"/>
                    <a:pt x="393" y="29"/>
                    <a:pt x="393" y="29"/>
                  </a:cubicBezTo>
                  <a:cubicBezTo>
                    <a:pt x="391" y="29"/>
                    <a:pt x="391" y="29"/>
                    <a:pt x="391" y="29"/>
                  </a:cubicBezTo>
                  <a:cubicBezTo>
                    <a:pt x="391" y="35"/>
                    <a:pt x="390" y="36"/>
                    <a:pt x="384" y="36"/>
                  </a:cubicBezTo>
                  <a:cubicBezTo>
                    <a:pt x="380" y="36"/>
                    <a:pt x="380" y="36"/>
                    <a:pt x="380" y="36"/>
                  </a:cubicBezTo>
                  <a:cubicBezTo>
                    <a:pt x="380" y="21"/>
                    <a:pt x="380" y="21"/>
                    <a:pt x="380" y="21"/>
                  </a:cubicBezTo>
                  <a:cubicBezTo>
                    <a:pt x="390" y="21"/>
                    <a:pt x="390" y="21"/>
                    <a:pt x="390" y="21"/>
                  </a:cubicBezTo>
                  <a:cubicBezTo>
                    <a:pt x="396" y="21"/>
                    <a:pt x="397" y="23"/>
                    <a:pt x="398" y="26"/>
                  </a:cubicBezTo>
                  <a:cubicBezTo>
                    <a:pt x="398" y="28"/>
                    <a:pt x="398" y="28"/>
                    <a:pt x="398" y="28"/>
                  </a:cubicBezTo>
                  <a:cubicBezTo>
                    <a:pt x="400" y="28"/>
                    <a:pt x="400" y="28"/>
                    <a:pt x="400" y="28"/>
                  </a:cubicBezTo>
                  <a:cubicBezTo>
                    <a:pt x="400" y="18"/>
                    <a:pt x="400" y="18"/>
                    <a:pt x="400" y="18"/>
                  </a:cubicBezTo>
                  <a:cubicBezTo>
                    <a:pt x="365" y="18"/>
                    <a:pt x="365" y="18"/>
                    <a:pt x="365" y="18"/>
                  </a:cubicBezTo>
                  <a:cubicBezTo>
                    <a:pt x="365" y="20"/>
                    <a:pt x="365" y="20"/>
                    <a:pt x="365" y="20"/>
                  </a:cubicBezTo>
                  <a:cubicBezTo>
                    <a:pt x="371" y="20"/>
                    <a:pt x="372" y="21"/>
                    <a:pt x="372" y="28"/>
                  </a:cubicBezTo>
                  <a:cubicBezTo>
                    <a:pt x="372" y="49"/>
                    <a:pt x="372" y="49"/>
                    <a:pt x="372" y="49"/>
                  </a:cubicBezTo>
                  <a:cubicBezTo>
                    <a:pt x="372" y="55"/>
                    <a:pt x="371" y="57"/>
                    <a:pt x="365" y="57"/>
                  </a:cubicBezTo>
                  <a:lnTo>
                    <a:pt x="365" y="59"/>
                  </a:lnTo>
                  <a:close/>
                  <a:moveTo>
                    <a:pt x="330" y="21"/>
                  </a:moveTo>
                  <a:cubicBezTo>
                    <a:pt x="337" y="21"/>
                    <a:pt x="337" y="21"/>
                    <a:pt x="337" y="21"/>
                  </a:cubicBezTo>
                  <a:cubicBezTo>
                    <a:pt x="348" y="21"/>
                    <a:pt x="350" y="31"/>
                    <a:pt x="350" y="38"/>
                  </a:cubicBezTo>
                  <a:cubicBezTo>
                    <a:pt x="350" y="46"/>
                    <a:pt x="348" y="55"/>
                    <a:pt x="337" y="55"/>
                  </a:cubicBezTo>
                  <a:cubicBezTo>
                    <a:pt x="336" y="55"/>
                    <a:pt x="336" y="55"/>
                    <a:pt x="336" y="55"/>
                  </a:cubicBezTo>
                  <a:cubicBezTo>
                    <a:pt x="331" y="55"/>
                    <a:pt x="330" y="54"/>
                    <a:pt x="330" y="48"/>
                  </a:cubicBezTo>
                  <a:lnTo>
                    <a:pt x="330" y="21"/>
                  </a:lnTo>
                  <a:close/>
                  <a:moveTo>
                    <a:pt x="315" y="59"/>
                  </a:moveTo>
                  <a:cubicBezTo>
                    <a:pt x="337" y="59"/>
                    <a:pt x="337" y="59"/>
                    <a:pt x="337" y="59"/>
                  </a:cubicBezTo>
                  <a:cubicBezTo>
                    <a:pt x="353" y="59"/>
                    <a:pt x="360" y="49"/>
                    <a:pt x="360" y="38"/>
                  </a:cubicBezTo>
                  <a:cubicBezTo>
                    <a:pt x="360" y="27"/>
                    <a:pt x="353" y="18"/>
                    <a:pt x="337" y="18"/>
                  </a:cubicBezTo>
                  <a:cubicBezTo>
                    <a:pt x="315" y="18"/>
                    <a:pt x="315" y="18"/>
                    <a:pt x="315" y="18"/>
                  </a:cubicBezTo>
                  <a:cubicBezTo>
                    <a:pt x="315" y="20"/>
                    <a:pt x="315" y="20"/>
                    <a:pt x="315" y="20"/>
                  </a:cubicBezTo>
                  <a:cubicBezTo>
                    <a:pt x="321" y="20"/>
                    <a:pt x="322" y="21"/>
                    <a:pt x="322" y="28"/>
                  </a:cubicBezTo>
                  <a:cubicBezTo>
                    <a:pt x="322" y="49"/>
                    <a:pt x="322" y="49"/>
                    <a:pt x="322" y="49"/>
                  </a:cubicBezTo>
                  <a:cubicBezTo>
                    <a:pt x="322" y="55"/>
                    <a:pt x="321" y="57"/>
                    <a:pt x="315" y="57"/>
                  </a:cubicBezTo>
                  <a:lnTo>
                    <a:pt x="315" y="59"/>
                  </a:lnTo>
                  <a:close/>
                  <a:moveTo>
                    <a:pt x="289" y="42"/>
                  </a:moveTo>
                  <a:cubicBezTo>
                    <a:pt x="279" y="42"/>
                    <a:pt x="279" y="42"/>
                    <a:pt x="279" y="42"/>
                  </a:cubicBezTo>
                  <a:cubicBezTo>
                    <a:pt x="284" y="30"/>
                    <a:pt x="284" y="30"/>
                    <a:pt x="284" y="30"/>
                  </a:cubicBezTo>
                  <a:lnTo>
                    <a:pt x="289" y="42"/>
                  </a:lnTo>
                  <a:close/>
                  <a:moveTo>
                    <a:pt x="277" y="45"/>
                  </a:moveTo>
                  <a:cubicBezTo>
                    <a:pt x="291" y="45"/>
                    <a:pt x="291" y="45"/>
                    <a:pt x="291" y="45"/>
                  </a:cubicBezTo>
                  <a:cubicBezTo>
                    <a:pt x="294" y="51"/>
                    <a:pt x="294" y="51"/>
                    <a:pt x="294" y="51"/>
                  </a:cubicBezTo>
                  <a:cubicBezTo>
                    <a:pt x="295" y="55"/>
                    <a:pt x="294" y="57"/>
                    <a:pt x="288" y="57"/>
                  </a:cubicBezTo>
                  <a:cubicBezTo>
                    <a:pt x="288" y="59"/>
                    <a:pt x="288" y="59"/>
                    <a:pt x="288" y="59"/>
                  </a:cubicBezTo>
                  <a:cubicBezTo>
                    <a:pt x="311" y="59"/>
                    <a:pt x="311" y="59"/>
                    <a:pt x="311" y="59"/>
                  </a:cubicBezTo>
                  <a:cubicBezTo>
                    <a:pt x="311" y="57"/>
                    <a:pt x="311" y="57"/>
                    <a:pt x="311" y="57"/>
                  </a:cubicBezTo>
                  <a:cubicBezTo>
                    <a:pt x="305" y="57"/>
                    <a:pt x="304" y="55"/>
                    <a:pt x="302" y="51"/>
                  </a:cubicBezTo>
                  <a:cubicBezTo>
                    <a:pt x="288" y="17"/>
                    <a:pt x="288" y="17"/>
                    <a:pt x="288" y="17"/>
                  </a:cubicBezTo>
                  <a:cubicBezTo>
                    <a:pt x="286" y="17"/>
                    <a:pt x="286" y="17"/>
                    <a:pt x="286" y="17"/>
                  </a:cubicBezTo>
                  <a:cubicBezTo>
                    <a:pt x="272" y="51"/>
                    <a:pt x="272" y="51"/>
                    <a:pt x="272" y="51"/>
                  </a:cubicBezTo>
                  <a:cubicBezTo>
                    <a:pt x="270" y="55"/>
                    <a:pt x="268" y="57"/>
                    <a:pt x="263" y="57"/>
                  </a:cubicBezTo>
                  <a:cubicBezTo>
                    <a:pt x="263" y="59"/>
                    <a:pt x="263" y="59"/>
                    <a:pt x="263" y="59"/>
                  </a:cubicBezTo>
                  <a:cubicBezTo>
                    <a:pt x="280" y="59"/>
                    <a:pt x="280" y="59"/>
                    <a:pt x="280" y="59"/>
                  </a:cubicBezTo>
                  <a:cubicBezTo>
                    <a:pt x="280" y="57"/>
                    <a:pt x="280" y="57"/>
                    <a:pt x="280" y="57"/>
                  </a:cubicBezTo>
                  <a:cubicBezTo>
                    <a:pt x="274" y="57"/>
                    <a:pt x="273" y="55"/>
                    <a:pt x="275" y="51"/>
                  </a:cubicBezTo>
                  <a:lnTo>
                    <a:pt x="277" y="45"/>
                  </a:lnTo>
                  <a:close/>
                  <a:moveTo>
                    <a:pt x="287" y="3"/>
                  </a:moveTo>
                  <a:cubicBezTo>
                    <a:pt x="288" y="3"/>
                    <a:pt x="290" y="5"/>
                    <a:pt x="290" y="7"/>
                  </a:cubicBezTo>
                  <a:cubicBezTo>
                    <a:pt x="290" y="8"/>
                    <a:pt x="288" y="10"/>
                    <a:pt x="287" y="10"/>
                  </a:cubicBezTo>
                  <a:cubicBezTo>
                    <a:pt x="285" y="10"/>
                    <a:pt x="284" y="8"/>
                    <a:pt x="284" y="7"/>
                  </a:cubicBezTo>
                  <a:cubicBezTo>
                    <a:pt x="284" y="5"/>
                    <a:pt x="285" y="3"/>
                    <a:pt x="287" y="3"/>
                  </a:cubicBezTo>
                  <a:moveTo>
                    <a:pt x="287" y="0"/>
                  </a:moveTo>
                  <a:cubicBezTo>
                    <a:pt x="283" y="0"/>
                    <a:pt x="280" y="3"/>
                    <a:pt x="280" y="7"/>
                  </a:cubicBezTo>
                  <a:cubicBezTo>
                    <a:pt x="280" y="10"/>
                    <a:pt x="283" y="13"/>
                    <a:pt x="287" y="13"/>
                  </a:cubicBezTo>
                  <a:cubicBezTo>
                    <a:pt x="290" y="13"/>
                    <a:pt x="293" y="10"/>
                    <a:pt x="293" y="7"/>
                  </a:cubicBezTo>
                  <a:cubicBezTo>
                    <a:pt x="293" y="3"/>
                    <a:pt x="290" y="0"/>
                    <a:pt x="287" y="0"/>
                  </a:cubicBezTo>
                  <a:moveTo>
                    <a:pt x="234" y="38"/>
                  </a:moveTo>
                  <a:cubicBezTo>
                    <a:pt x="230" y="38"/>
                    <a:pt x="230" y="38"/>
                    <a:pt x="230" y="38"/>
                  </a:cubicBezTo>
                  <a:cubicBezTo>
                    <a:pt x="230" y="21"/>
                    <a:pt x="230" y="21"/>
                    <a:pt x="230" y="21"/>
                  </a:cubicBezTo>
                  <a:cubicBezTo>
                    <a:pt x="234" y="21"/>
                    <a:pt x="234" y="21"/>
                    <a:pt x="234" y="21"/>
                  </a:cubicBezTo>
                  <a:cubicBezTo>
                    <a:pt x="240" y="21"/>
                    <a:pt x="243" y="25"/>
                    <a:pt x="243" y="30"/>
                  </a:cubicBezTo>
                  <a:cubicBezTo>
                    <a:pt x="243" y="34"/>
                    <a:pt x="240" y="38"/>
                    <a:pt x="234" y="38"/>
                  </a:cubicBezTo>
                  <a:moveTo>
                    <a:pt x="240" y="41"/>
                  </a:moveTo>
                  <a:cubicBezTo>
                    <a:pt x="247" y="40"/>
                    <a:pt x="252" y="35"/>
                    <a:pt x="252" y="30"/>
                  </a:cubicBezTo>
                  <a:cubicBezTo>
                    <a:pt x="252" y="23"/>
                    <a:pt x="246" y="18"/>
                    <a:pt x="238" y="18"/>
                  </a:cubicBezTo>
                  <a:cubicBezTo>
                    <a:pt x="216" y="18"/>
                    <a:pt x="216" y="18"/>
                    <a:pt x="216" y="18"/>
                  </a:cubicBezTo>
                  <a:cubicBezTo>
                    <a:pt x="216" y="20"/>
                    <a:pt x="216" y="20"/>
                    <a:pt x="216" y="20"/>
                  </a:cubicBezTo>
                  <a:cubicBezTo>
                    <a:pt x="221" y="20"/>
                    <a:pt x="222" y="21"/>
                    <a:pt x="222" y="28"/>
                  </a:cubicBezTo>
                  <a:cubicBezTo>
                    <a:pt x="222" y="49"/>
                    <a:pt x="222" y="49"/>
                    <a:pt x="222" y="49"/>
                  </a:cubicBezTo>
                  <a:cubicBezTo>
                    <a:pt x="222" y="55"/>
                    <a:pt x="221" y="57"/>
                    <a:pt x="216" y="57"/>
                  </a:cubicBezTo>
                  <a:cubicBezTo>
                    <a:pt x="216" y="59"/>
                    <a:pt x="216" y="59"/>
                    <a:pt x="216" y="59"/>
                  </a:cubicBezTo>
                  <a:cubicBezTo>
                    <a:pt x="237" y="59"/>
                    <a:pt x="237" y="59"/>
                    <a:pt x="237" y="59"/>
                  </a:cubicBezTo>
                  <a:cubicBezTo>
                    <a:pt x="237" y="57"/>
                    <a:pt x="237" y="57"/>
                    <a:pt x="237" y="57"/>
                  </a:cubicBezTo>
                  <a:cubicBezTo>
                    <a:pt x="231" y="57"/>
                    <a:pt x="230" y="55"/>
                    <a:pt x="230" y="49"/>
                  </a:cubicBezTo>
                  <a:cubicBezTo>
                    <a:pt x="230" y="41"/>
                    <a:pt x="230" y="41"/>
                    <a:pt x="230" y="41"/>
                  </a:cubicBezTo>
                  <a:cubicBezTo>
                    <a:pt x="232" y="41"/>
                    <a:pt x="232" y="41"/>
                    <a:pt x="232" y="41"/>
                  </a:cubicBezTo>
                  <a:cubicBezTo>
                    <a:pt x="244" y="59"/>
                    <a:pt x="244" y="59"/>
                    <a:pt x="244" y="59"/>
                  </a:cubicBezTo>
                  <a:cubicBezTo>
                    <a:pt x="259" y="59"/>
                    <a:pt x="259" y="59"/>
                    <a:pt x="259" y="59"/>
                  </a:cubicBezTo>
                  <a:cubicBezTo>
                    <a:pt x="259" y="57"/>
                    <a:pt x="259" y="57"/>
                    <a:pt x="259" y="57"/>
                  </a:cubicBezTo>
                  <a:cubicBezTo>
                    <a:pt x="255" y="56"/>
                    <a:pt x="252" y="54"/>
                    <a:pt x="246" y="48"/>
                  </a:cubicBezTo>
                  <a:lnTo>
                    <a:pt x="240" y="41"/>
                  </a:lnTo>
                  <a:close/>
                  <a:moveTo>
                    <a:pt x="183" y="56"/>
                  </a:moveTo>
                  <a:cubicBezTo>
                    <a:pt x="186" y="57"/>
                    <a:pt x="189" y="60"/>
                    <a:pt x="194" y="60"/>
                  </a:cubicBezTo>
                  <a:cubicBezTo>
                    <a:pt x="201" y="60"/>
                    <a:pt x="207" y="55"/>
                    <a:pt x="207" y="47"/>
                  </a:cubicBezTo>
                  <a:cubicBezTo>
                    <a:pt x="207" y="42"/>
                    <a:pt x="203" y="38"/>
                    <a:pt x="199" y="36"/>
                  </a:cubicBezTo>
                  <a:cubicBezTo>
                    <a:pt x="192" y="32"/>
                    <a:pt x="192" y="32"/>
                    <a:pt x="192" y="32"/>
                  </a:cubicBezTo>
                  <a:cubicBezTo>
                    <a:pt x="188" y="30"/>
                    <a:pt x="187" y="27"/>
                    <a:pt x="187" y="25"/>
                  </a:cubicBezTo>
                  <a:cubicBezTo>
                    <a:pt x="187" y="22"/>
                    <a:pt x="189" y="20"/>
                    <a:pt x="192" y="20"/>
                  </a:cubicBezTo>
                  <a:cubicBezTo>
                    <a:pt x="199" y="20"/>
                    <a:pt x="201" y="26"/>
                    <a:pt x="202" y="32"/>
                  </a:cubicBezTo>
                  <a:cubicBezTo>
                    <a:pt x="204" y="32"/>
                    <a:pt x="204" y="32"/>
                    <a:pt x="204" y="32"/>
                  </a:cubicBezTo>
                  <a:cubicBezTo>
                    <a:pt x="204" y="17"/>
                    <a:pt x="204" y="17"/>
                    <a:pt x="204" y="17"/>
                  </a:cubicBezTo>
                  <a:cubicBezTo>
                    <a:pt x="202" y="17"/>
                    <a:pt x="202" y="17"/>
                    <a:pt x="202" y="17"/>
                  </a:cubicBezTo>
                  <a:cubicBezTo>
                    <a:pt x="202" y="18"/>
                    <a:pt x="201" y="19"/>
                    <a:pt x="200" y="20"/>
                  </a:cubicBezTo>
                  <a:cubicBezTo>
                    <a:pt x="198" y="18"/>
                    <a:pt x="196" y="17"/>
                    <a:pt x="192" y="17"/>
                  </a:cubicBezTo>
                  <a:cubicBezTo>
                    <a:pt x="185" y="17"/>
                    <a:pt x="180" y="22"/>
                    <a:pt x="180" y="27"/>
                  </a:cubicBezTo>
                  <a:cubicBezTo>
                    <a:pt x="180" y="34"/>
                    <a:pt x="184" y="37"/>
                    <a:pt x="189" y="40"/>
                  </a:cubicBezTo>
                  <a:cubicBezTo>
                    <a:pt x="196" y="43"/>
                    <a:pt x="196" y="43"/>
                    <a:pt x="196" y="43"/>
                  </a:cubicBezTo>
                  <a:cubicBezTo>
                    <a:pt x="199" y="45"/>
                    <a:pt x="201" y="48"/>
                    <a:pt x="201" y="50"/>
                  </a:cubicBezTo>
                  <a:cubicBezTo>
                    <a:pt x="201" y="54"/>
                    <a:pt x="198" y="57"/>
                    <a:pt x="194" y="57"/>
                  </a:cubicBezTo>
                  <a:cubicBezTo>
                    <a:pt x="188" y="57"/>
                    <a:pt x="183" y="52"/>
                    <a:pt x="181" y="45"/>
                  </a:cubicBezTo>
                  <a:cubicBezTo>
                    <a:pt x="179" y="45"/>
                    <a:pt x="179" y="45"/>
                    <a:pt x="179" y="45"/>
                  </a:cubicBezTo>
                  <a:cubicBezTo>
                    <a:pt x="179" y="60"/>
                    <a:pt x="179" y="60"/>
                    <a:pt x="179" y="60"/>
                  </a:cubicBezTo>
                  <a:cubicBezTo>
                    <a:pt x="181" y="60"/>
                    <a:pt x="181" y="60"/>
                    <a:pt x="181" y="60"/>
                  </a:cubicBezTo>
                  <a:cubicBezTo>
                    <a:pt x="182" y="58"/>
                    <a:pt x="183" y="57"/>
                    <a:pt x="183" y="56"/>
                  </a:cubicBezTo>
                  <a:moveTo>
                    <a:pt x="170" y="18"/>
                  </a:moveTo>
                  <a:cubicBezTo>
                    <a:pt x="129" y="18"/>
                    <a:pt x="129" y="18"/>
                    <a:pt x="129" y="18"/>
                  </a:cubicBezTo>
                  <a:cubicBezTo>
                    <a:pt x="129" y="28"/>
                    <a:pt x="129" y="28"/>
                    <a:pt x="129" y="28"/>
                  </a:cubicBezTo>
                  <a:cubicBezTo>
                    <a:pt x="131" y="28"/>
                    <a:pt x="131" y="28"/>
                    <a:pt x="131" y="28"/>
                  </a:cubicBezTo>
                  <a:cubicBezTo>
                    <a:pt x="131" y="26"/>
                    <a:pt x="131" y="26"/>
                    <a:pt x="131" y="26"/>
                  </a:cubicBezTo>
                  <a:cubicBezTo>
                    <a:pt x="132" y="23"/>
                    <a:pt x="133" y="21"/>
                    <a:pt x="139" y="21"/>
                  </a:cubicBezTo>
                  <a:cubicBezTo>
                    <a:pt x="146" y="21"/>
                    <a:pt x="146" y="21"/>
                    <a:pt x="146" y="21"/>
                  </a:cubicBezTo>
                  <a:cubicBezTo>
                    <a:pt x="146" y="49"/>
                    <a:pt x="146" y="49"/>
                    <a:pt x="146" y="49"/>
                  </a:cubicBezTo>
                  <a:cubicBezTo>
                    <a:pt x="146" y="55"/>
                    <a:pt x="145" y="57"/>
                    <a:pt x="139" y="57"/>
                  </a:cubicBezTo>
                  <a:cubicBezTo>
                    <a:pt x="139" y="59"/>
                    <a:pt x="139" y="59"/>
                    <a:pt x="139" y="59"/>
                  </a:cubicBezTo>
                  <a:cubicBezTo>
                    <a:pt x="161" y="59"/>
                    <a:pt x="161" y="59"/>
                    <a:pt x="161" y="59"/>
                  </a:cubicBezTo>
                  <a:cubicBezTo>
                    <a:pt x="161" y="57"/>
                    <a:pt x="161" y="57"/>
                    <a:pt x="161" y="57"/>
                  </a:cubicBezTo>
                  <a:cubicBezTo>
                    <a:pt x="155" y="57"/>
                    <a:pt x="154" y="55"/>
                    <a:pt x="154" y="49"/>
                  </a:cubicBezTo>
                  <a:cubicBezTo>
                    <a:pt x="154" y="21"/>
                    <a:pt x="154" y="21"/>
                    <a:pt x="154" y="21"/>
                  </a:cubicBezTo>
                  <a:cubicBezTo>
                    <a:pt x="161" y="21"/>
                    <a:pt x="161" y="21"/>
                    <a:pt x="161" y="21"/>
                  </a:cubicBezTo>
                  <a:cubicBezTo>
                    <a:pt x="167" y="21"/>
                    <a:pt x="168" y="23"/>
                    <a:pt x="169" y="26"/>
                  </a:cubicBezTo>
                  <a:cubicBezTo>
                    <a:pt x="169" y="28"/>
                    <a:pt x="169" y="28"/>
                    <a:pt x="169" y="28"/>
                  </a:cubicBezTo>
                  <a:cubicBezTo>
                    <a:pt x="171" y="28"/>
                    <a:pt x="171" y="28"/>
                    <a:pt x="171" y="28"/>
                  </a:cubicBezTo>
                  <a:lnTo>
                    <a:pt x="170" y="18"/>
                  </a:lnTo>
                  <a:close/>
                  <a:moveTo>
                    <a:pt x="106" y="42"/>
                  </a:moveTo>
                  <a:cubicBezTo>
                    <a:pt x="96" y="42"/>
                    <a:pt x="96" y="42"/>
                    <a:pt x="96" y="42"/>
                  </a:cubicBezTo>
                  <a:cubicBezTo>
                    <a:pt x="101" y="30"/>
                    <a:pt x="101" y="30"/>
                    <a:pt x="101" y="30"/>
                  </a:cubicBezTo>
                  <a:lnTo>
                    <a:pt x="106" y="42"/>
                  </a:lnTo>
                  <a:close/>
                  <a:moveTo>
                    <a:pt x="94" y="45"/>
                  </a:moveTo>
                  <a:cubicBezTo>
                    <a:pt x="108" y="45"/>
                    <a:pt x="108" y="45"/>
                    <a:pt x="108" y="45"/>
                  </a:cubicBezTo>
                  <a:cubicBezTo>
                    <a:pt x="111" y="51"/>
                    <a:pt x="111" y="51"/>
                    <a:pt x="111" y="51"/>
                  </a:cubicBezTo>
                  <a:cubicBezTo>
                    <a:pt x="112" y="55"/>
                    <a:pt x="111" y="57"/>
                    <a:pt x="105" y="57"/>
                  </a:cubicBezTo>
                  <a:cubicBezTo>
                    <a:pt x="105" y="59"/>
                    <a:pt x="105" y="59"/>
                    <a:pt x="105" y="59"/>
                  </a:cubicBezTo>
                  <a:cubicBezTo>
                    <a:pt x="128" y="59"/>
                    <a:pt x="128" y="59"/>
                    <a:pt x="128" y="59"/>
                  </a:cubicBezTo>
                  <a:cubicBezTo>
                    <a:pt x="128" y="57"/>
                    <a:pt x="128" y="57"/>
                    <a:pt x="128" y="57"/>
                  </a:cubicBezTo>
                  <a:cubicBezTo>
                    <a:pt x="122" y="57"/>
                    <a:pt x="121" y="55"/>
                    <a:pt x="119" y="51"/>
                  </a:cubicBezTo>
                  <a:cubicBezTo>
                    <a:pt x="105" y="17"/>
                    <a:pt x="105" y="17"/>
                    <a:pt x="105" y="17"/>
                  </a:cubicBezTo>
                  <a:cubicBezTo>
                    <a:pt x="103" y="17"/>
                    <a:pt x="103" y="17"/>
                    <a:pt x="103" y="17"/>
                  </a:cubicBezTo>
                  <a:cubicBezTo>
                    <a:pt x="89" y="51"/>
                    <a:pt x="89" y="51"/>
                    <a:pt x="89" y="51"/>
                  </a:cubicBezTo>
                  <a:cubicBezTo>
                    <a:pt x="87" y="55"/>
                    <a:pt x="85" y="57"/>
                    <a:pt x="80" y="57"/>
                  </a:cubicBezTo>
                  <a:cubicBezTo>
                    <a:pt x="80" y="59"/>
                    <a:pt x="80" y="59"/>
                    <a:pt x="80" y="59"/>
                  </a:cubicBezTo>
                  <a:cubicBezTo>
                    <a:pt x="97" y="59"/>
                    <a:pt x="97" y="59"/>
                    <a:pt x="97" y="59"/>
                  </a:cubicBezTo>
                  <a:cubicBezTo>
                    <a:pt x="97" y="57"/>
                    <a:pt x="97" y="57"/>
                    <a:pt x="97" y="57"/>
                  </a:cubicBezTo>
                  <a:cubicBezTo>
                    <a:pt x="91" y="57"/>
                    <a:pt x="90" y="55"/>
                    <a:pt x="92" y="51"/>
                  </a:cubicBezTo>
                  <a:lnTo>
                    <a:pt x="94" y="45"/>
                  </a:lnTo>
                  <a:close/>
                  <a:moveTo>
                    <a:pt x="78" y="18"/>
                  </a:moveTo>
                  <a:cubicBezTo>
                    <a:pt x="38" y="18"/>
                    <a:pt x="38" y="18"/>
                    <a:pt x="38" y="18"/>
                  </a:cubicBezTo>
                  <a:cubicBezTo>
                    <a:pt x="37" y="28"/>
                    <a:pt x="37" y="28"/>
                    <a:pt x="37" y="28"/>
                  </a:cubicBezTo>
                  <a:cubicBezTo>
                    <a:pt x="39" y="28"/>
                    <a:pt x="39" y="28"/>
                    <a:pt x="39" y="28"/>
                  </a:cubicBezTo>
                  <a:cubicBezTo>
                    <a:pt x="39" y="26"/>
                    <a:pt x="39" y="26"/>
                    <a:pt x="39" y="26"/>
                  </a:cubicBezTo>
                  <a:cubicBezTo>
                    <a:pt x="40" y="23"/>
                    <a:pt x="41" y="21"/>
                    <a:pt x="47" y="21"/>
                  </a:cubicBezTo>
                  <a:cubicBezTo>
                    <a:pt x="54" y="21"/>
                    <a:pt x="54" y="21"/>
                    <a:pt x="54" y="21"/>
                  </a:cubicBezTo>
                  <a:cubicBezTo>
                    <a:pt x="54" y="49"/>
                    <a:pt x="54" y="49"/>
                    <a:pt x="54" y="49"/>
                  </a:cubicBezTo>
                  <a:cubicBezTo>
                    <a:pt x="54" y="55"/>
                    <a:pt x="53" y="57"/>
                    <a:pt x="47" y="57"/>
                  </a:cubicBezTo>
                  <a:cubicBezTo>
                    <a:pt x="47" y="59"/>
                    <a:pt x="47" y="59"/>
                    <a:pt x="47" y="59"/>
                  </a:cubicBezTo>
                  <a:cubicBezTo>
                    <a:pt x="69" y="59"/>
                    <a:pt x="69" y="59"/>
                    <a:pt x="69" y="59"/>
                  </a:cubicBezTo>
                  <a:cubicBezTo>
                    <a:pt x="69" y="57"/>
                    <a:pt x="69" y="57"/>
                    <a:pt x="69" y="57"/>
                  </a:cubicBezTo>
                  <a:cubicBezTo>
                    <a:pt x="63" y="57"/>
                    <a:pt x="62" y="55"/>
                    <a:pt x="62" y="49"/>
                  </a:cubicBezTo>
                  <a:cubicBezTo>
                    <a:pt x="62" y="21"/>
                    <a:pt x="62" y="21"/>
                    <a:pt x="62" y="21"/>
                  </a:cubicBezTo>
                  <a:cubicBezTo>
                    <a:pt x="69" y="21"/>
                    <a:pt x="69" y="21"/>
                    <a:pt x="69" y="21"/>
                  </a:cubicBezTo>
                  <a:cubicBezTo>
                    <a:pt x="75" y="21"/>
                    <a:pt x="76" y="23"/>
                    <a:pt x="77" y="26"/>
                  </a:cubicBezTo>
                  <a:cubicBezTo>
                    <a:pt x="77" y="28"/>
                    <a:pt x="77" y="28"/>
                    <a:pt x="77" y="28"/>
                  </a:cubicBezTo>
                  <a:cubicBezTo>
                    <a:pt x="79" y="28"/>
                    <a:pt x="79" y="28"/>
                    <a:pt x="79" y="28"/>
                  </a:cubicBezTo>
                  <a:lnTo>
                    <a:pt x="78" y="18"/>
                  </a:lnTo>
                  <a:close/>
                  <a:moveTo>
                    <a:pt x="4" y="56"/>
                  </a:moveTo>
                  <a:cubicBezTo>
                    <a:pt x="6" y="57"/>
                    <a:pt x="10" y="60"/>
                    <a:pt x="15" y="60"/>
                  </a:cubicBezTo>
                  <a:cubicBezTo>
                    <a:pt x="22" y="60"/>
                    <a:pt x="28" y="55"/>
                    <a:pt x="28" y="47"/>
                  </a:cubicBezTo>
                  <a:cubicBezTo>
                    <a:pt x="28" y="42"/>
                    <a:pt x="24" y="38"/>
                    <a:pt x="19" y="36"/>
                  </a:cubicBezTo>
                  <a:cubicBezTo>
                    <a:pt x="13" y="32"/>
                    <a:pt x="13" y="32"/>
                    <a:pt x="13" y="32"/>
                  </a:cubicBezTo>
                  <a:cubicBezTo>
                    <a:pt x="9" y="30"/>
                    <a:pt x="8" y="27"/>
                    <a:pt x="8" y="25"/>
                  </a:cubicBezTo>
                  <a:cubicBezTo>
                    <a:pt x="8" y="22"/>
                    <a:pt x="10" y="20"/>
                    <a:pt x="13" y="20"/>
                  </a:cubicBezTo>
                  <a:cubicBezTo>
                    <a:pt x="20" y="20"/>
                    <a:pt x="22" y="26"/>
                    <a:pt x="23" y="32"/>
                  </a:cubicBezTo>
                  <a:cubicBezTo>
                    <a:pt x="25" y="32"/>
                    <a:pt x="25" y="32"/>
                    <a:pt x="25" y="32"/>
                  </a:cubicBezTo>
                  <a:cubicBezTo>
                    <a:pt x="25" y="17"/>
                    <a:pt x="25" y="17"/>
                    <a:pt x="25" y="17"/>
                  </a:cubicBezTo>
                  <a:cubicBezTo>
                    <a:pt x="23" y="17"/>
                    <a:pt x="23" y="17"/>
                    <a:pt x="23" y="17"/>
                  </a:cubicBezTo>
                  <a:cubicBezTo>
                    <a:pt x="22" y="18"/>
                    <a:pt x="22" y="19"/>
                    <a:pt x="21" y="20"/>
                  </a:cubicBezTo>
                  <a:cubicBezTo>
                    <a:pt x="19" y="18"/>
                    <a:pt x="17" y="17"/>
                    <a:pt x="13" y="17"/>
                  </a:cubicBezTo>
                  <a:cubicBezTo>
                    <a:pt x="6" y="17"/>
                    <a:pt x="1" y="22"/>
                    <a:pt x="1" y="27"/>
                  </a:cubicBezTo>
                  <a:cubicBezTo>
                    <a:pt x="1" y="34"/>
                    <a:pt x="4" y="37"/>
                    <a:pt x="10" y="40"/>
                  </a:cubicBezTo>
                  <a:cubicBezTo>
                    <a:pt x="16" y="43"/>
                    <a:pt x="16" y="43"/>
                    <a:pt x="16" y="43"/>
                  </a:cubicBezTo>
                  <a:cubicBezTo>
                    <a:pt x="20" y="45"/>
                    <a:pt x="21" y="48"/>
                    <a:pt x="21" y="50"/>
                  </a:cubicBezTo>
                  <a:cubicBezTo>
                    <a:pt x="21" y="54"/>
                    <a:pt x="19" y="57"/>
                    <a:pt x="15" y="57"/>
                  </a:cubicBezTo>
                  <a:cubicBezTo>
                    <a:pt x="9" y="57"/>
                    <a:pt x="4" y="52"/>
                    <a:pt x="2" y="45"/>
                  </a:cubicBezTo>
                  <a:cubicBezTo>
                    <a:pt x="0" y="45"/>
                    <a:pt x="0" y="45"/>
                    <a:pt x="0" y="45"/>
                  </a:cubicBezTo>
                  <a:cubicBezTo>
                    <a:pt x="0" y="60"/>
                    <a:pt x="0" y="60"/>
                    <a:pt x="0" y="60"/>
                  </a:cubicBezTo>
                  <a:cubicBezTo>
                    <a:pt x="2" y="60"/>
                    <a:pt x="2" y="60"/>
                    <a:pt x="2" y="60"/>
                  </a:cubicBezTo>
                  <a:cubicBezTo>
                    <a:pt x="3" y="58"/>
                    <a:pt x="3" y="57"/>
                    <a:pt x="4" y="5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5" name="Freeform 20"/>
            <p:cNvSpPr>
              <a:spLocks noEditPoints="1"/>
            </p:cNvSpPr>
            <p:nvPr userDrawn="1"/>
          </p:nvSpPr>
          <p:spPr bwMode="auto">
            <a:xfrm>
              <a:off x="1501775" y="920750"/>
              <a:ext cx="1143000" cy="73025"/>
            </a:xfrm>
            <a:custGeom>
              <a:avLst/>
              <a:gdLst>
                <a:gd name="T0" fmla="*/ 643 w 666"/>
                <a:gd name="T1" fmla="*/ 4 h 43"/>
                <a:gd name="T2" fmla="*/ 621 w 666"/>
                <a:gd name="T3" fmla="*/ 22 h 43"/>
                <a:gd name="T4" fmla="*/ 574 w 666"/>
                <a:gd name="T5" fmla="*/ 2 h 43"/>
                <a:gd name="T6" fmla="*/ 583 w 666"/>
                <a:gd name="T7" fmla="*/ 5 h 43"/>
                <a:gd name="T8" fmla="*/ 583 w 666"/>
                <a:gd name="T9" fmla="*/ 42 h 43"/>
                <a:gd name="T10" fmla="*/ 598 w 666"/>
                <a:gd name="T11" fmla="*/ 5 h 43"/>
                <a:gd name="T12" fmla="*/ 615 w 666"/>
                <a:gd name="T13" fmla="*/ 11 h 43"/>
                <a:gd name="T14" fmla="*/ 564 w 666"/>
                <a:gd name="T15" fmla="*/ 31 h 43"/>
                <a:gd name="T16" fmla="*/ 549 w 666"/>
                <a:gd name="T17" fmla="*/ 3 h 43"/>
                <a:gd name="T18" fmla="*/ 559 w 666"/>
                <a:gd name="T19" fmla="*/ 0 h 43"/>
                <a:gd name="T20" fmla="*/ 546 w 666"/>
                <a:gd name="T21" fmla="*/ 23 h 43"/>
                <a:gd name="T22" fmla="*/ 538 w 666"/>
                <a:gd name="T23" fmla="*/ 28 h 43"/>
                <a:gd name="T24" fmla="*/ 540 w 666"/>
                <a:gd name="T25" fmla="*/ 40 h 43"/>
                <a:gd name="T26" fmla="*/ 504 w 666"/>
                <a:gd name="T27" fmla="*/ 4 h 43"/>
                <a:gd name="T28" fmla="*/ 481 w 666"/>
                <a:gd name="T29" fmla="*/ 22 h 43"/>
                <a:gd name="T30" fmla="*/ 477 w 666"/>
                <a:gd name="T31" fmla="*/ 2 h 43"/>
                <a:gd name="T32" fmla="*/ 456 w 666"/>
                <a:gd name="T33" fmla="*/ 31 h 43"/>
                <a:gd name="T34" fmla="*/ 430 w 666"/>
                <a:gd name="T35" fmla="*/ 2 h 43"/>
                <a:gd name="T36" fmla="*/ 454 w 666"/>
                <a:gd name="T37" fmla="*/ 43 h 43"/>
                <a:gd name="T38" fmla="*/ 416 w 666"/>
                <a:gd name="T39" fmla="*/ 26 h 43"/>
                <a:gd name="T40" fmla="*/ 402 w 666"/>
                <a:gd name="T41" fmla="*/ 4 h 43"/>
                <a:gd name="T42" fmla="*/ 387 w 666"/>
                <a:gd name="T43" fmla="*/ 11 h 43"/>
                <a:gd name="T44" fmla="*/ 419 w 666"/>
                <a:gd name="T45" fmla="*/ 11 h 43"/>
                <a:gd name="T46" fmla="*/ 409 w 666"/>
                <a:gd name="T47" fmla="*/ 4 h 43"/>
                <a:gd name="T48" fmla="*/ 371 w 666"/>
                <a:gd name="T49" fmla="*/ 33 h 43"/>
                <a:gd name="T50" fmla="*/ 355 w 666"/>
                <a:gd name="T51" fmla="*/ 39 h 43"/>
                <a:gd name="T52" fmla="*/ 360 w 666"/>
                <a:gd name="T53" fmla="*/ 29 h 43"/>
                <a:gd name="T54" fmla="*/ 352 w 666"/>
                <a:gd name="T55" fmla="*/ 19 h 43"/>
                <a:gd name="T56" fmla="*/ 367 w 666"/>
                <a:gd name="T57" fmla="*/ 10 h 43"/>
                <a:gd name="T58" fmla="*/ 334 w 666"/>
                <a:gd name="T59" fmla="*/ 2 h 43"/>
                <a:gd name="T60" fmla="*/ 334 w 666"/>
                <a:gd name="T61" fmla="*/ 40 h 43"/>
                <a:gd name="T62" fmla="*/ 279 w 666"/>
                <a:gd name="T63" fmla="*/ 2 h 43"/>
                <a:gd name="T64" fmla="*/ 279 w 666"/>
                <a:gd name="T65" fmla="*/ 40 h 43"/>
                <a:gd name="T66" fmla="*/ 288 w 666"/>
                <a:gd name="T67" fmla="*/ 32 h 43"/>
                <a:gd name="T68" fmla="*/ 318 w 666"/>
                <a:gd name="T69" fmla="*/ 11 h 43"/>
                <a:gd name="T70" fmla="*/ 308 w 666"/>
                <a:gd name="T71" fmla="*/ 4 h 43"/>
                <a:gd name="T72" fmla="*/ 248 w 666"/>
                <a:gd name="T73" fmla="*/ 40 h 43"/>
                <a:gd name="T74" fmla="*/ 271 w 666"/>
                <a:gd name="T75" fmla="*/ 22 h 43"/>
                <a:gd name="T76" fmla="*/ 271 w 666"/>
                <a:gd name="T77" fmla="*/ 22 h 43"/>
                <a:gd name="T78" fmla="*/ 209 w 666"/>
                <a:gd name="T79" fmla="*/ 11 h 43"/>
                <a:gd name="T80" fmla="*/ 194 w 666"/>
                <a:gd name="T81" fmla="*/ 4 h 43"/>
                <a:gd name="T82" fmla="*/ 194 w 666"/>
                <a:gd name="T83" fmla="*/ 42 h 43"/>
                <a:gd name="T84" fmla="*/ 141 w 666"/>
                <a:gd name="T85" fmla="*/ 11 h 43"/>
                <a:gd name="T86" fmla="*/ 158 w 666"/>
                <a:gd name="T87" fmla="*/ 5 h 43"/>
                <a:gd name="T88" fmla="*/ 173 w 666"/>
                <a:gd name="T89" fmla="*/ 42 h 43"/>
                <a:gd name="T90" fmla="*/ 173 w 666"/>
                <a:gd name="T91" fmla="*/ 5 h 43"/>
                <a:gd name="T92" fmla="*/ 183 w 666"/>
                <a:gd name="T93" fmla="*/ 2 h 43"/>
                <a:gd name="T94" fmla="*/ 96 w 666"/>
                <a:gd name="T95" fmla="*/ 42 h 43"/>
                <a:gd name="T96" fmla="*/ 133 w 666"/>
                <a:gd name="T97" fmla="*/ 34 h 43"/>
                <a:gd name="T98" fmla="*/ 111 w 666"/>
                <a:gd name="T99" fmla="*/ 11 h 43"/>
                <a:gd name="T100" fmla="*/ 96 w 666"/>
                <a:gd name="T101" fmla="*/ 4 h 43"/>
                <a:gd name="T102" fmla="*/ 65 w 666"/>
                <a:gd name="T103" fmla="*/ 13 h 43"/>
                <a:gd name="T104" fmla="*/ 75 w 666"/>
                <a:gd name="T105" fmla="*/ 35 h 43"/>
                <a:gd name="T106" fmla="*/ 92 w 666"/>
                <a:gd name="T107" fmla="*/ 40 h 43"/>
                <a:gd name="T108" fmla="*/ 53 w 666"/>
                <a:gd name="T109" fmla="*/ 34 h 43"/>
                <a:gd name="T110" fmla="*/ 61 w 666"/>
                <a:gd name="T111" fmla="*/ 40 h 43"/>
                <a:gd name="T112" fmla="*/ 48 w 666"/>
                <a:gd name="T113" fmla="*/ 2 h 43"/>
                <a:gd name="T114" fmla="*/ 27 w 666"/>
                <a:gd name="T115" fmla="*/ 31 h 43"/>
                <a:gd name="T116" fmla="*/ 0 w 666"/>
                <a:gd name="T117" fmla="*/ 2 h 43"/>
                <a:gd name="T118" fmla="*/ 25 w 666"/>
                <a:gd name="T119"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66" h="43">
                  <a:moveTo>
                    <a:pt x="657" y="22"/>
                  </a:moveTo>
                  <a:cubicBezTo>
                    <a:pt x="657" y="30"/>
                    <a:pt x="653" y="40"/>
                    <a:pt x="643" y="40"/>
                  </a:cubicBezTo>
                  <a:cubicBezTo>
                    <a:pt x="634" y="40"/>
                    <a:pt x="630" y="30"/>
                    <a:pt x="630" y="22"/>
                  </a:cubicBezTo>
                  <a:cubicBezTo>
                    <a:pt x="630" y="14"/>
                    <a:pt x="634" y="4"/>
                    <a:pt x="643" y="4"/>
                  </a:cubicBezTo>
                  <a:cubicBezTo>
                    <a:pt x="653" y="4"/>
                    <a:pt x="657" y="14"/>
                    <a:pt x="657" y="22"/>
                  </a:cubicBezTo>
                  <a:moveTo>
                    <a:pt x="666" y="22"/>
                  </a:moveTo>
                  <a:cubicBezTo>
                    <a:pt x="666" y="10"/>
                    <a:pt x="656" y="1"/>
                    <a:pt x="643" y="1"/>
                  </a:cubicBezTo>
                  <a:cubicBezTo>
                    <a:pt x="631" y="1"/>
                    <a:pt x="621" y="10"/>
                    <a:pt x="621" y="22"/>
                  </a:cubicBezTo>
                  <a:cubicBezTo>
                    <a:pt x="621" y="34"/>
                    <a:pt x="631" y="43"/>
                    <a:pt x="643" y="43"/>
                  </a:cubicBezTo>
                  <a:cubicBezTo>
                    <a:pt x="656" y="43"/>
                    <a:pt x="666" y="34"/>
                    <a:pt x="666" y="22"/>
                  </a:cubicBezTo>
                  <a:moveTo>
                    <a:pt x="614" y="2"/>
                  </a:moveTo>
                  <a:cubicBezTo>
                    <a:pt x="574" y="2"/>
                    <a:pt x="574" y="2"/>
                    <a:pt x="574" y="2"/>
                  </a:cubicBezTo>
                  <a:cubicBezTo>
                    <a:pt x="573" y="11"/>
                    <a:pt x="573" y="11"/>
                    <a:pt x="573" y="11"/>
                  </a:cubicBezTo>
                  <a:cubicBezTo>
                    <a:pt x="575" y="11"/>
                    <a:pt x="575" y="11"/>
                    <a:pt x="575" y="11"/>
                  </a:cubicBezTo>
                  <a:cubicBezTo>
                    <a:pt x="575" y="10"/>
                    <a:pt x="575" y="10"/>
                    <a:pt x="575" y="10"/>
                  </a:cubicBezTo>
                  <a:cubicBezTo>
                    <a:pt x="576" y="6"/>
                    <a:pt x="577" y="5"/>
                    <a:pt x="583" y="5"/>
                  </a:cubicBezTo>
                  <a:cubicBezTo>
                    <a:pt x="590" y="5"/>
                    <a:pt x="590" y="5"/>
                    <a:pt x="590" y="5"/>
                  </a:cubicBezTo>
                  <a:cubicBezTo>
                    <a:pt x="590" y="32"/>
                    <a:pt x="590" y="32"/>
                    <a:pt x="590" y="32"/>
                  </a:cubicBezTo>
                  <a:cubicBezTo>
                    <a:pt x="590" y="39"/>
                    <a:pt x="589" y="40"/>
                    <a:pt x="583" y="40"/>
                  </a:cubicBezTo>
                  <a:cubicBezTo>
                    <a:pt x="583" y="42"/>
                    <a:pt x="583" y="42"/>
                    <a:pt x="583" y="42"/>
                  </a:cubicBezTo>
                  <a:cubicBezTo>
                    <a:pt x="605" y="42"/>
                    <a:pt x="605" y="42"/>
                    <a:pt x="605" y="42"/>
                  </a:cubicBezTo>
                  <a:cubicBezTo>
                    <a:pt x="605" y="40"/>
                    <a:pt x="605" y="40"/>
                    <a:pt x="605" y="40"/>
                  </a:cubicBezTo>
                  <a:cubicBezTo>
                    <a:pt x="599" y="40"/>
                    <a:pt x="598" y="39"/>
                    <a:pt x="598" y="32"/>
                  </a:cubicBezTo>
                  <a:cubicBezTo>
                    <a:pt x="598" y="5"/>
                    <a:pt x="598" y="5"/>
                    <a:pt x="598" y="5"/>
                  </a:cubicBezTo>
                  <a:cubicBezTo>
                    <a:pt x="605" y="5"/>
                    <a:pt x="605" y="5"/>
                    <a:pt x="605" y="5"/>
                  </a:cubicBezTo>
                  <a:cubicBezTo>
                    <a:pt x="611" y="5"/>
                    <a:pt x="612" y="6"/>
                    <a:pt x="613" y="10"/>
                  </a:cubicBezTo>
                  <a:cubicBezTo>
                    <a:pt x="613" y="11"/>
                    <a:pt x="613" y="11"/>
                    <a:pt x="613" y="11"/>
                  </a:cubicBezTo>
                  <a:cubicBezTo>
                    <a:pt x="615" y="11"/>
                    <a:pt x="615" y="11"/>
                    <a:pt x="615" y="11"/>
                  </a:cubicBezTo>
                  <a:lnTo>
                    <a:pt x="614" y="2"/>
                  </a:lnTo>
                  <a:close/>
                  <a:moveTo>
                    <a:pt x="540" y="40"/>
                  </a:moveTo>
                  <a:cubicBezTo>
                    <a:pt x="542" y="40"/>
                    <a:pt x="545" y="43"/>
                    <a:pt x="551" y="43"/>
                  </a:cubicBezTo>
                  <a:cubicBezTo>
                    <a:pt x="557" y="43"/>
                    <a:pt x="564" y="38"/>
                    <a:pt x="564" y="31"/>
                  </a:cubicBezTo>
                  <a:cubicBezTo>
                    <a:pt x="564" y="26"/>
                    <a:pt x="560" y="21"/>
                    <a:pt x="555" y="19"/>
                  </a:cubicBezTo>
                  <a:cubicBezTo>
                    <a:pt x="549" y="16"/>
                    <a:pt x="549" y="16"/>
                    <a:pt x="549" y="16"/>
                  </a:cubicBezTo>
                  <a:cubicBezTo>
                    <a:pt x="545" y="14"/>
                    <a:pt x="543" y="11"/>
                    <a:pt x="543" y="9"/>
                  </a:cubicBezTo>
                  <a:cubicBezTo>
                    <a:pt x="543" y="5"/>
                    <a:pt x="546" y="3"/>
                    <a:pt x="549" y="3"/>
                  </a:cubicBezTo>
                  <a:cubicBezTo>
                    <a:pt x="556" y="3"/>
                    <a:pt x="558" y="10"/>
                    <a:pt x="559" y="15"/>
                  </a:cubicBezTo>
                  <a:cubicBezTo>
                    <a:pt x="560" y="15"/>
                    <a:pt x="560" y="15"/>
                    <a:pt x="560" y="15"/>
                  </a:cubicBezTo>
                  <a:cubicBezTo>
                    <a:pt x="560" y="0"/>
                    <a:pt x="560" y="0"/>
                    <a:pt x="560" y="0"/>
                  </a:cubicBezTo>
                  <a:cubicBezTo>
                    <a:pt x="559" y="0"/>
                    <a:pt x="559" y="0"/>
                    <a:pt x="559" y="0"/>
                  </a:cubicBezTo>
                  <a:cubicBezTo>
                    <a:pt x="558" y="2"/>
                    <a:pt x="557" y="3"/>
                    <a:pt x="557" y="3"/>
                  </a:cubicBezTo>
                  <a:cubicBezTo>
                    <a:pt x="555" y="2"/>
                    <a:pt x="552" y="1"/>
                    <a:pt x="548" y="1"/>
                  </a:cubicBezTo>
                  <a:cubicBezTo>
                    <a:pt x="542" y="1"/>
                    <a:pt x="537" y="5"/>
                    <a:pt x="537" y="11"/>
                  </a:cubicBezTo>
                  <a:cubicBezTo>
                    <a:pt x="537" y="17"/>
                    <a:pt x="540" y="20"/>
                    <a:pt x="546" y="23"/>
                  </a:cubicBezTo>
                  <a:cubicBezTo>
                    <a:pt x="552" y="27"/>
                    <a:pt x="552" y="27"/>
                    <a:pt x="552" y="27"/>
                  </a:cubicBezTo>
                  <a:cubicBezTo>
                    <a:pt x="555" y="28"/>
                    <a:pt x="557" y="31"/>
                    <a:pt x="557" y="33"/>
                  </a:cubicBezTo>
                  <a:cubicBezTo>
                    <a:pt x="557" y="38"/>
                    <a:pt x="554" y="40"/>
                    <a:pt x="551" y="40"/>
                  </a:cubicBezTo>
                  <a:cubicBezTo>
                    <a:pt x="545" y="40"/>
                    <a:pt x="539" y="36"/>
                    <a:pt x="538" y="28"/>
                  </a:cubicBezTo>
                  <a:cubicBezTo>
                    <a:pt x="536" y="28"/>
                    <a:pt x="536" y="28"/>
                    <a:pt x="536" y="28"/>
                  </a:cubicBezTo>
                  <a:cubicBezTo>
                    <a:pt x="536" y="43"/>
                    <a:pt x="536" y="43"/>
                    <a:pt x="536" y="43"/>
                  </a:cubicBezTo>
                  <a:cubicBezTo>
                    <a:pt x="538" y="43"/>
                    <a:pt x="538" y="43"/>
                    <a:pt x="538" y="43"/>
                  </a:cubicBezTo>
                  <a:cubicBezTo>
                    <a:pt x="538" y="42"/>
                    <a:pt x="539" y="41"/>
                    <a:pt x="540" y="40"/>
                  </a:cubicBezTo>
                  <a:moveTo>
                    <a:pt x="517" y="22"/>
                  </a:moveTo>
                  <a:cubicBezTo>
                    <a:pt x="517" y="30"/>
                    <a:pt x="513" y="40"/>
                    <a:pt x="504" y="40"/>
                  </a:cubicBezTo>
                  <a:cubicBezTo>
                    <a:pt x="494" y="40"/>
                    <a:pt x="490" y="30"/>
                    <a:pt x="490" y="22"/>
                  </a:cubicBezTo>
                  <a:cubicBezTo>
                    <a:pt x="490" y="14"/>
                    <a:pt x="494" y="4"/>
                    <a:pt x="504" y="4"/>
                  </a:cubicBezTo>
                  <a:cubicBezTo>
                    <a:pt x="513" y="4"/>
                    <a:pt x="517" y="14"/>
                    <a:pt x="517" y="22"/>
                  </a:cubicBezTo>
                  <a:moveTo>
                    <a:pt x="526" y="22"/>
                  </a:moveTo>
                  <a:cubicBezTo>
                    <a:pt x="526" y="10"/>
                    <a:pt x="516" y="1"/>
                    <a:pt x="504" y="1"/>
                  </a:cubicBezTo>
                  <a:cubicBezTo>
                    <a:pt x="491" y="1"/>
                    <a:pt x="481" y="10"/>
                    <a:pt x="481" y="22"/>
                  </a:cubicBezTo>
                  <a:cubicBezTo>
                    <a:pt x="481" y="34"/>
                    <a:pt x="491" y="43"/>
                    <a:pt x="504" y="43"/>
                  </a:cubicBezTo>
                  <a:cubicBezTo>
                    <a:pt x="516" y="43"/>
                    <a:pt x="526" y="34"/>
                    <a:pt x="526" y="22"/>
                  </a:cubicBezTo>
                  <a:moveTo>
                    <a:pt x="477" y="4"/>
                  </a:moveTo>
                  <a:cubicBezTo>
                    <a:pt x="477" y="2"/>
                    <a:pt x="477" y="2"/>
                    <a:pt x="477" y="2"/>
                  </a:cubicBezTo>
                  <a:cubicBezTo>
                    <a:pt x="461" y="2"/>
                    <a:pt x="461" y="2"/>
                    <a:pt x="461" y="2"/>
                  </a:cubicBezTo>
                  <a:cubicBezTo>
                    <a:pt x="461" y="4"/>
                    <a:pt x="461" y="4"/>
                    <a:pt x="461" y="4"/>
                  </a:cubicBezTo>
                  <a:cubicBezTo>
                    <a:pt x="466" y="4"/>
                    <a:pt x="467" y="5"/>
                    <a:pt x="466" y="9"/>
                  </a:cubicBezTo>
                  <a:cubicBezTo>
                    <a:pt x="456" y="31"/>
                    <a:pt x="456" y="31"/>
                    <a:pt x="456" y="31"/>
                  </a:cubicBezTo>
                  <a:cubicBezTo>
                    <a:pt x="447" y="9"/>
                    <a:pt x="447" y="9"/>
                    <a:pt x="447" y="9"/>
                  </a:cubicBezTo>
                  <a:cubicBezTo>
                    <a:pt x="445" y="5"/>
                    <a:pt x="446" y="4"/>
                    <a:pt x="452" y="4"/>
                  </a:cubicBezTo>
                  <a:cubicBezTo>
                    <a:pt x="452" y="2"/>
                    <a:pt x="452" y="2"/>
                    <a:pt x="452" y="2"/>
                  </a:cubicBezTo>
                  <a:cubicBezTo>
                    <a:pt x="430" y="2"/>
                    <a:pt x="430" y="2"/>
                    <a:pt x="430" y="2"/>
                  </a:cubicBezTo>
                  <a:cubicBezTo>
                    <a:pt x="430" y="4"/>
                    <a:pt x="430" y="4"/>
                    <a:pt x="430" y="4"/>
                  </a:cubicBezTo>
                  <a:cubicBezTo>
                    <a:pt x="435" y="4"/>
                    <a:pt x="436" y="5"/>
                    <a:pt x="438" y="10"/>
                  </a:cubicBezTo>
                  <a:cubicBezTo>
                    <a:pt x="453" y="43"/>
                    <a:pt x="453" y="43"/>
                    <a:pt x="453" y="43"/>
                  </a:cubicBezTo>
                  <a:cubicBezTo>
                    <a:pt x="454" y="43"/>
                    <a:pt x="454" y="43"/>
                    <a:pt x="454" y="43"/>
                  </a:cubicBezTo>
                  <a:cubicBezTo>
                    <a:pt x="469" y="10"/>
                    <a:pt x="469" y="10"/>
                    <a:pt x="469" y="10"/>
                  </a:cubicBezTo>
                  <a:cubicBezTo>
                    <a:pt x="471" y="5"/>
                    <a:pt x="472" y="4"/>
                    <a:pt x="477" y="4"/>
                  </a:cubicBezTo>
                  <a:moveTo>
                    <a:pt x="416" y="11"/>
                  </a:moveTo>
                  <a:cubicBezTo>
                    <a:pt x="416" y="26"/>
                    <a:pt x="416" y="26"/>
                    <a:pt x="416" y="26"/>
                  </a:cubicBezTo>
                  <a:cubicBezTo>
                    <a:pt x="416" y="35"/>
                    <a:pt x="412" y="39"/>
                    <a:pt x="406" y="39"/>
                  </a:cubicBezTo>
                  <a:cubicBezTo>
                    <a:pt x="400" y="39"/>
                    <a:pt x="396" y="35"/>
                    <a:pt x="396" y="26"/>
                  </a:cubicBezTo>
                  <a:cubicBezTo>
                    <a:pt x="396" y="11"/>
                    <a:pt x="396" y="11"/>
                    <a:pt x="396" y="11"/>
                  </a:cubicBezTo>
                  <a:cubicBezTo>
                    <a:pt x="396" y="5"/>
                    <a:pt x="396" y="4"/>
                    <a:pt x="402" y="4"/>
                  </a:cubicBezTo>
                  <a:cubicBezTo>
                    <a:pt x="402" y="2"/>
                    <a:pt x="402" y="2"/>
                    <a:pt x="402" y="2"/>
                  </a:cubicBezTo>
                  <a:cubicBezTo>
                    <a:pt x="381" y="2"/>
                    <a:pt x="381" y="2"/>
                    <a:pt x="381" y="2"/>
                  </a:cubicBezTo>
                  <a:cubicBezTo>
                    <a:pt x="381" y="4"/>
                    <a:pt x="381" y="4"/>
                    <a:pt x="381" y="4"/>
                  </a:cubicBezTo>
                  <a:cubicBezTo>
                    <a:pt x="386" y="4"/>
                    <a:pt x="387" y="5"/>
                    <a:pt x="387" y="11"/>
                  </a:cubicBezTo>
                  <a:cubicBezTo>
                    <a:pt x="387" y="27"/>
                    <a:pt x="387" y="27"/>
                    <a:pt x="387" y="27"/>
                  </a:cubicBezTo>
                  <a:cubicBezTo>
                    <a:pt x="387" y="38"/>
                    <a:pt x="394" y="43"/>
                    <a:pt x="403" y="43"/>
                  </a:cubicBezTo>
                  <a:cubicBezTo>
                    <a:pt x="412" y="43"/>
                    <a:pt x="419" y="38"/>
                    <a:pt x="419" y="27"/>
                  </a:cubicBezTo>
                  <a:cubicBezTo>
                    <a:pt x="419" y="11"/>
                    <a:pt x="419" y="11"/>
                    <a:pt x="419" y="11"/>
                  </a:cubicBezTo>
                  <a:cubicBezTo>
                    <a:pt x="419" y="5"/>
                    <a:pt x="420" y="4"/>
                    <a:pt x="426" y="4"/>
                  </a:cubicBezTo>
                  <a:cubicBezTo>
                    <a:pt x="426" y="2"/>
                    <a:pt x="426" y="2"/>
                    <a:pt x="426" y="2"/>
                  </a:cubicBezTo>
                  <a:cubicBezTo>
                    <a:pt x="409" y="2"/>
                    <a:pt x="409" y="2"/>
                    <a:pt x="409" y="2"/>
                  </a:cubicBezTo>
                  <a:cubicBezTo>
                    <a:pt x="409" y="4"/>
                    <a:pt x="409" y="4"/>
                    <a:pt x="409" y="4"/>
                  </a:cubicBezTo>
                  <a:cubicBezTo>
                    <a:pt x="415" y="4"/>
                    <a:pt x="416" y="5"/>
                    <a:pt x="416" y="11"/>
                  </a:cubicBezTo>
                  <a:moveTo>
                    <a:pt x="334" y="42"/>
                  </a:moveTo>
                  <a:cubicBezTo>
                    <a:pt x="371" y="42"/>
                    <a:pt x="371" y="42"/>
                    <a:pt x="371" y="42"/>
                  </a:cubicBezTo>
                  <a:cubicBezTo>
                    <a:pt x="371" y="33"/>
                    <a:pt x="371" y="33"/>
                    <a:pt x="371" y="33"/>
                  </a:cubicBezTo>
                  <a:cubicBezTo>
                    <a:pt x="369" y="33"/>
                    <a:pt x="369" y="33"/>
                    <a:pt x="369" y="33"/>
                  </a:cubicBezTo>
                  <a:cubicBezTo>
                    <a:pt x="369" y="34"/>
                    <a:pt x="369" y="34"/>
                    <a:pt x="369" y="34"/>
                  </a:cubicBezTo>
                  <a:cubicBezTo>
                    <a:pt x="368" y="37"/>
                    <a:pt x="367" y="39"/>
                    <a:pt x="361" y="39"/>
                  </a:cubicBezTo>
                  <a:cubicBezTo>
                    <a:pt x="355" y="39"/>
                    <a:pt x="355" y="39"/>
                    <a:pt x="355" y="39"/>
                  </a:cubicBezTo>
                  <a:cubicBezTo>
                    <a:pt x="349" y="39"/>
                    <a:pt x="348" y="38"/>
                    <a:pt x="348" y="31"/>
                  </a:cubicBezTo>
                  <a:cubicBezTo>
                    <a:pt x="348" y="22"/>
                    <a:pt x="348" y="22"/>
                    <a:pt x="348" y="22"/>
                  </a:cubicBezTo>
                  <a:cubicBezTo>
                    <a:pt x="352" y="22"/>
                    <a:pt x="352" y="22"/>
                    <a:pt x="352" y="22"/>
                  </a:cubicBezTo>
                  <a:cubicBezTo>
                    <a:pt x="359" y="22"/>
                    <a:pt x="360" y="23"/>
                    <a:pt x="360" y="29"/>
                  </a:cubicBezTo>
                  <a:cubicBezTo>
                    <a:pt x="362" y="29"/>
                    <a:pt x="362" y="29"/>
                    <a:pt x="362" y="29"/>
                  </a:cubicBezTo>
                  <a:cubicBezTo>
                    <a:pt x="362" y="13"/>
                    <a:pt x="362" y="13"/>
                    <a:pt x="362" y="13"/>
                  </a:cubicBezTo>
                  <a:cubicBezTo>
                    <a:pt x="360" y="13"/>
                    <a:pt x="360" y="13"/>
                    <a:pt x="360" y="13"/>
                  </a:cubicBezTo>
                  <a:cubicBezTo>
                    <a:pt x="360" y="18"/>
                    <a:pt x="359" y="19"/>
                    <a:pt x="352" y="19"/>
                  </a:cubicBezTo>
                  <a:cubicBezTo>
                    <a:pt x="348" y="19"/>
                    <a:pt x="348" y="19"/>
                    <a:pt x="348" y="19"/>
                  </a:cubicBezTo>
                  <a:cubicBezTo>
                    <a:pt x="348" y="5"/>
                    <a:pt x="348" y="5"/>
                    <a:pt x="348" y="5"/>
                  </a:cubicBezTo>
                  <a:cubicBezTo>
                    <a:pt x="359" y="5"/>
                    <a:pt x="359" y="5"/>
                    <a:pt x="359" y="5"/>
                  </a:cubicBezTo>
                  <a:cubicBezTo>
                    <a:pt x="365" y="5"/>
                    <a:pt x="366" y="6"/>
                    <a:pt x="367" y="10"/>
                  </a:cubicBezTo>
                  <a:cubicBezTo>
                    <a:pt x="367" y="11"/>
                    <a:pt x="367" y="11"/>
                    <a:pt x="367" y="11"/>
                  </a:cubicBezTo>
                  <a:cubicBezTo>
                    <a:pt x="369" y="11"/>
                    <a:pt x="369" y="11"/>
                    <a:pt x="369" y="11"/>
                  </a:cubicBezTo>
                  <a:cubicBezTo>
                    <a:pt x="368" y="2"/>
                    <a:pt x="368" y="2"/>
                    <a:pt x="368" y="2"/>
                  </a:cubicBezTo>
                  <a:cubicBezTo>
                    <a:pt x="334" y="2"/>
                    <a:pt x="334" y="2"/>
                    <a:pt x="334" y="2"/>
                  </a:cubicBezTo>
                  <a:cubicBezTo>
                    <a:pt x="334" y="4"/>
                    <a:pt x="334" y="4"/>
                    <a:pt x="334" y="4"/>
                  </a:cubicBezTo>
                  <a:cubicBezTo>
                    <a:pt x="339" y="4"/>
                    <a:pt x="340" y="5"/>
                    <a:pt x="340" y="11"/>
                  </a:cubicBezTo>
                  <a:cubicBezTo>
                    <a:pt x="340" y="32"/>
                    <a:pt x="340" y="32"/>
                    <a:pt x="340" y="32"/>
                  </a:cubicBezTo>
                  <a:cubicBezTo>
                    <a:pt x="340" y="39"/>
                    <a:pt x="339" y="40"/>
                    <a:pt x="334" y="40"/>
                  </a:cubicBezTo>
                  <a:lnTo>
                    <a:pt x="334" y="42"/>
                  </a:lnTo>
                  <a:close/>
                  <a:moveTo>
                    <a:pt x="315" y="28"/>
                  </a:moveTo>
                  <a:cubicBezTo>
                    <a:pt x="292" y="2"/>
                    <a:pt x="292" y="2"/>
                    <a:pt x="292" y="2"/>
                  </a:cubicBezTo>
                  <a:cubicBezTo>
                    <a:pt x="279" y="2"/>
                    <a:pt x="279" y="2"/>
                    <a:pt x="279" y="2"/>
                  </a:cubicBezTo>
                  <a:cubicBezTo>
                    <a:pt x="279" y="4"/>
                    <a:pt x="279" y="4"/>
                    <a:pt x="279" y="4"/>
                  </a:cubicBezTo>
                  <a:cubicBezTo>
                    <a:pt x="284" y="4"/>
                    <a:pt x="285" y="5"/>
                    <a:pt x="285" y="11"/>
                  </a:cubicBezTo>
                  <a:cubicBezTo>
                    <a:pt x="285" y="32"/>
                    <a:pt x="285" y="32"/>
                    <a:pt x="285" y="32"/>
                  </a:cubicBezTo>
                  <a:cubicBezTo>
                    <a:pt x="285" y="39"/>
                    <a:pt x="284" y="40"/>
                    <a:pt x="279" y="40"/>
                  </a:cubicBezTo>
                  <a:cubicBezTo>
                    <a:pt x="279" y="42"/>
                    <a:pt x="279" y="42"/>
                    <a:pt x="279" y="42"/>
                  </a:cubicBezTo>
                  <a:cubicBezTo>
                    <a:pt x="295" y="42"/>
                    <a:pt x="295" y="42"/>
                    <a:pt x="295" y="42"/>
                  </a:cubicBezTo>
                  <a:cubicBezTo>
                    <a:pt x="295" y="40"/>
                    <a:pt x="295" y="40"/>
                    <a:pt x="295" y="40"/>
                  </a:cubicBezTo>
                  <a:cubicBezTo>
                    <a:pt x="289" y="40"/>
                    <a:pt x="288" y="39"/>
                    <a:pt x="288" y="32"/>
                  </a:cubicBezTo>
                  <a:cubicBezTo>
                    <a:pt x="288" y="10"/>
                    <a:pt x="288" y="10"/>
                    <a:pt x="288" y="10"/>
                  </a:cubicBezTo>
                  <a:cubicBezTo>
                    <a:pt x="316" y="43"/>
                    <a:pt x="316" y="43"/>
                    <a:pt x="316" y="43"/>
                  </a:cubicBezTo>
                  <a:cubicBezTo>
                    <a:pt x="318" y="43"/>
                    <a:pt x="318" y="43"/>
                    <a:pt x="318" y="43"/>
                  </a:cubicBezTo>
                  <a:cubicBezTo>
                    <a:pt x="318" y="11"/>
                    <a:pt x="318" y="11"/>
                    <a:pt x="318" y="11"/>
                  </a:cubicBezTo>
                  <a:cubicBezTo>
                    <a:pt x="318" y="5"/>
                    <a:pt x="318" y="4"/>
                    <a:pt x="324" y="4"/>
                  </a:cubicBezTo>
                  <a:cubicBezTo>
                    <a:pt x="324" y="2"/>
                    <a:pt x="324" y="2"/>
                    <a:pt x="324" y="2"/>
                  </a:cubicBezTo>
                  <a:cubicBezTo>
                    <a:pt x="308" y="2"/>
                    <a:pt x="308" y="2"/>
                    <a:pt x="308" y="2"/>
                  </a:cubicBezTo>
                  <a:cubicBezTo>
                    <a:pt x="308" y="4"/>
                    <a:pt x="308" y="4"/>
                    <a:pt x="308" y="4"/>
                  </a:cubicBezTo>
                  <a:cubicBezTo>
                    <a:pt x="314" y="4"/>
                    <a:pt x="315" y="5"/>
                    <a:pt x="315" y="11"/>
                  </a:cubicBezTo>
                  <a:lnTo>
                    <a:pt x="315" y="28"/>
                  </a:lnTo>
                  <a:close/>
                  <a:moveTo>
                    <a:pt x="262" y="22"/>
                  </a:moveTo>
                  <a:cubicBezTo>
                    <a:pt x="262" y="30"/>
                    <a:pt x="258" y="40"/>
                    <a:pt x="248" y="40"/>
                  </a:cubicBezTo>
                  <a:cubicBezTo>
                    <a:pt x="239" y="40"/>
                    <a:pt x="235" y="30"/>
                    <a:pt x="235" y="22"/>
                  </a:cubicBezTo>
                  <a:cubicBezTo>
                    <a:pt x="235" y="14"/>
                    <a:pt x="239" y="4"/>
                    <a:pt x="248" y="4"/>
                  </a:cubicBezTo>
                  <a:cubicBezTo>
                    <a:pt x="258" y="4"/>
                    <a:pt x="262" y="14"/>
                    <a:pt x="262" y="22"/>
                  </a:cubicBezTo>
                  <a:moveTo>
                    <a:pt x="271" y="22"/>
                  </a:moveTo>
                  <a:cubicBezTo>
                    <a:pt x="271" y="10"/>
                    <a:pt x="261" y="1"/>
                    <a:pt x="248" y="1"/>
                  </a:cubicBezTo>
                  <a:cubicBezTo>
                    <a:pt x="236" y="1"/>
                    <a:pt x="226" y="10"/>
                    <a:pt x="226" y="22"/>
                  </a:cubicBezTo>
                  <a:cubicBezTo>
                    <a:pt x="226" y="34"/>
                    <a:pt x="236" y="43"/>
                    <a:pt x="248" y="43"/>
                  </a:cubicBezTo>
                  <a:cubicBezTo>
                    <a:pt x="261" y="43"/>
                    <a:pt x="271" y="34"/>
                    <a:pt x="271" y="22"/>
                  </a:cubicBezTo>
                  <a:moveTo>
                    <a:pt x="215" y="42"/>
                  </a:moveTo>
                  <a:cubicBezTo>
                    <a:pt x="215" y="40"/>
                    <a:pt x="215" y="40"/>
                    <a:pt x="215" y="40"/>
                  </a:cubicBezTo>
                  <a:cubicBezTo>
                    <a:pt x="210" y="40"/>
                    <a:pt x="209" y="39"/>
                    <a:pt x="209" y="32"/>
                  </a:cubicBezTo>
                  <a:cubicBezTo>
                    <a:pt x="209" y="11"/>
                    <a:pt x="209" y="11"/>
                    <a:pt x="209" y="11"/>
                  </a:cubicBezTo>
                  <a:cubicBezTo>
                    <a:pt x="209" y="5"/>
                    <a:pt x="210" y="4"/>
                    <a:pt x="215" y="4"/>
                  </a:cubicBezTo>
                  <a:cubicBezTo>
                    <a:pt x="215" y="2"/>
                    <a:pt x="215" y="2"/>
                    <a:pt x="215" y="2"/>
                  </a:cubicBezTo>
                  <a:cubicBezTo>
                    <a:pt x="194" y="2"/>
                    <a:pt x="194" y="2"/>
                    <a:pt x="194" y="2"/>
                  </a:cubicBezTo>
                  <a:cubicBezTo>
                    <a:pt x="194" y="4"/>
                    <a:pt x="194" y="4"/>
                    <a:pt x="194" y="4"/>
                  </a:cubicBezTo>
                  <a:cubicBezTo>
                    <a:pt x="200" y="4"/>
                    <a:pt x="200" y="5"/>
                    <a:pt x="200" y="11"/>
                  </a:cubicBezTo>
                  <a:cubicBezTo>
                    <a:pt x="200" y="32"/>
                    <a:pt x="200" y="32"/>
                    <a:pt x="200" y="32"/>
                  </a:cubicBezTo>
                  <a:cubicBezTo>
                    <a:pt x="200" y="39"/>
                    <a:pt x="200" y="40"/>
                    <a:pt x="194" y="40"/>
                  </a:cubicBezTo>
                  <a:cubicBezTo>
                    <a:pt x="194" y="42"/>
                    <a:pt x="194" y="42"/>
                    <a:pt x="194" y="42"/>
                  </a:cubicBezTo>
                  <a:lnTo>
                    <a:pt x="215" y="42"/>
                  </a:lnTo>
                  <a:close/>
                  <a:moveTo>
                    <a:pt x="183" y="2"/>
                  </a:moveTo>
                  <a:cubicBezTo>
                    <a:pt x="142" y="2"/>
                    <a:pt x="142" y="2"/>
                    <a:pt x="142" y="2"/>
                  </a:cubicBezTo>
                  <a:cubicBezTo>
                    <a:pt x="141" y="11"/>
                    <a:pt x="141" y="11"/>
                    <a:pt x="141" y="11"/>
                  </a:cubicBezTo>
                  <a:cubicBezTo>
                    <a:pt x="143" y="11"/>
                    <a:pt x="143" y="11"/>
                    <a:pt x="143" y="11"/>
                  </a:cubicBezTo>
                  <a:cubicBezTo>
                    <a:pt x="144" y="10"/>
                    <a:pt x="144" y="10"/>
                    <a:pt x="144" y="10"/>
                  </a:cubicBezTo>
                  <a:cubicBezTo>
                    <a:pt x="145" y="6"/>
                    <a:pt x="145" y="5"/>
                    <a:pt x="152" y="5"/>
                  </a:cubicBezTo>
                  <a:cubicBezTo>
                    <a:pt x="158" y="5"/>
                    <a:pt x="158" y="5"/>
                    <a:pt x="158" y="5"/>
                  </a:cubicBezTo>
                  <a:cubicBezTo>
                    <a:pt x="158" y="32"/>
                    <a:pt x="158" y="32"/>
                    <a:pt x="158" y="32"/>
                  </a:cubicBezTo>
                  <a:cubicBezTo>
                    <a:pt x="158" y="39"/>
                    <a:pt x="157" y="40"/>
                    <a:pt x="152" y="40"/>
                  </a:cubicBezTo>
                  <a:cubicBezTo>
                    <a:pt x="152" y="42"/>
                    <a:pt x="152" y="42"/>
                    <a:pt x="152" y="42"/>
                  </a:cubicBezTo>
                  <a:cubicBezTo>
                    <a:pt x="173" y="42"/>
                    <a:pt x="173" y="42"/>
                    <a:pt x="173" y="42"/>
                  </a:cubicBezTo>
                  <a:cubicBezTo>
                    <a:pt x="173" y="40"/>
                    <a:pt x="173" y="40"/>
                    <a:pt x="173" y="40"/>
                  </a:cubicBezTo>
                  <a:cubicBezTo>
                    <a:pt x="168" y="40"/>
                    <a:pt x="167" y="39"/>
                    <a:pt x="167" y="32"/>
                  </a:cubicBezTo>
                  <a:cubicBezTo>
                    <a:pt x="167" y="5"/>
                    <a:pt x="167" y="5"/>
                    <a:pt x="167" y="5"/>
                  </a:cubicBezTo>
                  <a:cubicBezTo>
                    <a:pt x="173" y="5"/>
                    <a:pt x="173" y="5"/>
                    <a:pt x="173" y="5"/>
                  </a:cubicBezTo>
                  <a:cubicBezTo>
                    <a:pt x="180" y="5"/>
                    <a:pt x="180" y="6"/>
                    <a:pt x="181" y="10"/>
                  </a:cubicBezTo>
                  <a:cubicBezTo>
                    <a:pt x="182" y="11"/>
                    <a:pt x="182" y="11"/>
                    <a:pt x="182" y="11"/>
                  </a:cubicBezTo>
                  <a:cubicBezTo>
                    <a:pt x="183" y="11"/>
                    <a:pt x="183" y="11"/>
                    <a:pt x="183" y="11"/>
                  </a:cubicBezTo>
                  <a:lnTo>
                    <a:pt x="183" y="2"/>
                  </a:lnTo>
                  <a:close/>
                  <a:moveTo>
                    <a:pt x="103" y="11"/>
                  </a:moveTo>
                  <a:cubicBezTo>
                    <a:pt x="103" y="32"/>
                    <a:pt x="103" y="32"/>
                    <a:pt x="103" y="32"/>
                  </a:cubicBezTo>
                  <a:cubicBezTo>
                    <a:pt x="103" y="39"/>
                    <a:pt x="102" y="40"/>
                    <a:pt x="96" y="40"/>
                  </a:cubicBezTo>
                  <a:cubicBezTo>
                    <a:pt x="96" y="42"/>
                    <a:pt x="96" y="42"/>
                    <a:pt x="96" y="42"/>
                  </a:cubicBezTo>
                  <a:cubicBezTo>
                    <a:pt x="135" y="42"/>
                    <a:pt x="135" y="42"/>
                    <a:pt x="135" y="42"/>
                  </a:cubicBezTo>
                  <a:cubicBezTo>
                    <a:pt x="135" y="33"/>
                    <a:pt x="135" y="33"/>
                    <a:pt x="135" y="33"/>
                  </a:cubicBezTo>
                  <a:cubicBezTo>
                    <a:pt x="133" y="33"/>
                    <a:pt x="133" y="33"/>
                    <a:pt x="133" y="33"/>
                  </a:cubicBezTo>
                  <a:cubicBezTo>
                    <a:pt x="133" y="34"/>
                    <a:pt x="133" y="34"/>
                    <a:pt x="133" y="34"/>
                  </a:cubicBezTo>
                  <a:cubicBezTo>
                    <a:pt x="132" y="37"/>
                    <a:pt x="131" y="39"/>
                    <a:pt x="125" y="39"/>
                  </a:cubicBezTo>
                  <a:cubicBezTo>
                    <a:pt x="117" y="39"/>
                    <a:pt x="117" y="39"/>
                    <a:pt x="117" y="39"/>
                  </a:cubicBezTo>
                  <a:cubicBezTo>
                    <a:pt x="112" y="39"/>
                    <a:pt x="111" y="38"/>
                    <a:pt x="111" y="31"/>
                  </a:cubicBezTo>
                  <a:cubicBezTo>
                    <a:pt x="111" y="11"/>
                    <a:pt x="111" y="11"/>
                    <a:pt x="111" y="11"/>
                  </a:cubicBezTo>
                  <a:cubicBezTo>
                    <a:pt x="111" y="5"/>
                    <a:pt x="112" y="4"/>
                    <a:pt x="117" y="4"/>
                  </a:cubicBezTo>
                  <a:cubicBezTo>
                    <a:pt x="117" y="2"/>
                    <a:pt x="117" y="2"/>
                    <a:pt x="117" y="2"/>
                  </a:cubicBezTo>
                  <a:cubicBezTo>
                    <a:pt x="96" y="2"/>
                    <a:pt x="96" y="2"/>
                    <a:pt x="96" y="2"/>
                  </a:cubicBezTo>
                  <a:cubicBezTo>
                    <a:pt x="96" y="4"/>
                    <a:pt x="96" y="4"/>
                    <a:pt x="96" y="4"/>
                  </a:cubicBezTo>
                  <a:cubicBezTo>
                    <a:pt x="102" y="4"/>
                    <a:pt x="103" y="5"/>
                    <a:pt x="103" y="11"/>
                  </a:cubicBezTo>
                  <a:moveTo>
                    <a:pt x="70" y="26"/>
                  </a:moveTo>
                  <a:cubicBezTo>
                    <a:pt x="60" y="26"/>
                    <a:pt x="60" y="26"/>
                    <a:pt x="60" y="26"/>
                  </a:cubicBezTo>
                  <a:cubicBezTo>
                    <a:pt x="65" y="13"/>
                    <a:pt x="65" y="13"/>
                    <a:pt x="65" y="13"/>
                  </a:cubicBezTo>
                  <a:lnTo>
                    <a:pt x="70" y="26"/>
                  </a:lnTo>
                  <a:close/>
                  <a:moveTo>
                    <a:pt x="58" y="29"/>
                  </a:moveTo>
                  <a:cubicBezTo>
                    <a:pt x="72" y="29"/>
                    <a:pt x="72" y="29"/>
                    <a:pt x="72" y="29"/>
                  </a:cubicBezTo>
                  <a:cubicBezTo>
                    <a:pt x="75" y="35"/>
                    <a:pt x="75" y="35"/>
                    <a:pt x="75" y="35"/>
                  </a:cubicBezTo>
                  <a:cubicBezTo>
                    <a:pt x="76" y="38"/>
                    <a:pt x="75" y="40"/>
                    <a:pt x="70" y="40"/>
                  </a:cubicBezTo>
                  <a:cubicBezTo>
                    <a:pt x="70" y="42"/>
                    <a:pt x="70" y="42"/>
                    <a:pt x="70" y="42"/>
                  </a:cubicBezTo>
                  <a:cubicBezTo>
                    <a:pt x="92" y="42"/>
                    <a:pt x="92" y="42"/>
                    <a:pt x="92" y="42"/>
                  </a:cubicBezTo>
                  <a:cubicBezTo>
                    <a:pt x="92" y="40"/>
                    <a:pt x="92" y="40"/>
                    <a:pt x="92" y="40"/>
                  </a:cubicBezTo>
                  <a:cubicBezTo>
                    <a:pt x="86" y="40"/>
                    <a:pt x="85" y="38"/>
                    <a:pt x="83" y="34"/>
                  </a:cubicBezTo>
                  <a:cubicBezTo>
                    <a:pt x="69" y="1"/>
                    <a:pt x="69" y="1"/>
                    <a:pt x="69" y="1"/>
                  </a:cubicBezTo>
                  <a:cubicBezTo>
                    <a:pt x="67" y="1"/>
                    <a:pt x="67" y="1"/>
                    <a:pt x="67" y="1"/>
                  </a:cubicBezTo>
                  <a:cubicBezTo>
                    <a:pt x="53" y="34"/>
                    <a:pt x="53" y="34"/>
                    <a:pt x="53" y="34"/>
                  </a:cubicBezTo>
                  <a:cubicBezTo>
                    <a:pt x="51" y="39"/>
                    <a:pt x="49" y="40"/>
                    <a:pt x="44" y="40"/>
                  </a:cubicBezTo>
                  <a:cubicBezTo>
                    <a:pt x="44" y="42"/>
                    <a:pt x="44" y="42"/>
                    <a:pt x="44" y="42"/>
                  </a:cubicBezTo>
                  <a:cubicBezTo>
                    <a:pt x="61" y="42"/>
                    <a:pt x="61" y="42"/>
                    <a:pt x="61" y="42"/>
                  </a:cubicBezTo>
                  <a:cubicBezTo>
                    <a:pt x="61" y="40"/>
                    <a:pt x="61" y="40"/>
                    <a:pt x="61" y="40"/>
                  </a:cubicBezTo>
                  <a:cubicBezTo>
                    <a:pt x="55" y="40"/>
                    <a:pt x="54" y="39"/>
                    <a:pt x="56" y="35"/>
                  </a:cubicBezTo>
                  <a:lnTo>
                    <a:pt x="58" y="29"/>
                  </a:lnTo>
                  <a:close/>
                  <a:moveTo>
                    <a:pt x="48" y="4"/>
                  </a:moveTo>
                  <a:cubicBezTo>
                    <a:pt x="48" y="2"/>
                    <a:pt x="48" y="2"/>
                    <a:pt x="48" y="2"/>
                  </a:cubicBezTo>
                  <a:cubicBezTo>
                    <a:pt x="31" y="2"/>
                    <a:pt x="31" y="2"/>
                    <a:pt x="31" y="2"/>
                  </a:cubicBezTo>
                  <a:cubicBezTo>
                    <a:pt x="31" y="4"/>
                    <a:pt x="31" y="4"/>
                    <a:pt x="31" y="4"/>
                  </a:cubicBezTo>
                  <a:cubicBezTo>
                    <a:pt x="37" y="4"/>
                    <a:pt x="38" y="5"/>
                    <a:pt x="36" y="9"/>
                  </a:cubicBezTo>
                  <a:cubicBezTo>
                    <a:pt x="27" y="31"/>
                    <a:pt x="27" y="31"/>
                    <a:pt x="27" y="31"/>
                  </a:cubicBezTo>
                  <a:cubicBezTo>
                    <a:pt x="17" y="9"/>
                    <a:pt x="17" y="9"/>
                    <a:pt x="17" y="9"/>
                  </a:cubicBezTo>
                  <a:cubicBezTo>
                    <a:pt x="16" y="5"/>
                    <a:pt x="17" y="4"/>
                    <a:pt x="22" y="4"/>
                  </a:cubicBezTo>
                  <a:cubicBezTo>
                    <a:pt x="22" y="2"/>
                    <a:pt x="22" y="2"/>
                    <a:pt x="22" y="2"/>
                  </a:cubicBezTo>
                  <a:cubicBezTo>
                    <a:pt x="0" y="2"/>
                    <a:pt x="0" y="2"/>
                    <a:pt x="0" y="2"/>
                  </a:cubicBezTo>
                  <a:cubicBezTo>
                    <a:pt x="0" y="4"/>
                    <a:pt x="0" y="4"/>
                    <a:pt x="0" y="4"/>
                  </a:cubicBezTo>
                  <a:cubicBezTo>
                    <a:pt x="6" y="4"/>
                    <a:pt x="7" y="5"/>
                    <a:pt x="9" y="10"/>
                  </a:cubicBezTo>
                  <a:cubicBezTo>
                    <a:pt x="23" y="43"/>
                    <a:pt x="23" y="43"/>
                    <a:pt x="23" y="43"/>
                  </a:cubicBezTo>
                  <a:cubicBezTo>
                    <a:pt x="25" y="43"/>
                    <a:pt x="25" y="43"/>
                    <a:pt x="25" y="43"/>
                  </a:cubicBezTo>
                  <a:cubicBezTo>
                    <a:pt x="39" y="10"/>
                    <a:pt x="39" y="10"/>
                    <a:pt x="39" y="10"/>
                  </a:cubicBezTo>
                  <a:cubicBezTo>
                    <a:pt x="41" y="5"/>
                    <a:pt x="43" y="4"/>
                    <a:pt x="48"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6" name="Freeform 21"/>
            <p:cNvSpPr>
              <a:spLocks noEditPoints="1"/>
            </p:cNvSpPr>
            <p:nvPr userDrawn="1"/>
          </p:nvSpPr>
          <p:spPr bwMode="auto">
            <a:xfrm>
              <a:off x="919163" y="682625"/>
              <a:ext cx="474663" cy="654050"/>
            </a:xfrm>
            <a:custGeom>
              <a:avLst/>
              <a:gdLst>
                <a:gd name="T0" fmla="*/ 203 w 276"/>
                <a:gd name="T1" fmla="*/ 347 h 380"/>
                <a:gd name="T2" fmla="*/ 178 w 276"/>
                <a:gd name="T3" fmla="*/ 210 h 380"/>
                <a:gd name="T4" fmla="*/ 124 w 276"/>
                <a:gd name="T5" fmla="*/ 238 h 380"/>
                <a:gd name="T6" fmla="*/ 67 w 276"/>
                <a:gd name="T7" fmla="*/ 262 h 380"/>
                <a:gd name="T8" fmla="*/ 54 w 276"/>
                <a:gd name="T9" fmla="*/ 278 h 380"/>
                <a:gd name="T10" fmla="*/ 68 w 276"/>
                <a:gd name="T11" fmla="*/ 294 h 380"/>
                <a:gd name="T12" fmla="*/ 81 w 276"/>
                <a:gd name="T13" fmla="*/ 300 h 380"/>
                <a:gd name="T14" fmla="*/ 104 w 276"/>
                <a:gd name="T15" fmla="*/ 299 h 380"/>
                <a:gd name="T16" fmla="*/ 144 w 276"/>
                <a:gd name="T17" fmla="*/ 284 h 380"/>
                <a:gd name="T18" fmla="*/ 157 w 276"/>
                <a:gd name="T19" fmla="*/ 248 h 380"/>
                <a:gd name="T20" fmla="*/ 28 w 276"/>
                <a:gd name="T21" fmla="*/ 325 h 380"/>
                <a:gd name="T22" fmla="*/ 70 w 276"/>
                <a:gd name="T23" fmla="*/ 367 h 380"/>
                <a:gd name="T24" fmla="*/ 75 w 276"/>
                <a:gd name="T25" fmla="*/ 313 h 380"/>
                <a:gd name="T26" fmla="*/ 37 w 276"/>
                <a:gd name="T27" fmla="*/ 309 h 380"/>
                <a:gd name="T28" fmla="*/ 18 w 276"/>
                <a:gd name="T29" fmla="*/ 326 h 380"/>
                <a:gd name="T30" fmla="*/ 61 w 276"/>
                <a:gd name="T31" fmla="*/ 43 h 380"/>
                <a:gd name="T32" fmla="*/ 49 w 276"/>
                <a:gd name="T33" fmla="*/ 32 h 380"/>
                <a:gd name="T34" fmla="*/ 38 w 276"/>
                <a:gd name="T35" fmla="*/ 30 h 380"/>
                <a:gd name="T36" fmla="*/ 46 w 276"/>
                <a:gd name="T37" fmla="*/ 52 h 380"/>
                <a:gd name="T38" fmla="*/ 59 w 276"/>
                <a:gd name="T39" fmla="*/ 50 h 380"/>
                <a:gd name="T40" fmla="*/ 40 w 276"/>
                <a:gd name="T41" fmla="*/ 62 h 380"/>
                <a:gd name="T42" fmla="*/ 43 w 276"/>
                <a:gd name="T43" fmla="*/ 77 h 380"/>
                <a:gd name="T44" fmla="*/ 63 w 276"/>
                <a:gd name="T45" fmla="*/ 114 h 380"/>
                <a:gd name="T46" fmla="*/ 77 w 276"/>
                <a:gd name="T47" fmla="*/ 120 h 380"/>
                <a:gd name="T48" fmla="*/ 73 w 276"/>
                <a:gd name="T49" fmla="*/ 38 h 380"/>
                <a:gd name="T50" fmla="*/ 81 w 276"/>
                <a:gd name="T51" fmla="*/ 64 h 380"/>
                <a:gd name="T52" fmla="*/ 110 w 276"/>
                <a:gd name="T53" fmla="*/ 36 h 380"/>
                <a:gd name="T54" fmla="*/ 173 w 276"/>
                <a:gd name="T55" fmla="*/ 52 h 380"/>
                <a:gd name="T56" fmla="*/ 168 w 276"/>
                <a:gd name="T57" fmla="*/ 36 h 380"/>
                <a:gd name="T58" fmla="*/ 156 w 276"/>
                <a:gd name="T59" fmla="*/ 15 h 380"/>
                <a:gd name="T60" fmla="*/ 133 w 276"/>
                <a:gd name="T61" fmla="*/ 19 h 380"/>
                <a:gd name="T62" fmla="*/ 158 w 276"/>
                <a:gd name="T63" fmla="*/ 36 h 380"/>
                <a:gd name="T64" fmla="*/ 249 w 276"/>
                <a:gd name="T65" fmla="*/ 48 h 380"/>
                <a:gd name="T66" fmla="*/ 230 w 276"/>
                <a:gd name="T67" fmla="*/ 79 h 380"/>
                <a:gd name="T68" fmla="*/ 232 w 276"/>
                <a:gd name="T69" fmla="*/ 119 h 380"/>
                <a:gd name="T70" fmla="*/ 276 w 276"/>
                <a:gd name="T71" fmla="*/ 161 h 380"/>
                <a:gd name="T72" fmla="*/ 198 w 276"/>
                <a:gd name="T73" fmla="*/ 99 h 380"/>
                <a:gd name="T74" fmla="*/ 221 w 276"/>
                <a:gd name="T75" fmla="*/ 163 h 380"/>
                <a:gd name="T76" fmla="*/ 237 w 276"/>
                <a:gd name="T77" fmla="*/ 191 h 380"/>
                <a:gd name="T78" fmla="*/ 173 w 276"/>
                <a:gd name="T79" fmla="*/ 144 h 380"/>
                <a:gd name="T80" fmla="*/ 186 w 276"/>
                <a:gd name="T81" fmla="*/ 118 h 380"/>
                <a:gd name="T82" fmla="*/ 170 w 276"/>
                <a:gd name="T83" fmla="*/ 63 h 380"/>
                <a:gd name="T84" fmla="*/ 109 w 276"/>
                <a:gd name="T85" fmla="*/ 54 h 380"/>
                <a:gd name="T86" fmla="*/ 105 w 276"/>
                <a:gd name="T87" fmla="*/ 80 h 380"/>
                <a:gd name="T88" fmla="*/ 131 w 276"/>
                <a:gd name="T89" fmla="*/ 84 h 380"/>
                <a:gd name="T90" fmla="*/ 104 w 276"/>
                <a:gd name="T91" fmla="*/ 91 h 380"/>
                <a:gd name="T92" fmla="*/ 106 w 276"/>
                <a:gd name="T93" fmla="*/ 104 h 380"/>
                <a:gd name="T94" fmla="*/ 50 w 276"/>
                <a:gd name="T95" fmla="*/ 161 h 380"/>
                <a:gd name="T96" fmla="*/ 29 w 276"/>
                <a:gd name="T97" fmla="*/ 164 h 380"/>
                <a:gd name="T98" fmla="*/ 7 w 276"/>
                <a:gd name="T99" fmla="*/ 171 h 380"/>
                <a:gd name="T100" fmla="*/ 20 w 276"/>
                <a:gd name="T101" fmla="*/ 190 h 380"/>
                <a:gd name="T102" fmla="*/ 42 w 276"/>
                <a:gd name="T103" fmla="*/ 197 h 380"/>
                <a:gd name="T104" fmla="*/ 90 w 276"/>
                <a:gd name="T105" fmla="*/ 180 h 380"/>
                <a:gd name="T106" fmla="*/ 174 w 276"/>
                <a:gd name="T107" fmla="*/ 198 h 380"/>
                <a:gd name="T108" fmla="*/ 208 w 276"/>
                <a:gd name="T109" fmla="*/ 266 h 380"/>
                <a:gd name="T110" fmla="*/ 213 w 276"/>
                <a:gd name="T111" fmla="*/ 316 h 380"/>
                <a:gd name="T112" fmla="*/ 214 w 276"/>
                <a:gd name="T113" fmla="*/ 333 h 380"/>
                <a:gd name="T114" fmla="*/ 237 w 276"/>
                <a:gd name="T115" fmla="*/ 335 h 380"/>
                <a:gd name="T116" fmla="*/ 240 w 276"/>
                <a:gd name="T117" fmla="*/ 352 h 380"/>
                <a:gd name="T118" fmla="*/ 265 w 276"/>
                <a:gd name="T119" fmla="*/ 333 h 380"/>
                <a:gd name="T120" fmla="*/ 259 w 276"/>
                <a:gd name="T121" fmla="*/ 283 h 380"/>
                <a:gd name="T122" fmla="*/ 245 w 276"/>
                <a:gd name="T123" fmla="*/ 242 h 380"/>
                <a:gd name="T124" fmla="*/ 241 w 276"/>
                <a:gd name="T125" fmla="*/ 20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6" h="380">
                  <a:moveTo>
                    <a:pt x="75" y="352"/>
                  </a:moveTo>
                  <a:cubicBezTo>
                    <a:pt x="82" y="357"/>
                    <a:pt x="87" y="360"/>
                    <a:pt x="93" y="362"/>
                  </a:cubicBezTo>
                  <a:cubicBezTo>
                    <a:pt x="107" y="369"/>
                    <a:pt x="136" y="380"/>
                    <a:pt x="176" y="376"/>
                  </a:cubicBezTo>
                  <a:cubicBezTo>
                    <a:pt x="210" y="373"/>
                    <a:pt x="228" y="362"/>
                    <a:pt x="231" y="360"/>
                  </a:cubicBezTo>
                  <a:cubicBezTo>
                    <a:pt x="226" y="358"/>
                    <a:pt x="221" y="355"/>
                    <a:pt x="216" y="351"/>
                  </a:cubicBezTo>
                  <a:cubicBezTo>
                    <a:pt x="216" y="351"/>
                    <a:pt x="215" y="352"/>
                    <a:pt x="215" y="353"/>
                  </a:cubicBezTo>
                  <a:cubicBezTo>
                    <a:pt x="215" y="356"/>
                    <a:pt x="215" y="359"/>
                    <a:pt x="215" y="359"/>
                  </a:cubicBezTo>
                  <a:cubicBezTo>
                    <a:pt x="215" y="359"/>
                    <a:pt x="215" y="359"/>
                    <a:pt x="214" y="359"/>
                  </a:cubicBezTo>
                  <a:cubicBezTo>
                    <a:pt x="214" y="359"/>
                    <a:pt x="214" y="359"/>
                    <a:pt x="214" y="359"/>
                  </a:cubicBezTo>
                  <a:cubicBezTo>
                    <a:pt x="214" y="359"/>
                    <a:pt x="213" y="359"/>
                    <a:pt x="211" y="358"/>
                  </a:cubicBezTo>
                  <a:cubicBezTo>
                    <a:pt x="208" y="357"/>
                    <a:pt x="204" y="353"/>
                    <a:pt x="203" y="347"/>
                  </a:cubicBezTo>
                  <a:cubicBezTo>
                    <a:pt x="203" y="347"/>
                    <a:pt x="203" y="346"/>
                    <a:pt x="203" y="346"/>
                  </a:cubicBezTo>
                  <a:cubicBezTo>
                    <a:pt x="196" y="349"/>
                    <a:pt x="181" y="354"/>
                    <a:pt x="167" y="354"/>
                  </a:cubicBezTo>
                  <a:cubicBezTo>
                    <a:pt x="138" y="355"/>
                    <a:pt x="113" y="350"/>
                    <a:pt x="89" y="339"/>
                  </a:cubicBezTo>
                  <a:cubicBezTo>
                    <a:pt x="86" y="338"/>
                    <a:pt x="83" y="337"/>
                    <a:pt x="82" y="336"/>
                  </a:cubicBezTo>
                  <a:cubicBezTo>
                    <a:pt x="82" y="337"/>
                    <a:pt x="81" y="341"/>
                    <a:pt x="87" y="347"/>
                  </a:cubicBezTo>
                  <a:cubicBezTo>
                    <a:pt x="87" y="347"/>
                    <a:pt x="87" y="347"/>
                    <a:pt x="87" y="348"/>
                  </a:cubicBezTo>
                  <a:cubicBezTo>
                    <a:pt x="87" y="348"/>
                    <a:pt x="87" y="348"/>
                    <a:pt x="87" y="348"/>
                  </a:cubicBezTo>
                  <a:cubicBezTo>
                    <a:pt x="84" y="347"/>
                    <a:pt x="81" y="347"/>
                    <a:pt x="79" y="348"/>
                  </a:cubicBezTo>
                  <a:cubicBezTo>
                    <a:pt x="77" y="349"/>
                    <a:pt x="76" y="351"/>
                    <a:pt x="75" y="352"/>
                  </a:cubicBezTo>
                  <a:moveTo>
                    <a:pt x="179" y="210"/>
                  </a:moveTo>
                  <a:cubicBezTo>
                    <a:pt x="178" y="210"/>
                    <a:pt x="178" y="210"/>
                    <a:pt x="178" y="210"/>
                  </a:cubicBezTo>
                  <a:cubicBezTo>
                    <a:pt x="178" y="210"/>
                    <a:pt x="178" y="210"/>
                    <a:pt x="179" y="210"/>
                  </a:cubicBezTo>
                  <a:cubicBezTo>
                    <a:pt x="181" y="208"/>
                    <a:pt x="183" y="206"/>
                    <a:pt x="183" y="206"/>
                  </a:cubicBezTo>
                  <a:cubicBezTo>
                    <a:pt x="182" y="205"/>
                    <a:pt x="180" y="204"/>
                    <a:pt x="179" y="204"/>
                  </a:cubicBezTo>
                  <a:cubicBezTo>
                    <a:pt x="162" y="211"/>
                    <a:pt x="144" y="221"/>
                    <a:pt x="133" y="228"/>
                  </a:cubicBezTo>
                  <a:cubicBezTo>
                    <a:pt x="133" y="228"/>
                    <a:pt x="133" y="228"/>
                    <a:pt x="133" y="228"/>
                  </a:cubicBezTo>
                  <a:cubicBezTo>
                    <a:pt x="130" y="230"/>
                    <a:pt x="127" y="231"/>
                    <a:pt x="123" y="230"/>
                  </a:cubicBezTo>
                  <a:cubicBezTo>
                    <a:pt x="120" y="229"/>
                    <a:pt x="118" y="228"/>
                    <a:pt x="118" y="228"/>
                  </a:cubicBezTo>
                  <a:cubicBezTo>
                    <a:pt x="117" y="234"/>
                    <a:pt x="117" y="234"/>
                    <a:pt x="117" y="234"/>
                  </a:cubicBezTo>
                  <a:cubicBezTo>
                    <a:pt x="120" y="236"/>
                    <a:pt x="122" y="237"/>
                    <a:pt x="124" y="237"/>
                  </a:cubicBezTo>
                  <a:cubicBezTo>
                    <a:pt x="124" y="237"/>
                    <a:pt x="124" y="238"/>
                    <a:pt x="124" y="238"/>
                  </a:cubicBezTo>
                  <a:cubicBezTo>
                    <a:pt x="124" y="238"/>
                    <a:pt x="124" y="238"/>
                    <a:pt x="124" y="238"/>
                  </a:cubicBezTo>
                  <a:cubicBezTo>
                    <a:pt x="121" y="238"/>
                    <a:pt x="118" y="240"/>
                    <a:pt x="116" y="242"/>
                  </a:cubicBezTo>
                  <a:cubicBezTo>
                    <a:pt x="118" y="248"/>
                    <a:pt x="118" y="248"/>
                    <a:pt x="118" y="248"/>
                  </a:cubicBezTo>
                  <a:cubicBezTo>
                    <a:pt x="119" y="247"/>
                    <a:pt x="123" y="245"/>
                    <a:pt x="128" y="244"/>
                  </a:cubicBezTo>
                  <a:cubicBezTo>
                    <a:pt x="128" y="244"/>
                    <a:pt x="128" y="245"/>
                    <a:pt x="128" y="245"/>
                  </a:cubicBezTo>
                  <a:cubicBezTo>
                    <a:pt x="129" y="245"/>
                    <a:pt x="129" y="245"/>
                    <a:pt x="129" y="246"/>
                  </a:cubicBezTo>
                  <a:cubicBezTo>
                    <a:pt x="129" y="254"/>
                    <a:pt x="117" y="266"/>
                    <a:pt x="105" y="270"/>
                  </a:cubicBezTo>
                  <a:cubicBezTo>
                    <a:pt x="94" y="275"/>
                    <a:pt x="85" y="275"/>
                    <a:pt x="82" y="274"/>
                  </a:cubicBezTo>
                  <a:cubicBezTo>
                    <a:pt x="78" y="271"/>
                    <a:pt x="76" y="268"/>
                    <a:pt x="75" y="265"/>
                  </a:cubicBezTo>
                  <a:cubicBezTo>
                    <a:pt x="73" y="263"/>
                    <a:pt x="72" y="261"/>
                    <a:pt x="71" y="261"/>
                  </a:cubicBezTo>
                  <a:cubicBezTo>
                    <a:pt x="70" y="261"/>
                    <a:pt x="70" y="261"/>
                    <a:pt x="69" y="261"/>
                  </a:cubicBezTo>
                  <a:cubicBezTo>
                    <a:pt x="69" y="262"/>
                    <a:pt x="68" y="262"/>
                    <a:pt x="67" y="262"/>
                  </a:cubicBezTo>
                  <a:cubicBezTo>
                    <a:pt x="63" y="261"/>
                    <a:pt x="55" y="261"/>
                    <a:pt x="53" y="266"/>
                  </a:cubicBezTo>
                  <a:cubicBezTo>
                    <a:pt x="55" y="266"/>
                    <a:pt x="61" y="265"/>
                    <a:pt x="62" y="267"/>
                  </a:cubicBezTo>
                  <a:cubicBezTo>
                    <a:pt x="62" y="268"/>
                    <a:pt x="62" y="268"/>
                    <a:pt x="60" y="269"/>
                  </a:cubicBezTo>
                  <a:cubicBezTo>
                    <a:pt x="60" y="269"/>
                    <a:pt x="59" y="270"/>
                    <a:pt x="59" y="270"/>
                  </a:cubicBezTo>
                  <a:cubicBezTo>
                    <a:pt x="59" y="273"/>
                    <a:pt x="66" y="276"/>
                    <a:pt x="70" y="278"/>
                  </a:cubicBezTo>
                  <a:cubicBezTo>
                    <a:pt x="72" y="279"/>
                    <a:pt x="73" y="280"/>
                    <a:pt x="74" y="280"/>
                  </a:cubicBezTo>
                  <a:cubicBezTo>
                    <a:pt x="74" y="280"/>
                    <a:pt x="74" y="281"/>
                    <a:pt x="74" y="281"/>
                  </a:cubicBezTo>
                  <a:cubicBezTo>
                    <a:pt x="74" y="282"/>
                    <a:pt x="74" y="282"/>
                    <a:pt x="73" y="282"/>
                  </a:cubicBezTo>
                  <a:cubicBezTo>
                    <a:pt x="71" y="282"/>
                    <a:pt x="67" y="280"/>
                    <a:pt x="63" y="279"/>
                  </a:cubicBezTo>
                  <a:cubicBezTo>
                    <a:pt x="61" y="278"/>
                    <a:pt x="59" y="277"/>
                    <a:pt x="57" y="277"/>
                  </a:cubicBezTo>
                  <a:cubicBezTo>
                    <a:pt x="55" y="276"/>
                    <a:pt x="54" y="277"/>
                    <a:pt x="54" y="278"/>
                  </a:cubicBezTo>
                  <a:cubicBezTo>
                    <a:pt x="53" y="278"/>
                    <a:pt x="53" y="278"/>
                    <a:pt x="53" y="278"/>
                  </a:cubicBezTo>
                  <a:cubicBezTo>
                    <a:pt x="49" y="278"/>
                    <a:pt x="44" y="280"/>
                    <a:pt x="42" y="283"/>
                  </a:cubicBezTo>
                  <a:cubicBezTo>
                    <a:pt x="40" y="285"/>
                    <a:pt x="40" y="288"/>
                    <a:pt x="41" y="290"/>
                  </a:cubicBezTo>
                  <a:cubicBezTo>
                    <a:pt x="42" y="289"/>
                    <a:pt x="46" y="284"/>
                    <a:pt x="49" y="285"/>
                  </a:cubicBezTo>
                  <a:cubicBezTo>
                    <a:pt x="50" y="286"/>
                    <a:pt x="50" y="287"/>
                    <a:pt x="50" y="288"/>
                  </a:cubicBezTo>
                  <a:cubicBezTo>
                    <a:pt x="50" y="289"/>
                    <a:pt x="50" y="291"/>
                    <a:pt x="52" y="292"/>
                  </a:cubicBezTo>
                  <a:cubicBezTo>
                    <a:pt x="54" y="294"/>
                    <a:pt x="59" y="293"/>
                    <a:pt x="64" y="292"/>
                  </a:cubicBezTo>
                  <a:cubicBezTo>
                    <a:pt x="67" y="292"/>
                    <a:pt x="69" y="292"/>
                    <a:pt x="71" y="292"/>
                  </a:cubicBezTo>
                  <a:cubicBezTo>
                    <a:pt x="73" y="292"/>
                    <a:pt x="74" y="292"/>
                    <a:pt x="74" y="292"/>
                  </a:cubicBezTo>
                  <a:cubicBezTo>
                    <a:pt x="75" y="292"/>
                    <a:pt x="75" y="293"/>
                    <a:pt x="75" y="293"/>
                  </a:cubicBezTo>
                  <a:cubicBezTo>
                    <a:pt x="74" y="294"/>
                    <a:pt x="72" y="294"/>
                    <a:pt x="68" y="294"/>
                  </a:cubicBezTo>
                  <a:cubicBezTo>
                    <a:pt x="63" y="295"/>
                    <a:pt x="57" y="296"/>
                    <a:pt x="57" y="298"/>
                  </a:cubicBezTo>
                  <a:cubicBezTo>
                    <a:pt x="57" y="298"/>
                    <a:pt x="57" y="299"/>
                    <a:pt x="57" y="300"/>
                  </a:cubicBezTo>
                  <a:cubicBezTo>
                    <a:pt x="57" y="301"/>
                    <a:pt x="57" y="301"/>
                    <a:pt x="56" y="302"/>
                  </a:cubicBezTo>
                  <a:cubicBezTo>
                    <a:pt x="55" y="304"/>
                    <a:pt x="53" y="306"/>
                    <a:pt x="53" y="309"/>
                  </a:cubicBezTo>
                  <a:cubicBezTo>
                    <a:pt x="53" y="314"/>
                    <a:pt x="57" y="317"/>
                    <a:pt x="58" y="318"/>
                  </a:cubicBezTo>
                  <a:cubicBezTo>
                    <a:pt x="58" y="318"/>
                    <a:pt x="58" y="317"/>
                    <a:pt x="58" y="316"/>
                  </a:cubicBezTo>
                  <a:cubicBezTo>
                    <a:pt x="58" y="314"/>
                    <a:pt x="57" y="311"/>
                    <a:pt x="59" y="310"/>
                  </a:cubicBezTo>
                  <a:cubicBezTo>
                    <a:pt x="60" y="309"/>
                    <a:pt x="61" y="310"/>
                    <a:pt x="62" y="311"/>
                  </a:cubicBezTo>
                  <a:cubicBezTo>
                    <a:pt x="62" y="312"/>
                    <a:pt x="63" y="313"/>
                    <a:pt x="65" y="313"/>
                  </a:cubicBezTo>
                  <a:cubicBezTo>
                    <a:pt x="67" y="313"/>
                    <a:pt x="69" y="311"/>
                    <a:pt x="72" y="308"/>
                  </a:cubicBezTo>
                  <a:cubicBezTo>
                    <a:pt x="74" y="305"/>
                    <a:pt x="77" y="302"/>
                    <a:pt x="81" y="300"/>
                  </a:cubicBezTo>
                  <a:cubicBezTo>
                    <a:pt x="87" y="297"/>
                    <a:pt x="88" y="297"/>
                    <a:pt x="89" y="298"/>
                  </a:cubicBezTo>
                  <a:cubicBezTo>
                    <a:pt x="89" y="298"/>
                    <a:pt x="89" y="299"/>
                    <a:pt x="89" y="300"/>
                  </a:cubicBezTo>
                  <a:cubicBezTo>
                    <a:pt x="88" y="301"/>
                    <a:pt x="88" y="303"/>
                    <a:pt x="88" y="303"/>
                  </a:cubicBezTo>
                  <a:cubicBezTo>
                    <a:pt x="89" y="304"/>
                    <a:pt x="89" y="304"/>
                    <a:pt x="89" y="304"/>
                  </a:cubicBezTo>
                  <a:cubicBezTo>
                    <a:pt x="91" y="304"/>
                    <a:pt x="93" y="305"/>
                    <a:pt x="93" y="306"/>
                  </a:cubicBezTo>
                  <a:cubicBezTo>
                    <a:pt x="93" y="309"/>
                    <a:pt x="90" y="312"/>
                    <a:pt x="89" y="313"/>
                  </a:cubicBezTo>
                  <a:cubicBezTo>
                    <a:pt x="90" y="313"/>
                    <a:pt x="91" y="313"/>
                    <a:pt x="92" y="313"/>
                  </a:cubicBezTo>
                  <a:cubicBezTo>
                    <a:pt x="95" y="312"/>
                    <a:pt x="98" y="309"/>
                    <a:pt x="100" y="305"/>
                  </a:cubicBezTo>
                  <a:cubicBezTo>
                    <a:pt x="101" y="304"/>
                    <a:pt x="101" y="303"/>
                    <a:pt x="102" y="303"/>
                  </a:cubicBezTo>
                  <a:cubicBezTo>
                    <a:pt x="103" y="303"/>
                    <a:pt x="103" y="303"/>
                    <a:pt x="104" y="302"/>
                  </a:cubicBezTo>
                  <a:cubicBezTo>
                    <a:pt x="104" y="301"/>
                    <a:pt x="104" y="300"/>
                    <a:pt x="104" y="299"/>
                  </a:cubicBezTo>
                  <a:cubicBezTo>
                    <a:pt x="104" y="298"/>
                    <a:pt x="104" y="297"/>
                    <a:pt x="105" y="296"/>
                  </a:cubicBezTo>
                  <a:cubicBezTo>
                    <a:pt x="106" y="294"/>
                    <a:pt x="108" y="293"/>
                    <a:pt x="110" y="293"/>
                  </a:cubicBezTo>
                  <a:cubicBezTo>
                    <a:pt x="113" y="292"/>
                    <a:pt x="114" y="292"/>
                    <a:pt x="114" y="290"/>
                  </a:cubicBezTo>
                  <a:cubicBezTo>
                    <a:pt x="114" y="286"/>
                    <a:pt x="117" y="285"/>
                    <a:pt x="120" y="284"/>
                  </a:cubicBezTo>
                  <a:cubicBezTo>
                    <a:pt x="120" y="283"/>
                    <a:pt x="120" y="283"/>
                    <a:pt x="120" y="283"/>
                  </a:cubicBezTo>
                  <a:cubicBezTo>
                    <a:pt x="121" y="283"/>
                    <a:pt x="121" y="284"/>
                    <a:pt x="121" y="285"/>
                  </a:cubicBezTo>
                  <a:cubicBezTo>
                    <a:pt x="122" y="286"/>
                    <a:pt x="124" y="290"/>
                    <a:pt x="130" y="292"/>
                  </a:cubicBezTo>
                  <a:cubicBezTo>
                    <a:pt x="130" y="292"/>
                    <a:pt x="131" y="292"/>
                    <a:pt x="131" y="292"/>
                  </a:cubicBezTo>
                  <a:cubicBezTo>
                    <a:pt x="133" y="291"/>
                    <a:pt x="136" y="290"/>
                    <a:pt x="139" y="288"/>
                  </a:cubicBezTo>
                  <a:cubicBezTo>
                    <a:pt x="142" y="287"/>
                    <a:pt x="144" y="285"/>
                    <a:pt x="145" y="284"/>
                  </a:cubicBezTo>
                  <a:cubicBezTo>
                    <a:pt x="145" y="284"/>
                    <a:pt x="144" y="284"/>
                    <a:pt x="144" y="284"/>
                  </a:cubicBezTo>
                  <a:cubicBezTo>
                    <a:pt x="143" y="283"/>
                    <a:pt x="141" y="281"/>
                    <a:pt x="140" y="278"/>
                  </a:cubicBezTo>
                  <a:cubicBezTo>
                    <a:pt x="140" y="276"/>
                    <a:pt x="139" y="274"/>
                    <a:pt x="140" y="274"/>
                  </a:cubicBezTo>
                  <a:cubicBezTo>
                    <a:pt x="140" y="274"/>
                    <a:pt x="140" y="274"/>
                    <a:pt x="140" y="274"/>
                  </a:cubicBezTo>
                  <a:cubicBezTo>
                    <a:pt x="140" y="274"/>
                    <a:pt x="144" y="280"/>
                    <a:pt x="149" y="282"/>
                  </a:cubicBezTo>
                  <a:cubicBezTo>
                    <a:pt x="154" y="280"/>
                    <a:pt x="158" y="277"/>
                    <a:pt x="161" y="275"/>
                  </a:cubicBezTo>
                  <a:cubicBezTo>
                    <a:pt x="162" y="274"/>
                    <a:pt x="163" y="274"/>
                    <a:pt x="163" y="274"/>
                  </a:cubicBezTo>
                  <a:cubicBezTo>
                    <a:pt x="163" y="273"/>
                    <a:pt x="162" y="272"/>
                    <a:pt x="161" y="271"/>
                  </a:cubicBezTo>
                  <a:cubicBezTo>
                    <a:pt x="159" y="269"/>
                    <a:pt x="156" y="267"/>
                    <a:pt x="157" y="265"/>
                  </a:cubicBezTo>
                  <a:cubicBezTo>
                    <a:pt x="157" y="264"/>
                    <a:pt x="157" y="264"/>
                    <a:pt x="158" y="263"/>
                  </a:cubicBezTo>
                  <a:cubicBezTo>
                    <a:pt x="159" y="262"/>
                    <a:pt x="158" y="260"/>
                    <a:pt x="157" y="257"/>
                  </a:cubicBezTo>
                  <a:cubicBezTo>
                    <a:pt x="155" y="254"/>
                    <a:pt x="154" y="250"/>
                    <a:pt x="157" y="248"/>
                  </a:cubicBezTo>
                  <a:cubicBezTo>
                    <a:pt x="166" y="243"/>
                    <a:pt x="176" y="239"/>
                    <a:pt x="185" y="234"/>
                  </a:cubicBezTo>
                  <a:cubicBezTo>
                    <a:pt x="190" y="232"/>
                    <a:pt x="195" y="230"/>
                    <a:pt x="199" y="228"/>
                  </a:cubicBezTo>
                  <a:cubicBezTo>
                    <a:pt x="199" y="227"/>
                    <a:pt x="198" y="222"/>
                    <a:pt x="193" y="218"/>
                  </a:cubicBezTo>
                  <a:cubicBezTo>
                    <a:pt x="190" y="215"/>
                    <a:pt x="185" y="213"/>
                    <a:pt x="182" y="212"/>
                  </a:cubicBezTo>
                  <a:cubicBezTo>
                    <a:pt x="181" y="211"/>
                    <a:pt x="180" y="211"/>
                    <a:pt x="179" y="210"/>
                  </a:cubicBezTo>
                  <a:moveTo>
                    <a:pt x="18" y="326"/>
                  </a:moveTo>
                  <a:cubicBezTo>
                    <a:pt x="18" y="326"/>
                    <a:pt x="17" y="329"/>
                    <a:pt x="19" y="331"/>
                  </a:cubicBezTo>
                  <a:cubicBezTo>
                    <a:pt x="21" y="333"/>
                    <a:pt x="24" y="334"/>
                    <a:pt x="25" y="333"/>
                  </a:cubicBezTo>
                  <a:cubicBezTo>
                    <a:pt x="26" y="332"/>
                    <a:pt x="26" y="330"/>
                    <a:pt x="26" y="329"/>
                  </a:cubicBezTo>
                  <a:cubicBezTo>
                    <a:pt x="26" y="328"/>
                    <a:pt x="26" y="327"/>
                    <a:pt x="27" y="326"/>
                  </a:cubicBezTo>
                  <a:cubicBezTo>
                    <a:pt x="27" y="325"/>
                    <a:pt x="28" y="325"/>
                    <a:pt x="28" y="325"/>
                  </a:cubicBezTo>
                  <a:cubicBezTo>
                    <a:pt x="29" y="325"/>
                    <a:pt x="29" y="325"/>
                    <a:pt x="30" y="324"/>
                  </a:cubicBezTo>
                  <a:cubicBezTo>
                    <a:pt x="30" y="324"/>
                    <a:pt x="30" y="324"/>
                    <a:pt x="30" y="324"/>
                  </a:cubicBezTo>
                  <a:cubicBezTo>
                    <a:pt x="30" y="324"/>
                    <a:pt x="30" y="324"/>
                    <a:pt x="30" y="324"/>
                  </a:cubicBezTo>
                  <a:cubicBezTo>
                    <a:pt x="40" y="329"/>
                    <a:pt x="52" y="335"/>
                    <a:pt x="65" y="345"/>
                  </a:cubicBezTo>
                  <a:cubicBezTo>
                    <a:pt x="66" y="345"/>
                    <a:pt x="67" y="346"/>
                    <a:pt x="67" y="346"/>
                  </a:cubicBezTo>
                  <a:cubicBezTo>
                    <a:pt x="67" y="346"/>
                    <a:pt x="67" y="346"/>
                    <a:pt x="67" y="346"/>
                  </a:cubicBezTo>
                  <a:cubicBezTo>
                    <a:pt x="67" y="348"/>
                    <a:pt x="66" y="350"/>
                    <a:pt x="65" y="352"/>
                  </a:cubicBezTo>
                  <a:cubicBezTo>
                    <a:pt x="65" y="353"/>
                    <a:pt x="64" y="353"/>
                    <a:pt x="64" y="354"/>
                  </a:cubicBezTo>
                  <a:cubicBezTo>
                    <a:pt x="61" y="359"/>
                    <a:pt x="59" y="364"/>
                    <a:pt x="59" y="367"/>
                  </a:cubicBezTo>
                  <a:cubicBezTo>
                    <a:pt x="60" y="370"/>
                    <a:pt x="62" y="371"/>
                    <a:pt x="64" y="371"/>
                  </a:cubicBezTo>
                  <a:cubicBezTo>
                    <a:pt x="67" y="372"/>
                    <a:pt x="69" y="369"/>
                    <a:pt x="70" y="367"/>
                  </a:cubicBezTo>
                  <a:cubicBezTo>
                    <a:pt x="70" y="366"/>
                    <a:pt x="70" y="365"/>
                    <a:pt x="69" y="364"/>
                  </a:cubicBezTo>
                  <a:cubicBezTo>
                    <a:pt x="68" y="362"/>
                    <a:pt x="66" y="362"/>
                    <a:pt x="66" y="362"/>
                  </a:cubicBezTo>
                  <a:cubicBezTo>
                    <a:pt x="66" y="362"/>
                    <a:pt x="66" y="362"/>
                    <a:pt x="66" y="362"/>
                  </a:cubicBezTo>
                  <a:cubicBezTo>
                    <a:pt x="66" y="362"/>
                    <a:pt x="66" y="362"/>
                    <a:pt x="66" y="362"/>
                  </a:cubicBezTo>
                  <a:cubicBezTo>
                    <a:pt x="66" y="362"/>
                    <a:pt x="68" y="357"/>
                    <a:pt x="68" y="356"/>
                  </a:cubicBezTo>
                  <a:cubicBezTo>
                    <a:pt x="72" y="345"/>
                    <a:pt x="78" y="344"/>
                    <a:pt x="79" y="344"/>
                  </a:cubicBezTo>
                  <a:cubicBezTo>
                    <a:pt x="78" y="342"/>
                    <a:pt x="75" y="337"/>
                    <a:pt x="80" y="329"/>
                  </a:cubicBezTo>
                  <a:cubicBezTo>
                    <a:pt x="83" y="323"/>
                    <a:pt x="85" y="319"/>
                    <a:pt x="85" y="314"/>
                  </a:cubicBezTo>
                  <a:cubicBezTo>
                    <a:pt x="85" y="313"/>
                    <a:pt x="85" y="312"/>
                    <a:pt x="84" y="311"/>
                  </a:cubicBezTo>
                  <a:cubicBezTo>
                    <a:pt x="83" y="310"/>
                    <a:pt x="82" y="309"/>
                    <a:pt x="80" y="309"/>
                  </a:cubicBezTo>
                  <a:cubicBezTo>
                    <a:pt x="77" y="309"/>
                    <a:pt x="75" y="311"/>
                    <a:pt x="75" y="313"/>
                  </a:cubicBezTo>
                  <a:cubicBezTo>
                    <a:pt x="74" y="318"/>
                    <a:pt x="77" y="319"/>
                    <a:pt x="78" y="319"/>
                  </a:cubicBezTo>
                  <a:cubicBezTo>
                    <a:pt x="79" y="319"/>
                    <a:pt x="79" y="320"/>
                    <a:pt x="79" y="320"/>
                  </a:cubicBezTo>
                  <a:cubicBezTo>
                    <a:pt x="78" y="325"/>
                    <a:pt x="76" y="329"/>
                    <a:pt x="73" y="332"/>
                  </a:cubicBezTo>
                  <a:cubicBezTo>
                    <a:pt x="73" y="332"/>
                    <a:pt x="73" y="332"/>
                    <a:pt x="73" y="332"/>
                  </a:cubicBezTo>
                  <a:cubicBezTo>
                    <a:pt x="72" y="331"/>
                    <a:pt x="71" y="331"/>
                    <a:pt x="70" y="330"/>
                  </a:cubicBezTo>
                  <a:cubicBezTo>
                    <a:pt x="67" y="329"/>
                    <a:pt x="67" y="329"/>
                    <a:pt x="67" y="329"/>
                  </a:cubicBezTo>
                  <a:cubicBezTo>
                    <a:pt x="57" y="323"/>
                    <a:pt x="48" y="318"/>
                    <a:pt x="35" y="315"/>
                  </a:cubicBezTo>
                  <a:cubicBezTo>
                    <a:pt x="35" y="315"/>
                    <a:pt x="35" y="315"/>
                    <a:pt x="35" y="315"/>
                  </a:cubicBezTo>
                  <a:cubicBezTo>
                    <a:pt x="35" y="315"/>
                    <a:pt x="35" y="314"/>
                    <a:pt x="35" y="314"/>
                  </a:cubicBezTo>
                  <a:cubicBezTo>
                    <a:pt x="35" y="314"/>
                    <a:pt x="35" y="313"/>
                    <a:pt x="36" y="313"/>
                  </a:cubicBezTo>
                  <a:cubicBezTo>
                    <a:pt x="36" y="311"/>
                    <a:pt x="37" y="310"/>
                    <a:pt x="37" y="309"/>
                  </a:cubicBezTo>
                  <a:cubicBezTo>
                    <a:pt x="38" y="308"/>
                    <a:pt x="39" y="307"/>
                    <a:pt x="39" y="307"/>
                  </a:cubicBezTo>
                  <a:cubicBezTo>
                    <a:pt x="39" y="307"/>
                    <a:pt x="38" y="307"/>
                    <a:pt x="38" y="308"/>
                  </a:cubicBezTo>
                  <a:cubicBezTo>
                    <a:pt x="37" y="308"/>
                    <a:pt x="36" y="309"/>
                    <a:pt x="35" y="309"/>
                  </a:cubicBezTo>
                  <a:cubicBezTo>
                    <a:pt x="31" y="311"/>
                    <a:pt x="30" y="312"/>
                    <a:pt x="28" y="312"/>
                  </a:cubicBezTo>
                  <a:cubicBezTo>
                    <a:pt x="27" y="312"/>
                    <a:pt x="26" y="312"/>
                    <a:pt x="25" y="312"/>
                  </a:cubicBezTo>
                  <a:cubicBezTo>
                    <a:pt x="25" y="312"/>
                    <a:pt x="24" y="311"/>
                    <a:pt x="24" y="312"/>
                  </a:cubicBezTo>
                  <a:cubicBezTo>
                    <a:pt x="23" y="312"/>
                    <a:pt x="23" y="313"/>
                    <a:pt x="22" y="316"/>
                  </a:cubicBezTo>
                  <a:cubicBezTo>
                    <a:pt x="21" y="317"/>
                    <a:pt x="21" y="317"/>
                    <a:pt x="21" y="317"/>
                  </a:cubicBezTo>
                  <a:cubicBezTo>
                    <a:pt x="20" y="321"/>
                    <a:pt x="20" y="321"/>
                    <a:pt x="20" y="321"/>
                  </a:cubicBezTo>
                  <a:cubicBezTo>
                    <a:pt x="19" y="323"/>
                    <a:pt x="19" y="324"/>
                    <a:pt x="18" y="324"/>
                  </a:cubicBezTo>
                  <a:cubicBezTo>
                    <a:pt x="18" y="325"/>
                    <a:pt x="18" y="325"/>
                    <a:pt x="18" y="326"/>
                  </a:cubicBezTo>
                  <a:moveTo>
                    <a:pt x="21" y="53"/>
                  </a:moveTo>
                  <a:cubicBezTo>
                    <a:pt x="25" y="53"/>
                    <a:pt x="30" y="52"/>
                    <a:pt x="32" y="52"/>
                  </a:cubicBezTo>
                  <a:cubicBezTo>
                    <a:pt x="31" y="35"/>
                    <a:pt x="31" y="35"/>
                    <a:pt x="31" y="35"/>
                  </a:cubicBezTo>
                  <a:cubicBezTo>
                    <a:pt x="31" y="35"/>
                    <a:pt x="27" y="35"/>
                    <a:pt x="23" y="34"/>
                  </a:cubicBezTo>
                  <a:cubicBezTo>
                    <a:pt x="23" y="34"/>
                    <a:pt x="22" y="34"/>
                    <a:pt x="22" y="34"/>
                  </a:cubicBezTo>
                  <a:cubicBezTo>
                    <a:pt x="20" y="34"/>
                    <a:pt x="19" y="34"/>
                    <a:pt x="18" y="35"/>
                  </a:cubicBezTo>
                  <a:cubicBezTo>
                    <a:pt x="16" y="37"/>
                    <a:pt x="16" y="41"/>
                    <a:pt x="16" y="41"/>
                  </a:cubicBezTo>
                  <a:cubicBezTo>
                    <a:pt x="16" y="46"/>
                    <a:pt x="16" y="46"/>
                    <a:pt x="16" y="46"/>
                  </a:cubicBezTo>
                  <a:cubicBezTo>
                    <a:pt x="16" y="46"/>
                    <a:pt x="16" y="53"/>
                    <a:pt x="21" y="53"/>
                  </a:cubicBezTo>
                  <a:close/>
                  <a:moveTo>
                    <a:pt x="60" y="47"/>
                  </a:moveTo>
                  <a:cubicBezTo>
                    <a:pt x="61" y="46"/>
                    <a:pt x="61" y="44"/>
                    <a:pt x="61" y="43"/>
                  </a:cubicBezTo>
                  <a:cubicBezTo>
                    <a:pt x="61" y="43"/>
                    <a:pt x="61" y="42"/>
                    <a:pt x="61" y="42"/>
                  </a:cubicBezTo>
                  <a:cubicBezTo>
                    <a:pt x="61" y="39"/>
                    <a:pt x="61" y="36"/>
                    <a:pt x="61" y="33"/>
                  </a:cubicBezTo>
                  <a:cubicBezTo>
                    <a:pt x="61" y="32"/>
                    <a:pt x="60" y="30"/>
                    <a:pt x="60" y="30"/>
                  </a:cubicBezTo>
                  <a:cubicBezTo>
                    <a:pt x="59" y="30"/>
                    <a:pt x="57" y="30"/>
                    <a:pt x="56" y="30"/>
                  </a:cubicBezTo>
                  <a:cubicBezTo>
                    <a:pt x="56" y="30"/>
                    <a:pt x="56" y="31"/>
                    <a:pt x="56" y="32"/>
                  </a:cubicBezTo>
                  <a:cubicBezTo>
                    <a:pt x="56" y="32"/>
                    <a:pt x="55" y="33"/>
                    <a:pt x="55" y="33"/>
                  </a:cubicBezTo>
                  <a:cubicBezTo>
                    <a:pt x="55" y="33"/>
                    <a:pt x="55" y="33"/>
                    <a:pt x="55" y="33"/>
                  </a:cubicBezTo>
                  <a:cubicBezTo>
                    <a:pt x="55" y="33"/>
                    <a:pt x="55" y="33"/>
                    <a:pt x="55" y="33"/>
                  </a:cubicBezTo>
                  <a:cubicBezTo>
                    <a:pt x="54" y="30"/>
                    <a:pt x="54" y="30"/>
                    <a:pt x="54" y="30"/>
                  </a:cubicBezTo>
                  <a:cubicBezTo>
                    <a:pt x="53" y="30"/>
                    <a:pt x="50" y="30"/>
                    <a:pt x="50" y="30"/>
                  </a:cubicBezTo>
                  <a:cubicBezTo>
                    <a:pt x="50" y="30"/>
                    <a:pt x="49" y="31"/>
                    <a:pt x="49" y="32"/>
                  </a:cubicBezTo>
                  <a:cubicBezTo>
                    <a:pt x="49" y="32"/>
                    <a:pt x="49" y="33"/>
                    <a:pt x="49" y="33"/>
                  </a:cubicBezTo>
                  <a:cubicBezTo>
                    <a:pt x="48" y="33"/>
                    <a:pt x="48" y="33"/>
                    <a:pt x="48" y="33"/>
                  </a:cubicBezTo>
                  <a:cubicBezTo>
                    <a:pt x="48" y="33"/>
                    <a:pt x="48" y="33"/>
                    <a:pt x="48" y="33"/>
                  </a:cubicBezTo>
                  <a:cubicBezTo>
                    <a:pt x="47" y="30"/>
                    <a:pt x="47" y="30"/>
                    <a:pt x="47" y="30"/>
                  </a:cubicBezTo>
                  <a:cubicBezTo>
                    <a:pt x="46" y="30"/>
                    <a:pt x="44" y="30"/>
                    <a:pt x="43" y="30"/>
                  </a:cubicBezTo>
                  <a:cubicBezTo>
                    <a:pt x="43" y="31"/>
                    <a:pt x="43" y="32"/>
                    <a:pt x="42" y="32"/>
                  </a:cubicBezTo>
                  <a:cubicBezTo>
                    <a:pt x="42" y="33"/>
                    <a:pt x="42" y="33"/>
                    <a:pt x="42" y="33"/>
                  </a:cubicBezTo>
                  <a:cubicBezTo>
                    <a:pt x="42" y="33"/>
                    <a:pt x="42" y="33"/>
                    <a:pt x="42" y="33"/>
                  </a:cubicBezTo>
                  <a:cubicBezTo>
                    <a:pt x="41" y="33"/>
                    <a:pt x="41" y="33"/>
                    <a:pt x="41" y="33"/>
                  </a:cubicBezTo>
                  <a:cubicBezTo>
                    <a:pt x="40" y="30"/>
                    <a:pt x="40" y="30"/>
                    <a:pt x="40" y="30"/>
                  </a:cubicBezTo>
                  <a:cubicBezTo>
                    <a:pt x="40" y="30"/>
                    <a:pt x="39" y="30"/>
                    <a:pt x="38" y="30"/>
                  </a:cubicBezTo>
                  <a:cubicBezTo>
                    <a:pt x="37" y="30"/>
                    <a:pt x="36" y="32"/>
                    <a:pt x="36" y="33"/>
                  </a:cubicBezTo>
                  <a:cubicBezTo>
                    <a:pt x="36" y="35"/>
                    <a:pt x="36" y="37"/>
                    <a:pt x="36" y="39"/>
                  </a:cubicBezTo>
                  <a:cubicBezTo>
                    <a:pt x="36" y="40"/>
                    <a:pt x="36" y="41"/>
                    <a:pt x="36" y="42"/>
                  </a:cubicBezTo>
                  <a:cubicBezTo>
                    <a:pt x="36" y="44"/>
                    <a:pt x="36" y="50"/>
                    <a:pt x="36" y="52"/>
                  </a:cubicBezTo>
                  <a:cubicBezTo>
                    <a:pt x="38" y="52"/>
                    <a:pt x="39" y="51"/>
                    <a:pt x="40" y="51"/>
                  </a:cubicBezTo>
                  <a:cubicBezTo>
                    <a:pt x="41" y="50"/>
                    <a:pt x="41" y="48"/>
                    <a:pt x="41" y="47"/>
                  </a:cubicBezTo>
                  <a:cubicBezTo>
                    <a:pt x="41" y="47"/>
                    <a:pt x="41" y="47"/>
                    <a:pt x="42" y="47"/>
                  </a:cubicBezTo>
                  <a:cubicBezTo>
                    <a:pt x="42" y="47"/>
                    <a:pt x="42" y="47"/>
                    <a:pt x="42" y="47"/>
                  </a:cubicBezTo>
                  <a:cubicBezTo>
                    <a:pt x="42" y="47"/>
                    <a:pt x="42" y="47"/>
                    <a:pt x="42" y="47"/>
                  </a:cubicBezTo>
                  <a:cubicBezTo>
                    <a:pt x="42" y="48"/>
                    <a:pt x="42" y="52"/>
                    <a:pt x="42" y="53"/>
                  </a:cubicBezTo>
                  <a:cubicBezTo>
                    <a:pt x="42" y="53"/>
                    <a:pt x="45" y="53"/>
                    <a:pt x="46" y="52"/>
                  </a:cubicBezTo>
                  <a:cubicBezTo>
                    <a:pt x="47" y="50"/>
                    <a:pt x="48" y="48"/>
                    <a:pt x="48" y="47"/>
                  </a:cubicBezTo>
                  <a:cubicBezTo>
                    <a:pt x="48" y="47"/>
                    <a:pt x="48" y="47"/>
                    <a:pt x="48" y="47"/>
                  </a:cubicBezTo>
                  <a:cubicBezTo>
                    <a:pt x="48" y="47"/>
                    <a:pt x="49" y="47"/>
                    <a:pt x="49" y="47"/>
                  </a:cubicBezTo>
                  <a:cubicBezTo>
                    <a:pt x="48" y="49"/>
                    <a:pt x="49" y="52"/>
                    <a:pt x="49" y="53"/>
                  </a:cubicBezTo>
                  <a:cubicBezTo>
                    <a:pt x="50" y="53"/>
                    <a:pt x="52" y="53"/>
                    <a:pt x="53" y="52"/>
                  </a:cubicBezTo>
                  <a:cubicBezTo>
                    <a:pt x="54" y="50"/>
                    <a:pt x="55" y="48"/>
                    <a:pt x="55" y="47"/>
                  </a:cubicBezTo>
                  <a:cubicBezTo>
                    <a:pt x="55" y="47"/>
                    <a:pt x="55" y="47"/>
                    <a:pt x="55" y="47"/>
                  </a:cubicBezTo>
                  <a:cubicBezTo>
                    <a:pt x="55" y="47"/>
                    <a:pt x="55" y="47"/>
                    <a:pt x="55" y="47"/>
                  </a:cubicBezTo>
                  <a:cubicBezTo>
                    <a:pt x="55" y="49"/>
                    <a:pt x="55" y="50"/>
                    <a:pt x="55" y="51"/>
                  </a:cubicBezTo>
                  <a:cubicBezTo>
                    <a:pt x="56" y="51"/>
                    <a:pt x="56" y="51"/>
                    <a:pt x="57" y="51"/>
                  </a:cubicBezTo>
                  <a:cubicBezTo>
                    <a:pt x="57" y="51"/>
                    <a:pt x="58" y="50"/>
                    <a:pt x="59" y="50"/>
                  </a:cubicBezTo>
                  <a:cubicBezTo>
                    <a:pt x="59" y="50"/>
                    <a:pt x="59" y="50"/>
                    <a:pt x="59" y="50"/>
                  </a:cubicBezTo>
                  <a:cubicBezTo>
                    <a:pt x="60" y="49"/>
                    <a:pt x="60" y="49"/>
                    <a:pt x="60" y="47"/>
                  </a:cubicBezTo>
                  <a:moveTo>
                    <a:pt x="70" y="50"/>
                  </a:moveTo>
                  <a:cubicBezTo>
                    <a:pt x="69" y="50"/>
                    <a:pt x="68" y="48"/>
                    <a:pt x="67" y="44"/>
                  </a:cubicBezTo>
                  <a:cubicBezTo>
                    <a:pt x="67" y="41"/>
                    <a:pt x="69" y="38"/>
                    <a:pt x="70" y="38"/>
                  </a:cubicBezTo>
                  <a:cubicBezTo>
                    <a:pt x="70" y="33"/>
                    <a:pt x="70" y="33"/>
                    <a:pt x="70" y="33"/>
                  </a:cubicBezTo>
                  <a:cubicBezTo>
                    <a:pt x="69" y="32"/>
                    <a:pt x="66" y="31"/>
                    <a:pt x="65" y="31"/>
                  </a:cubicBezTo>
                  <a:cubicBezTo>
                    <a:pt x="65" y="49"/>
                    <a:pt x="65" y="49"/>
                    <a:pt x="65" y="49"/>
                  </a:cubicBezTo>
                  <a:cubicBezTo>
                    <a:pt x="65" y="52"/>
                    <a:pt x="61" y="56"/>
                    <a:pt x="57" y="56"/>
                  </a:cubicBezTo>
                  <a:cubicBezTo>
                    <a:pt x="49" y="58"/>
                    <a:pt x="41" y="58"/>
                    <a:pt x="39" y="57"/>
                  </a:cubicBezTo>
                  <a:cubicBezTo>
                    <a:pt x="39" y="58"/>
                    <a:pt x="40" y="60"/>
                    <a:pt x="40" y="62"/>
                  </a:cubicBezTo>
                  <a:cubicBezTo>
                    <a:pt x="41" y="63"/>
                    <a:pt x="42" y="64"/>
                    <a:pt x="43" y="65"/>
                  </a:cubicBezTo>
                  <a:cubicBezTo>
                    <a:pt x="64" y="65"/>
                    <a:pt x="64" y="65"/>
                    <a:pt x="64" y="65"/>
                  </a:cubicBezTo>
                  <a:cubicBezTo>
                    <a:pt x="70" y="55"/>
                    <a:pt x="70" y="55"/>
                    <a:pt x="70" y="55"/>
                  </a:cubicBezTo>
                  <a:lnTo>
                    <a:pt x="70" y="50"/>
                  </a:lnTo>
                  <a:close/>
                  <a:moveTo>
                    <a:pt x="43" y="77"/>
                  </a:moveTo>
                  <a:cubicBezTo>
                    <a:pt x="64" y="77"/>
                    <a:pt x="64" y="77"/>
                    <a:pt x="64" y="77"/>
                  </a:cubicBezTo>
                  <a:cubicBezTo>
                    <a:pt x="64" y="76"/>
                    <a:pt x="65" y="74"/>
                    <a:pt x="65" y="73"/>
                  </a:cubicBezTo>
                  <a:cubicBezTo>
                    <a:pt x="64" y="69"/>
                    <a:pt x="64" y="69"/>
                    <a:pt x="64" y="69"/>
                  </a:cubicBezTo>
                  <a:cubicBezTo>
                    <a:pt x="43" y="69"/>
                    <a:pt x="43" y="69"/>
                    <a:pt x="43" y="69"/>
                  </a:cubicBezTo>
                  <a:cubicBezTo>
                    <a:pt x="42" y="73"/>
                    <a:pt x="42" y="73"/>
                    <a:pt x="42" y="73"/>
                  </a:cubicBezTo>
                  <a:lnTo>
                    <a:pt x="43" y="77"/>
                  </a:lnTo>
                  <a:close/>
                  <a:moveTo>
                    <a:pt x="64" y="81"/>
                  </a:moveTo>
                  <a:cubicBezTo>
                    <a:pt x="43" y="81"/>
                    <a:pt x="43" y="81"/>
                    <a:pt x="43" y="81"/>
                  </a:cubicBezTo>
                  <a:cubicBezTo>
                    <a:pt x="43" y="109"/>
                    <a:pt x="43" y="109"/>
                    <a:pt x="43" y="109"/>
                  </a:cubicBezTo>
                  <a:cubicBezTo>
                    <a:pt x="61" y="110"/>
                    <a:pt x="61" y="110"/>
                    <a:pt x="61" y="110"/>
                  </a:cubicBezTo>
                  <a:cubicBezTo>
                    <a:pt x="67" y="105"/>
                    <a:pt x="67" y="105"/>
                    <a:pt x="67" y="105"/>
                  </a:cubicBezTo>
                  <a:lnTo>
                    <a:pt x="64" y="81"/>
                  </a:lnTo>
                  <a:close/>
                  <a:moveTo>
                    <a:pt x="74" y="116"/>
                  </a:moveTo>
                  <a:cubicBezTo>
                    <a:pt x="73" y="116"/>
                    <a:pt x="70" y="114"/>
                    <a:pt x="70" y="114"/>
                  </a:cubicBezTo>
                  <a:cubicBezTo>
                    <a:pt x="70" y="113"/>
                    <a:pt x="69" y="110"/>
                    <a:pt x="69" y="109"/>
                  </a:cubicBezTo>
                  <a:cubicBezTo>
                    <a:pt x="63" y="114"/>
                    <a:pt x="63" y="114"/>
                    <a:pt x="63" y="114"/>
                  </a:cubicBezTo>
                  <a:cubicBezTo>
                    <a:pt x="63" y="114"/>
                    <a:pt x="63" y="114"/>
                    <a:pt x="63" y="114"/>
                  </a:cubicBezTo>
                  <a:cubicBezTo>
                    <a:pt x="42" y="114"/>
                    <a:pt x="42" y="114"/>
                    <a:pt x="42" y="114"/>
                  </a:cubicBezTo>
                  <a:cubicBezTo>
                    <a:pt x="42" y="115"/>
                    <a:pt x="42" y="124"/>
                    <a:pt x="42" y="129"/>
                  </a:cubicBezTo>
                  <a:cubicBezTo>
                    <a:pt x="45" y="132"/>
                    <a:pt x="51" y="137"/>
                    <a:pt x="52" y="137"/>
                  </a:cubicBezTo>
                  <a:cubicBezTo>
                    <a:pt x="66" y="120"/>
                    <a:pt x="66" y="120"/>
                    <a:pt x="66" y="120"/>
                  </a:cubicBezTo>
                  <a:cubicBezTo>
                    <a:pt x="66" y="120"/>
                    <a:pt x="66" y="120"/>
                    <a:pt x="66" y="120"/>
                  </a:cubicBezTo>
                  <a:lnTo>
                    <a:pt x="74" y="116"/>
                  </a:lnTo>
                  <a:close/>
                  <a:moveTo>
                    <a:pt x="70" y="123"/>
                  </a:moveTo>
                  <a:cubicBezTo>
                    <a:pt x="57" y="139"/>
                    <a:pt x="57" y="139"/>
                    <a:pt x="57" y="139"/>
                  </a:cubicBezTo>
                  <a:cubicBezTo>
                    <a:pt x="77" y="148"/>
                    <a:pt x="77" y="148"/>
                    <a:pt x="77" y="148"/>
                  </a:cubicBezTo>
                  <a:cubicBezTo>
                    <a:pt x="88" y="142"/>
                    <a:pt x="103" y="132"/>
                    <a:pt x="105" y="130"/>
                  </a:cubicBezTo>
                  <a:cubicBezTo>
                    <a:pt x="77" y="120"/>
                    <a:pt x="77" y="120"/>
                    <a:pt x="77" y="120"/>
                  </a:cubicBezTo>
                  <a:lnTo>
                    <a:pt x="70" y="123"/>
                  </a:lnTo>
                  <a:close/>
                  <a:moveTo>
                    <a:pt x="81" y="38"/>
                  </a:moveTo>
                  <a:cubicBezTo>
                    <a:pt x="81" y="36"/>
                    <a:pt x="80" y="22"/>
                    <a:pt x="81" y="21"/>
                  </a:cubicBezTo>
                  <a:cubicBezTo>
                    <a:pt x="81" y="21"/>
                    <a:pt x="81" y="21"/>
                    <a:pt x="81" y="21"/>
                  </a:cubicBezTo>
                  <a:cubicBezTo>
                    <a:pt x="81" y="21"/>
                    <a:pt x="81" y="21"/>
                    <a:pt x="82" y="20"/>
                  </a:cubicBezTo>
                  <a:cubicBezTo>
                    <a:pt x="82" y="19"/>
                    <a:pt x="82" y="18"/>
                    <a:pt x="82" y="17"/>
                  </a:cubicBezTo>
                  <a:cubicBezTo>
                    <a:pt x="72" y="17"/>
                    <a:pt x="72" y="17"/>
                    <a:pt x="72" y="17"/>
                  </a:cubicBezTo>
                  <a:cubicBezTo>
                    <a:pt x="72" y="18"/>
                    <a:pt x="72" y="19"/>
                    <a:pt x="72" y="19"/>
                  </a:cubicBezTo>
                  <a:cubicBezTo>
                    <a:pt x="72" y="20"/>
                    <a:pt x="73" y="21"/>
                    <a:pt x="73" y="21"/>
                  </a:cubicBezTo>
                  <a:cubicBezTo>
                    <a:pt x="73" y="21"/>
                    <a:pt x="73" y="21"/>
                    <a:pt x="73" y="21"/>
                  </a:cubicBezTo>
                  <a:cubicBezTo>
                    <a:pt x="73" y="38"/>
                    <a:pt x="73" y="38"/>
                    <a:pt x="73" y="38"/>
                  </a:cubicBezTo>
                  <a:cubicBezTo>
                    <a:pt x="73" y="39"/>
                    <a:pt x="73" y="39"/>
                    <a:pt x="73" y="39"/>
                  </a:cubicBezTo>
                  <a:cubicBezTo>
                    <a:pt x="73" y="39"/>
                    <a:pt x="72" y="40"/>
                    <a:pt x="72" y="44"/>
                  </a:cubicBezTo>
                  <a:cubicBezTo>
                    <a:pt x="71" y="47"/>
                    <a:pt x="74" y="50"/>
                    <a:pt x="74" y="50"/>
                  </a:cubicBezTo>
                  <a:cubicBezTo>
                    <a:pt x="74" y="50"/>
                    <a:pt x="74" y="50"/>
                    <a:pt x="74" y="50"/>
                  </a:cubicBezTo>
                  <a:cubicBezTo>
                    <a:pt x="73" y="64"/>
                    <a:pt x="73" y="64"/>
                    <a:pt x="73" y="64"/>
                  </a:cubicBezTo>
                  <a:cubicBezTo>
                    <a:pt x="73" y="64"/>
                    <a:pt x="73" y="64"/>
                    <a:pt x="73" y="64"/>
                  </a:cubicBezTo>
                  <a:cubicBezTo>
                    <a:pt x="73" y="64"/>
                    <a:pt x="73" y="65"/>
                    <a:pt x="72" y="66"/>
                  </a:cubicBezTo>
                  <a:cubicBezTo>
                    <a:pt x="72" y="67"/>
                    <a:pt x="72" y="68"/>
                    <a:pt x="73" y="68"/>
                  </a:cubicBezTo>
                  <a:cubicBezTo>
                    <a:pt x="82" y="68"/>
                    <a:pt x="82" y="68"/>
                    <a:pt x="82" y="68"/>
                  </a:cubicBezTo>
                  <a:cubicBezTo>
                    <a:pt x="82" y="68"/>
                    <a:pt x="82" y="66"/>
                    <a:pt x="82" y="65"/>
                  </a:cubicBezTo>
                  <a:cubicBezTo>
                    <a:pt x="81" y="65"/>
                    <a:pt x="81" y="64"/>
                    <a:pt x="81" y="64"/>
                  </a:cubicBezTo>
                  <a:cubicBezTo>
                    <a:pt x="81" y="64"/>
                    <a:pt x="81" y="64"/>
                    <a:pt x="81" y="64"/>
                  </a:cubicBezTo>
                  <a:cubicBezTo>
                    <a:pt x="80" y="50"/>
                    <a:pt x="80" y="50"/>
                    <a:pt x="80" y="50"/>
                  </a:cubicBezTo>
                  <a:cubicBezTo>
                    <a:pt x="80" y="50"/>
                    <a:pt x="80" y="50"/>
                    <a:pt x="81" y="50"/>
                  </a:cubicBezTo>
                  <a:cubicBezTo>
                    <a:pt x="81" y="49"/>
                    <a:pt x="81" y="49"/>
                    <a:pt x="81" y="49"/>
                  </a:cubicBezTo>
                  <a:cubicBezTo>
                    <a:pt x="82" y="48"/>
                    <a:pt x="83" y="46"/>
                    <a:pt x="83" y="44"/>
                  </a:cubicBezTo>
                  <a:cubicBezTo>
                    <a:pt x="83" y="42"/>
                    <a:pt x="81" y="40"/>
                    <a:pt x="81" y="39"/>
                  </a:cubicBezTo>
                  <a:cubicBezTo>
                    <a:pt x="81" y="39"/>
                    <a:pt x="81" y="39"/>
                    <a:pt x="81" y="39"/>
                  </a:cubicBezTo>
                  <a:cubicBezTo>
                    <a:pt x="81" y="39"/>
                    <a:pt x="81" y="39"/>
                    <a:pt x="81" y="38"/>
                  </a:cubicBezTo>
                  <a:moveTo>
                    <a:pt x="102" y="52"/>
                  </a:moveTo>
                  <a:cubicBezTo>
                    <a:pt x="117" y="36"/>
                    <a:pt x="117" y="36"/>
                    <a:pt x="117" y="36"/>
                  </a:cubicBezTo>
                  <a:cubicBezTo>
                    <a:pt x="115" y="36"/>
                    <a:pt x="113" y="36"/>
                    <a:pt x="110" y="36"/>
                  </a:cubicBezTo>
                  <a:cubicBezTo>
                    <a:pt x="106" y="36"/>
                    <a:pt x="101" y="36"/>
                    <a:pt x="95" y="36"/>
                  </a:cubicBezTo>
                  <a:cubicBezTo>
                    <a:pt x="94" y="36"/>
                    <a:pt x="92" y="35"/>
                    <a:pt x="90" y="34"/>
                  </a:cubicBezTo>
                  <a:cubicBezTo>
                    <a:pt x="88" y="33"/>
                    <a:pt x="86" y="32"/>
                    <a:pt x="86" y="32"/>
                  </a:cubicBezTo>
                  <a:cubicBezTo>
                    <a:pt x="86" y="33"/>
                    <a:pt x="85" y="36"/>
                    <a:pt x="84" y="37"/>
                  </a:cubicBezTo>
                  <a:cubicBezTo>
                    <a:pt x="85" y="38"/>
                    <a:pt x="87" y="41"/>
                    <a:pt x="87" y="44"/>
                  </a:cubicBezTo>
                  <a:cubicBezTo>
                    <a:pt x="87" y="44"/>
                    <a:pt x="87" y="44"/>
                    <a:pt x="87" y="44"/>
                  </a:cubicBezTo>
                  <a:cubicBezTo>
                    <a:pt x="87" y="45"/>
                    <a:pt x="87" y="48"/>
                    <a:pt x="84" y="51"/>
                  </a:cubicBezTo>
                  <a:cubicBezTo>
                    <a:pt x="85" y="53"/>
                    <a:pt x="86" y="56"/>
                    <a:pt x="87" y="56"/>
                  </a:cubicBezTo>
                  <a:cubicBezTo>
                    <a:pt x="88" y="56"/>
                    <a:pt x="92" y="53"/>
                    <a:pt x="95" y="53"/>
                  </a:cubicBezTo>
                  <a:cubicBezTo>
                    <a:pt x="96" y="52"/>
                    <a:pt x="98" y="52"/>
                    <a:pt x="102" y="52"/>
                  </a:cubicBezTo>
                  <a:moveTo>
                    <a:pt x="173" y="52"/>
                  </a:moveTo>
                  <a:cubicBezTo>
                    <a:pt x="193" y="26"/>
                    <a:pt x="193" y="26"/>
                    <a:pt x="193" y="26"/>
                  </a:cubicBezTo>
                  <a:cubicBezTo>
                    <a:pt x="192" y="26"/>
                    <a:pt x="190" y="26"/>
                    <a:pt x="188" y="27"/>
                  </a:cubicBezTo>
                  <a:cubicBezTo>
                    <a:pt x="186" y="29"/>
                    <a:pt x="185" y="32"/>
                    <a:pt x="186" y="33"/>
                  </a:cubicBezTo>
                  <a:cubicBezTo>
                    <a:pt x="186" y="33"/>
                    <a:pt x="185" y="33"/>
                    <a:pt x="185" y="33"/>
                  </a:cubicBezTo>
                  <a:cubicBezTo>
                    <a:pt x="185" y="33"/>
                    <a:pt x="185" y="33"/>
                    <a:pt x="185" y="33"/>
                  </a:cubicBezTo>
                  <a:cubicBezTo>
                    <a:pt x="184" y="32"/>
                    <a:pt x="184" y="31"/>
                    <a:pt x="183" y="31"/>
                  </a:cubicBezTo>
                  <a:cubicBezTo>
                    <a:pt x="180" y="30"/>
                    <a:pt x="178" y="31"/>
                    <a:pt x="177" y="31"/>
                  </a:cubicBezTo>
                  <a:cubicBezTo>
                    <a:pt x="180" y="35"/>
                    <a:pt x="179" y="38"/>
                    <a:pt x="178" y="39"/>
                  </a:cubicBezTo>
                  <a:cubicBezTo>
                    <a:pt x="178" y="40"/>
                    <a:pt x="176" y="40"/>
                    <a:pt x="175" y="40"/>
                  </a:cubicBezTo>
                  <a:cubicBezTo>
                    <a:pt x="172" y="39"/>
                    <a:pt x="171" y="36"/>
                    <a:pt x="171" y="35"/>
                  </a:cubicBezTo>
                  <a:cubicBezTo>
                    <a:pt x="171" y="36"/>
                    <a:pt x="169" y="36"/>
                    <a:pt x="168" y="36"/>
                  </a:cubicBezTo>
                  <a:cubicBezTo>
                    <a:pt x="167" y="36"/>
                    <a:pt x="166" y="36"/>
                    <a:pt x="165" y="35"/>
                  </a:cubicBezTo>
                  <a:cubicBezTo>
                    <a:pt x="164" y="34"/>
                    <a:pt x="164" y="33"/>
                    <a:pt x="165" y="32"/>
                  </a:cubicBezTo>
                  <a:cubicBezTo>
                    <a:pt x="166" y="30"/>
                    <a:pt x="168" y="29"/>
                    <a:pt x="172" y="29"/>
                  </a:cubicBezTo>
                  <a:cubicBezTo>
                    <a:pt x="172" y="28"/>
                    <a:pt x="172" y="25"/>
                    <a:pt x="169" y="23"/>
                  </a:cubicBezTo>
                  <a:cubicBezTo>
                    <a:pt x="167" y="22"/>
                    <a:pt x="163" y="23"/>
                    <a:pt x="163" y="23"/>
                  </a:cubicBezTo>
                  <a:cubicBezTo>
                    <a:pt x="163" y="23"/>
                    <a:pt x="163" y="23"/>
                    <a:pt x="163" y="23"/>
                  </a:cubicBezTo>
                  <a:cubicBezTo>
                    <a:pt x="163" y="23"/>
                    <a:pt x="163" y="23"/>
                    <a:pt x="163" y="23"/>
                  </a:cubicBezTo>
                  <a:cubicBezTo>
                    <a:pt x="163" y="23"/>
                    <a:pt x="165" y="21"/>
                    <a:pt x="166" y="19"/>
                  </a:cubicBezTo>
                  <a:cubicBezTo>
                    <a:pt x="166" y="17"/>
                    <a:pt x="166" y="14"/>
                    <a:pt x="163" y="11"/>
                  </a:cubicBezTo>
                  <a:cubicBezTo>
                    <a:pt x="163" y="11"/>
                    <a:pt x="163" y="11"/>
                    <a:pt x="163" y="11"/>
                  </a:cubicBezTo>
                  <a:cubicBezTo>
                    <a:pt x="160" y="11"/>
                    <a:pt x="157" y="13"/>
                    <a:pt x="156" y="15"/>
                  </a:cubicBezTo>
                  <a:cubicBezTo>
                    <a:pt x="155" y="17"/>
                    <a:pt x="155" y="20"/>
                    <a:pt x="155" y="20"/>
                  </a:cubicBezTo>
                  <a:cubicBezTo>
                    <a:pt x="155" y="20"/>
                    <a:pt x="155" y="20"/>
                    <a:pt x="155" y="20"/>
                  </a:cubicBezTo>
                  <a:cubicBezTo>
                    <a:pt x="155" y="20"/>
                    <a:pt x="155" y="20"/>
                    <a:pt x="155" y="20"/>
                  </a:cubicBezTo>
                  <a:cubicBezTo>
                    <a:pt x="155" y="20"/>
                    <a:pt x="154" y="16"/>
                    <a:pt x="151" y="15"/>
                  </a:cubicBezTo>
                  <a:cubicBezTo>
                    <a:pt x="148" y="14"/>
                    <a:pt x="146" y="16"/>
                    <a:pt x="145" y="17"/>
                  </a:cubicBezTo>
                  <a:cubicBezTo>
                    <a:pt x="147" y="19"/>
                    <a:pt x="148" y="22"/>
                    <a:pt x="148" y="24"/>
                  </a:cubicBezTo>
                  <a:cubicBezTo>
                    <a:pt x="147" y="25"/>
                    <a:pt x="146" y="26"/>
                    <a:pt x="145" y="26"/>
                  </a:cubicBezTo>
                  <a:cubicBezTo>
                    <a:pt x="144" y="26"/>
                    <a:pt x="143" y="26"/>
                    <a:pt x="142" y="25"/>
                  </a:cubicBezTo>
                  <a:cubicBezTo>
                    <a:pt x="141" y="24"/>
                    <a:pt x="141" y="22"/>
                    <a:pt x="140" y="22"/>
                  </a:cubicBezTo>
                  <a:cubicBezTo>
                    <a:pt x="140" y="22"/>
                    <a:pt x="137" y="24"/>
                    <a:pt x="135" y="22"/>
                  </a:cubicBezTo>
                  <a:cubicBezTo>
                    <a:pt x="134" y="22"/>
                    <a:pt x="133" y="20"/>
                    <a:pt x="133" y="19"/>
                  </a:cubicBezTo>
                  <a:cubicBezTo>
                    <a:pt x="133" y="18"/>
                    <a:pt x="135" y="16"/>
                    <a:pt x="139" y="15"/>
                  </a:cubicBezTo>
                  <a:cubicBezTo>
                    <a:pt x="139" y="14"/>
                    <a:pt x="138" y="11"/>
                    <a:pt x="136" y="10"/>
                  </a:cubicBezTo>
                  <a:cubicBezTo>
                    <a:pt x="135" y="10"/>
                    <a:pt x="134" y="10"/>
                    <a:pt x="133" y="10"/>
                  </a:cubicBezTo>
                  <a:cubicBezTo>
                    <a:pt x="132" y="10"/>
                    <a:pt x="132" y="10"/>
                    <a:pt x="132" y="10"/>
                  </a:cubicBezTo>
                  <a:cubicBezTo>
                    <a:pt x="132" y="10"/>
                    <a:pt x="132" y="10"/>
                    <a:pt x="132" y="10"/>
                  </a:cubicBezTo>
                  <a:cubicBezTo>
                    <a:pt x="133" y="10"/>
                    <a:pt x="135" y="6"/>
                    <a:pt x="135" y="4"/>
                  </a:cubicBezTo>
                  <a:cubicBezTo>
                    <a:pt x="134" y="1"/>
                    <a:pt x="133" y="0"/>
                    <a:pt x="132" y="0"/>
                  </a:cubicBezTo>
                  <a:cubicBezTo>
                    <a:pt x="127" y="32"/>
                    <a:pt x="127" y="32"/>
                    <a:pt x="127" y="32"/>
                  </a:cubicBezTo>
                  <a:cubicBezTo>
                    <a:pt x="141" y="39"/>
                    <a:pt x="141" y="39"/>
                    <a:pt x="141" y="39"/>
                  </a:cubicBezTo>
                  <a:cubicBezTo>
                    <a:pt x="143" y="37"/>
                    <a:pt x="144" y="36"/>
                    <a:pt x="146" y="36"/>
                  </a:cubicBezTo>
                  <a:cubicBezTo>
                    <a:pt x="150" y="34"/>
                    <a:pt x="154" y="34"/>
                    <a:pt x="158" y="36"/>
                  </a:cubicBezTo>
                  <a:cubicBezTo>
                    <a:pt x="164" y="38"/>
                    <a:pt x="164" y="42"/>
                    <a:pt x="164" y="43"/>
                  </a:cubicBezTo>
                  <a:cubicBezTo>
                    <a:pt x="164" y="45"/>
                    <a:pt x="163" y="47"/>
                    <a:pt x="163" y="48"/>
                  </a:cubicBezTo>
                  <a:lnTo>
                    <a:pt x="173" y="52"/>
                  </a:lnTo>
                  <a:close/>
                  <a:moveTo>
                    <a:pt x="249" y="48"/>
                  </a:moveTo>
                  <a:cubicBezTo>
                    <a:pt x="261" y="42"/>
                    <a:pt x="261" y="42"/>
                    <a:pt x="261" y="42"/>
                  </a:cubicBezTo>
                  <a:cubicBezTo>
                    <a:pt x="249" y="37"/>
                    <a:pt x="249" y="37"/>
                    <a:pt x="249" y="37"/>
                  </a:cubicBezTo>
                  <a:cubicBezTo>
                    <a:pt x="242" y="37"/>
                    <a:pt x="229" y="37"/>
                    <a:pt x="212" y="37"/>
                  </a:cubicBezTo>
                  <a:cubicBezTo>
                    <a:pt x="206" y="37"/>
                    <a:pt x="199" y="36"/>
                    <a:pt x="192" y="36"/>
                  </a:cubicBezTo>
                  <a:cubicBezTo>
                    <a:pt x="181" y="50"/>
                    <a:pt x="181" y="50"/>
                    <a:pt x="181" y="50"/>
                  </a:cubicBezTo>
                  <a:cubicBezTo>
                    <a:pt x="199" y="50"/>
                    <a:pt x="199" y="50"/>
                    <a:pt x="199" y="50"/>
                  </a:cubicBezTo>
                  <a:cubicBezTo>
                    <a:pt x="221" y="49"/>
                    <a:pt x="240" y="49"/>
                    <a:pt x="249" y="48"/>
                  </a:cubicBezTo>
                  <a:moveTo>
                    <a:pt x="232" y="119"/>
                  </a:moveTo>
                  <a:cubicBezTo>
                    <a:pt x="232" y="119"/>
                    <a:pt x="232" y="119"/>
                    <a:pt x="232" y="119"/>
                  </a:cubicBezTo>
                  <a:cubicBezTo>
                    <a:pt x="232" y="119"/>
                    <a:pt x="232" y="119"/>
                    <a:pt x="232" y="119"/>
                  </a:cubicBezTo>
                  <a:cubicBezTo>
                    <a:pt x="231" y="118"/>
                    <a:pt x="230" y="118"/>
                    <a:pt x="229" y="117"/>
                  </a:cubicBezTo>
                  <a:cubicBezTo>
                    <a:pt x="220" y="113"/>
                    <a:pt x="212" y="109"/>
                    <a:pt x="208" y="102"/>
                  </a:cubicBezTo>
                  <a:cubicBezTo>
                    <a:pt x="208" y="102"/>
                    <a:pt x="208" y="102"/>
                    <a:pt x="208" y="102"/>
                  </a:cubicBezTo>
                  <a:cubicBezTo>
                    <a:pt x="204" y="95"/>
                    <a:pt x="206" y="81"/>
                    <a:pt x="217" y="74"/>
                  </a:cubicBezTo>
                  <a:cubicBezTo>
                    <a:pt x="217" y="74"/>
                    <a:pt x="217" y="74"/>
                    <a:pt x="217" y="74"/>
                  </a:cubicBezTo>
                  <a:cubicBezTo>
                    <a:pt x="219" y="76"/>
                    <a:pt x="219" y="78"/>
                    <a:pt x="219" y="79"/>
                  </a:cubicBezTo>
                  <a:cubicBezTo>
                    <a:pt x="221" y="79"/>
                    <a:pt x="223" y="79"/>
                    <a:pt x="225" y="79"/>
                  </a:cubicBezTo>
                  <a:cubicBezTo>
                    <a:pt x="226" y="79"/>
                    <a:pt x="228" y="79"/>
                    <a:pt x="230" y="79"/>
                  </a:cubicBezTo>
                  <a:cubicBezTo>
                    <a:pt x="230" y="76"/>
                    <a:pt x="230" y="73"/>
                    <a:pt x="228" y="71"/>
                  </a:cubicBezTo>
                  <a:cubicBezTo>
                    <a:pt x="228" y="71"/>
                    <a:pt x="228" y="71"/>
                    <a:pt x="228" y="71"/>
                  </a:cubicBezTo>
                  <a:cubicBezTo>
                    <a:pt x="228" y="71"/>
                    <a:pt x="229" y="71"/>
                    <a:pt x="229" y="71"/>
                  </a:cubicBezTo>
                  <a:cubicBezTo>
                    <a:pt x="232" y="73"/>
                    <a:pt x="233" y="74"/>
                    <a:pt x="234" y="79"/>
                  </a:cubicBezTo>
                  <a:cubicBezTo>
                    <a:pt x="236" y="79"/>
                    <a:pt x="242" y="79"/>
                    <a:pt x="244" y="79"/>
                  </a:cubicBezTo>
                  <a:cubicBezTo>
                    <a:pt x="244" y="77"/>
                    <a:pt x="243" y="75"/>
                    <a:pt x="242" y="73"/>
                  </a:cubicBezTo>
                  <a:cubicBezTo>
                    <a:pt x="241" y="73"/>
                    <a:pt x="241" y="73"/>
                    <a:pt x="242" y="73"/>
                  </a:cubicBezTo>
                  <a:cubicBezTo>
                    <a:pt x="242" y="73"/>
                    <a:pt x="242" y="73"/>
                    <a:pt x="242" y="73"/>
                  </a:cubicBezTo>
                  <a:cubicBezTo>
                    <a:pt x="253" y="77"/>
                    <a:pt x="255" y="88"/>
                    <a:pt x="255" y="93"/>
                  </a:cubicBezTo>
                  <a:cubicBezTo>
                    <a:pt x="255" y="101"/>
                    <a:pt x="252" y="108"/>
                    <a:pt x="245" y="112"/>
                  </a:cubicBezTo>
                  <a:cubicBezTo>
                    <a:pt x="240" y="115"/>
                    <a:pt x="236" y="117"/>
                    <a:pt x="232" y="119"/>
                  </a:cubicBezTo>
                  <a:moveTo>
                    <a:pt x="125" y="58"/>
                  </a:moveTo>
                  <a:cubicBezTo>
                    <a:pt x="125" y="59"/>
                    <a:pt x="120" y="60"/>
                    <a:pt x="118" y="60"/>
                  </a:cubicBezTo>
                  <a:cubicBezTo>
                    <a:pt x="117" y="60"/>
                    <a:pt x="117" y="60"/>
                    <a:pt x="117" y="60"/>
                  </a:cubicBezTo>
                  <a:cubicBezTo>
                    <a:pt x="116" y="59"/>
                    <a:pt x="116" y="55"/>
                    <a:pt x="116" y="54"/>
                  </a:cubicBezTo>
                  <a:cubicBezTo>
                    <a:pt x="116" y="54"/>
                    <a:pt x="117" y="54"/>
                    <a:pt x="118" y="54"/>
                  </a:cubicBezTo>
                  <a:cubicBezTo>
                    <a:pt x="121" y="54"/>
                    <a:pt x="125" y="56"/>
                    <a:pt x="126" y="58"/>
                  </a:cubicBezTo>
                  <a:cubicBezTo>
                    <a:pt x="126" y="58"/>
                    <a:pt x="126" y="58"/>
                    <a:pt x="125" y="58"/>
                  </a:cubicBezTo>
                  <a:moveTo>
                    <a:pt x="269" y="162"/>
                  </a:moveTo>
                  <a:cubicBezTo>
                    <a:pt x="269" y="162"/>
                    <a:pt x="269" y="161"/>
                    <a:pt x="269" y="161"/>
                  </a:cubicBezTo>
                  <a:cubicBezTo>
                    <a:pt x="269" y="161"/>
                    <a:pt x="269" y="161"/>
                    <a:pt x="269" y="161"/>
                  </a:cubicBezTo>
                  <a:cubicBezTo>
                    <a:pt x="272" y="162"/>
                    <a:pt x="274" y="162"/>
                    <a:pt x="276" y="161"/>
                  </a:cubicBezTo>
                  <a:cubicBezTo>
                    <a:pt x="276" y="160"/>
                    <a:pt x="275" y="152"/>
                    <a:pt x="274" y="149"/>
                  </a:cubicBezTo>
                  <a:cubicBezTo>
                    <a:pt x="271" y="150"/>
                    <a:pt x="267" y="150"/>
                    <a:pt x="264" y="145"/>
                  </a:cubicBezTo>
                  <a:cubicBezTo>
                    <a:pt x="264" y="144"/>
                    <a:pt x="263" y="143"/>
                    <a:pt x="262" y="142"/>
                  </a:cubicBezTo>
                  <a:cubicBezTo>
                    <a:pt x="257" y="135"/>
                    <a:pt x="250" y="129"/>
                    <a:pt x="241" y="124"/>
                  </a:cubicBezTo>
                  <a:cubicBezTo>
                    <a:pt x="241" y="123"/>
                    <a:pt x="241" y="123"/>
                    <a:pt x="241" y="123"/>
                  </a:cubicBezTo>
                  <a:cubicBezTo>
                    <a:pt x="241" y="123"/>
                    <a:pt x="241" y="123"/>
                    <a:pt x="241" y="123"/>
                  </a:cubicBezTo>
                  <a:cubicBezTo>
                    <a:pt x="255" y="116"/>
                    <a:pt x="259" y="109"/>
                    <a:pt x="261" y="106"/>
                  </a:cubicBezTo>
                  <a:cubicBezTo>
                    <a:pt x="263" y="103"/>
                    <a:pt x="266" y="93"/>
                    <a:pt x="263" y="84"/>
                  </a:cubicBezTo>
                  <a:cubicBezTo>
                    <a:pt x="261" y="76"/>
                    <a:pt x="256" y="71"/>
                    <a:pt x="249" y="67"/>
                  </a:cubicBezTo>
                  <a:cubicBezTo>
                    <a:pt x="236" y="59"/>
                    <a:pt x="221" y="62"/>
                    <a:pt x="215" y="65"/>
                  </a:cubicBezTo>
                  <a:cubicBezTo>
                    <a:pt x="202" y="71"/>
                    <a:pt x="195" y="85"/>
                    <a:pt x="198" y="99"/>
                  </a:cubicBezTo>
                  <a:cubicBezTo>
                    <a:pt x="200" y="113"/>
                    <a:pt x="210" y="118"/>
                    <a:pt x="221" y="123"/>
                  </a:cubicBezTo>
                  <a:cubicBezTo>
                    <a:pt x="221" y="123"/>
                    <a:pt x="221" y="123"/>
                    <a:pt x="221" y="123"/>
                  </a:cubicBezTo>
                  <a:cubicBezTo>
                    <a:pt x="221" y="123"/>
                    <a:pt x="221" y="124"/>
                    <a:pt x="221" y="124"/>
                  </a:cubicBezTo>
                  <a:cubicBezTo>
                    <a:pt x="212" y="128"/>
                    <a:pt x="206" y="134"/>
                    <a:pt x="206" y="145"/>
                  </a:cubicBezTo>
                  <a:cubicBezTo>
                    <a:pt x="206" y="147"/>
                    <a:pt x="206" y="149"/>
                    <a:pt x="207" y="152"/>
                  </a:cubicBezTo>
                  <a:cubicBezTo>
                    <a:pt x="208" y="157"/>
                    <a:pt x="210" y="162"/>
                    <a:pt x="208" y="170"/>
                  </a:cubicBezTo>
                  <a:cubicBezTo>
                    <a:pt x="209" y="170"/>
                    <a:pt x="215" y="167"/>
                    <a:pt x="216" y="166"/>
                  </a:cubicBezTo>
                  <a:cubicBezTo>
                    <a:pt x="219" y="160"/>
                    <a:pt x="218" y="151"/>
                    <a:pt x="218" y="151"/>
                  </a:cubicBezTo>
                  <a:cubicBezTo>
                    <a:pt x="218" y="151"/>
                    <a:pt x="218" y="151"/>
                    <a:pt x="218" y="151"/>
                  </a:cubicBezTo>
                  <a:cubicBezTo>
                    <a:pt x="218" y="150"/>
                    <a:pt x="218" y="150"/>
                    <a:pt x="218" y="151"/>
                  </a:cubicBezTo>
                  <a:cubicBezTo>
                    <a:pt x="221" y="153"/>
                    <a:pt x="221" y="160"/>
                    <a:pt x="221" y="163"/>
                  </a:cubicBezTo>
                  <a:cubicBezTo>
                    <a:pt x="222" y="162"/>
                    <a:pt x="226" y="160"/>
                    <a:pt x="226" y="159"/>
                  </a:cubicBezTo>
                  <a:cubicBezTo>
                    <a:pt x="229" y="151"/>
                    <a:pt x="226" y="146"/>
                    <a:pt x="225" y="141"/>
                  </a:cubicBezTo>
                  <a:cubicBezTo>
                    <a:pt x="225" y="141"/>
                    <a:pt x="224" y="140"/>
                    <a:pt x="224" y="140"/>
                  </a:cubicBezTo>
                  <a:cubicBezTo>
                    <a:pt x="222" y="135"/>
                    <a:pt x="226" y="130"/>
                    <a:pt x="230" y="128"/>
                  </a:cubicBezTo>
                  <a:cubicBezTo>
                    <a:pt x="230" y="128"/>
                    <a:pt x="230" y="128"/>
                    <a:pt x="230" y="128"/>
                  </a:cubicBezTo>
                  <a:cubicBezTo>
                    <a:pt x="233" y="130"/>
                    <a:pt x="236" y="131"/>
                    <a:pt x="238" y="133"/>
                  </a:cubicBezTo>
                  <a:cubicBezTo>
                    <a:pt x="241" y="135"/>
                    <a:pt x="252" y="142"/>
                    <a:pt x="256" y="152"/>
                  </a:cubicBezTo>
                  <a:cubicBezTo>
                    <a:pt x="261" y="166"/>
                    <a:pt x="259" y="175"/>
                    <a:pt x="255" y="179"/>
                  </a:cubicBezTo>
                  <a:cubicBezTo>
                    <a:pt x="251" y="187"/>
                    <a:pt x="245" y="190"/>
                    <a:pt x="238" y="191"/>
                  </a:cubicBezTo>
                  <a:cubicBezTo>
                    <a:pt x="238" y="191"/>
                    <a:pt x="238" y="191"/>
                    <a:pt x="238" y="191"/>
                  </a:cubicBezTo>
                  <a:cubicBezTo>
                    <a:pt x="238" y="191"/>
                    <a:pt x="238" y="191"/>
                    <a:pt x="237" y="191"/>
                  </a:cubicBezTo>
                  <a:cubicBezTo>
                    <a:pt x="235" y="191"/>
                    <a:pt x="233" y="191"/>
                    <a:pt x="231" y="191"/>
                  </a:cubicBezTo>
                  <a:cubicBezTo>
                    <a:pt x="229" y="191"/>
                    <a:pt x="227" y="190"/>
                    <a:pt x="225" y="189"/>
                  </a:cubicBezTo>
                  <a:cubicBezTo>
                    <a:pt x="224" y="189"/>
                    <a:pt x="223" y="189"/>
                    <a:pt x="222" y="188"/>
                  </a:cubicBezTo>
                  <a:cubicBezTo>
                    <a:pt x="221" y="188"/>
                    <a:pt x="221" y="188"/>
                    <a:pt x="221" y="188"/>
                  </a:cubicBezTo>
                  <a:cubicBezTo>
                    <a:pt x="221" y="188"/>
                    <a:pt x="221" y="188"/>
                    <a:pt x="220" y="188"/>
                  </a:cubicBezTo>
                  <a:cubicBezTo>
                    <a:pt x="220" y="188"/>
                    <a:pt x="220" y="188"/>
                    <a:pt x="220" y="188"/>
                  </a:cubicBezTo>
                  <a:cubicBezTo>
                    <a:pt x="220" y="188"/>
                    <a:pt x="220" y="188"/>
                    <a:pt x="220" y="188"/>
                  </a:cubicBezTo>
                  <a:cubicBezTo>
                    <a:pt x="220" y="188"/>
                    <a:pt x="220" y="188"/>
                    <a:pt x="220" y="188"/>
                  </a:cubicBezTo>
                  <a:cubicBezTo>
                    <a:pt x="216" y="186"/>
                    <a:pt x="203" y="179"/>
                    <a:pt x="191" y="166"/>
                  </a:cubicBezTo>
                  <a:cubicBezTo>
                    <a:pt x="183" y="157"/>
                    <a:pt x="178" y="151"/>
                    <a:pt x="174" y="146"/>
                  </a:cubicBezTo>
                  <a:cubicBezTo>
                    <a:pt x="173" y="144"/>
                    <a:pt x="173" y="144"/>
                    <a:pt x="173" y="144"/>
                  </a:cubicBezTo>
                  <a:cubicBezTo>
                    <a:pt x="173" y="144"/>
                    <a:pt x="173" y="144"/>
                    <a:pt x="173" y="144"/>
                  </a:cubicBezTo>
                  <a:cubicBezTo>
                    <a:pt x="173" y="144"/>
                    <a:pt x="173" y="144"/>
                    <a:pt x="173" y="144"/>
                  </a:cubicBezTo>
                  <a:cubicBezTo>
                    <a:pt x="178" y="146"/>
                    <a:pt x="184" y="146"/>
                    <a:pt x="185" y="145"/>
                  </a:cubicBezTo>
                  <a:cubicBezTo>
                    <a:pt x="185" y="145"/>
                    <a:pt x="185" y="140"/>
                    <a:pt x="185" y="138"/>
                  </a:cubicBezTo>
                  <a:cubicBezTo>
                    <a:pt x="185" y="131"/>
                    <a:pt x="185" y="131"/>
                    <a:pt x="185" y="131"/>
                  </a:cubicBezTo>
                  <a:cubicBezTo>
                    <a:pt x="185" y="131"/>
                    <a:pt x="186" y="127"/>
                    <a:pt x="186" y="125"/>
                  </a:cubicBezTo>
                  <a:cubicBezTo>
                    <a:pt x="184" y="125"/>
                    <a:pt x="170" y="123"/>
                    <a:pt x="167" y="116"/>
                  </a:cubicBezTo>
                  <a:cubicBezTo>
                    <a:pt x="167" y="116"/>
                    <a:pt x="167" y="116"/>
                    <a:pt x="167" y="116"/>
                  </a:cubicBezTo>
                  <a:cubicBezTo>
                    <a:pt x="167" y="116"/>
                    <a:pt x="168" y="116"/>
                    <a:pt x="168" y="116"/>
                  </a:cubicBezTo>
                  <a:cubicBezTo>
                    <a:pt x="168" y="116"/>
                    <a:pt x="171" y="118"/>
                    <a:pt x="176" y="118"/>
                  </a:cubicBezTo>
                  <a:cubicBezTo>
                    <a:pt x="180" y="119"/>
                    <a:pt x="185" y="118"/>
                    <a:pt x="186" y="118"/>
                  </a:cubicBezTo>
                  <a:cubicBezTo>
                    <a:pt x="187" y="116"/>
                    <a:pt x="187" y="107"/>
                    <a:pt x="187" y="104"/>
                  </a:cubicBezTo>
                  <a:cubicBezTo>
                    <a:pt x="187" y="103"/>
                    <a:pt x="187" y="99"/>
                    <a:pt x="187" y="98"/>
                  </a:cubicBezTo>
                  <a:cubicBezTo>
                    <a:pt x="185" y="98"/>
                    <a:pt x="182" y="98"/>
                    <a:pt x="176" y="97"/>
                  </a:cubicBezTo>
                  <a:cubicBezTo>
                    <a:pt x="174" y="96"/>
                    <a:pt x="169" y="94"/>
                    <a:pt x="167" y="90"/>
                  </a:cubicBezTo>
                  <a:cubicBezTo>
                    <a:pt x="167" y="90"/>
                    <a:pt x="167" y="90"/>
                    <a:pt x="167" y="90"/>
                  </a:cubicBezTo>
                  <a:cubicBezTo>
                    <a:pt x="167" y="90"/>
                    <a:pt x="167" y="90"/>
                    <a:pt x="167" y="90"/>
                  </a:cubicBezTo>
                  <a:cubicBezTo>
                    <a:pt x="167" y="90"/>
                    <a:pt x="170" y="91"/>
                    <a:pt x="176" y="92"/>
                  </a:cubicBezTo>
                  <a:cubicBezTo>
                    <a:pt x="182" y="93"/>
                    <a:pt x="188" y="91"/>
                    <a:pt x="188" y="91"/>
                  </a:cubicBezTo>
                  <a:cubicBezTo>
                    <a:pt x="188" y="88"/>
                    <a:pt x="188" y="78"/>
                    <a:pt x="188" y="78"/>
                  </a:cubicBezTo>
                  <a:cubicBezTo>
                    <a:pt x="188" y="75"/>
                    <a:pt x="189" y="72"/>
                    <a:pt x="188" y="71"/>
                  </a:cubicBezTo>
                  <a:cubicBezTo>
                    <a:pt x="186" y="71"/>
                    <a:pt x="177" y="71"/>
                    <a:pt x="170" y="63"/>
                  </a:cubicBezTo>
                  <a:cubicBezTo>
                    <a:pt x="170" y="63"/>
                    <a:pt x="167" y="61"/>
                    <a:pt x="170" y="57"/>
                  </a:cubicBezTo>
                  <a:cubicBezTo>
                    <a:pt x="155" y="50"/>
                    <a:pt x="155" y="50"/>
                    <a:pt x="155" y="50"/>
                  </a:cubicBezTo>
                  <a:cubicBezTo>
                    <a:pt x="155" y="50"/>
                    <a:pt x="155" y="50"/>
                    <a:pt x="155" y="50"/>
                  </a:cubicBezTo>
                  <a:cubicBezTo>
                    <a:pt x="156" y="50"/>
                    <a:pt x="159" y="47"/>
                    <a:pt x="159" y="44"/>
                  </a:cubicBezTo>
                  <a:cubicBezTo>
                    <a:pt x="159" y="43"/>
                    <a:pt x="158" y="42"/>
                    <a:pt x="157" y="41"/>
                  </a:cubicBezTo>
                  <a:cubicBezTo>
                    <a:pt x="155" y="40"/>
                    <a:pt x="152" y="39"/>
                    <a:pt x="149" y="40"/>
                  </a:cubicBezTo>
                  <a:cubicBezTo>
                    <a:pt x="146" y="40"/>
                    <a:pt x="143" y="44"/>
                    <a:pt x="143" y="44"/>
                  </a:cubicBezTo>
                  <a:cubicBezTo>
                    <a:pt x="143" y="45"/>
                    <a:pt x="142" y="45"/>
                    <a:pt x="142" y="45"/>
                  </a:cubicBezTo>
                  <a:cubicBezTo>
                    <a:pt x="124" y="36"/>
                    <a:pt x="124" y="36"/>
                    <a:pt x="124" y="36"/>
                  </a:cubicBezTo>
                  <a:cubicBezTo>
                    <a:pt x="110" y="51"/>
                    <a:pt x="110" y="51"/>
                    <a:pt x="110" y="51"/>
                  </a:cubicBezTo>
                  <a:cubicBezTo>
                    <a:pt x="109" y="51"/>
                    <a:pt x="109" y="52"/>
                    <a:pt x="109" y="54"/>
                  </a:cubicBezTo>
                  <a:cubicBezTo>
                    <a:pt x="109" y="55"/>
                    <a:pt x="109" y="55"/>
                    <a:pt x="109" y="55"/>
                  </a:cubicBezTo>
                  <a:cubicBezTo>
                    <a:pt x="109" y="56"/>
                    <a:pt x="109" y="57"/>
                    <a:pt x="108" y="57"/>
                  </a:cubicBezTo>
                  <a:cubicBezTo>
                    <a:pt x="108" y="58"/>
                    <a:pt x="107" y="59"/>
                    <a:pt x="106" y="60"/>
                  </a:cubicBezTo>
                  <a:cubicBezTo>
                    <a:pt x="105" y="60"/>
                    <a:pt x="105" y="61"/>
                    <a:pt x="104" y="62"/>
                  </a:cubicBezTo>
                  <a:cubicBezTo>
                    <a:pt x="103" y="63"/>
                    <a:pt x="102" y="65"/>
                    <a:pt x="101" y="66"/>
                  </a:cubicBezTo>
                  <a:cubicBezTo>
                    <a:pt x="100" y="68"/>
                    <a:pt x="99" y="69"/>
                    <a:pt x="99" y="71"/>
                  </a:cubicBezTo>
                  <a:cubicBezTo>
                    <a:pt x="99" y="71"/>
                    <a:pt x="99" y="71"/>
                    <a:pt x="99" y="71"/>
                  </a:cubicBezTo>
                  <a:cubicBezTo>
                    <a:pt x="99" y="71"/>
                    <a:pt x="97" y="75"/>
                    <a:pt x="104" y="80"/>
                  </a:cubicBezTo>
                  <a:cubicBezTo>
                    <a:pt x="104" y="81"/>
                    <a:pt x="104" y="81"/>
                    <a:pt x="104" y="81"/>
                  </a:cubicBezTo>
                  <a:cubicBezTo>
                    <a:pt x="104" y="80"/>
                    <a:pt x="104" y="80"/>
                    <a:pt x="104" y="80"/>
                  </a:cubicBezTo>
                  <a:cubicBezTo>
                    <a:pt x="104" y="80"/>
                    <a:pt x="105" y="80"/>
                    <a:pt x="105" y="80"/>
                  </a:cubicBezTo>
                  <a:cubicBezTo>
                    <a:pt x="105" y="80"/>
                    <a:pt x="105" y="80"/>
                    <a:pt x="105" y="80"/>
                  </a:cubicBezTo>
                  <a:cubicBezTo>
                    <a:pt x="105" y="80"/>
                    <a:pt x="105" y="80"/>
                    <a:pt x="105" y="80"/>
                  </a:cubicBezTo>
                  <a:cubicBezTo>
                    <a:pt x="106" y="80"/>
                    <a:pt x="106" y="80"/>
                    <a:pt x="106" y="80"/>
                  </a:cubicBezTo>
                  <a:cubicBezTo>
                    <a:pt x="106" y="81"/>
                    <a:pt x="107" y="82"/>
                    <a:pt x="108" y="83"/>
                  </a:cubicBezTo>
                  <a:cubicBezTo>
                    <a:pt x="108" y="82"/>
                    <a:pt x="109" y="80"/>
                    <a:pt x="110" y="78"/>
                  </a:cubicBezTo>
                  <a:cubicBezTo>
                    <a:pt x="111" y="76"/>
                    <a:pt x="114" y="74"/>
                    <a:pt x="116" y="73"/>
                  </a:cubicBezTo>
                  <a:cubicBezTo>
                    <a:pt x="118" y="72"/>
                    <a:pt x="120" y="71"/>
                    <a:pt x="123" y="71"/>
                  </a:cubicBezTo>
                  <a:cubicBezTo>
                    <a:pt x="125" y="71"/>
                    <a:pt x="127" y="71"/>
                    <a:pt x="129" y="73"/>
                  </a:cubicBezTo>
                  <a:cubicBezTo>
                    <a:pt x="131" y="76"/>
                    <a:pt x="132" y="82"/>
                    <a:pt x="131" y="84"/>
                  </a:cubicBezTo>
                  <a:cubicBezTo>
                    <a:pt x="131" y="84"/>
                    <a:pt x="131" y="84"/>
                    <a:pt x="131" y="84"/>
                  </a:cubicBezTo>
                  <a:cubicBezTo>
                    <a:pt x="131" y="84"/>
                    <a:pt x="131" y="84"/>
                    <a:pt x="131" y="84"/>
                  </a:cubicBezTo>
                  <a:cubicBezTo>
                    <a:pt x="130" y="84"/>
                    <a:pt x="129" y="83"/>
                    <a:pt x="129" y="83"/>
                  </a:cubicBezTo>
                  <a:cubicBezTo>
                    <a:pt x="127" y="82"/>
                    <a:pt x="121" y="79"/>
                    <a:pt x="113" y="82"/>
                  </a:cubicBezTo>
                  <a:cubicBezTo>
                    <a:pt x="113" y="83"/>
                    <a:pt x="112" y="83"/>
                    <a:pt x="112" y="83"/>
                  </a:cubicBezTo>
                  <a:cubicBezTo>
                    <a:pt x="109" y="84"/>
                    <a:pt x="105" y="86"/>
                    <a:pt x="98" y="88"/>
                  </a:cubicBezTo>
                  <a:cubicBezTo>
                    <a:pt x="95" y="89"/>
                    <a:pt x="93" y="89"/>
                    <a:pt x="92" y="88"/>
                  </a:cubicBezTo>
                  <a:cubicBezTo>
                    <a:pt x="91" y="88"/>
                    <a:pt x="90" y="87"/>
                    <a:pt x="90" y="85"/>
                  </a:cubicBezTo>
                  <a:cubicBezTo>
                    <a:pt x="89" y="83"/>
                    <a:pt x="90" y="81"/>
                    <a:pt x="90" y="80"/>
                  </a:cubicBezTo>
                  <a:cubicBezTo>
                    <a:pt x="89" y="81"/>
                    <a:pt x="86" y="82"/>
                    <a:pt x="85" y="85"/>
                  </a:cubicBezTo>
                  <a:cubicBezTo>
                    <a:pt x="84" y="87"/>
                    <a:pt x="84" y="90"/>
                    <a:pt x="85" y="91"/>
                  </a:cubicBezTo>
                  <a:cubicBezTo>
                    <a:pt x="86" y="93"/>
                    <a:pt x="88" y="94"/>
                    <a:pt x="89" y="95"/>
                  </a:cubicBezTo>
                  <a:cubicBezTo>
                    <a:pt x="92" y="96"/>
                    <a:pt x="97" y="94"/>
                    <a:pt x="104" y="91"/>
                  </a:cubicBezTo>
                  <a:cubicBezTo>
                    <a:pt x="107" y="89"/>
                    <a:pt x="110" y="88"/>
                    <a:pt x="111" y="87"/>
                  </a:cubicBezTo>
                  <a:cubicBezTo>
                    <a:pt x="116" y="85"/>
                    <a:pt x="119" y="85"/>
                    <a:pt x="123" y="87"/>
                  </a:cubicBezTo>
                  <a:cubicBezTo>
                    <a:pt x="127" y="88"/>
                    <a:pt x="129" y="90"/>
                    <a:pt x="129" y="90"/>
                  </a:cubicBezTo>
                  <a:cubicBezTo>
                    <a:pt x="129" y="90"/>
                    <a:pt x="129" y="90"/>
                    <a:pt x="129" y="91"/>
                  </a:cubicBezTo>
                  <a:cubicBezTo>
                    <a:pt x="129" y="91"/>
                    <a:pt x="127" y="95"/>
                    <a:pt x="122" y="95"/>
                  </a:cubicBezTo>
                  <a:cubicBezTo>
                    <a:pt x="118" y="95"/>
                    <a:pt x="114" y="93"/>
                    <a:pt x="113" y="91"/>
                  </a:cubicBezTo>
                  <a:cubicBezTo>
                    <a:pt x="112" y="92"/>
                    <a:pt x="112" y="93"/>
                    <a:pt x="111" y="93"/>
                  </a:cubicBezTo>
                  <a:cubicBezTo>
                    <a:pt x="111" y="95"/>
                    <a:pt x="111" y="96"/>
                    <a:pt x="111" y="97"/>
                  </a:cubicBezTo>
                  <a:cubicBezTo>
                    <a:pt x="111" y="97"/>
                    <a:pt x="111" y="98"/>
                    <a:pt x="111" y="99"/>
                  </a:cubicBezTo>
                  <a:cubicBezTo>
                    <a:pt x="110" y="101"/>
                    <a:pt x="108" y="103"/>
                    <a:pt x="106" y="104"/>
                  </a:cubicBezTo>
                  <a:cubicBezTo>
                    <a:pt x="106" y="104"/>
                    <a:pt x="106" y="104"/>
                    <a:pt x="106" y="104"/>
                  </a:cubicBezTo>
                  <a:cubicBezTo>
                    <a:pt x="103" y="106"/>
                    <a:pt x="99" y="107"/>
                    <a:pt x="97" y="107"/>
                  </a:cubicBezTo>
                  <a:cubicBezTo>
                    <a:pt x="98" y="109"/>
                    <a:pt x="100" y="114"/>
                    <a:pt x="100" y="114"/>
                  </a:cubicBezTo>
                  <a:cubicBezTo>
                    <a:pt x="101" y="115"/>
                    <a:pt x="101" y="115"/>
                    <a:pt x="102" y="116"/>
                  </a:cubicBezTo>
                  <a:cubicBezTo>
                    <a:pt x="103" y="119"/>
                    <a:pt x="105" y="123"/>
                    <a:pt x="107" y="125"/>
                  </a:cubicBezTo>
                  <a:cubicBezTo>
                    <a:pt x="107" y="124"/>
                    <a:pt x="112" y="123"/>
                    <a:pt x="115" y="121"/>
                  </a:cubicBezTo>
                  <a:cubicBezTo>
                    <a:pt x="119" y="119"/>
                    <a:pt x="121" y="117"/>
                    <a:pt x="122" y="115"/>
                  </a:cubicBezTo>
                  <a:cubicBezTo>
                    <a:pt x="122" y="115"/>
                    <a:pt x="122" y="115"/>
                    <a:pt x="122" y="115"/>
                  </a:cubicBezTo>
                  <a:cubicBezTo>
                    <a:pt x="122" y="115"/>
                    <a:pt x="123" y="115"/>
                    <a:pt x="122" y="115"/>
                  </a:cubicBezTo>
                  <a:cubicBezTo>
                    <a:pt x="117" y="127"/>
                    <a:pt x="114" y="131"/>
                    <a:pt x="111" y="133"/>
                  </a:cubicBezTo>
                  <a:cubicBezTo>
                    <a:pt x="110" y="133"/>
                    <a:pt x="108" y="134"/>
                    <a:pt x="107" y="135"/>
                  </a:cubicBezTo>
                  <a:cubicBezTo>
                    <a:pt x="94" y="144"/>
                    <a:pt x="72" y="159"/>
                    <a:pt x="50" y="161"/>
                  </a:cubicBezTo>
                  <a:cubicBezTo>
                    <a:pt x="43" y="162"/>
                    <a:pt x="32" y="152"/>
                    <a:pt x="29" y="148"/>
                  </a:cubicBezTo>
                  <a:cubicBezTo>
                    <a:pt x="29" y="147"/>
                    <a:pt x="28" y="147"/>
                    <a:pt x="28" y="147"/>
                  </a:cubicBezTo>
                  <a:cubicBezTo>
                    <a:pt x="26" y="147"/>
                    <a:pt x="23" y="149"/>
                    <a:pt x="23" y="149"/>
                  </a:cubicBezTo>
                  <a:cubicBezTo>
                    <a:pt x="23" y="149"/>
                    <a:pt x="23" y="149"/>
                    <a:pt x="23" y="149"/>
                  </a:cubicBezTo>
                  <a:cubicBezTo>
                    <a:pt x="23" y="149"/>
                    <a:pt x="14" y="148"/>
                    <a:pt x="10" y="153"/>
                  </a:cubicBezTo>
                  <a:cubicBezTo>
                    <a:pt x="10" y="153"/>
                    <a:pt x="11" y="153"/>
                    <a:pt x="12" y="153"/>
                  </a:cubicBezTo>
                  <a:cubicBezTo>
                    <a:pt x="13" y="153"/>
                    <a:pt x="16" y="153"/>
                    <a:pt x="18" y="153"/>
                  </a:cubicBezTo>
                  <a:cubicBezTo>
                    <a:pt x="19" y="154"/>
                    <a:pt x="19" y="154"/>
                    <a:pt x="19" y="154"/>
                  </a:cubicBezTo>
                  <a:cubicBezTo>
                    <a:pt x="19" y="155"/>
                    <a:pt x="19" y="155"/>
                    <a:pt x="18" y="156"/>
                  </a:cubicBezTo>
                  <a:cubicBezTo>
                    <a:pt x="18" y="156"/>
                    <a:pt x="17" y="157"/>
                    <a:pt x="17" y="158"/>
                  </a:cubicBezTo>
                  <a:cubicBezTo>
                    <a:pt x="17" y="160"/>
                    <a:pt x="25" y="163"/>
                    <a:pt x="29" y="164"/>
                  </a:cubicBezTo>
                  <a:cubicBezTo>
                    <a:pt x="30" y="164"/>
                    <a:pt x="31" y="165"/>
                    <a:pt x="31" y="165"/>
                  </a:cubicBezTo>
                  <a:cubicBezTo>
                    <a:pt x="32" y="165"/>
                    <a:pt x="33" y="166"/>
                    <a:pt x="33" y="166"/>
                  </a:cubicBezTo>
                  <a:cubicBezTo>
                    <a:pt x="32" y="167"/>
                    <a:pt x="32" y="167"/>
                    <a:pt x="32" y="167"/>
                  </a:cubicBezTo>
                  <a:cubicBezTo>
                    <a:pt x="26" y="167"/>
                    <a:pt x="22" y="165"/>
                    <a:pt x="19" y="164"/>
                  </a:cubicBezTo>
                  <a:cubicBezTo>
                    <a:pt x="18" y="163"/>
                    <a:pt x="17" y="163"/>
                    <a:pt x="16" y="162"/>
                  </a:cubicBezTo>
                  <a:cubicBezTo>
                    <a:pt x="13" y="161"/>
                    <a:pt x="11" y="161"/>
                    <a:pt x="10" y="162"/>
                  </a:cubicBezTo>
                  <a:cubicBezTo>
                    <a:pt x="9" y="162"/>
                    <a:pt x="9" y="163"/>
                    <a:pt x="8" y="164"/>
                  </a:cubicBezTo>
                  <a:cubicBezTo>
                    <a:pt x="8" y="165"/>
                    <a:pt x="7" y="165"/>
                    <a:pt x="7" y="166"/>
                  </a:cubicBezTo>
                  <a:cubicBezTo>
                    <a:pt x="4" y="167"/>
                    <a:pt x="1" y="168"/>
                    <a:pt x="0" y="177"/>
                  </a:cubicBezTo>
                  <a:cubicBezTo>
                    <a:pt x="0" y="176"/>
                    <a:pt x="1" y="176"/>
                    <a:pt x="1" y="175"/>
                  </a:cubicBezTo>
                  <a:cubicBezTo>
                    <a:pt x="4" y="173"/>
                    <a:pt x="6" y="171"/>
                    <a:pt x="7" y="171"/>
                  </a:cubicBezTo>
                  <a:cubicBezTo>
                    <a:pt x="7" y="171"/>
                    <a:pt x="8" y="171"/>
                    <a:pt x="8" y="172"/>
                  </a:cubicBezTo>
                  <a:cubicBezTo>
                    <a:pt x="9" y="178"/>
                    <a:pt x="16" y="177"/>
                    <a:pt x="22" y="176"/>
                  </a:cubicBezTo>
                  <a:cubicBezTo>
                    <a:pt x="26" y="176"/>
                    <a:pt x="29" y="175"/>
                    <a:pt x="31" y="176"/>
                  </a:cubicBezTo>
                  <a:cubicBezTo>
                    <a:pt x="31" y="176"/>
                    <a:pt x="31" y="177"/>
                    <a:pt x="31" y="177"/>
                  </a:cubicBezTo>
                  <a:cubicBezTo>
                    <a:pt x="31" y="177"/>
                    <a:pt x="29" y="178"/>
                    <a:pt x="26" y="178"/>
                  </a:cubicBezTo>
                  <a:cubicBezTo>
                    <a:pt x="22" y="179"/>
                    <a:pt x="17" y="180"/>
                    <a:pt x="16" y="182"/>
                  </a:cubicBezTo>
                  <a:cubicBezTo>
                    <a:pt x="15" y="183"/>
                    <a:pt x="15" y="183"/>
                    <a:pt x="16" y="184"/>
                  </a:cubicBezTo>
                  <a:cubicBezTo>
                    <a:pt x="16" y="184"/>
                    <a:pt x="15" y="185"/>
                    <a:pt x="15" y="186"/>
                  </a:cubicBezTo>
                  <a:cubicBezTo>
                    <a:pt x="13" y="188"/>
                    <a:pt x="9" y="192"/>
                    <a:pt x="14" y="198"/>
                  </a:cubicBezTo>
                  <a:cubicBezTo>
                    <a:pt x="14" y="197"/>
                    <a:pt x="15" y="193"/>
                    <a:pt x="17" y="191"/>
                  </a:cubicBezTo>
                  <a:cubicBezTo>
                    <a:pt x="18" y="190"/>
                    <a:pt x="19" y="190"/>
                    <a:pt x="20" y="190"/>
                  </a:cubicBezTo>
                  <a:cubicBezTo>
                    <a:pt x="21" y="190"/>
                    <a:pt x="23" y="191"/>
                    <a:pt x="24" y="191"/>
                  </a:cubicBezTo>
                  <a:cubicBezTo>
                    <a:pt x="26" y="192"/>
                    <a:pt x="28" y="193"/>
                    <a:pt x="31" y="190"/>
                  </a:cubicBezTo>
                  <a:cubicBezTo>
                    <a:pt x="32" y="190"/>
                    <a:pt x="32" y="190"/>
                    <a:pt x="32" y="190"/>
                  </a:cubicBezTo>
                  <a:cubicBezTo>
                    <a:pt x="34" y="188"/>
                    <a:pt x="36" y="187"/>
                    <a:pt x="41" y="185"/>
                  </a:cubicBezTo>
                  <a:cubicBezTo>
                    <a:pt x="41" y="185"/>
                    <a:pt x="42" y="185"/>
                    <a:pt x="42" y="185"/>
                  </a:cubicBezTo>
                  <a:cubicBezTo>
                    <a:pt x="42" y="185"/>
                    <a:pt x="42" y="186"/>
                    <a:pt x="42" y="186"/>
                  </a:cubicBezTo>
                  <a:cubicBezTo>
                    <a:pt x="42" y="187"/>
                    <a:pt x="43" y="188"/>
                    <a:pt x="43" y="189"/>
                  </a:cubicBezTo>
                  <a:cubicBezTo>
                    <a:pt x="44" y="189"/>
                    <a:pt x="44" y="190"/>
                    <a:pt x="45" y="190"/>
                  </a:cubicBezTo>
                  <a:cubicBezTo>
                    <a:pt x="45" y="190"/>
                    <a:pt x="46" y="190"/>
                    <a:pt x="46" y="191"/>
                  </a:cubicBezTo>
                  <a:cubicBezTo>
                    <a:pt x="46" y="194"/>
                    <a:pt x="43" y="196"/>
                    <a:pt x="42" y="197"/>
                  </a:cubicBezTo>
                  <a:cubicBezTo>
                    <a:pt x="42" y="197"/>
                    <a:pt x="42" y="197"/>
                    <a:pt x="42" y="197"/>
                  </a:cubicBezTo>
                  <a:cubicBezTo>
                    <a:pt x="43" y="197"/>
                    <a:pt x="44" y="198"/>
                    <a:pt x="45" y="197"/>
                  </a:cubicBezTo>
                  <a:cubicBezTo>
                    <a:pt x="47" y="197"/>
                    <a:pt x="49" y="195"/>
                    <a:pt x="51" y="192"/>
                  </a:cubicBezTo>
                  <a:cubicBezTo>
                    <a:pt x="51" y="191"/>
                    <a:pt x="52" y="191"/>
                    <a:pt x="53" y="191"/>
                  </a:cubicBezTo>
                  <a:cubicBezTo>
                    <a:pt x="53" y="191"/>
                    <a:pt x="54" y="191"/>
                    <a:pt x="55" y="191"/>
                  </a:cubicBezTo>
                  <a:cubicBezTo>
                    <a:pt x="58" y="190"/>
                    <a:pt x="57" y="189"/>
                    <a:pt x="57" y="187"/>
                  </a:cubicBezTo>
                  <a:cubicBezTo>
                    <a:pt x="57" y="186"/>
                    <a:pt x="56" y="184"/>
                    <a:pt x="58" y="182"/>
                  </a:cubicBezTo>
                  <a:cubicBezTo>
                    <a:pt x="62" y="178"/>
                    <a:pt x="68" y="176"/>
                    <a:pt x="72" y="174"/>
                  </a:cubicBezTo>
                  <a:cubicBezTo>
                    <a:pt x="72" y="174"/>
                    <a:pt x="72" y="174"/>
                    <a:pt x="72" y="174"/>
                  </a:cubicBezTo>
                  <a:cubicBezTo>
                    <a:pt x="72" y="174"/>
                    <a:pt x="72" y="174"/>
                    <a:pt x="72" y="174"/>
                  </a:cubicBezTo>
                  <a:cubicBezTo>
                    <a:pt x="72" y="174"/>
                    <a:pt x="70" y="180"/>
                    <a:pt x="73" y="184"/>
                  </a:cubicBezTo>
                  <a:cubicBezTo>
                    <a:pt x="90" y="180"/>
                    <a:pt x="90" y="180"/>
                    <a:pt x="90" y="180"/>
                  </a:cubicBezTo>
                  <a:cubicBezTo>
                    <a:pt x="88" y="175"/>
                    <a:pt x="93" y="168"/>
                    <a:pt x="95" y="165"/>
                  </a:cubicBezTo>
                  <a:cubicBezTo>
                    <a:pt x="95" y="164"/>
                    <a:pt x="96" y="164"/>
                    <a:pt x="96" y="164"/>
                  </a:cubicBezTo>
                  <a:cubicBezTo>
                    <a:pt x="96" y="165"/>
                    <a:pt x="96" y="165"/>
                    <a:pt x="96" y="167"/>
                  </a:cubicBezTo>
                  <a:cubicBezTo>
                    <a:pt x="95" y="170"/>
                    <a:pt x="94" y="177"/>
                    <a:pt x="96" y="178"/>
                  </a:cubicBezTo>
                  <a:cubicBezTo>
                    <a:pt x="113" y="174"/>
                    <a:pt x="113" y="174"/>
                    <a:pt x="113" y="174"/>
                  </a:cubicBezTo>
                  <a:cubicBezTo>
                    <a:pt x="112" y="171"/>
                    <a:pt x="113" y="166"/>
                    <a:pt x="114" y="163"/>
                  </a:cubicBezTo>
                  <a:cubicBezTo>
                    <a:pt x="114" y="163"/>
                    <a:pt x="114" y="163"/>
                    <a:pt x="114" y="163"/>
                  </a:cubicBezTo>
                  <a:cubicBezTo>
                    <a:pt x="114" y="163"/>
                    <a:pt x="115" y="163"/>
                    <a:pt x="115" y="163"/>
                  </a:cubicBezTo>
                  <a:cubicBezTo>
                    <a:pt x="117" y="173"/>
                    <a:pt x="122" y="180"/>
                    <a:pt x="129" y="183"/>
                  </a:cubicBezTo>
                  <a:cubicBezTo>
                    <a:pt x="139" y="188"/>
                    <a:pt x="148" y="190"/>
                    <a:pt x="161" y="194"/>
                  </a:cubicBezTo>
                  <a:cubicBezTo>
                    <a:pt x="165" y="195"/>
                    <a:pt x="169" y="196"/>
                    <a:pt x="174" y="198"/>
                  </a:cubicBezTo>
                  <a:cubicBezTo>
                    <a:pt x="180" y="199"/>
                    <a:pt x="185" y="201"/>
                    <a:pt x="188" y="203"/>
                  </a:cubicBezTo>
                  <a:cubicBezTo>
                    <a:pt x="189" y="203"/>
                    <a:pt x="189" y="204"/>
                    <a:pt x="189" y="205"/>
                  </a:cubicBezTo>
                  <a:cubicBezTo>
                    <a:pt x="189" y="206"/>
                    <a:pt x="187" y="208"/>
                    <a:pt x="186" y="209"/>
                  </a:cubicBezTo>
                  <a:cubicBezTo>
                    <a:pt x="186" y="209"/>
                    <a:pt x="187" y="210"/>
                    <a:pt x="188" y="210"/>
                  </a:cubicBezTo>
                  <a:cubicBezTo>
                    <a:pt x="190" y="211"/>
                    <a:pt x="192" y="212"/>
                    <a:pt x="196" y="215"/>
                  </a:cubicBezTo>
                  <a:cubicBezTo>
                    <a:pt x="202" y="219"/>
                    <a:pt x="204" y="227"/>
                    <a:pt x="206" y="237"/>
                  </a:cubicBezTo>
                  <a:cubicBezTo>
                    <a:pt x="208" y="245"/>
                    <a:pt x="209" y="254"/>
                    <a:pt x="207" y="257"/>
                  </a:cubicBezTo>
                  <a:cubicBezTo>
                    <a:pt x="205" y="259"/>
                    <a:pt x="204" y="260"/>
                    <a:pt x="196" y="262"/>
                  </a:cubicBezTo>
                  <a:cubicBezTo>
                    <a:pt x="198" y="268"/>
                    <a:pt x="198" y="268"/>
                    <a:pt x="198" y="268"/>
                  </a:cubicBezTo>
                  <a:cubicBezTo>
                    <a:pt x="203" y="268"/>
                    <a:pt x="208" y="266"/>
                    <a:pt x="208" y="266"/>
                  </a:cubicBezTo>
                  <a:cubicBezTo>
                    <a:pt x="208" y="266"/>
                    <a:pt x="208" y="266"/>
                    <a:pt x="208" y="266"/>
                  </a:cubicBezTo>
                  <a:cubicBezTo>
                    <a:pt x="208" y="266"/>
                    <a:pt x="208" y="267"/>
                    <a:pt x="208" y="267"/>
                  </a:cubicBezTo>
                  <a:cubicBezTo>
                    <a:pt x="208" y="267"/>
                    <a:pt x="207" y="267"/>
                    <a:pt x="207" y="268"/>
                  </a:cubicBezTo>
                  <a:cubicBezTo>
                    <a:pt x="205" y="270"/>
                    <a:pt x="204" y="272"/>
                    <a:pt x="204" y="275"/>
                  </a:cubicBezTo>
                  <a:cubicBezTo>
                    <a:pt x="211" y="279"/>
                    <a:pt x="211" y="279"/>
                    <a:pt x="211" y="279"/>
                  </a:cubicBezTo>
                  <a:cubicBezTo>
                    <a:pt x="212" y="274"/>
                    <a:pt x="215" y="268"/>
                    <a:pt x="217" y="267"/>
                  </a:cubicBezTo>
                  <a:cubicBezTo>
                    <a:pt x="221" y="266"/>
                    <a:pt x="236" y="274"/>
                    <a:pt x="241" y="288"/>
                  </a:cubicBezTo>
                  <a:cubicBezTo>
                    <a:pt x="244" y="294"/>
                    <a:pt x="244" y="305"/>
                    <a:pt x="240" y="312"/>
                  </a:cubicBezTo>
                  <a:cubicBezTo>
                    <a:pt x="239" y="315"/>
                    <a:pt x="237" y="316"/>
                    <a:pt x="235" y="317"/>
                  </a:cubicBezTo>
                  <a:cubicBezTo>
                    <a:pt x="233" y="317"/>
                    <a:pt x="229" y="315"/>
                    <a:pt x="226" y="314"/>
                  </a:cubicBezTo>
                  <a:cubicBezTo>
                    <a:pt x="222" y="312"/>
                    <a:pt x="218" y="310"/>
                    <a:pt x="217" y="312"/>
                  </a:cubicBezTo>
                  <a:cubicBezTo>
                    <a:pt x="217" y="314"/>
                    <a:pt x="215" y="315"/>
                    <a:pt x="213" y="316"/>
                  </a:cubicBezTo>
                  <a:cubicBezTo>
                    <a:pt x="209" y="318"/>
                    <a:pt x="204" y="320"/>
                    <a:pt x="207" y="328"/>
                  </a:cubicBezTo>
                  <a:cubicBezTo>
                    <a:pt x="210" y="324"/>
                    <a:pt x="213" y="322"/>
                    <a:pt x="214" y="323"/>
                  </a:cubicBezTo>
                  <a:cubicBezTo>
                    <a:pt x="215" y="323"/>
                    <a:pt x="215" y="324"/>
                    <a:pt x="216" y="325"/>
                  </a:cubicBezTo>
                  <a:cubicBezTo>
                    <a:pt x="216" y="325"/>
                    <a:pt x="216" y="326"/>
                    <a:pt x="217" y="327"/>
                  </a:cubicBezTo>
                  <a:cubicBezTo>
                    <a:pt x="217" y="327"/>
                    <a:pt x="221" y="327"/>
                    <a:pt x="224" y="327"/>
                  </a:cubicBezTo>
                  <a:cubicBezTo>
                    <a:pt x="227" y="326"/>
                    <a:pt x="230" y="326"/>
                    <a:pt x="231" y="327"/>
                  </a:cubicBezTo>
                  <a:cubicBezTo>
                    <a:pt x="231" y="327"/>
                    <a:pt x="231" y="328"/>
                    <a:pt x="231" y="328"/>
                  </a:cubicBezTo>
                  <a:cubicBezTo>
                    <a:pt x="230" y="328"/>
                    <a:pt x="230" y="328"/>
                    <a:pt x="229" y="328"/>
                  </a:cubicBezTo>
                  <a:cubicBezTo>
                    <a:pt x="228" y="328"/>
                    <a:pt x="228" y="328"/>
                    <a:pt x="228" y="329"/>
                  </a:cubicBezTo>
                  <a:cubicBezTo>
                    <a:pt x="227" y="329"/>
                    <a:pt x="226" y="329"/>
                    <a:pt x="225" y="329"/>
                  </a:cubicBezTo>
                  <a:cubicBezTo>
                    <a:pt x="220" y="330"/>
                    <a:pt x="215" y="331"/>
                    <a:pt x="214" y="333"/>
                  </a:cubicBezTo>
                  <a:cubicBezTo>
                    <a:pt x="214" y="333"/>
                    <a:pt x="214" y="334"/>
                    <a:pt x="214" y="334"/>
                  </a:cubicBezTo>
                  <a:cubicBezTo>
                    <a:pt x="214" y="334"/>
                    <a:pt x="214" y="335"/>
                    <a:pt x="214" y="336"/>
                  </a:cubicBezTo>
                  <a:cubicBezTo>
                    <a:pt x="213" y="337"/>
                    <a:pt x="212" y="338"/>
                    <a:pt x="211" y="339"/>
                  </a:cubicBezTo>
                  <a:cubicBezTo>
                    <a:pt x="209" y="340"/>
                    <a:pt x="207" y="342"/>
                    <a:pt x="207" y="347"/>
                  </a:cubicBezTo>
                  <a:cubicBezTo>
                    <a:pt x="208" y="351"/>
                    <a:pt x="211" y="353"/>
                    <a:pt x="212" y="354"/>
                  </a:cubicBezTo>
                  <a:cubicBezTo>
                    <a:pt x="212" y="353"/>
                    <a:pt x="212" y="353"/>
                    <a:pt x="212" y="352"/>
                  </a:cubicBezTo>
                  <a:cubicBezTo>
                    <a:pt x="212" y="349"/>
                    <a:pt x="212" y="345"/>
                    <a:pt x="215" y="345"/>
                  </a:cubicBezTo>
                  <a:cubicBezTo>
                    <a:pt x="216" y="344"/>
                    <a:pt x="217" y="345"/>
                    <a:pt x="217" y="346"/>
                  </a:cubicBezTo>
                  <a:cubicBezTo>
                    <a:pt x="218" y="347"/>
                    <a:pt x="219" y="348"/>
                    <a:pt x="220" y="348"/>
                  </a:cubicBezTo>
                  <a:cubicBezTo>
                    <a:pt x="222" y="347"/>
                    <a:pt x="225" y="344"/>
                    <a:pt x="228" y="341"/>
                  </a:cubicBezTo>
                  <a:cubicBezTo>
                    <a:pt x="232" y="338"/>
                    <a:pt x="235" y="335"/>
                    <a:pt x="237" y="335"/>
                  </a:cubicBezTo>
                  <a:cubicBezTo>
                    <a:pt x="237" y="335"/>
                    <a:pt x="237" y="335"/>
                    <a:pt x="238" y="335"/>
                  </a:cubicBezTo>
                  <a:cubicBezTo>
                    <a:pt x="238" y="335"/>
                    <a:pt x="238" y="335"/>
                    <a:pt x="238" y="335"/>
                  </a:cubicBezTo>
                  <a:cubicBezTo>
                    <a:pt x="238" y="335"/>
                    <a:pt x="238" y="335"/>
                    <a:pt x="238" y="336"/>
                  </a:cubicBezTo>
                  <a:cubicBezTo>
                    <a:pt x="238" y="336"/>
                    <a:pt x="237" y="337"/>
                    <a:pt x="235" y="338"/>
                  </a:cubicBezTo>
                  <a:cubicBezTo>
                    <a:pt x="233" y="341"/>
                    <a:pt x="229" y="344"/>
                    <a:pt x="229" y="347"/>
                  </a:cubicBezTo>
                  <a:cubicBezTo>
                    <a:pt x="228" y="349"/>
                    <a:pt x="229" y="350"/>
                    <a:pt x="231" y="351"/>
                  </a:cubicBezTo>
                  <a:cubicBezTo>
                    <a:pt x="232" y="352"/>
                    <a:pt x="233" y="353"/>
                    <a:pt x="233" y="354"/>
                  </a:cubicBezTo>
                  <a:cubicBezTo>
                    <a:pt x="233" y="357"/>
                    <a:pt x="236" y="359"/>
                    <a:pt x="238" y="360"/>
                  </a:cubicBezTo>
                  <a:cubicBezTo>
                    <a:pt x="242" y="362"/>
                    <a:pt x="245" y="363"/>
                    <a:pt x="246" y="362"/>
                  </a:cubicBezTo>
                  <a:cubicBezTo>
                    <a:pt x="246" y="362"/>
                    <a:pt x="245" y="361"/>
                    <a:pt x="244" y="360"/>
                  </a:cubicBezTo>
                  <a:cubicBezTo>
                    <a:pt x="242" y="358"/>
                    <a:pt x="239" y="354"/>
                    <a:pt x="240" y="352"/>
                  </a:cubicBezTo>
                  <a:cubicBezTo>
                    <a:pt x="241" y="352"/>
                    <a:pt x="242" y="352"/>
                    <a:pt x="243" y="352"/>
                  </a:cubicBezTo>
                  <a:cubicBezTo>
                    <a:pt x="244" y="352"/>
                    <a:pt x="245" y="352"/>
                    <a:pt x="246" y="352"/>
                  </a:cubicBezTo>
                  <a:cubicBezTo>
                    <a:pt x="246" y="352"/>
                    <a:pt x="246" y="351"/>
                    <a:pt x="246" y="350"/>
                  </a:cubicBezTo>
                  <a:cubicBezTo>
                    <a:pt x="245" y="347"/>
                    <a:pt x="244" y="340"/>
                    <a:pt x="253" y="332"/>
                  </a:cubicBezTo>
                  <a:cubicBezTo>
                    <a:pt x="253" y="332"/>
                    <a:pt x="253" y="332"/>
                    <a:pt x="253" y="332"/>
                  </a:cubicBezTo>
                  <a:cubicBezTo>
                    <a:pt x="253" y="332"/>
                    <a:pt x="253" y="332"/>
                    <a:pt x="253" y="332"/>
                  </a:cubicBezTo>
                  <a:cubicBezTo>
                    <a:pt x="253" y="332"/>
                    <a:pt x="255" y="336"/>
                    <a:pt x="259" y="336"/>
                  </a:cubicBezTo>
                  <a:cubicBezTo>
                    <a:pt x="262" y="337"/>
                    <a:pt x="261" y="341"/>
                    <a:pt x="261" y="344"/>
                  </a:cubicBezTo>
                  <a:cubicBezTo>
                    <a:pt x="261" y="344"/>
                    <a:pt x="261" y="345"/>
                    <a:pt x="261" y="345"/>
                  </a:cubicBezTo>
                  <a:cubicBezTo>
                    <a:pt x="262" y="344"/>
                    <a:pt x="266" y="339"/>
                    <a:pt x="265" y="333"/>
                  </a:cubicBezTo>
                  <a:cubicBezTo>
                    <a:pt x="265" y="333"/>
                    <a:pt x="265" y="333"/>
                    <a:pt x="265" y="333"/>
                  </a:cubicBezTo>
                  <a:cubicBezTo>
                    <a:pt x="265" y="333"/>
                    <a:pt x="268" y="331"/>
                    <a:pt x="268" y="329"/>
                  </a:cubicBezTo>
                  <a:cubicBezTo>
                    <a:pt x="269" y="327"/>
                    <a:pt x="268" y="326"/>
                    <a:pt x="267" y="325"/>
                  </a:cubicBezTo>
                  <a:cubicBezTo>
                    <a:pt x="265" y="323"/>
                    <a:pt x="262" y="321"/>
                    <a:pt x="263" y="311"/>
                  </a:cubicBezTo>
                  <a:cubicBezTo>
                    <a:pt x="263" y="309"/>
                    <a:pt x="263" y="309"/>
                    <a:pt x="262" y="308"/>
                  </a:cubicBezTo>
                  <a:cubicBezTo>
                    <a:pt x="261" y="308"/>
                    <a:pt x="261" y="307"/>
                    <a:pt x="260" y="307"/>
                  </a:cubicBezTo>
                  <a:cubicBezTo>
                    <a:pt x="259" y="306"/>
                    <a:pt x="258" y="304"/>
                    <a:pt x="258" y="303"/>
                  </a:cubicBezTo>
                  <a:cubicBezTo>
                    <a:pt x="258" y="303"/>
                    <a:pt x="259" y="303"/>
                    <a:pt x="259" y="303"/>
                  </a:cubicBezTo>
                  <a:cubicBezTo>
                    <a:pt x="263" y="305"/>
                    <a:pt x="267" y="304"/>
                    <a:pt x="268" y="303"/>
                  </a:cubicBezTo>
                  <a:cubicBezTo>
                    <a:pt x="270" y="290"/>
                    <a:pt x="269" y="287"/>
                    <a:pt x="269" y="286"/>
                  </a:cubicBezTo>
                  <a:cubicBezTo>
                    <a:pt x="264" y="287"/>
                    <a:pt x="261" y="286"/>
                    <a:pt x="259" y="283"/>
                  </a:cubicBezTo>
                  <a:cubicBezTo>
                    <a:pt x="259" y="283"/>
                    <a:pt x="259" y="283"/>
                    <a:pt x="259" y="283"/>
                  </a:cubicBezTo>
                  <a:cubicBezTo>
                    <a:pt x="259" y="283"/>
                    <a:pt x="259" y="283"/>
                    <a:pt x="259" y="283"/>
                  </a:cubicBezTo>
                  <a:cubicBezTo>
                    <a:pt x="263" y="284"/>
                    <a:pt x="267" y="283"/>
                    <a:pt x="269" y="282"/>
                  </a:cubicBezTo>
                  <a:cubicBezTo>
                    <a:pt x="269" y="274"/>
                    <a:pt x="268" y="266"/>
                    <a:pt x="267" y="266"/>
                  </a:cubicBezTo>
                  <a:cubicBezTo>
                    <a:pt x="263" y="267"/>
                    <a:pt x="260" y="267"/>
                    <a:pt x="256" y="264"/>
                  </a:cubicBezTo>
                  <a:cubicBezTo>
                    <a:pt x="255" y="263"/>
                    <a:pt x="255" y="261"/>
                    <a:pt x="255" y="260"/>
                  </a:cubicBezTo>
                  <a:cubicBezTo>
                    <a:pt x="255" y="258"/>
                    <a:pt x="255" y="257"/>
                    <a:pt x="253" y="257"/>
                  </a:cubicBezTo>
                  <a:cubicBezTo>
                    <a:pt x="246" y="255"/>
                    <a:pt x="240" y="250"/>
                    <a:pt x="239" y="248"/>
                  </a:cubicBezTo>
                  <a:cubicBezTo>
                    <a:pt x="236" y="244"/>
                    <a:pt x="237" y="242"/>
                    <a:pt x="237" y="242"/>
                  </a:cubicBezTo>
                  <a:cubicBezTo>
                    <a:pt x="237" y="241"/>
                    <a:pt x="237" y="241"/>
                    <a:pt x="237" y="241"/>
                  </a:cubicBezTo>
                  <a:cubicBezTo>
                    <a:pt x="237" y="241"/>
                    <a:pt x="237" y="241"/>
                    <a:pt x="237" y="241"/>
                  </a:cubicBezTo>
                  <a:cubicBezTo>
                    <a:pt x="240" y="243"/>
                    <a:pt x="242" y="243"/>
                    <a:pt x="245" y="242"/>
                  </a:cubicBezTo>
                  <a:cubicBezTo>
                    <a:pt x="246" y="229"/>
                    <a:pt x="246" y="229"/>
                    <a:pt x="246" y="229"/>
                  </a:cubicBezTo>
                  <a:cubicBezTo>
                    <a:pt x="245" y="229"/>
                    <a:pt x="243" y="229"/>
                    <a:pt x="241" y="228"/>
                  </a:cubicBezTo>
                  <a:cubicBezTo>
                    <a:pt x="239" y="227"/>
                    <a:pt x="237" y="224"/>
                    <a:pt x="237" y="224"/>
                  </a:cubicBezTo>
                  <a:cubicBezTo>
                    <a:pt x="237" y="224"/>
                    <a:pt x="237" y="223"/>
                    <a:pt x="237" y="223"/>
                  </a:cubicBezTo>
                  <a:cubicBezTo>
                    <a:pt x="237" y="223"/>
                    <a:pt x="237" y="223"/>
                    <a:pt x="237" y="223"/>
                  </a:cubicBezTo>
                  <a:cubicBezTo>
                    <a:pt x="237" y="223"/>
                    <a:pt x="239" y="224"/>
                    <a:pt x="242" y="225"/>
                  </a:cubicBezTo>
                  <a:cubicBezTo>
                    <a:pt x="244" y="225"/>
                    <a:pt x="246" y="225"/>
                    <a:pt x="247" y="224"/>
                  </a:cubicBezTo>
                  <a:cubicBezTo>
                    <a:pt x="248" y="210"/>
                    <a:pt x="248" y="210"/>
                    <a:pt x="248" y="210"/>
                  </a:cubicBezTo>
                  <a:cubicBezTo>
                    <a:pt x="245" y="210"/>
                    <a:pt x="243" y="209"/>
                    <a:pt x="242" y="208"/>
                  </a:cubicBezTo>
                  <a:cubicBezTo>
                    <a:pt x="240" y="207"/>
                    <a:pt x="240" y="205"/>
                    <a:pt x="240" y="204"/>
                  </a:cubicBezTo>
                  <a:cubicBezTo>
                    <a:pt x="240" y="204"/>
                    <a:pt x="240" y="204"/>
                    <a:pt x="241" y="204"/>
                  </a:cubicBezTo>
                  <a:cubicBezTo>
                    <a:pt x="255" y="202"/>
                    <a:pt x="265" y="188"/>
                    <a:pt x="267" y="176"/>
                  </a:cubicBezTo>
                  <a:cubicBezTo>
                    <a:pt x="268" y="176"/>
                    <a:pt x="268" y="176"/>
                    <a:pt x="268" y="176"/>
                  </a:cubicBezTo>
                  <a:cubicBezTo>
                    <a:pt x="268" y="176"/>
                    <a:pt x="268" y="176"/>
                    <a:pt x="268" y="176"/>
                  </a:cubicBezTo>
                  <a:cubicBezTo>
                    <a:pt x="270" y="177"/>
                    <a:pt x="273" y="178"/>
                    <a:pt x="276" y="177"/>
                  </a:cubicBezTo>
                  <a:cubicBezTo>
                    <a:pt x="276" y="174"/>
                    <a:pt x="276" y="167"/>
                    <a:pt x="276" y="166"/>
                  </a:cubicBezTo>
                  <a:cubicBezTo>
                    <a:pt x="272" y="166"/>
                    <a:pt x="270" y="164"/>
                    <a:pt x="269" y="16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
        <p:nvSpPr>
          <p:cNvPr id="2" name="Otsikko 1"/>
          <p:cNvSpPr>
            <a:spLocks noGrp="1"/>
          </p:cNvSpPr>
          <p:nvPr>
            <p:ph type="ctrTitle" hasCustomPrompt="1"/>
          </p:nvPr>
        </p:nvSpPr>
        <p:spPr>
          <a:xfrm>
            <a:off x="812801" y="1923679"/>
            <a:ext cx="5855530" cy="1114418"/>
          </a:xfrm>
        </p:spPr>
        <p:txBody>
          <a:bodyPr anchor="b" anchorCtr="0"/>
          <a:lstStyle>
            <a:lvl1pPr algn="l">
              <a:defRPr>
                <a:solidFill>
                  <a:srgbClr val="FFFFFF"/>
                </a:solidFill>
              </a:defRPr>
            </a:lvl1pPr>
          </a:lstStyle>
          <a:p>
            <a:r>
              <a:rPr lang="fi-FI" dirty="0" smtClean="0"/>
              <a:t>Esityksen päättävä teksti</a:t>
            </a:r>
            <a:endParaRPr lang="fi-FI" dirty="0"/>
          </a:p>
        </p:txBody>
      </p:sp>
      <p:sp>
        <p:nvSpPr>
          <p:cNvPr id="3" name="Alaotsikko 2"/>
          <p:cNvSpPr>
            <a:spLocks noGrp="1"/>
          </p:cNvSpPr>
          <p:nvPr>
            <p:ph type="subTitle" idx="1"/>
          </p:nvPr>
        </p:nvSpPr>
        <p:spPr>
          <a:xfrm>
            <a:off x="812801" y="3147814"/>
            <a:ext cx="5855530" cy="1512168"/>
          </a:xfrm>
        </p:spPr>
        <p:txBody>
          <a:bodyPr>
            <a:normAutofit/>
          </a:bodyPr>
          <a:lstStyle>
            <a:lvl1pPr marL="0" indent="0" algn="l">
              <a:spcBef>
                <a:spcPts val="0"/>
              </a:spcBef>
              <a:buNone/>
              <a:defRPr sz="1800">
                <a:solidFill>
                  <a:srgbClr val="FFFFFF"/>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smtClean="0"/>
              <a:t>Muokkaa alaotsikon perustyyliä napsautt.</a:t>
            </a:r>
            <a:endParaRPr lang="fi-FI" dirty="0"/>
          </a:p>
        </p:txBody>
      </p:sp>
    </p:spTree>
    <p:extLst>
      <p:ext uri="{BB962C8B-B14F-4D97-AF65-F5344CB8AC3E}">
        <p14:creationId xmlns:p14="http://schemas.microsoft.com/office/powerpoint/2010/main" val="376793525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_Lopetus VN">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812800" y="2715766"/>
            <a:ext cx="5847432" cy="2016224"/>
          </a:xfrm>
        </p:spPr>
        <p:txBody>
          <a:bodyPr anchor="b" anchorCtr="0"/>
          <a:lstStyle>
            <a:lvl1pPr algn="l">
              <a:defRPr>
                <a:solidFill>
                  <a:srgbClr val="FFFFFF"/>
                </a:solidFill>
              </a:defRPr>
            </a:lvl1pPr>
          </a:lstStyle>
          <a:p>
            <a:r>
              <a:rPr lang="fi-FI" dirty="0" smtClean="0"/>
              <a:t>Esityksen päättävä teksti</a:t>
            </a:r>
            <a:endParaRPr lang="fi-FI" dirty="0"/>
          </a:p>
        </p:txBody>
      </p:sp>
    </p:spTree>
    <p:extLst>
      <p:ext uri="{BB962C8B-B14F-4D97-AF65-F5344CB8AC3E}">
        <p14:creationId xmlns:p14="http://schemas.microsoft.com/office/powerpoint/2010/main" val="97221465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3_Lopetus VN">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5364088" y="1347615"/>
            <a:ext cx="3312368" cy="2880320"/>
          </a:xfrm>
        </p:spPr>
        <p:txBody>
          <a:bodyPr anchor="b" anchorCtr="0"/>
          <a:lstStyle>
            <a:lvl1pPr algn="l">
              <a:defRPr>
                <a:solidFill>
                  <a:srgbClr val="FFFFFF"/>
                </a:solidFill>
              </a:defRPr>
            </a:lvl1pPr>
          </a:lstStyle>
          <a:p>
            <a:r>
              <a:rPr lang="fi-FI" dirty="0" smtClean="0"/>
              <a:t>Esityksen päättävä teksti</a:t>
            </a:r>
            <a:endParaRPr lang="fi-FI" dirty="0"/>
          </a:p>
        </p:txBody>
      </p:sp>
    </p:spTree>
    <p:extLst>
      <p:ext uri="{BB962C8B-B14F-4D97-AF65-F5344CB8AC3E}">
        <p14:creationId xmlns:p14="http://schemas.microsoft.com/office/powerpoint/2010/main" val="1150227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Otsikko ja sisältö Sote">
    <p:spTree>
      <p:nvGrpSpPr>
        <p:cNvPr id="1" name=""/>
        <p:cNvGrpSpPr/>
        <p:nvPr/>
      </p:nvGrpSpPr>
      <p:grpSpPr>
        <a:xfrm>
          <a:off x="0" y="0"/>
          <a:ext cx="0" cy="0"/>
          <a:chOff x="0" y="0"/>
          <a:chExt cx="0" cy="0"/>
        </a:xfrm>
      </p:grpSpPr>
      <p:grpSp>
        <p:nvGrpSpPr>
          <p:cNvPr id="11" name="Group 10"/>
          <p:cNvGrpSpPr/>
          <p:nvPr userDrawn="1"/>
        </p:nvGrpSpPr>
        <p:grpSpPr>
          <a:xfrm>
            <a:off x="7605713" y="0"/>
            <a:ext cx="1538287" cy="4587875"/>
            <a:chOff x="7631113" y="0"/>
            <a:chExt cx="1538287" cy="4587875"/>
          </a:xfrm>
        </p:grpSpPr>
        <p:sp>
          <p:nvSpPr>
            <p:cNvPr id="7" name="Freeform 5"/>
            <p:cNvSpPr>
              <a:spLocks/>
            </p:cNvSpPr>
            <p:nvPr userDrawn="1"/>
          </p:nvSpPr>
          <p:spPr bwMode="auto">
            <a:xfrm>
              <a:off x="76311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80010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33124106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Otsikko ja sisältö Sote">
    <p:spTree>
      <p:nvGrpSpPr>
        <p:cNvPr id="1" name=""/>
        <p:cNvGrpSpPr/>
        <p:nvPr/>
      </p:nvGrpSpPr>
      <p:grpSpPr>
        <a:xfrm>
          <a:off x="0" y="0"/>
          <a:ext cx="0" cy="0"/>
          <a:chOff x="0" y="0"/>
          <a:chExt cx="0" cy="0"/>
        </a:xfrm>
      </p:grpSpPr>
      <p:grpSp>
        <p:nvGrpSpPr>
          <p:cNvPr id="11" name="Group 10"/>
          <p:cNvGrpSpPr/>
          <p:nvPr userDrawn="1"/>
        </p:nvGrpSpPr>
        <p:grpSpPr>
          <a:xfrm>
            <a:off x="7605713" y="0"/>
            <a:ext cx="1538287" cy="4587875"/>
            <a:chOff x="7631113" y="0"/>
            <a:chExt cx="1538287" cy="4587875"/>
          </a:xfrm>
        </p:grpSpPr>
        <p:sp>
          <p:nvSpPr>
            <p:cNvPr id="7" name="Freeform 5"/>
            <p:cNvSpPr>
              <a:spLocks/>
            </p:cNvSpPr>
            <p:nvPr userDrawn="1"/>
          </p:nvSpPr>
          <p:spPr bwMode="auto">
            <a:xfrm>
              <a:off x="76311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80010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2703894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Otsikko ja sisältö Sote">
    <p:spTree>
      <p:nvGrpSpPr>
        <p:cNvPr id="1" name=""/>
        <p:cNvGrpSpPr/>
        <p:nvPr/>
      </p:nvGrpSpPr>
      <p:grpSpPr>
        <a:xfrm>
          <a:off x="0" y="0"/>
          <a:ext cx="0" cy="0"/>
          <a:chOff x="0" y="0"/>
          <a:chExt cx="0" cy="0"/>
        </a:xfrm>
      </p:grpSpPr>
      <p:grpSp>
        <p:nvGrpSpPr>
          <p:cNvPr id="11" name="Group 10"/>
          <p:cNvGrpSpPr/>
          <p:nvPr userDrawn="1"/>
        </p:nvGrpSpPr>
        <p:grpSpPr>
          <a:xfrm>
            <a:off x="7605713" y="0"/>
            <a:ext cx="1538287" cy="4587875"/>
            <a:chOff x="7631113" y="0"/>
            <a:chExt cx="1538287" cy="4587875"/>
          </a:xfrm>
        </p:grpSpPr>
        <p:sp>
          <p:nvSpPr>
            <p:cNvPr id="7" name="Freeform 5"/>
            <p:cNvSpPr>
              <a:spLocks/>
            </p:cNvSpPr>
            <p:nvPr userDrawn="1"/>
          </p:nvSpPr>
          <p:spPr bwMode="auto">
            <a:xfrm>
              <a:off x="76311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80010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3876244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Otsikko ja sisältö Sote">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sz="2000">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37662735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Otsikko ja sisältö Sote">
    <p:spTree>
      <p:nvGrpSpPr>
        <p:cNvPr id="1" name=""/>
        <p:cNvGrpSpPr/>
        <p:nvPr/>
      </p:nvGrpSpPr>
      <p:grpSpPr>
        <a:xfrm>
          <a:off x="0" y="0"/>
          <a:ext cx="0" cy="0"/>
          <a:chOff x="0" y="0"/>
          <a:chExt cx="0" cy="0"/>
        </a:xfrm>
      </p:grpSpPr>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sz="2000">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27181714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30.9.2020</a:t>
            </a:fld>
            <a:endParaRPr lang="fi-FI" dirty="0"/>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750" r:id="rId2"/>
    <p:sldLayoutId id="2147483755" r:id="rId3"/>
    <p:sldLayoutId id="2147483766" r:id="rId4"/>
    <p:sldLayoutId id="2147483773" r:id="rId5"/>
    <p:sldLayoutId id="2147483774" r:id="rId6"/>
    <p:sldLayoutId id="2147483771" r:id="rId7"/>
    <p:sldLayoutId id="2147483775" r:id="rId8"/>
    <p:sldLayoutId id="2147483747" r:id="rId9"/>
    <p:sldLayoutId id="2147483675" r:id="rId10"/>
    <p:sldLayoutId id="2147483691" r:id="rId11"/>
    <p:sldLayoutId id="2147483772" r:id="rId12"/>
    <p:sldLayoutId id="2147483761" r:id="rId13"/>
    <p:sldLayoutId id="2147483779" r:id="rId14"/>
    <p:sldLayoutId id="2147483778" r:id="rId15"/>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1" y="234001"/>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1" y="1411202"/>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186685223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Lst>
  <p:timing>
    <p:tnLst>
      <p:par>
        <p:cTn id="1" dur="indefinite" restart="never" nodeType="tmRoot"/>
      </p:par>
    </p:tnLst>
  </p:timing>
  <p:hf hdr="0"/>
  <p:txStyles>
    <p:titleStyle>
      <a:lvl1pPr algn="l" defTabSz="914378" rtl="0" eaLnBrk="1" latinLnBrk="0" hangingPunct="1">
        <a:spcBef>
          <a:spcPct val="0"/>
        </a:spcBef>
        <a:buNone/>
        <a:defRPr sz="3200" b="1" kern="1200">
          <a:solidFill>
            <a:schemeClr val="tx1">
              <a:lumMod val="85000"/>
              <a:lumOff val="15000"/>
            </a:schemeClr>
          </a:solidFill>
          <a:latin typeface="Arial Narrow" panose="020B0606020202030204" pitchFamily="34" charset="0"/>
          <a:ea typeface="+mj-ea"/>
          <a:cs typeface="+mj-cs"/>
        </a:defRPr>
      </a:lvl1pPr>
    </p:titleStyle>
    <p:bodyStyle>
      <a:lvl1pPr marL="268281" indent="-268281" algn="l" defTabSz="914378" rtl="0" eaLnBrk="1" latinLnBrk="0" hangingPunct="1">
        <a:spcBef>
          <a:spcPts val="14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19120" indent="-261932" algn="l" defTabSz="914378" rtl="0" eaLnBrk="1" latinLnBrk="0" hangingPunct="1">
        <a:spcBef>
          <a:spcPts val="1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987401" indent="-182558" algn="l" defTabSz="914378"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68371" indent="-180971" algn="l" defTabSz="914378"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2991" indent="-174621" algn="l" defTabSz="914378"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hyperlink" Target="mailto:etunimi.sukunimi@minedu.fi" TargetMode="External"/><Relationship Id="rId2" Type="http://schemas.openxmlformats.org/officeDocument/2006/relationships/hyperlink" Target="mailto:etunimi.sukunimi@tem.fi"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a:xfrm>
            <a:off x="596442" y="3695353"/>
            <a:ext cx="5738242" cy="1184740"/>
          </a:xfrm>
        </p:spPr>
        <p:txBody>
          <a:bodyPr/>
          <a:lstStyle/>
          <a:p>
            <a:r>
              <a:rPr lang="fi-FI" sz="3300" dirty="0"/>
              <a:t/>
            </a:r>
            <a:br>
              <a:rPr lang="fi-FI" sz="3300" dirty="0"/>
            </a:br>
            <a:r>
              <a:rPr lang="fi-FI" sz="3300" dirty="0"/>
              <a:t/>
            </a:r>
            <a:br>
              <a:rPr lang="fi-FI" sz="3300" dirty="0"/>
            </a:br>
            <a:r>
              <a:rPr lang="fi-FI" sz="3300" dirty="0"/>
              <a:t/>
            </a:r>
            <a:br>
              <a:rPr lang="fi-FI" sz="3300" dirty="0"/>
            </a:br>
            <a:r>
              <a:rPr lang="fi-FI" sz="3300" dirty="0"/>
              <a:t/>
            </a:r>
            <a:br>
              <a:rPr lang="fi-FI" sz="3300" dirty="0"/>
            </a:br>
            <a:r>
              <a:rPr lang="fi-FI" sz="3300" dirty="0"/>
              <a:t>Jatkuvan oppimisen parlamentaarinen </a:t>
            </a:r>
            <a:r>
              <a:rPr lang="fi-FI" sz="3300" dirty="0" smtClean="0"/>
              <a:t>uudistus, ajankohtaista </a:t>
            </a:r>
            <a:r>
              <a:rPr lang="fi-FI" sz="3300" dirty="0"/>
              <a:t/>
            </a:r>
            <a:br>
              <a:rPr lang="fi-FI" sz="3300" dirty="0"/>
            </a:br>
            <a:r>
              <a:rPr lang="fi-FI" sz="2400" dirty="0"/>
              <a:t/>
            </a:r>
            <a:br>
              <a:rPr lang="fi-FI" sz="2400" dirty="0"/>
            </a:br>
            <a:r>
              <a:rPr lang="fi-FI" sz="1800" dirty="0" smtClean="0"/>
              <a:t>30.9.2020 ELO-foorumi</a:t>
            </a:r>
            <a:br>
              <a:rPr lang="fi-FI" sz="1800" dirty="0" smtClean="0"/>
            </a:br>
            <a:r>
              <a:rPr lang="fi-FI" sz="1800" dirty="0"/>
              <a:t/>
            </a:r>
            <a:br>
              <a:rPr lang="fi-FI" sz="1800" dirty="0"/>
            </a:br>
            <a:endParaRPr lang="fi-FI" sz="1500" dirty="0"/>
          </a:p>
        </p:txBody>
      </p:sp>
    </p:spTree>
    <p:extLst>
      <p:ext uri="{BB962C8B-B14F-4D97-AF65-F5344CB8AC3E}">
        <p14:creationId xmlns:p14="http://schemas.microsoft.com/office/powerpoint/2010/main" val="3173218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5">
            <a:extLst>
              <a:ext uri="{FF2B5EF4-FFF2-40B4-BE49-F238E27FC236}">
                <a16:creationId xmlns:a16="http://schemas.microsoft.com/office/drawing/2014/main" id="{24FAA338-2A16-46C8-980D-FDF5DF0FFE2F}"/>
              </a:ext>
            </a:extLst>
          </p:cNvPr>
          <p:cNvSpPr/>
          <p:nvPr/>
        </p:nvSpPr>
        <p:spPr>
          <a:xfrm>
            <a:off x="7060612" y="3570188"/>
            <a:ext cx="999000" cy="5741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fi-FI" altLang="ko-KR" dirty="0">
                <a:solidFill>
                  <a:srgbClr val="FFFFFF"/>
                </a:solidFill>
                <a:latin typeface="Arial"/>
              </a:rPr>
              <a:t>* </a:t>
            </a:r>
            <a:endParaRPr lang="ko-KR" altLang="en-US" dirty="0">
              <a:solidFill>
                <a:srgbClr val="FFFFFF"/>
              </a:solidFill>
              <a:latin typeface="Arial"/>
            </a:endParaRPr>
          </a:p>
        </p:txBody>
      </p:sp>
      <p:sp>
        <p:nvSpPr>
          <p:cNvPr id="143" name="Rectangle 6">
            <a:extLst>
              <a:ext uri="{FF2B5EF4-FFF2-40B4-BE49-F238E27FC236}">
                <a16:creationId xmlns:a16="http://schemas.microsoft.com/office/drawing/2014/main" id="{E52DCBA9-4FAC-49D8-8399-125901EE9E87}"/>
              </a:ext>
            </a:extLst>
          </p:cNvPr>
          <p:cNvSpPr/>
          <p:nvPr/>
        </p:nvSpPr>
        <p:spPr>
          <a:xfrm>
            <a:off x="6064936" y="3570188"/>
            <a:ext cx="999000" cy="574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75" name="Rectangle 5">
            <a:extLst>
              <a:ext uri="{FF2B5EF4-FFF2-40B4-BE49-F238E27FC236}">
                <a16:creationId xmlns:a16="http://schemas.microsoft.com/office/drawing/2014/main" id="{24FAA338-2A16-46C8-980D-FDF5DF0FFE2F}"/>
              </a:ext>
            </a:extLst>
          </p:cNvPr>
          <p:cNvSpPr/>
          <p:nvPr/>
        </p:nvSpPr>
        <p:spPr>
          <a:xfrm>
            <a:off x="5069097" y="3570188"/>
            <a:ext cx="999000" cy="5741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81" name="Rectangle 6">
            <a:extLst>
              <a:ext uri="{FF2B5EF4-FFF2-40B4-BE49-F238E27FC236}">
                <a16:creationId xmlns:a16="http://schemas.microsoft.com/office/drawing/2014/main" id="{E52DCBA9-4FAC-49D8-8399-125901EE9E87}"/>
              </a:ext>
            </a:extLst>
          </p:cNvPr>
          <p:cNvSpPr/>
          <p:nvPr/>
        </p:nvSpPr>
        <p:spPr>
          <a:xfrm>
            <a:off x="4068948" y="3570186"/>
            <a:ext cx="999000" cy="574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26" name="Rectangle 6">
            <a:extLst>
              <a:ext uri="{FF2B5EF4-FFF2-40B4-BE49-F238E27FC236}">
                <a16:creationId xmlns:a16="http://schemas.microsoft.com/office/drawing/2014/main" id="{E52DCBA9-4FAC-49D8-8399-125901EE9E87}"/>
              </a:ext>
            </a:extLst>
          </p:cNvPr>
          <p:cNvSpPr/>
          <p:nvPr/>
        </p:nvSpPr>
        <p:spPr>
          <a:xfrm>
            <a:off x="8041970" y="1826032"/>
            <a:ext cx="999000" cy="156749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27" name="Rectangle 6">
            <a:extLst>
              <a:ext uri="{FF2B5EF4-FFF2-40B4-BE49-F238E27FC236}">
                <a16:creationId xmlns:a16="http://schemas.microsoft.com/office/drawing/2014/main" id="{E52DCBA9-4FAC-49D8-8399-125901EE9E87}"/>
              </a:ext>
            </a:extLst>
          </p:cNvPr>
          <p:cNvSpPr/>
          <p:nvPr/>
        </p:nvSpPr>
        <p:spPr>
          <a:xfrm>
            <a:off x="8041970" y="1152041"/>
            <a:ext cx="999000" cy="675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56" name="Rectangle 5">
            <a:extLst>
              <a:ext uri="{FF2B5EF4-FFF2-40B4-BE49-F238E27FC236}">
                <a16:creationId xmlns:a16="http://schemas.microsoft.com/office/drawing/2014/main" id="{24FAA338-2A16-46C8-980D-FDF5DF0FFE2F}"/>
              </a:ext>
            </a:extLst>
          </p:cNvPr>
          <p:cNvSpPr/>
          <p:nvPr/>
        </p:nvSpPr>
        <p:spPr>
          <a:xfrm>
            <a:off x="7054568" y="1862904"/>
            <a:ext cx="999000" cy="15344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57" name="Rectangle 5">
            <a:extLst>
              <a:ext uri="{FF2B5EF4-FFF2-40B4-BE49-F238E27FC236}">
                <a16:creationId xmlns:a16="http://schemas.microsoft.com/office/drawing/2014/main" id="{24FAA338-2A16-46C8-980D-FDF5DF0FFE2F}"/>
              </a:ext>
            </a:extLst>
          </p:cNvPr>
          <p:cNvSpPr/>
          <p:nvPr/>
        </p:nvSpPr>
        <p:spPr>
          <a:xfrm>
            <a:off x="7054568" y="1152041"/>
            <a:ext cx="999000" cy="675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76" name="Rectangle 6">
            <a:extLst>
              <a:ext uri="{FF2B5EF4-FFF2-40B4-BE49-F238E27FC236}">
                <a16:creationId xmlns:a16="http://schemas.microsoft.com/office/drawing/2014/main" id="{E52DCBA9-4FAC-49D8-8399-125901EE9E87}"/>
              </a:ext>
            </a:extLst>
          </p:cNvPr>
          <p:cNvSpPr/>
          <p:nvPr/>
        </p:nvSpPr>
        <p:spPr>
          <a:xfrm>
            <a:off x="8041970" y="3570188"/>
            <a:ext cx="999000" cy="574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77" name="Rectangle 2">
            <a:extLst>
              <a:ext uri="{FF2B5EF4-FFF2-40B4-BE49-F238E27FC236}">
                <a16:creationId xmlns:a16="http://schemas.microsoft.com/office/drawing/2014/main" id="{F971B2C9-7426-44B0-B627-B57A3D2A1C80}"/>
              </a:ext>
            </a:extLst>
          </p:cNvPr>
          <p:cNvSpPr/>
          <p:nvPr/>
        </p:nvSpPr>
        <p:spPr>
          <a:xfrm>
            <a:off x="89342" y="3570188"/>
            <a:ext cx="999000" cy="574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78" name="Rectangle 3">
            <a:extLst>
              <a:ext uri="{FF2B5EF4-FFF2-40B4-BE49-F238E27FC236}">
                <a16:creationId xmlns:a16="http://schemas.microsoft.com/office/drawing/2014/main" id="{635C8CDA-5532-4D70-A6EA-0D12C6D22853}"/>
              </a:ext>
            </a:extLst>
          </p:cNvPr>
          <p:cNvSpPr/>
          <p:nvPr/>
        </p:nvSpPr>
        <p:spPr>
          <a:xfrm>
            <a:off x="1087546" y="3570188"/>
            <a:ext cx="999000" cy="5741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79" name="Rectangle 4">
            <a:extLst>
              <a:ext uri="{FF2B5EF4-FFF2-40B4-BE49-F238E27FC236}">
                <a16:creationId xmlns:a16="http://schemas.microsoft.com/office/drawing/2014/main" id="{1CA8C095-3306-4666-B161-27CE38FFE5EF}"/>
              </a:ext>
            </a:extLst>
          </p:cNvPr>
          <p:cNvSpPr/>
          <p:nvPr/>
        </p:nvSpPr>
        <p:spPr>
          <a:xfrm>
            <a:off x="2088746" y="3570188"/>
            <a:ext cx="999000" cy="574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80" name="Rectangle 5">
            <a:extLst>
              <a:ext uri="{FF2B5EF4-FFF2-40B4-BE49-F238E27FC236}">
                <a16:creationId xmlns:a16="http://schemas.microsoft.com/office/drawing/2014/main" id="{24FAA338-2A16-46C8-980D-FDF5DF0FFE2F}"/>
              </a:ext>
            </a:extLst>
          </p:cNvPr>
          <p:cNvSpPr/>
          <p:nvPr/>
        </p:nvSpPr>
        <p:spPr>
          <a:xfrm>
            <a:off x="3072575" y="3570186"/>
            <a:ext cx="999000" cy="5741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47" name="Rectangle 5">
            <a:extLst>
              <a:ext uri="{FF2B5EF4-FFF2-40B4-BE49-F238E27FC236}">
                <a16:creationId xmlns:a16="http://schemas.microsoft.com/office/drawing/2014/main" id="{24FAA338-2A16-46C8-980D-FDF5DF0FFE2F}"/>
              </a:ext>
            </a:extLst>
          </p:cNvPr>
          <p:cNvSpPr/>
          <p:nvPr/>
        </p:nvSpPr>
        <p:spPr>
          <a:xfrm>
            <a:off x="5068124" y="1865764"/>
            <a:ext cx="999000" cy="15344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48" name="Rectangle 6">
            <a:extLst>
              <a:ext uri="{FF2B5EF4-FFF2-40B4-BE49-F238E27FC236}">
                <a16:creationId xmlns:a16="http://schemas.microsoft.com/office/drawing/2014/main" id="{E52DCBA9-4FAC-49D8-8399-125901EE9E87}"/>
              </a:ext>
            </a:extLst>
          </p:cNvPr>
          <p:cNvSpPr/>
          <p:nvPr/>
        </p:nvSpPr>
        <p:spPr>
          <a:xfrm>
            <a:off x="6065847" y="1828893"/>
            <a:ext cx="999000" cy="156749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2" name="Rectangle 2">
            <a:extLst>
              <a:ext uri="{FF2B5EF4-FFF2-40B4-BE49-F238E27FC236}">
                <a16:creationId xmlns:a16="http://schemas.microsoft.com/office/drawing/2014/main" id="{F971B2C9-7426-44B0-B627-B57A3D2A1C80}"/>
              </a:ext>
            </a:extLst>
          </p:cNvPr>
          <p:cNvSpPr/>
          <p:nvPr/>
        </p:nvSpPr>
        <p:spPr>
          <a:xfrm>
            <a:off x="92680" y="1865764"/>
            <a:ext cx="999000" cy="153445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3" name="Rectangle 3">
            <a:extLst>
              <a:ext uri="{FF2B5EF4-FFF2-40B4-BE49-F238E27FC236}">
                <a16:creationId xmlns:a16="http://schemas.microsoft.com/office/drawing/2014/main" id="{635C8CDA-5532-4D70-A6EA-0D12C6D22853}"/>
              </a:ext>
            </a:extLst>
          </p:cNvPr>
          <p:cNvSpPr/>
          <p:nvPr/>
        </p:nvSpPr>
        <p:spPr>
          <a:xfrm>
            <a:off x="1090094" y="1865764"/>
            <a:ext cx="999000" cy="15344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4" name="Rectangle 4">
            <a:extLst>
              <a:ext uri="{FF2B5EF4-FFF2-40B4-BE49-F238E27FC236}">
                <a16:creationId xmlns:a16="http://schemas.microsoft.com/office/drawing/2014/main" id="{1CA8C095-3306-4666-B161-27CE38FFE5EF}"/>
              </a:ext>
            </a:extLst>
          </p:cNvPr>
          <p:cNvSpPr/>
          <p:nvPr/>
        </p:nvSpPr>
        <p:spPr>
          <a:xfrm>
            <a:off x="2087435" y="1865764"/>
            <a:ext cx="999000" cy="153445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5" name="Rectangle 5">
            <a:extLst>
              <a:ext uri="{FF2B5EF4-FFF2-40B4-BE49-F238E27FC236}">
                <a16:creationId xmlns:a16="http://schemas.microsoft.com/office/drawing/2014/main" id="{24FAA338-2A16-46C8-980D-FDF5DF0FFE2F}"/>
              </a:ext>
            </a:extLst>
          </p:cNvPr>
          <p:cNvSpPr/>
          <p:nvPr/>
        </p:nvSpPr>
        <p:spPr>
          <a:xfrm>
            <a:off x="3086847" y="1865764"/>
            <a:ext cx="999000" cy="15344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6" name="Rectangle 6">
            <a:extLst>
              <a:ext uri="{FF2B5EF4-FFF2-40B4-BE49-F238E27FC236}">
                <a16:creationId xmlns:a16="http://schemas.microsoft.com/office/drawing/2014/main" id="{E52DCBA9-4FAC-49D8-8399-125901EE9E87}"/>
              </a:ext>
            </a:extLst>
          </p:cNvPr>
          <p:cNvSpPr/>
          <p:nvPr/>
        </p:nvSpPr>
        <p:spPr>
          <a:xfrm>
            <a:off x="4070827" y="1865764"/>
            <a:ext cx="999000" cy="153445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55">
              <a:defRPr/>
            </a:pPr>
            <a:r>
              <a:rPr lang="fi-FI" sz="600" b="1" dirty="0">
                <a:solidFill>
                  <a:srgbClr val="365ABD"/>
                </a:solidFill>
                <a:latin typeface="Arial"/>
              </a:rPr>
              <a:t>JATKUVAN OPPIMISEN PALVELU-JÄRJESTELMÄ</a:t>
            </a:r>
          </a:p>
        </p:txBody>
      </p:sp>
      <p:sp>
        <p:nvSpPr>
          <p:cNvPr id="49" name="Rectangle 5">
            <a:extLst>
              <a:ext uri="{FF2B5EF4-FFF2-40B4-BE49-F238E27FC236}">
                <a16:creationId xmlns:a16="http://schemas.microsoft.com/office/drawing/2014/main" id="{24FAA338-2A16-46C8-980D-FDF5DF0FFE2F}"/>
              </a:ext>
            </a:extLst>
          </p:cNvPr>
          <p:cNvSpPr/>
          <p:nvPr/>
        </p:nvSpPr>
        <p:spPr>
          <a:xfrm>
            <a:off x="5068124" y="1154900"/>
            <a:ext cx="999000" cy="675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fi-FI" altLang="ko-KR" sz="600" b="1" dirty="0">
                <a:solidFill>
                  <a:srgbClr val="FFFFFF"/>
                </a:solidFill>
                <a:latin typeface="Arial"/>
              </a:rPr>
              <a:t>TEEMAT</a:t>
            </a:r>
            <a:endParaRPr lang="ko-KR" altLang="en-US" sz="600" b="1" dirty="0">
              <a:solidFill>
                <a:srgbClr val="FFFFFF"/>
              </a:solidFill>
              <a:latin typeface="Arial"/>
            </a:endParaRPr>
          </a:p>
        </p:txBody>
      </p:sp>
      <p:sp>
        <p:nvSpPr>
          <p:cNvPr id="50" name="Rectangle 6">
            <a:extLst>
              <a:ext uri="{FF2B5EF4-FFF2-40B4-BE49-F238E27FC236}">
                <a16:creationId xmlns:a16="http://schemas.microsoft.com/office/drawing/2014/main" id="{E52DCBA9-4FAC-49D8-8399-125901EE9E87}"/>
              </a:ext>
            </a:extLst>
          </p:cNvPr>
          <p:cNvSpPr/>
          <p:nvPr/>
        </p:nvSpPr>
        <p:spPr>
          <a:xfrm>
            <a:off x="6065847" y="1154900"/>
            <a:ext cx="999000" cy="675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fi-FI" altLang="ko-KR" sz="600" b="1" dirty="0">
                <a:solidFill>
                  <a:srgbClr val="FFFFFF"/>
                </a:solidFill>
                <a:latin typeface="Arial"/>
              </a:rPr>
              <a:t>TEEMAT</a:t>
            </a:r>
            <a:endParaRPr lang="ko-KR" altLang="en-US" sz="600" b="1" dirty="0">
              <a:solidFill>
                <a:srgbClr val="FFFFFF"/>
              </a:solidFill>
              <a:latin typeface="Arial"/>
            </a:endParaRPr>
          </a:p>
        </p:txBody>
      </p:sp>
      <p:sp>
        <p:nvSpPr>
          <p:cNvPr id="18" name="Rectangle 2">
            <a:extLst>
              <a:ext uri="{FF2B5EF4-FFF2-40B4-BE49-F238E27FC236}">
                <a16:creationId xmlns:a16="http://schemas.microsoft.com/office/drawing/2014/main" id="{F971B2C9-7426-44B0-B627-B57A3D2A1C80}"/>
              </a:ext>
            </a:extLst>
          </p:cNvPr>
          <p:cNvSpPr/>
          <p:nvPr/>
        </p:nvSpPr>
        <p:spPr>
          <a:xfrm>
            <a:off x="92680" y="1154900"/>
            <a:ext cx="999000" cy="675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9" name="Rectangle 3">
            <a:extLst>
              <a:ext uri="{FF2B5EF4-FFF2-40B4-BE49-F238E27FC236}">
                <a16:creationId xmlns:a16="http://schemas.microsoft.com/office/drawing/2014/main" id="{635C8CDA-5532-4D70-A6EA-0D12C6D22853}"/>
              </a:ext>
            </a:extLst>
          </p:cNvPr>
          <p:cNvSpPr/>
          <p:nvPr/>
        </p:nvSpPr>
        <p:spPr>
          <a:xfrm>
            <a:off x="1090094" y="1154900"/>
            <a:ext cx="999000" cy="675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20" name="Rectangle 4">
            <a:extLst>
              <a:ext uri="{FF2B5EF4-FFF2-40B4-BE49-F238E27FC236}">
                <a16:creationId xmlns:a16="http://schemas.microsoft.com/office/drawing/2014/main" id="{1CA8C095-3306-4666-B161-27CE38FFE5EF}"/>
              </a:ext>
            </a:extLst>
          </p:cNvPr>
          <p:cNvSpPr/>
          <p:nvPr/>
        </p:nvSpPr>
        <p:spPr>
          <a:xfrm>
            <a:off x="2087435" y="1154900"/>
            <a:ext cx="999000" cy="675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21" name="Rectangle 5">
            <a:extLst>
              <a:ext uri="{FF2B5EF4-FFF2-40B4-BE49-F238E27FC236}">
                <a16:creationId xmlns:a16="http://schemas.microsoft.com/office/drawing/2014/main" id="{24FAA338-2A16-46C8-980D-FDF5DF0FFE2F}"/>
              </a:ext>
            </a:extLst>
          </p:cNvPr>
          <p:cNvSpPr/>
          <p:nvPr/>
        </p:nvSpPr>
        <p:spPr>
          <a:xfrm>
            <a:off x="3086847" y="1154900"/>
            <a:ext cx="999000" cy="675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fi-FI" altLang="ko-KR" sz="600" b="1" dirty="0">
                <a:solidFill>
                  <a:srgbClr val="FFFFFF"/>
                </a:solidFill>
                <a:latin typeface="Arial"/>
              </a:rPr>
              <a:t>TEEMAT</a:t>
            </a:r>
            <a:endParaRPr lang="ko-KR" altLang="en-US" sz="600" b="1" dirty="0">
              <a:solidFill>
                <a:srgbClr val="FFFFFF"/>
              </a:solidFill>
              <a:latin typeface="Arial"/>
            </a:endParaRPr>
          </a:p>
        </p:txBody>
      </p:sp>
      <p:sp>
        <p:nvSpPr>
          <p:cNvPr id="22" name="Rectangle 6">
            <a:extLst>
              <a:ext uri="{FF2B5EF4-FFF2-40B4-BE49-F238E27FC236}">
                <a16:creationId xmlns:a16="http://schemas.microsoft.com/office/drawing/2014/main" id="{E52DCBA9-4FAC-49D8-8399-125901EE9E87}"/>
              </a:ext>
            </a:extLst>
          </p:cNvPr>
          <p:cNvSpPr/>
          <p:nvPr/>
        </p:nvSpPr>
        <p:spPr>
          <a:xfrm>
            <a:off x="4070827" y="1154900"/>
            <a:ext cx="999000" cy="675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cxnSp>
        <p:nvCxnSpPr>
          <p:cNvPr id="23" name="Straight Connector 8">
            <a:extLst>
              <a:ext uri="{FF2B5EF4-FFF2-40B4-BE49-F238E27FC236}">
                <a16:creationId xmlns:a16="http://schemas.microsoft.com/office/drawing/2014/main" id="{715D6B11-89A9-4849-AE13-D70AC1B108A1}"/>
              </a:ext>
            </a:extLst>
          </p:cNvPr>
          <p:cNvCxnSpPr>
            <a:cxnSpLocks/>
          </p:cNvCxnSpPr>
          <p:nvPr/>
        </p:nvCxnSpPr>
        <p:spPr>
          <a:xfrm flipV="1">
            <a:off x="89882" y="1843868"/>
            <a:ext cx="8951088" cy="9521"/>
          </a:xfrm>
          <a:prstGeom prst="line">
            <a:avLst/>
          </a:prstGeom>
          <a:ln w="1016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8" name="Viisikulmio 137"/>
          <p:cNvSpPr/>
          <p:nvPr/>
        </p:nvSpPr>
        <p:spPr>
          <a:xfrm>
            <a:off x="334274" y="4356243"/>
            <a:ext cx="3851721" cy="484426"/>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45" name="Suorakulmio 44"/>
          <p:cNvSpPr/>
          <p:nvPr/>
        </p:nvSpPr>
        <p:spPr>
          <a:xfrm>
            <a:off x="327265" y="4277599"/>
            <a:ext cx="8713706" cy="482630"/>
          </a:xfrm>
          <a:prstGeom prst="rect">
            <a:avLst/>
          </a:prstGeom>
          <a:solidFill>
            <a:schemeClr val="accent3">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27" name="Viisikulmio 26"/>
          <p:cNvSpPr/>
          <p:nvPr/>
        </p:nvSpPr>
        <p:spPr>
          <a:xfrm>
            <a:off x="334275" y="4275804"/>
            <a:ext cx="3678316" cy="484426"/>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5" name="Otsikko 4"/>
          <p:cNvSpPr>
            <a:spLocks noGrp="1"/>
          </p:cNvSpPr>
          <p:nvPr>
            <p:ph type="title"/>
          </p:nvPr>
        </p:nvSpPr>
        <p:spPr>
          <a:xfrm>
            <a:off x="432786" y="235342"/>
            <a:ext cx="8224354" cy="782472"/>
          </a:xfrm>
        </p:spPr>
        <p:txBody>
          <a:bodyPr/>
          <a:lstStyle/>
          <a:p>
            <a:r>
              <a:rPr lang="fi-FI" sz="2400" dirty="0">
                <a:solidFill>
                  <a:schemeClr val="tx2"/>
                </a:solidFill>
              </a:rPr>
              <a:t>Jatkuvan oppimisen parlamentaarisen uudistuksen </a:t>
            </a:r>
            <a:br>
              <a:rPr lang="fi-FI" sz="2400" dirty="0">
                <a:solidFill>
                  <a:schemeClr val="tx2"/>
                </a:solidFill>
              </a:rPr>
            </a:br>
            <a:r>
              <a:rPr lang="fi-FI" sz="2400" dirty="0">
                <a:solidFill>
                  <a:schemeClr val="tx2"/>
                </a:solidFill>
              </a:rPr>
              <a:t>linjausten ja tiekartan valmistelu 2020</a:t>
            </a:r>
          </a:p>
        </p:txBody>
      </p:sp>
      <p:grpSp>
        <p:nvGrpSpPr>
          <p:cNvPr id="30" name="Ryhmä 29"/>
          <p:cNvGrpSpPr/>
          <p:nvPr/>
        </p:nvGrpSpPr>
        <p:grpSpPr>
          <a:xfrm>
            <a:off x="298711" y="1674105"/>
            <a:ext cx="556713" cy="349780"/>
            <a:chOff x="398280" y="2232139"/>
            <a:chExt cx="742284" cy="466373"/>
          </a:xfrm>
        </p:grpSpPr>
        <p:sp>
          <p:nvSpPr>
            <p:cNvPr id="44" name="Oval 54">
              <a:extLst>
                <a:ext uri="{FF2B5EF4-FFF2-40B4-BE49-F238E27FC236}">
                  <a16:creationId xmlns:a16="http://schemas.microsoft.com/office/drawing/2014/main" id="{7654C550-D6C6-4A61-9AF5-0BB579453B4C}"/>
                </a:ext>
              </a:extLst>
            </p:cNvPr>
            <p:cNvSpPr/>
            <p:nvPr/>
          </p:nvSpPr>
          <p:spPr>
            <a:xfrm>
              <a:off x="522692" y="2232139"/>
              <a:ext cx="466373" cy="46637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3" name="Suorakulmio 2"/>
            <p:cNvSpPr/>
            <p:nvPr/>
          </p:nvSpPr>
          <p:spPr>
            <a:xfrm>
              <a:off x="398280"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28.1.</a:t>
              </a:r>
            </a:p>
          </p:txBody>
        </p:sp>
      </p:grpSp>
      <p:grpSp>
        <p:nvGrpSpPr>
          <p:cNvPr id="32" name="Ryhmä 31"/>
          <p:cNvGrpSpPr/>
          <p:nvPr/>
        </p:nvGrpSpPr>
        <p:grpSpPr>
          <a:xfrm>
            <a:off x="1276826" y="1674104"/>
            <a:ext cx="556713" cy="349781"/>
            <a:chOff x="1702434" y="2232138"/>
            <a:chExt cx="742284" cy="466374"/>
          </a:xfrm>
        </p:grpSpPr>
        <p:sp>
          <p:nvSpPr>
            <p:cNvPr id="41" name="Oval 54">
              <a:extLst>
                <a:ext uri="{FF2B5EF4-FFF2-40B4-BE49-F238E27FC236}">
                  <a16:creationId xmlns:a16="http://schemas.microsoft.com/office/drawing/2014/main" id="{7654C550-D6C6-4A61-9AF5-0BB579453B4C}"/>
                </a:ext>
              </a:extLst>
            </p:cNvPr>
            <p:cNvSpPr/>
            <p:nvPr/>
          </p:nvSpPr>
          <p:spPr>
            <a:xfrm>
              <a:off x="1836776" y="2232138"/>
              <a:ext cx="466375" cy="46637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58" name="Suorakulmio 57"/>
            <p:cNvSpPr/>
            <p:nvPr/>
          </p:nvSpPr>
          <p:spPr>
            <a:xfrm>
              <a:off x="1702434"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11.3.</a:t>
              </a:r>
            </a:p>
          </p:txBody>
        </p:sp>
      </p:grpSp>
      <p:grpSp>
        <p:nvGrpSpPr>
          <p:cNvPr id="33" name="Ryhmä 32"/>
          <p:cNvGrpSpPr/>
          <p:nvPr/>
        </p:nvGrpSpPr>
        <p:grpSpPr>
          <a:xfrm>
            <a:off x="2278399" y="1674105"/>
            <a:ext cx="556713" cy="349780"/>
            <a:chOff x="3037864" y="2232139"/>
            <a:chExt cx="742284" cy="466373"/>
          </a:xfrm>
        </p:grpSpPr>
        <p:sp>
          <p:nvSpPr>
            <p:cNvPr id="36" name="Oval 54">
              <a:extLst>
                <a:ext uri="{FF2B5EF4-FFF2-40B4-BE49-F238E27FC236}">
                  <a16:creationId xmlns:a16="http://schemas.microsoft.com/office/drawing/2014/main" id="{7654C550-D6C6-4A61-9AF5-0BB579453B4C}"/>
                </a:ext>
              </a:extLst>
            </p:cNvPr>
            <p:cNvSpPr/>
            <p:nvPr/>
          </p:nvSpPr>
          <p:spPr>
            <a:xfrm>
              <a:off x="3175819" y="2232139"/>
              <a:ext cx="466374" cy="46637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59" name="Suorakulmio 58"/>
            <p:cNvSpPr/>
            <p:nvPr/>
          </p:nvSpPr>
          <p:spPr>
            <a:xfrm>
              <a:off x="3037864"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14.5.</a:t>
              </a:r>
            </a:p>
          </p:txBody>
        </p:sp>
      </p:grpSp>
      <p:grpSp>
        <p:nvGrpSpPr>
          <p:cNvPr id="35" name="Ryhmä 34"/>
          <p:cNvGrpSpPr/>
          <p:nvPr/>
        </p:nvGrpSpPr>
        <p:grpSpPr>
          <a:xfrm>
            <a:off x="3272084" y="1674104"/>
            <a:ext cx="556713" cy="349781"/>
            <a:chOff x="4362777" y="2232138"/>
            <a:chExt cx="742284" cy="466374"/>
          </a:xfrm>
        </p:grpSpPr>
        <p:sp>
          <p:nvSpPr>
            <p:cNvPr id="31" name="Oval 54">
              <a:extLst>
                <a:ext uri="{FF2B5EF4-FFF2-40B4-BE49-F238E27FC236}">
                  <a16:creationId xmlns:a16="http://schemas.microsoft.com/office/drawing/2014/main" id="{7654C550-D6C6-4A61-9AF5-0BB579453B4C}"/>
                </a:ext>
              </a:extLst>
            </p:cNvPr>
            <p:cNvSpPr/>
            <p:nvPr/>
          </p:nvSpPr>
          <p:spPr>
            <a:xfrm>
              <a:off x="4486803" y="2232138"/>
              <a:ext cx="466374" cy="46637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60" name="Suorakulmio 59"/>
            <p:cNvSpPr/>
            <p:nvPr/>
          </p:nvSpPr>
          <p:spPr>
            <a:xfrm>
              <a:off x="4362777"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9.6.</a:t>
              </a:r>
            </a:p>
          </p:txBody>
        </p:sp>
      </p:grpSp>
      <p:grpSp>
        <p:nvGrpSpPr>
          <p:cNvPr id="40" name="Ryhmä 39"/>
          <p:cNvGrpSpPr/>
          <p:nvPr/>
        </p:nvGrpSpPr>
        <p:grpSpPr>
          <a:xfrm>
            <a:off x="5271185" y="1674104"/>
            <a:ext cx="556713" cy="349781"/>
            <a:chOff x="7028247" y="2232138"/>
            <a:chExt cx="742284" cy="466374"/>
          </a:xfrm>
        </p:grpSpPr>
        <p:sp>
          <p:nvSpPr>
            <p:cNvPr id="26" name="Oval 54">
              <a:extLst>
                <a:ext uri="{FF2B5EF4-FFF2-40B4-BE49-F238E27FC236}">
                  <a16:creationId xmlns:a16="http://schemas.microsoft.com/office/drawing/2014/main" id="{7654C550-D6C6-4A61-9AF5-0BB579453B4C}"/>
                </a:ext>
              </a:extLst>
            </p:cNvPr>
            <p:cNvSpPr/>
            <p:nvPr/>
          </p:nvSpPr>
          <p:spPr>
            <a:xfrm>
              <a:off x="7166202" y="2232138"/>
              <a:ext cx="466374" cy="46637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64" name="Suorakulmio 63"/>
            <p:cNvSpPr/>
            <p:nvPr/>
          </p:nvSpPr>
          <p:spPr>
            <a:xfrm>
              <a:off x="7028247"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9.9.</a:t>
              </a:r>
            </a:p>
          </p:txBody>
        </p:sp>
      </p:grpSp>
      <p:grpSp>
        <p:nvGrpSpPr>
          <p:cNvPr id="42" name="Ryhmä 41"/>
          <p:cNvGrpSpPr/>
          <p:nvPr/>
        </p:nvGrpSpPr>
        <p:grpSpPr>
          <a:xfrm>
            <a:off x="6277471" y="1674105"/>
            <a:ext cx="556713" cy="349780"/>
            <a:chOff x="8369960" y="2232139"/>
            <a:chExt cx="742284" cy="466373"/>
          </a:xfrm>
        </p:grpSpPr>
        <p:sp>
          <p:nvSpPr>
            <p:cNvPr id="56" name="Oval 54">
              <a:extLst>
                <a:ext uri="{FF2B5EF4-FFF2-40B4-BE49-F238E27FC236}">
                  <a16:creationId xmlns:a16="http://schemas.microsoft.com/office/drawing/2014/main" id="{7654C550-D6C6-4A61-9AF5-0BB579453B4C}"/>
                </a:ext>
              </a:extLst>
            </p:cNvPr>
            <p:cNvSpPr/>
            <p:nvPr/>
          </p:nvSpPr>
          <p:spPr>
            <a:xfrm>
              <a:off x="8507915" y="2232139"/>
              <a:ext cx="466374" cy="46637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65" name="Suorakulmio 64"/>
            <p:cNvSpPr/>
            <p:nvPr/>
          </p:nvSpPr>
          <p:spPr>
            <a:xfrm>
              <a:off x="8369960"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13.10.</a:t>
              </a:r>
            </a:p>
          </p:txBody>
        </p:sp>
      </p:grpSp>
      <p:grpSp>
        <p:nvGrpSpPr>
          <p:cNvPr id="46" name="Ryhmä 45"/>
          <p:cNvGrpSpPr/>
          <p:nvPr/>
        </p:nvGrpSpPr>
        <p:grpSpPr>
          <a:xfrm>
            <a:off x="8250767" y="1674105"/>
            <a:ext cx="556713" cy="349780"/>
            <a:chOff x="11001021" y="2232139"/>
            <a:chExt cx="742284" cy="466373"/>
          </a:xfrm>
        </p:grpSpPr>
        <p:sp>
          <p:nvSpPr>
            <p:cNvPr id="53" name="Oval 54">
              <a:extLst>
                <a:ext uri="{FF2B5EF4-FFF2-40B4-BE49-F238E27FC236}">
                  <a16:creationId xmlns:a16="http://schemas.microsoft.com/office/drawing/2014/main" id="{7654C550-D6C6-4A61-9AF5-0BB579453B4C}"/>
                </a:ext>
              </a:extLst>
            </p:cNvPr>
            <p:cNvSpPr/>
            <p:nvPr/>
          </p:nvSpPr>
          <p:spPr>
            <a:xfrm>
              <a:off x="11129690" y="2232139"/>
              <a:ext cx="466374" cy="46637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68" name="Suorakulmio 67"/>
            <p:cNvSpPr/>
            <p:nvPr/>
          </p:nvSpPr>
          <p:spPr>
            <a:xfrm>
              <a:off x="11001021"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2.12.</a:t>
              </a:r>
            </a:p>
          </p:txBody>
        </p:sp>
      </p:grpSp>
      <p:grpSp>
        <p:nvGrpSpPr>
          <p:cNvPr id="37" name="Ryhmä 36"/>
          <p:cNvGrpSpPr/>
          <p:nvPr/>
        </p:nvGrpSpPr>
        <p:grpSpPr>
          <a:xfrm>
            <a:off x="10274" y="3989379"/>
            <a:ext cx="490222" cy="490222"/>
            <a:chOff x="553386" y="3014214"/>
            <a:chExt cx="490222" cy="490222"/>
          </a:xfrm>
        </p:grpSpPr>
        <p:grpSp>
          <p:nvGrpSpPr>
            <p:cNvPr id="123" name="Group 68">
              <a:extLst>
                <a:ext uri="{FF2B5EF4-FFF2-40B4-BE49-F238E27FC236}">
                  <a16:creationId xmlns:a16="http://schemas.microsoft.com/office/drawing/2014/main" id="{C111603F-BE25-4F8D-808E-0F2CF7E1ADF2}"/>
                </a:ext>
              </a:extLst>
            </p:cNvPr>
            <p:cNvGrpSpPr/>
            <p:nvPr/>
          </p:nvGrpSpPr>
          <p:grpSpPr>
            <a:xfrm>
              <a:off x="553386" y="3014214"/>
              <a:ext cx="490222" cy="490222"/>
              <a:chOff x="913295" y="4590256"/>
              <a:chExt cx="432048" cy="432048"/>
            </a:xfrm>
            <a:solidFill>
              <a:schemeClr val="bg1"/>
            </a:solidFill>
          </p:grpSpPr>
          <p:sp>
            <p:nvSpPr>
              <p:cNvPr id="124" name="Oval 53">
                <a:extLst>
                  <a:ext uri="{FF2B5EF4-FFF2-40B4-BE49-F238E27FC236}">
                    <a16:creationId xmlns:a16="http://schemas.microsoft.com/office/drawing/2014/main" id="{64583E96-9DFC-4A0D-92AB-C5EDC2807649}"/>
                  </a:ext>
                </a:extLst>
              </p:cNvPr>
              <p:cNvSpPr/>
              <p:nvPr/>
            </p:nvSpPr>
            <p:spPr>
              <a:xfrm>
                <a:off x="985303" y="4662264"/>
                <a:ext cx="288032" cy="288032"/>
              </a:xfrm>
              <a:prstGeom prst="ellipse">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25" name="Oval 54">
                <a:extLst>
                  <a:ext uri="{FF2B5EF4-FFF2-40B4-BE49-F238E27FC236}">
                    <a16:creationId xmlns:a16="http://schemas.microsoft.com/office/drawing/2014/main" id="{7654C550-D6C6-4A61-9AF5-0BB579453B4C}"/>
                  </a:ext>
                </a:extLst>
              </p:cNvPr>
              <p:cNvSpPr/>
              <p:nvPr/>
            </p:nvSpPr>
            <p:spPr>
              <a:xfrm>
                <a:off x="913295" y="4590256"/>
                <a:ext cx="432048" cy="432048"/>
              </a:xfrm>
              <a:prstGeom prst="ellipse">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grpSp>
        <p:grpSp>
          <p:nvGrpSpPr>
            <p:cNvPr id="96" name="Group 479"/>
            <p:cNvGrpSpPr/>
            <p:nvPr/>
          </p:nvGrpSpPr>
          <p:grpSpPr>
            <a:xfrm>
              <a:off x="580554" y="3041382"/>
              <a:ext cx="435887" cy="435887"/>
              <a:chOff x="8530" y="3794125"/>
              <a:chExt cx="1349375" cy="1349375"/>
            </a:xfrm>
            <a:solidFill>
              <a:schemeClr val="accent1"/>
            </a:solidFill>
          </p:grpSpPr>
          <p:sp>
            <p:nvSpPr>
              <p:cNvPr id="109" name="Freeform 431"/>
              <p:cNvSpPr>
                <a:spLocks noEditPoints="1"/>
              </p:cNvSpPr>
              <p:nvPr/>
            </p:nvSpPr>
            <p:spPr bwMode="auto">
              <a:xfrm>
                <a:off x="632418" y="4170363"/>
                <a:ext cx="461963" cy="552450"/>
              </a:xfrm>
              <a:custGeom>
                <a:avLst/>
                <a:gdLst>
                  <a:gd name="T0" fmla="*/ 880 w 1167"/>
                  <a:gd name="T1" fmla="*/ 1337 h 1395"/>
                  <a:gd name="T2" fmla="*/ 1092 w 1167"/>
                  <a:gd name="T3" fmla="*/ 29 h 1395"/>
                  <a:gd name="T4" fmla="*/ 937 w 1167"/>
                  <a:gd name="T5" fmla="*/ 5 h 1395"/>
                  <a:gd name="T6" fmla="*/ 729 w 1167"/>
                  <a:gd name="T7" fmla="*/ 5 h 1395"/>
                  <a:gd name="T8" fmla="*/ 525 w 1167"/>
                  <a:gd name="T9" fmla="*/ 40 h 1395"/>
                  <a:gd name="T10" fmla="*/ 328 w 1167"/>
                  <a:gd name="T11" fmla="*/ 110 h 1395"/>
                  <a:gd name="T12" fmla="*/ 0 w 1167"/>
                  <a:gd name="T13" fmla="*/ 1395 h 1395"/>
                  <a:gd name="T14" fmla="*/ 195 w 1167"/>
                  <a:gd name="T15" fmla="*/ 1328 h 1395"/>
                  <a:gd name="T16" fmla="*/ 397 w 1167"/>
                  <a:gd name="T17" fmla="*/ 1293 h 1395"/>
                  <a:gd name="T18" fmla="*/ 602 w 1167"/>
                  <a:gd name="T19" fmla="*/ 1289 h 1395"/>
                  <a:gd name="T20" fmla="*/ 806 w 1167"/>
                  <a:gd name="T21" fmla="*/ 1318 h 1395"/>
                  <a:gd name="T22" fmla="*/ 509 w 1167"/>
                  <a:gd name="T23" fmla="*/ 302 h 1395"/>
                  <a:gd name="T24" fmla="*/ 732 w 1167"/>
                  <a:gd name="T25" fmla="*/ 280 h 1395"/>
                  <a:gd name="T26" fmla="*/ 901 w 1167"/>
                  <a:gd name="T27" fmla="*/ 289 h 1395"/>
                  <a:gd name="T28" fmla="*/ 936 w 1167"/>
                  <a:gd name="T29" fmla="*/ 308 h 1395"/>
                  <a:gd name="T30" fmla="*/ 947 w 1167"/>
                  <a:gd name="T31" fmla="*/ 348 h 1395"/>
                  <a:gd name="T32" fmla="*/ 935 w 1167"/>
                  <a:gd name="T33" fmla="*/ 375 h 1395"/>
                  <a:gd name="T34" fmla="*/ 899 w 1167"/>
                  <a:gd name="T35" fmla="*/ 393 h 1395"/>
                  <a:gd name="T36" fmla="*/ 785 w 1167"/>
                  <a:gd name="T37" fmla="*/ 385 h 1395"/>
                  <a:gd name="T38" fmla="*/ 579 w 1167"/>
                  <a:gd name="T39" fmla="*/ 396 h 1395"/>
                  <a:gd name="T40" fmla="*/ 466 w 1167"/>
                  <a:gd name="T41" fmla="*/ 416 h 1395"/>
                  <a:gd name="T42" fmla="*/ 440 w 1167"/>
                  <a:gd name="T43" fmla="*/ 409 h 1395"/>
                  <a:gd name="T44" fmla="*/ 417 w 1167"/>
                  <a:gd name="T45" fmla="*/ 384 h 1395"/>
                  <a:gd name="T46" fmla="*/ 414 w 1167"/>
                  <a:gd name="T47" fmla="*/ 355 h 1395"/>
                  <a:gd name="T48" fmla="*/ 435 w 1167"/>
                  <a:gd name="T49" fmla="*/ 321 h 1395"/>
                  <a:gd name="T50" fmla="*/ 392 w 1167"/>
                  <a:gd name="T51" fmla="*/ 589 h 1395"/>
                  <a:gd name="T52" fmla="*/ 559 w 1167"/>
                  <a:gd name="T53" fmla="*/ 563 h 1395"/>
                  <a:gd name="T54" fmla="*/ 783 w 1167"/>
                  <a:gd name="T55" fmla="*/ 561 h 1395"/>
                  <a:gd name="T56" fmla="*/ 859 w 1167"/>
                  <a:gd name="T57" fmla="*/ 573 h 1395"/>
                  <a:gd name="T58" fmla="*/ 884 w 1167"/>
                  <a:gd name="T59" fmla="*/ 604 h 1395"/>
                  <a:gd name="T60" fmla="*/ 883 w 1167"/>
                  <a:gd name="T61" fmla="*/ 635 h 1395"/>
                  <a:gd name="T62" fmla="*/ 857 w 1167"/>
                  <a:gd name="T63" fmla="*/ 665 h 1395"/>
                  <a:gd name="T64" fmla="*/ 827 w 1167"/>
                  <a:gd name="T65" fmla="*/ 671 h 1395"/>
                  <a:gd name="T66" fmla="*/ 620 w 1167"/>
                  <a:gd name="T67" fmla="*/ 663 h 1395"/>
                  <a:gd name="T68" fmla="*/ 416 w 1167"/>
                  <a:gd name="T69" fmla="*/ 692 h 1395"/>
                  <a:gd name="T70" fmla="*/ 394 w 1167"/>
                  <a:gd name="T71" fmla="*/ 692 h 1395"/>
                  <a:gd name="T72" fmla="*/ 365 w 1167"/>
                  <a:gd name="T73" fmla="*/ 677 h 1395"/>
                  <a:gd name="T74" fmla="*/ 352 w 1167"/>
                  <a:gd name="T75" fmla="*/ 653 h 1395"/>
                  <a:gd name="T76" fmla="*/ 359 w 1167"/>
                  <a:gd name="T77" fmla="*/ 613 h 1395"/>
                  <a:gd name="T78" fmla="*/ 392 w 1167"/>
                  <a:gd name="T79" fmla="*/ 589 h 1395"/>
                  <a:gd name="T80" fmla="*/ 326 w 1167"/>
                  <a:gd name="T81" fmla="*/ 1002 h 1395"/>
                  <a:gd name="T82" fmla="*/ 296 w 1167"/>
                  <a:gd name="T83" fmla="*/ 986 h 1395"/>
                  <a:gd name="T84" fmla="*/ 283 w 1167"/>
                  <a:gd name="T85" fmla="*/ 962 h 1395"/>
                  <a:gd name="T86" fmla="*/ 290 w 1167"/>
                  <a:gd name="T87" fmla="*/ 922 h 1395"/>
                  <a:gd name="T88" fmla="*/ 323 w 1167"/>
                  <a:gd name="T89" fmla="*/ 900 h 1395"/>
                  <a:gd name="T90" fmla="*/ 490 w 1167"/>
                  <a:gd name="T91" fmla="*/ 873 h 1395"/>
                  <a:gd name="T92" fmla="*/ 714 w 1167"/>
                  <a:gd name="T93" fmla="*/ 870 h 1395"/>
                  <a:gd name="T94" fmla="*/ 790 w 1167"/>
                  <a:gd name="T95" fmla="*/ 883 h 1395"/>
                  <a:gd name="T96" fmla="*/ 815 w 1167"/>
                  <a:gd name="T97" fmla="*/ 913 h 1395"/>
                  <a:gd name="T98" fmla="*/ 814 w 1167"/>
                  <a:gd name="T99" fmla="*/ 945 h 1395"/>
                  <a:gd name="T100" fmla="*/ 787 w 1167"/>
                  <a:gd name="T101" fmla="*/ 974 h 1395"/>
                  <a:gd name="T102" fmla="*/ 758 w 1167"/>
                  <a:gd name="T103" fmla="*/ 980 h 1395"/>
                  <a:gd name="T104" fmla="*/ 552 w 1167"/>
                  <a:gd name="T105" fmla="*/ 973 h 1395"/>
                  <a:gd name="T106" fmla="*/ 347 w 1167"/>
                  <a:gd name="T107" fmla="*/ 1002 h 1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7" h="1395">
                    <a:moveTo>
                      <a:pt x="806" y="1318"/>
                    </a:moveTo>
                    <a:lnTo>
                      <a:pt x="806" y="1318"/>
                    </a:lnTo>
                    <a:lnTo>
                      <a:pt x="843" y="1327"/>
                    </a:lnTo>
                    <a:lnTo>
                      <a:pt x="880" y="1337"/>
                    </a:lnTo>
                    <a:lnTo>
                      <a:pt x="1167" y="48"/>
                    </a:lnTo>
                    <a:lnTo>
                      <a:pt x="1167" y="48"/>
                    </a:lnTo>
                    <a:lnTo>
                      <a:pt x="1130" y="38"/>
                    </a:lnTo>
                    <a:lnTo>
                      <a:pt x="1092" y="29"/>
                    </a:lnTo>
                    <a:lnTo>
                      <a:pt x="1092" y="29"/>
                    </a:lnTo>
                    <a:lnTo>
                      <a:pt x="1041" y="18"/>
                    </a:lnTo>
                    <a:lnTo>
                      <a:pt x="989" y="10"/>
                    </a:lnTo>
                    <a:lnTo>
                      <a:pt x="937" y="5"/>
                    </a:lnTo>
                    <a:lnTo>
                      <a:pt x="885" y="1"/>
                    </a:lnTo>
                    <a:lnTo>
                      <a:pt x="833" y="0"/>
                    </a:lnTo>
                    <a:lnTo>
                      <a:pt x="781" y="1"/>
                    </a:lnTo>
                    <a:lnTo>
                      <a:pt x="729" y="5"/>
                    </a:lnTo>
                    <a:lnTo>
                      <a:pt x="678" y="10"/>
                    </a:lnTo>
                    <a:lnTo>
                      <a:pt x="625" y="17"/>
                    </a:lnTo>
                    <a:lnTo>
                      <a:pt x="575" y="27"/>
                    </a:lnTo>
                    <a:lnTo>
                      <a:pt x="525" y="40"/>
                    </a:lnTo>
                    <a:lnTo>
                      <a:pt x="475" y="53"/>
                    </a:lnTo>
                    <a:lnTo>
                      <a:pt x="425" y="70"/>
                    </a:lnTo>
                    <a:lnTo>
                      <a:pt x="376" y="89"/>
                    </a:lnTo>
                    <a:lnTo>
                      <a:pt x="328" y="110"/>
                    </a:lnTo>
                    <a:lnTo>
                      <a:pt x="280" y="133"/>
                    </a:lnTo>
                    <a:lnTo>
                      <a:pt x="179" y="590"/>
                    </a:lnTo>
                    <a:lnTo>
                      <a:pt x="0" y="1395"/>
                    </a:lnTo>
                    <a:lnTo>
                      <a:pt x="0" y="1395"/>
                    </a:lnTo>
                    <a:lnTo>
                      <a:pt x="48" y="1376"/>
                    </a:lnTo>
                    <a:lnTo>
                      <a:pt x="96" y="1357"/>
                    </a:lnTo>
                    <a:lnTo>
                      <a:pt x="145" y="1342"/>
                    </a:lnTo>
                    <a:lnTo>
                      <a:pt x="195" y="1328"/>
                    </a:lnTo>
                    <a:lnTo>
                      <a:pt x="245" y="1317"/>
                    </a:lnTo>
                    <a:lnTo>
                      <a:pt x="295" y="1306"/>
                    </a:lnTo>
                    <a:lnTo>
                      <a:pt x="346" y="1298"/>
                    </a:lnTo>
                    <a:lnTo>
                      <a:pt x="397" y="1293"/>
                    </a:lnTo>
                    <a:lnTo>
                      <a:pt x="448" y="1289"/>
                    </a:lnTo>
                    <a:lnTo>
                      <a:pt x="499" y="1287"/>
                    </a:lnTo>
                    <a:lnTo>
                      <a:pt x="550" y="1287"/>
                    </a:lnTo>
                    <a:lnTo>
                      <a:pt x="602" y="1289"/>
                    </a:lnTo>
                    <a:lnTo>
                      <a:pt x="653" y="1294"/>
                    </a:lnTo>
                    <a:lnTo>
                      <a:pt x="704" y="1300"/>
                    </a:lnTo>
                    <a:lnTo>
                      <a:pt x="755" y="1308"/>
                    </a:lnTo>
                    <a:lnTo>
                      <a:pt x="806" y="1318"/>
                    </a:lnTo>
                    <a:lnTo>
                      <a:pt x="806" y="1318"/>
                    </a:lnTo>
                    <a:close/>
                    <a:moveTo>
                      <a:pt x="453" y="313"/>
                    </a:moveTo>
                    <a:lnTo>
                      <a:pt x="453" y="313"/>
                    </a:lnTo>
                    <a:lnTo>
                      <a:pt x="509" y="302"/>
                    </a:lnTo>
                    <a:lnTo>
                      <a:pt x="564" y="293"/>
                    </a:lnTo>
                    <a:lnTo>
                      <a:pt x="620" y="286"/>
                    </a:lnTo>
                    <a:lnTo>
                      <a:pt x="676" y="281"/>
                    </a:lnTo>
                    <a:lnTo>
                      <a:pt x="732" y="280"/>
                    </a:lnTo>
                    <a:lnTo>
                      <a:pt x="789" y="280"/>
                    </a:lnTo>
                    <a:lnTo>
                      <a:pt x="845" y="283"/>
                    </a:lnTo>
                    <a:lnTo>
                      <a:pt x="901" y="289"/>
                    </a:lnTo>
                    <a:lnTo>
                      <a:pt x="901" y="289"/>
                    </a:lnTo>
                    <a:lnTo>
                      <a:pt x="911" y="291"/>
                    </a:lnTo>
                    <a:lnTo>
                      <a:pt x="921" y="296"/>
                    </a:lnTo>
                    <a:lnTo>
                      <a:pt x="929" y="302"/>
                    </a:lnTo>
                    <a:lnTo>
                      <a:pt x="936" y="308"/>
                    </a:lnTo>
                    <a:lnTo>
                      <a:pt x="942" y="317"/>
                    </a:lnTo>
                    <a:lnTo>
                      <a:pt x="945" y="327"/>
                    </a:lnTo>
                    <a:lnTo>
                      <a:pt x="947" y="337"/>
                    </a:lnTo>
                    <a:lnTo>
                      <a:pt x="947" y="348"/>
                    </a:lnTo>
                    <a:lnTo>
                      <a:pt x="947" y="348"/>
                    </a:lnTo>
                    <a:lnTo>
                      <a:pt x="944" y="358"/>
                    </a:lnTo>
                    <a:lnTo>
                      <a:pt x="940" y="367"/>
                    </a:lnTo>
                    <a:lnTo>
                      <a:pt x="935" y="375"/>
                    </a:lnTo>
                    <a:lnTo>
                      <a:pt x="927" y="382"/>
                    </a:lnTo>
                    <a:lnTo>
                      <a:pt x="919" y="388"/>
                    </a:lnTo>
                    <a:lnTo>
                      <a:pt x="909" y="391"/>
                    </a:lnTo>
                    <a:lnTo>
                      <a:pt x="899" y="393"/>
                    </a:lnTo>
                    <a:lnTo>
                      <a:pt x="888" y="393"/>
                    </a:lnTo>
                    <a:lnTo>
                      <a:pt x="888" y="393"/>
                    </a:lnTo>
                    <a:lnTo>
                      <a:pt x="836" y="388"/>
                    </a:lnTo>
                    <a:lnTo>
                      <a:pt x="785" y="385"/>
                    </a:lnTo>
                    <a:lnTo>
                      <a:pt x="733" y="384"/>
                    </a:lnTo>
                    <a:lnTo>
                      <a:pt x="682" y="387"/>
                    </a:lnTo>
                    <a:lnTo>
                      <a:pt x="630" y="390"/>
                    </a:lnTo>
                    <a:lnTo>
                      <a:pt x="579" y="396"/>
                    </a:lnTo>
                    <a:lnTo>
                      <a:pt x="528" y="405"/>
                    </a:lnTo>
                    <a:lnTo>
                      <a:pt x="477" y="415"/>
                    </a:lnTo>
                    <a:lnTo>
                      <a:pt x="477" y="415"/>
                    </a:lnTo>
                    <a:lnTo>
                      <a:pt x="466" y="416"/>
                    </a:lnTo>
                    <a:lnTo>
                      <a:pt x="466" y="416"/>
                    </a:lnTo>
                    <a:lnTo>
                      <a:pt x="457" y="415"/>
                    </a:lnTo>
                    <a:lnTo>
                      <a:pt x="448" y="413"/>
                    </a:lnTo>
                    <a:lnTo>
                      <a:pt x="440" y="409"/>
                    </a:lnTo>
                    <a:lnTo>
                      <a:pt x="433" y="405"/>
                    </a:lnTo>
                    <a:lnTo>
                      <a:pt x="426" y="399"/>
                    </a:lnTo>
                    <a:lnTo>
                      <a:pt x="422" y="392"/>
                    </a:lnTo>
                    <a:lnTo>
                      <a:pt x="417" y="384"/>
                    </a:lnTo>
                    <a:lnTo>
                      <a:pt x="415" y="375"/>
                    </a:lnTo>
                    <a:lnTo>
                      <a:pt x="415" y="375"/>
                    </a:lnTo>
                    <a:lnTo>
                      <a:pt x="413" y="365"/>
                    </a:lnTo>
                    <a:lnTo>
                      <a:pt x="414" y="355"/>
                    </a:lnTo>
                    <a:lnTo>
                      <a:pt x="417" y="345"/>
                    </a:lnTo>
                    <a:lnTo>
                      <a:pt x="422" y="336"/>
                    </a:lnTo>
                    <a:lnTo>
                      <a:pt x="427" y="328"/>
                    </a:lnTo>
                    <a:lnTo>
                      <a:pt x="435" y="321"/>
                    </a:lnTo>
                    <a:lnTo>
                      <a:pt x="444" y="316"/>
                    </a:lnTo>
                    <a:lnTo>
                      <a:pt x="453" y="313"/>
                    </a:lnTo>
                    <a:lnTo>
                      <a:pt x="453" y="313"/>
                    </a:lnTo>
                    <a:close/>
                    <a:moveTo>
                      <a:pt x="392" y="589"/>
                    </a:moveTo>
                    <a:lnTo>
                      <a:pt x="392" y="589"/>
                    </a:lnTo>
                    <a:lnTo>
                      <a:pt x="448" y="578"/>
                    </a:lnTo>
                    <a:lnTo>
                      <a:pt x="503" y="569"/>
                    </a:lnTo>
                    <a:lnTo>
                      <a:pt x="559" y="563"/>
                    </a:lnTo>
                    <a:lnTo>
                      <a:pt x="614" y="559"/>
                    </a:lnTo>
                    <a:lnTo>
                      <a:pt x="671" y="558"/>
                    </a:lnTo>
                    <a:lnTo>
                      <a:pt x="727" y="558"/>
                    </a:lnTo>
                    <a:lnTo>
                      <a:pt x="783" y="561"/>
                    </a:lnTo>
                    <a:lnTo>
                      <a:pt x="840" y="567"/>
                    </a:lnTo>
                    <a:lnTo>
                      <a:pt x="840" y="567"/>
                    </a:lnTo>
                    <a:lnTo>
                      <a:pt x="850" y="569"/>
                    </a:lnTo>
                    <a:lnTo>
                      <a:pt x="859" y="573"/>
                    </a:lnTo>
                    <a:lnTo>
                      <a:pt x="867" y="579"/>
                    </a:lnTo>
                    <a:lnTo>
                      <a:pt x="875" y="586"/>
                    </a:lnTo>
                    <a:lnTo>
                      <a:pt x="879" y="595"/>
                    </a:lnTo>
                    <a:lnTo>
                      <a:pt x="884" y="604"/>
                    </a:lnTo>
                    <a:lnTo>
                      <a:pt x="885" y="614"/>
                    </a:lnTo>
                    <a:lnTo>
                      <a:pt x="885" y="624"/>
                    </a:lnTo>
                    <a:lnTo>
                      <a:pt x="885" y="624"/>
                    </a:lnTo>
                    <a:lnTo>
                      <a:pt x="883" y="635"/>
                    </a:lnTo>
                    <a:lnTo>
                      <a:pt x="878" y="645"/>
                    </a:lnTo>
                    <a:lnTo>
                      <a:pt x="872" y="653"/>
                    </a:lnTo>
                    <a:lnTo>
                      <a:pt x="866" y="660"/>
                    </a:lnTo>
                    <a:lnTo>
                      <a:pt x="857" y="665"/>
                    </a:lnTo>
                    <a:lnTo>
                      <a:pt x="848" y="669"/>
                    </a:lnTo>
                    <a:lnTo>
                      <a:pt x="837" y="671"/>
                    </a:lnTo>
                    <a:lnTo>
                      <a:pt x="827" y="671"/>
                    </a:lnTo>
                    <a:lnTo>
                      <a:pt x="827" y="671"/>
                    </a:lnTo>
                    <a:lnTo>
                      <a:pt x="775" y="665"/>
                    </a:lnTo>
                    <a:lnTo>
                      <a:pt x="723" y="663"/>
                    </a:lnTo>
                    <a:lnTo>
                      <a:pt x="672" y="662"/>
                    </a:lnTo>
                    <a:lnTo>
                      <a:pt x="620" y="663"/>
                    </a:lnTo>
                    <a:lnTo>
                      <a:pt x="569" y="667"/>
                    </a:lnTo>
                    <a:lnTo>
                      <a:pt x="518" y="673"/>
                    </a:lnTo>
                    <a:lnTo>
                      <a:pt x="466" y="681"/>
                    </a:lnTo>
                    <a:lnTo>
                      <a:pt x="416" y="692"/>
                    </a:lnTo>
                    <a:lnTo>
                      <a:pt x="416" y="692"/>
                    </a:lnTo>
                    <a:lnTo>
                      <a:pt x="403" y="694"/>
                    </a:lnTo>
                    <a:lnTo>
                      <a:pt x="403" y="694"/>
                    </a:lnTo>
                    <a:lnTo>
                      <a:pt x="394" y="692"/>
                    </a:lnTo>
                    <a:lnTo>
                      <a:pt x="386" y="690"/>
                    </a:lnTo>
                    <a:lnTo>
                      <a:pt x="379" y="687"/>
                    </a:lnTo>
                    <a:lnTo>
                      <a:pt x="372" y="682"/>
                    </a:lnTo>
                    <a:lnTo>
                      <a:pt x="365" y="677"/>
                    </a:lnTo>
                    <a:lnTo>
                      <a:pt x="359" y="669"/>
                    </a:lnTo>
                    <a:lnTo>
                      <a:pt x="356" y="662"/>
                    </a:lnTo>
                    <a:lnTo>
                      <a:pt x="352" y="653"/>
                    </a:lnTo>
                    <a:lnTo>
                      <a:pt x="352" y="653"/>
                    </a:lnTo>
                    <a:lnTo>
                      <a:pt x="351" y="643"/>
                    </a:lnTo>
                    <a:lnTo>
                      <a:pt x="352" y="631"/>
                    </a:lnTo>
                    <a:lnTo>
                      <a:pt x="355" y="622"/>
                    </a:lnTo>
                    <a:lnTo>
                      <a:pt x="359" y="613"/>
                    </a:lnTo>
                    <a:lnTo>
                      <a:pt x="366" y="605"/>
                    </a:lnTo>
                    <a:lnTo>
                      <a:pt x="373" y="598"/>
                    </a:lnTo>
                    <a:lnTo>
                      <a:pt x="382" y="593"/>
                    </a:lnTo>
                    <a:lnTo>
                      <a:pt x="392" y="589"/>
                    </a:lnTo>
                    <a:lnTo>
                      <a:pt x="392" y="589"/>
                    </a:lnTo>
                    <a:close/>
                    <a:moveTo>
                      <a:pt x="336" y="1003"/>
                    </a:moveTo>
                    <a:lnTo>
                      <a:pt x="336" y="1003"/>
                    </a:lnTo>
                    <a:lnTo>
                      <a:pt x="326" y="1002"/>
                    </a:lnTo>
                    <a:lnTo>
                      <a:pt x="317" y="999"/>
                    </a:lnTo>
                    <a:lnTo>
                      <a:pt x="309" y="996"/>
                    </a:lnTo>
                    <a:lnTo>
                      <a:pt x="303" y="991"/>
                    </a:lnTo>
                    <a:lnTo>
                      <a:pt x="296" y="986"/>
                    </a:lnTo>
                    <a:lnTo>
                      <a:pt x="291" y="979"/>
                    </a:lnTo>
                    <a:lnTo>
                      <a:pt x="287" y="971"/>
                    </a:lnTo>
                    <a:lnTo>
                      <a:pt x="283" y="962"/>
                    </a:lnTo>
                    <a:lnTo>
                      <a:pt x="283" y="962"/>
                    </a:lnTo>
                    <a:lnTo>
                      <a:pt x="282" y="952"/>
                    </a:lnTo>
                    <a:lnTo>
                      <a:pt x="283" y="942"/>
                    </a:lnTo>
                    <a:lnTo>
                      <a:pt x="286" y="931"/>
                    </a:lnTo>
                    <a:lnTo>
                      <a:pt x="290" y="922"/>
                    </a:lnTo>
                    <a:lnTo>
                      <a:pt x="297" y="914"/>
                    </a:lnTo>
                    <a:lnTo>
                      <a:pt x="305" y="908"/>
                    </a:lnTo>
                    <a:lnTo>
                      <a:pt x="313" y="903"/>
                    </a:lnTo>
                    <a:lnTo>
                      <a:pt x="323" y="900"/>
                    </a:lnTo>
                    <a:lnTo>
                      <a:pt x="323" y="900"/>
                    </a:lnTo>
                    <a:lnTo>
                      <a:pt x="379" y="888"/>
                    </a:lnTo>
                    <a:lnTo>
                      <a:pt x="434" y="879"/>
                    </a:lnTo>
                    <a:lnTo>
                      <a:pt x="490" y="873"/>
                    </a:lnTo>
                    <a:lnTo>
                      <a:pt x="546" y="868"/>
                    </a:lnTo>
                    <a:lnTo>
                      <a:pt x="602" y="867"/>
                    </a:lnTo>
                    <a:lnTo>
                      <a:pt x="658" y="867"/>
                    </a:lnTo>
                    <a:lnTo>
                      <a:pt x="714" y="870"/>
                    </a:lnTo>
                    <a:lnTo>
                      <a:pt x="770" y="876"/>
                    </a:lnTo>
                    <a:lnTo>
                      <a:pt x="770" y="876"/>
                    </a:lnTo>
                    <a:lnTo>
                      <a:pt x="781" y="878"/>
                    </a:lnTo>
                    <a:lnTo>
                      <a:pt x="790" y="883"/>
                    </a:lnTo>
                    <a:lnTo>
                      <a:pt x="799" y="888"/>
                    </a:lnTo>
                    <a:lnTo>
                      <a:pt x="806" y="895"/>
                    </a:lnTo>
                    <a:lnTo>
                      <a:pt x="811" y="904"/>
                    </a:lnTo>
                    <a:lnTo>
                      <a:pt x="815" y="913"/>
                    </a:lnTo>
                    <a:lnTo>
                      <a:pt x="817" y="924"/>
                    </a:lnTo>
                    <a:lnTo>
                      <a:pt x="816" y="935"/>
                    </a:lnTo>
                    <a:lnTo>
                      <a:pt x="816" y="935"/>
                    </a:lnTo>
                    <a:lnTo>
                      <a:pt x="814" y="945"/>
                    </a:lnTo>
                    <a:lnTo>
                      <a:pt x="810" y="954"/>
                    </a:lnTo>
                    <a:lnTo>
                      <a:pt x="803" y="962"/>
                    </a:lnTo>
                    <a:lnTo>
                      <a:pt x="797" y="969"/>
                    </a:lnTo>
                    <a:lnTo>
                      <a:pt x="787" y="974"/>
                    </a:lnTo>
                    <a:lnTo>
                      <a:pt x="778" y="978"/>
                    </a:lnTo>
                    <a:lnTo>
                      <a:pt x="768" y="980"/>
                    </a:lnTo>
                    <a:lnTo>
                      <a:pt x="758" y="980"/>
                    </a:lnTo>
                    <a:lnTo>
                      <a:pt x="758" y="980"/>
                    </a:lnTo>
                    <a:lnTo>
                      <a:pt x="706" y="974"/>
                    </a:lnTo>
                    <a:lnTo>
                      <a:pt x="655" y="972"/>
                    </a:lnTo>
                    <a:lnTo>
                      <a:pt x="603" y="971"/>
                    </a:lnTo>
                    <a:lnTo>
                      <a:pt x="552" y="973"/>
                    </a:lnTo>
                    <a:lnTo>
                      <a:pt x="500" y="977"/>
                    </a:lnTo>
                    <a:lnTo>
                      <a:pt x="449" y="982"/>
                    </a:lnTo>
                    <a:lnTo>
                      <a:pt x="398" y="991"/>
                    </a:lnTo>
                    <a:lnTo>
                      <a:pt x="347" y="1002"/>
                    </a:lnTo>
                    <a:lnTo>
                      <a:pt x="347" y="1002"/>
                    </a:lnTo>
                    <a:lnTo>
                      <a:pt x="336" y="1003"/>
                    </a:lnTo>
                    <a:lnTo>
                      <a:pt x="336" y="10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sp>
            <p:nvSpPr>
              <p:cNvPr id="110" name="Freeform 432"/>
              <p:cNvSpPr>
                <a:spLocks noEditPoints="1"/>
              </p:cNvSpPr>
              <p:nvPr/>
            </p:nvSpPr>
            <p:spPr bwMode="auto">
              <a:xfrm>
                <a:off x="284755" y="4033838"/>
                <a:ext cx="417513" cy="681038"/>
              </a:xfrm>
              <a:custGeom>
                <a:avLst/>
                <a:gdLst>
                  <a:gd name="T0" fmla="*/ 985 w 1053"/>
                  <a:gd name="T1" fmla="*/ 372 h 1714"/>
                  <a:gd name="T2" fmla="*/ 831 w 1053"/>
                  <a:gd name="T3" fmla="*/ 232 h 1714"/>
                  <a:gd name="T4" fmla="*/ 655 w 1053"/>
                  <a:gd name="T5" fmla="*/ 121 h 1714"/>
                  <a:gd name="T6" fmla="*/ 463 w 1053"/>
                  <a:gd name="T7" fmla="*/ 41 h 1714"/>
                  <a:gd name="T8" fmla="*/ 362 w 1053"/>
                  <a:gd name="T9" fmla="*/ 14 h 1714"/>
                  <a:gd name="T10" fmla="*/ 0 w 1053"/>
                  <a:gd name="T11" fmla="*/ 1289 h 1714"/>
                  <a:gd name="T12" fmla="*/ 125 w 1053"/>
                  <a:gd name="T13" fmla="*/ 1315 h 1714"/>
                  <a:gd name="T14" fmla="*/ 320 w 1053"/>
                  <a:gd name="T15" fmla="*/ 1383 h 1714"/>
                  <a:gd name="T16" fmla="*/ 500 w 1053"/>
                  <a:gd name="T17" fmla="*/ 1481 h 1714"/>
                  <a:gd name="T18" fmla="*/ 663 w 1053"/>
                  <a:gd name="T19" fmla="*/ 1604 h 1714"/>
                  <a:gd name="T20" fmla="*/ 962 w 1053"/>
                  <a:gd name="T21" fmla="*/ 860 h 1714"/>
                  <a:gd name="T22" fmla="*/ 711 w 1053"/>
                  <a:gd name="T23" fmla="*/ 1220 h 1714"/>
                  <a:gd name="T24" fmla="*/ 675 w 1053"/>
                  <a:gd name="T25" fmla="*/ 1235 h 1714"/>
                  <a:gd name="T26" fmla="*/ 649 w 1053"/>
                  <a:gd name="T27" fmla="*/ 1229 h 1714"/>
                  <a:gd name="T28" fmla="*/ 556 w 1053"/>
                  <a:gd name="T29" fmla="*/ 1160 h 1714"/>
                  <a:gd name="T30" fmla="*/ 369 w 1053"/>
                  <a:gd name="T31" fmla="*/ 1058 h 1714"/>
                  <a:gd name="T32" fmla="*/ 259 w 1053"/>
                  <a:gd name="T33" fmla="*/ 1015 h 1714"/>
                  <a:gd name="T34" fmla="*/ 235 w 1053"/>
                  <a:gd name="T35" fmla="*/ 983 h 1714"/>
                  <a:gd name="T36" fmla="*/ 235 w 1053"/>
                  <a:gd name="T37" fmla="*/ 953 h 1714"/>
                  <a:gd name="T38" fmla="*/ 261 w 1053"/>
                  <a:gd name="T39" fmla="*/ 923 h 1714"/>
                  <a:gd name="T40" fmla="*/ 302 w 1053"/>
                  <a:gd name="T41" fmla="*/ 920 h 1714"/>
                  <a:gd name="T42" fmla="*/ 463 w 1053"/>
                  <a:gd name="T43" fmla="*/ 987 h 1714"/>
                  <a:gd name="T44" fmla="*/ 661 w 1053"/>
                  <a:gd name="T45" fmla="*/ 1107 h 1714"/>
                  <a:gd name="T46" fmla="*/ 720 w 1053"/>
                  <a:gd name="T47" fmla="*/ 1158 h 1714"/>
                  <a:gd name="T48" fmla="*/ 725 w 1053"/>
                  <a:gd name="T49" fmla="*/ 1198 h 1714"/>
                  <a:gd name="T50" fmla="*/ 783 w 1053"/>
                  <a:gd name="T51" fmla="*/ 906 h 1714"/>
                  <a:gd name="T52" fmla="*/ 765 w 1053"/>
                  <a:gd name="T53" fmla="*/ 921 h 1714"/>
                  <a:gd name="T54" fmla="*/ 735 w 1053"/>
                  <a:gd name="T55" fmla="*/ 925 h 1714"/>
                  <a:gd name="T56" fmla="*/ 710 w 1053"/>
                  <a:gd name="T57" fmla="*/ 914 h 1714"/>
                  <a:gd name="T58" fmla="*/ 533 w 1053"/>
                  <a:gd name="T59" fmla="*/ 795 h 1714"/>
                  <a:gd name="T60" fmla="*/ 337 w 1053"/>
                  <a:gd name="T61" fmla="*/ 710 h 1714"/>
                  <a:gd name="T62" fmla="*/ 312 w 1053"/>
                  <a:gd name="T63" fmla="*/ 692 h 1714"/>
                  <a:gd name="T64" fmla="*/ 302 w 1053"/>
                  <a:gd name="T65" fmla="*/ 654 h 1714"/>
                  <a:gd name="T66" fmla="*/ 314 w 1053"/>
                  <a:gd name="T67" fmla="*/ 625 h 1714"/>
                  <a:gd name="T68" fmla="*/ 350 w 1053"/>
                  <a:gd name="T69" fmla="*/ 608 h 1714"/>
                  <a:gd name="T70" fmla="*/ 425 w 1053"/>
                  <a:gd name="T71" fmla="*/ 630 h 1714"/>
                  <a:gd name="T72" fmla="*/ 634 w 1053"/>
                  <a:gd name="T73" fmla="*/ 732 h 1714"/>
                  <a:gd name="T74" fmla="*/ 776 w 1053"/>
                  <a:gd name="T75" fmla="*/ 833 h 1714"/>
                  <a:gd name="T76" fmla="*/ 795 w 1053"/>
                  <a:gd name="T77" fmla="*/ 868 h 1714"/>
                  <a:gd name="T78" fmla="*/ 783 w 1053"/>
                  <a:gd name="T79" fmla="*/ 906 h 1714"/>
                  <a:gd name="T80" fmla="*/ 841 w 1053"/>
                  <a:gd name="T81" fmla="*/ 633 h 1714"/>
                  <a:gd name="T82" fmla="*/ 805 w 1053"/>
                  <a:gd name="T83" fmla="*/ 648 h 1714"/>
                  <a:gd name="T84" fmla="*/ 779 w 1053"/>
                  <a:gd name="T85" fmla="*/ 642 h 1714"/>
                  <a:gd name="T86" fmla="*/ 686 w 1053"/>
                  <a:gd name="T87" fmla="*/ 573 h 1714"/>
                  <a:gd name="T88" fmla="*/ 499 w 1053"/>
                  <a:gd name="T89" fmla="*/ 471 h 1714"/>
                  <a:gd name="T90" fmla="*/ 389 w 1053"/>
                  <a:gd name="T91" fmla="*/ 428 h 1714"/>
                  <a:gd name="T92" fmla="*/ 365 w 1053"/>
                  <a:gd name="T93" fmla="*/ 397 h 1714"/>
                  <a:gd name="T94" fmla="*/ 365 w 1053"/>
                  <a:gd name="T95" fmla="*/ 366 h 1714"/>
                  <a:gd name="T96" fmla="*/ 393 w 1053"/>
                  <a:gd name="T97" fmla="*/ 337 h 1714"/>
                  <a:gd name="T98" fmla="*/ 432 w 1053"/>
                  <a:gd name="T99" fmla="*/ 333 h 1714"/>
                  <a:gd name="T100" fmla="*/ 593 w 1053"/>
                  <a:gd name="T101" fmla="*/ 400 h 1714"/>
                  <a:gd name="T102" fmla="*/ 791 w 1053"/>
                  <a:gd name="T103" fmla="*/ 520 h 1714"/>
                  <a:gd name="T104" fmla="*/ 851 w 1053"/>
                  <a:gd name="T105" fmla="*/ 571 h 1714"/>
                  <a:gd name="T106" fmla="*/ 855 w 1053"/>
                  <a:gd name="T107" fmla="*/ 611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3" h="1714">
                    <a:moveTo>
                      <a:pt x="1053" y="452"/>
                    </a:moveTo>
                    <a:lnTo>
                      <a:pt x="1053" y="452"/>
                    </a:lnTo>
                    <a:lnTo>
                      <a:pt x="1020" y="411"/>
                    </a:lnTo>
                    <a:lnTo>
                      <a:pt x="985" y="372"/>
                    </a:lnTo>
                    <a:lnTo>
                      <a:pt x="949" y="334"/>
                    </a:lnTo>
                    <a:lnTo>
                      <a:pt x="911" y="298"/>
                    </a:lnTo>
                    <a:lnTo>
                      <a:pt x="872" y="264"/>
                    </a:lnTo>
                    <a:lnTo>
                      <a:pt x="831" y="232"/>
                    </a:lnTo>
                    <a:lnTo>
                      <a:pt x="789" y="202"/>
                    </a:lnTo>
                    <a:lnTo>
                      <a:pt x="746" y="172"/>
                    </a:lnTo>
                    <a:lnTo>
                      <a:pt x="701" y="146"/>
                    </a:lnTo>
                    <a:lnTo>
                      <a:pt x="655" y="121"/>
                    </a:lnTo>
                    <a:lnTo>
                      <a:pt x="609" y="98"/>
                    </a:lnTo>
                    <a:lnTo>
                      <a:pt x="561" y="77"/>
                    </a:lnTo>
                    <a:lnTo>
                      <a:pt x="513" y="58"/>
                    </a:lnTo>
                    <a:lnTo>
                      <a:pt x="463" y="41"/>
                    </a:lnTo>
                    <a:lnTo>
                      <a:pt x="413" y="26"/>
                    </a:lnTo>
                    <a:lnTo>
                      <a:pt x="362" y="14"/>
                    </a:lnTo>
                    <a:lnTo>
                      <a:pt x="362" y="14"/>
                    </a:lnTo>
                    <a:lnTo>
                      <a:pt x="362" y="14"/>
                    </a:lnTo>
                    <a:lnTo>
                      <a:pt x="325" y="7"/>
                    </a:lnTo>
                    <a:lnTo>
                      <a:pt x="286" y="0"/>
                    </a:lnTo>
                    <a:lnTo>
                      <a:pt x="0" y="1289"/>
                    </a:lnTo>
                    <a:lnTo>
                      <a:pt x="0" y="1289"/>
                    </a:lnTo>
                    <a:lnTo>
                      <a:pt x="38" y="1296"/>
                    </a:lnTo>
                    <a:lnTo>
                      <a:pt x="75" y="1303"/>
                    </a:lnTo>
                    <a:lnTo>
                      <a:pt x="75" y="1303"/>
                    </a:lnTo>
                    <a:lnTo>
                      <a:pt x="125" y="1315"/>
                    </a:lnTo>
                    <a:lnTo>
                      <a:pt x="175" y="1330"/>
                    </a:lnTo>
                    <a:lnTo>
                      <a:pt x="225" y="1346"/>
                    </a:lnTo>
                    <a:lnTo>
                      <a:pt x="273" y="1364"/>
                    </a:lnTo>
                    <a:lnTo>
                      <a:pt x="320" y="1383"/>
                    </a:lnTo>
                    <a:lnTo>
                      <a:pt x="367" y="1405"/>
                    </a:lnTo>
                    <a:lnTo>
                      <a:pt x="412" y="1429"/>
                    </a:lnTo>
                    <a:lnTo>
                      <a:pt x="457" y="1454"/>
                    </a:lnTo>
                    <a:lnTo>
                      <a:pt x="500" y="1481"/>
                    </a:lnTo>
                    <a:lnTo>
                      <a:pt x="543" y="1509"/>
                    </a:lnTo>
                    <a:lnTo>
                      <a:pt x="584" y="1540"/>
                    </a:lnTo>
                    <a:lnTo>
                      <a:pt x="625" y="1571"/>
                    </a:lnTo>
                    <a:lnTo>
                      <a:pt x="663" y="1604"/>
                    </a:lnTo>
                    <a:lnTo>
                      <a:pt x="702" y="1639"/>
                    </a:lnTo>
                    <a:lnTo>
                      <a:pt x="738" y="1676"/>
                    </a:lnTo>
                    <a:lnTo>
                      <a:pt x="773" y="1714"/>
                    </a:lnTo>
                    <a:lnTo>
                      <a:pt x="962" y="860"/>
                    </a:lnTo>
                    <a:lnTo>
                      <a:pt x="1053" y="452"/>
                    </a:lnTo>
                    <a:close/>
                    <a:moveTo>
                      <a:pt x="715" y="1216"/>
                    </a:moveTo>
                    <a:lnTo>
                      <a:pt x="715" y="1216"/>
                    </a:lnTo>
                    <a:lnTo>
                      <a:pt x="711" y="1220"/>
                    </a:lnTo>
                    <a:lnTo>
                      <a:pt x="706" y="1225"/>
                    </a:lnTo>
                    <a:lnTo>
                      <a:pt x="696" y="1230"/>
                    </a:lnTo>
                    <a:lnTo>
                      <a:pt x="686" y="1234"/>
                    </a:lnTo>
                    <a:lnTo>
                      <a:pt x="675" y="1235"/>
                    </a:lnTo>
                    <a:lnTo>
                      <a:pt x="675" y="1235"/>
                    </a:lnTo>
                    <a:lnTo>
                      <a:pt x="666" y="1235"/>
                    </a:lnTo>
                    <a:lnTo>
                      <a:pt x="657" y="1233"/>
                    </a:lnTo>
                    <a:lnTo>
                      <a:pt x="649" y="1229"/>
                    </a:lnTo>
                    <a:lnTo>
                      <a:pt x="642" y="1224"/>
                    </a:lnTo>
                    <a:lnTo>
                      <a:pt x="642" y="1224"/>
                    </a:lnTo>
                    <a:lnTo>
                      <a:pt x="599" y="1191"/>
                    </a:lnTo>
                    <a:lnTo>
                      <a:pt x="556" y="1160"/>
                    </a:lnTo>
                    <a:lnTo>
                      <a:pt x="510" y="1132"/>
                    </a:lnTo>
                    <a:lnTo>
                      <a:pt x="464" y="1105"/>
                    </a:lnTo>
                    <a:lnTo>
                      <a:pt x="416" y="1081"/>
                    </a:lnTo>
                    <a:lnTo>
                      <a:pt x="369" y="1058"/>
                    </a:lnTo>
                    <a:lnTo>
                      <a:pt x="319" y="1038"/>
                    </a:lnTo>
                    <a:lnTo>
                      <a:pt x="268" y="1020"/>
                    </a:lnTo>
                    <a:lnTo>
                      <a:pt x="268" y="1020"/>
                    </a:lnTo>
                    <a:lnTo>
                      <a:pt x="259" y="1015"/>
                    </a:lnTo>
                    <a:lnTo>
                      <a:pt x="250" y="1009"/>
                    </a:lnTo>
                    <a:lnTo>
                      <a:pt x="243" y="1002"/>
                    </a:lnTo>
                    <a:lnTo>
                      <a:pt x="239" y="994"/>
                    </a:lnTo>
                    <a:lnTo>
                      <a:pt x="235" y="983"/>
                    </a:lnTo>
                    <a:lnTo>
                      <a:pt x="233" y="974"/>
                    </a:lnTo>
                    <a:lnTo>
                      <a:pt x="233" y="964"/>
                    </a:lnTo>
                    <a:lnTo>
                      <a:pt x="235" y="953"/>
                    </a:lnTo>
                    <a:lnTo>
                      <a:pt x="235" y="953"/>
                    </a:lnTo>
                    <a:lnTo>
                      <a:pt x="240" y="944"/>
                    </a:lnTo>
                    <a:lnTo>
                      <a:pt x="245" y="936"/>
                    </a:lnTo>
                    <a:lnTo>
                      <a:pt x="253" y="928"/>
                    </a:lnTo>
                    <a:lnTo>
                      <a:pt x="261" y="923"/>
                    </a:lnTo>
                    <a:lnTo>
                      <a:pt x="271" y="920"/>
                    </a:lnTo>
                    <a:lnTo>
                      <a:pt x="282" y="918"/>
                    </a:lnTo>
                    <a:lnTo>
                      <a:pt x="292" y="918"/>
                    </a:lnTo>
                    <a:lnTo>
                      <a:pt x="302" y="920"/>
                    </a:lnTo>
                    <a:lnTo>
                      <a:pt x="302" y="920"/>
                    </a:lnTo>
                    <a:lnTo>
                      <a:pt x="356" y="940"/>
                    </a:lnTo>
                    <a:lnTo>
                      <a:pt x="411" y="962"/>
                    </a:lnTo>
                    <a:lnTo>
                      <a:pt x="463" y="987"/>
                    </a:lnTo>
                    <a:lnTo>
                      <a:pt x="515" y="1013"/>
                    </a:lnTo>
                    <a:lnTo>
                      <a:pt x="565" y="1042"/>
                    </a:lnTo>
                    <a:lnTo>
                      <a:pt x="614" y="1073"/>
                    </a:lnTo>
                    <a:lnTo>
                      <a:pt x="661" y="1107"/>
                    </a:lnTo>
                    <a:lnTo>
                      <a:pt x="708" y="1142"/>
                    </a:lnTo>
                    <a:lnTo>
                      <a:pt x="708" y="1142"/>
                    </a:lnTo>
                    <a:lnTo>
                      <a:pt x="714" y="1150"/>
                    </a:lnTo>
                    <a:lnTo>
                      <a:pt x="720" y="1158"/>
                    </a:lnTo>
                    <a:lnTo>
                      <a:pt x="725" y="1168"/>
                    </a:lnTo>
                    <a:lnTo>
                      <a:pt x="727" y="1177"/>
                    </a:lnTo>
                    <a:lnTo>
                      <a:pt x="727" y="1187"/>
                    </a:lnTo>
                    <a:lnTo>
                      <a:pt x="725" y="1198"/>
                    </a:lnTo>
                    <a:lnTo>
                      <a:pt x="721" y="1207"/>
                    </a:lnTo>
                    <a:lnTo>
                      <a:pt x="715" y="1216"/>
                    </a:lnTo>
                    <a:lnTo>
                      <a:pt x="715" y="1216"/>
                    </a:lnTo>
                    <a:close/>
                    <a:moveTo>
                      <a:pt x="783" y="906"/>
                    </a:moveTo>
                    <a:lnTo>
                      <a:pt x="783" y="906"/>
                    </a:lnTo>
                    <a:lnTo>
                      <a:pt x="780" y="911"/>
                    </a:lnTo>
                    <a:lnTo>
                      <a:pt x="776" y="914"/>
                    </a:lnTo>
                    <a:lnTo>
                      <a:pt x="765" y="921"/>
                    </a:lnTo>
                    <a:lnTo>
                      <a:pt x="754" y="925"/>
                    </a:lnTo>
                    <a:lnTo>
                      <a:pt x="743" y="926"/>
                    </a:lnTo>
                    <a:lnTo>
                      <a:pt x="743" y="926"/>
                    </a:lnTo>
                    <a:lnTo>
                      <a:pt x="735" y="925"/>
                    </a:lnTo>
                    <a:lnTo>
                      <a:pt x="726" y="923"/>
                    </a:lnTo>
                    <a:lnTo>
                      <a:pt x="718" y="919"/>
                    </a:lnTo>
                    <a:lnTo>
                      <a:pt x="710" y="914"/>
                    </a:lnTo>
                    <a:lnTo>
                      <a:pt x="710" y="914"/>
                    </a:lnTo>
                    <a:lnTo>
                      <a:pt x="668" y="881"/>
                    </a:lnTo>
                    <a:lnTo>
                      <a:pt x="624" y="851"/>
                    </a:lnTo>
                    <a:lnTo>
                      <a:pt x="580" y="823"/>
                    </a:lnTo>
                    <a:lnTo>
                      <a:pt x="533" y="795"/>
                    </a:lnTo>
                    <a:lnTo>
                      <a:pt x="486" y="770"/>
                    </a:lnTo>
                    <a:lnTo>
                      <a:pt x="437" y="749"/>
                    </a:lnTo>
                    <a:lnTo>
                      <a:pt x="388" y="729"/>
                    </a:lnTo>
                    <a:lnTo>
                      <a:pt x="337" y="710"/>
                    </a:lnTo>
                    <a:lnTo>
                      <a:pt x="337" y="710"/>
                    </a:lnTo>
                    <a:lnTo>
                      <a:pt x="328" y="706"/>
                    </a:lnTo>
                    <a:lnTo>
                      <a:pt x="319" y="700"/>
                    </a:lnTo>
                    <a:lnTo>
                      <a:pt x="312" y="692"/>
                    </a:lnTo>
                    <a:lnTo>
                      <a:pt x="307" y="683"/>
                    </a:lnTo>
                    <a:lnTo>
                      <a:pt x="303" y="674"/>
                    </a:lnTo>
                    <a:lnTo>
                      <a:pt x="302" y="664"/>
                    </a:lnTo>
                    <a:lnTo>
                      <a:pt x="302" y="654"/>
                    </a:lnTo>
                    <a:lnTo>
                      <a:pt x="304" y="644"/>
                    </a:lnTo>
                    <a:lnTo>
                      <a:pt x="304" y="644"/>
                    </a:lnTo>
                    <a:lnTo>
                      <a:pt x="309" y="635"/>
                    </a:lnTo>
                    <a:lnTo>
                      <a:pt x="314" y="625"/>
                    </a:lnTo>
                    <a:lnTo>
                      <a:pt x="322" y="619"/>
                    </a:lnTo>
                    <a:lnTo>
                      <a:pt x="330" y="613"/>
                    </a:lnTo>
                    <a:lnTo>
                      <a:pt x="339" y="610"/>
                    </a:lnTo>
                    <a:lnTo>
                      <a:pt x="350" y="608"/>
                    </a:lnTo>
                    <a:lnTo>
                      <a:pt x="360" y="608"/>
                    </a:lnTo>
                    <a:lnTo>
                      <a:pt x="371" y="611"/>
                    </a:lnTo>
                    <a:lnTo>
                      <a:pt x="371" y="611"/>
                    </a:lnTo>
                    <a:lnTo>
                      <a:pt x="425" y="630"/>
                    </a:lnTo>
                    <a:lnTo>
                      <a:pt x="479" y="653"/>
                    </a:lnTo>
                    <a:lnTo>
                      <a:pt x="532" y="676"/>
                    </a:lnTo>
                    <a:lnTo>
                      <a:pt x="583" y="704"/>
                    </a:lnTo>
                    <a:lnTo>
                      <a:pt x="634" y="732"/>
                    </a:lnTo>
                    <a:lnTo>
                      <a:pt x="683" y="764"/>
                    </a:lnTo>
                    <a:lnTo>
                      <a:pt x="730" y="797"/>
                    </a:lnTo>
                    <a:lnTo>
                      <a:pt x="776" y="833"/>
                    </a:lnTo>
                    <a:lnTo>
                      <a:pt x="776" y="833"/>
                    </a:lnTo>
                    <a:lnTo>
                      <a:pt x="783" y="840"/>
                    </a:lnTo>
                    <a:lnTo>
                      <a:pt x="789" y="849"/>
                    </a:lnTo>
                    <a:lnTo>
                      <a:pt x="794" y="858"/>
                    </a:lnTo>
                    <a:lnTo>
                      <a:pt x="795" y="868"/>
                    </a:lnTo>
                    <a:lnTo>
                      <a:pt x="795" y="878"/>
                    </a:lnTo>
                    <a:lnTo>
                      <a:pt x="794" y="888"/>
                    </a:lnTo>
                    <a:lnTo>
                      <a:pt x="789" y="897"/>
                    </a:lnTo>
                    <a:lnTo>
                      <a:pt x="783" y="906"/>
                    </a:lnTo>
                    <a:lnTo>
                      <a:pt x="783" y="906"/>
                    </a:lnTo>
                    <a:close/>
                    <a:moveTo>
                      <a:pt x="846" y="629"/>
                    </a:moveTo>
                    <a:lnTo>
                      <a:pt x="846" y="629"/>
                    </a:lnTo>
                    <a:lnTo>
                      <a:pt x="841" y="633"/>
                    </a:lnTo>
                    <a:lnTo>
                      <a:pt x="837" y="638"/>
                    </a:lnTo>
                    <a:lnTo>
                      <a:pt x="826" y="644"/>
                    </a:lnTo>
                    <a:lnTo>
                      <a:pt x="816" y="647"/>
                    </a:lnTo>
                    <a:lnTo>
                      <a:pt x="805" y="648"/>
                    </a:lnTo>
                    <a:lnTo>
                      <a:pt x="805" y="648"/>
                    </a:lnTo>
                    <a:lnTo>
                      <a:pt x="796" y="648"/>
                    </a:lnTo>
                    <a:lnTo>
                      <a:pt x="788" y="646"/>
                    </a:lnTo>
                    <a:lnTo>
                      <a:pt x="779" y="642"/>
                    </a:lnTo>
                    <a:lnTo>
                      <a:pt x="772" y="637"/>
                    </a:lnTo>
                    <a:lnTo>
                      <a:pt x="772" y="637"/>
                    </a:lnTo>
                    <a:lnTo>
                      <a:pt x="729" y="604"/>
                    </a:lnTo>
                    <a:lnTo>
                      <a:pt x="686" y="573"/>
                    </a:lnTo>
                    <a:lnTo>
                      <a:pt x="641" y="545"/>
                    </a:lnTo>
                    <a:lnTo>
                      <a:pt x="594" y="518"/>
                    </a:lnTo>
                    <a:lnTo>
                      <a:pt x="547" y="494"/>
                    </a:lnTo>
                    <a:lnTo>
                      <a:pt x="499" y="471"/>
                    </a:lnTo>
                    <a:lnTo>
                      <a:pt x="449" y="451"/>
                    </a:lnTo>
                    <a:lnTo>
                      <a:pt x="399" y="433"/>
                    </a:lnTo>
                    <a:lnTo>
                      <a:pt x="399" y="433"/>
                    </a:lnTo>
                    <a:lnTo>
                      <a:pt x="389" y="428"/>
                    </a:lnTo>
                    <a:lnTo>
                      <a:pt x="381" y="423"/>
                    </a:lnTo>
                    <a:lnTo>
                      <a:pt x="374" y="415"/>
                    </a:lnTo>
                    <a:lnTo>
                      <a:pt x="369" y="407"/>
                    </a:lnTo>
                    <a:lnTo>
                      <a:pt x="365" y="397"/>
                    </a:lnTo>
                    <a:lnTo>
                      <a:pt x="363" y="388"/>
                    </a:lnTo>
                    <a:lnTo>
                      <a:pt x="363" y="377"/>
                    </a:lnTo>
                    <a:lnTo>
                      <a:pt x="365" y="366"/>
                    </a:lnTo>
                    <a:lnTo>
                      <a:pt x="365" y="366"/>
                    </a:lnTo>
                    <a:lnTo>
                      <a:pt x="370" y="357"/>
                    </a:lnTo>
                    <a:lnTo>
                      <a:pt x="377" y="348"/>
                    </a:lnTo>
                    <a:lnTo>
                      <a:pt x="384" y="341"/>
                    </a:lnTo>
                    <a:lnTo>
                      <a:pt x="393" y="337"/>
                    </a:lnTo>
                    <a:lnTo>
                      <a:pt x="402" y="332"/>
                    </a:lnTo>
                    <a:lnTo>
                      <a:pt x="412" y="331"/>
                    </a:lnTo>
                    <a:lnTo>
                      <a:pt x="422" y="331"/>
                    </a:lnTo>
                    <a:lnTo>
                      <a:pt x="432" y="333"/>
                    </a:lnTo>
                    <a:lnTo>
                      <a:pt x="432" y="333"/>
                    </a:lnTo>
                    <a:lnTo>
                      <a:pt x="487" y="354"/>
                    </a:lnTo>
                    <a:lnTo>
                      <a:pt x="541" y="375"/>
                    </a:lnTo>
                    <a:lnTo>
                      <a:pt x="593" y="400"/>
                    </a:lnTo>
                    <a:lnTo>
                      <a:pt x="645" y="426"/>
                    </a:lnTo>
                    <a:lnTo>
                      <a:pt x="695" y="456"/>
                    </a:lnTo>
                    <a:lnTo>
                      <a:pt x="744" y="486"/>
                    </a:lnTo>
                    <a:lnTo>
                      <a:pt x="791" y="520"/>
                    </a:lnTo>
                    <a:lnTo>
                      <a:pt x="838" y="555"/>
                    </a:lnTo>
                    <a:lnTo>
                      <a:pt x="838" y="555"/>
                    </a:lnTo>
                    <a:lnTo>
                      <a:pt x="845" y="563"/>
                    </a:lnTo>
                    <a:lnTo>
                      <a:pt x="851" y="571"/>
                    </a:lnTo>
                    <a:lnTo>
                      <a:pt x="855" y="580"/>
                    </a:lnTo>
                    <a:lnTo>
                      <a:pt x="857" y="590"/>
                    </a:lnTo>
                    <a:lnTo>
                      <a:pt x="857" y="601"/>
                    </a:lnTo>
                    <a:lnTo>
                      <a:pt x="855" y="611"/>
                    </a:lnTo>
                    <a:lnTo>
                      <a:pt x="851" y="620"/>
                    </a:lnTo>
                    <a:lnTo>
                      <a:pt x="846" y="629"/>
                    </a:lnTo>
                    <a:lnTo>
                      <a:pt x="846" y="6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sp>
            <p:nvSpPr>
              <p:cNvPr id="112" name="Freeform 433"/>
              <p:cNvSpPr>
                <a:spLocks noEditPoints="1"/>
              </p:cNvSpPr>
              <p:nvPr/>
            </p:nvSpPr>
            <p:spPr bwMode="auto">
              <a:xfrm>
                <a:off x="8530" y="3794125"/>
                <a:ext cx="1349375" cy="1349375"/>
              </a:xfrm>
              <a:custGeom>
                <a:avLst/>
                <a:gdLst>
                  <a:gd name="T0" fmla="*/ 1483 w 3398"/>
                  <a:gd name="T1" fmla="*/ 14 h 3399"/>
                  <a:gd name="T2" fmla="*/ 1194 w 3398"/>
                  <a:gd name="T3" fmla="*/ 76 h 3399"/>
                  <a:gd name="T4" fmla="*/ 925 w 3398"/>
                  <a:gd name="T5" fmla="*/ 186 h 3399"/>
                  <a:gd name="T6" fmla="*/ 683 w 3398"/>
                  <a:gd name="T7" fmla="*/ 338 h 3399"/>
                  <a:gd name="T8" fmla="*/ 469 w 3398"/>
                  <a:gd name="T9" fmla="*/ 527 h 3399"/>
                  <a:gd name="T10" fmla="*/ 290 w 3398"/>
                  <a:gd name="T11" fmla="*/ 749 h 3399"/>
                  <a:gd name="T12" fmla="*/ 151 w 3398"/>
                  <a:gd name="T13" fmla="*/ 1000 h 3399"/>
                  <a:gd name="T14" fmla="*/ 53 w 3398"/>
                  <a:gd name="T15" fmla="*/ 1275 h 3399"/>
                  <a:gd name="T16" fmla="*/ 5 w 3398"/>
                  <a:gd name="T17" fmla="*/ 1568 h 3399"/>
                  <a:gd name="T18" fmla="*/ 5 w 3398"/>
                  <a:gd name="T19" fmla="*/ 1830 h 3399"/>
                  <a:gd name="T20" fmla="*/ 53 w 3398"/>
                  <a:gd name="T21" fmla="*/ 2123 h 3399"/>
                  <a:gd name="T22" fmla="*/ 151 w 3398"/>
                  <a:gd name="T23" fmla="*/ 2399 h 3399"/>
                  <a:gd name="T24" fmla="*/ 290 w 3398"/>
                  <a:gd name="T25" fmla="*/ 2649 h 3399"/>
                  <a:gd name="T26" fmla="*/ 469 w 3398"/>
                  <a:gd name="T27" fmla="*/ 2871 h 3399"/>
                  <a:gd name="T28" fmla="*/ 683 w 3398"/>
                  <a:gd name="T29" fmla="*/ 3061 h 3399"/>
                  <a:gd name="T30" fmla="*/ 925 w 3398"/>
                  <a:gd name="T31" fmla="*/ 3212 h 3399"/>
                  <a:gd name="T32" fmla="*/ 1194 w 3398"/>
                  <a:gd name="T33" fmla="*/ 3322 h 3399"/>
                  <a:gd name="T34" fmla="*/ 1483 w 3398"/>
                  <a:gd name="T35" fmla="*/ 3384 h 3399"/>
                  <a:gd name="T36" fmla="*/ 1743 w 3398"/>
                  <a:gd name="T37" fmla="*/ 3398 h 3399"/>
                  <a:gd name="T38" fmla="*/ 2041 w 3398"/>
                  <a:gd name="T39" fmla="*/ 3364 h 3399"/>
                  <a:gd name="T40" fmla="*/ 2322 w 3398"/>
                  <a:gd name="T41" fmla="*/ 3280 h 3399"/>
                  <a:gd name="T42" fmla="*/ 2581 w 3398"/>
                  <a:gd name="T43" fmla="*/ 3152 h 3399"/>
                  <a:gd name="T44" fmla="*/ 2812 w 3398"/>
                  <a:gd name="T45" fmla="*/ 2984 h 3399"/>
                  <a:gd name="T46" fmla="*/ 3010 w 3398"/>
                  <a:gd name="T47" fmla="*/ 2780 h 3399"/>
                  <a:gd name="T48" fmla="*/ 3173 w 3398"/>
                  <a:gd name="T49" fmla="*/ 2545 h 3399"/>
                  <a:gd name="T50" fmla="*/ 3295 w 3398"/>
                  <a:gd name="T51" fmla="*/ 2283 h 3399"/>
                  <a:gd name="T52" fmla="*/ 3372 w 3398"/>
                  <a:gd name="T53" fmla="*/ 2000 h 3399"/>
                  <a:gd name="T54" fmla="*/ 3398 w 3398"/>
                  <a:gd name="T55" fmla="*/ 1700 h 3399"/>
                  <a:gd name="T56" fmla="*/ 3379 w 3398"/>
                  <a:gd name="T57" fmla="*/ 1440 h 3399"/>
                  <a:gd name="T58" fmla="*/ 3309 w 3398"/>
                  <a:gd name="T59" fmla="*/ 1154 h 3399"/>
                  <a:gd name="T60" fmla="*/ 3193 w 3398"/>
                  <a:gd name="T61" fmla="*/ 890 h 3399"/>
                  <a:gd name="T62" fmla="*/ 3036 w 3398"/>
                  <a:gd name="T63" fmla="*/ 650 h 3399"/>
                  <a:gd name="T64" fmla="*/ 2842 w 3398"/>
                  <a:gd name="T65" fmla="*/ 441 h 3399"/>
                  <a:gd name="T66" fmla="*/ 2615 w 3398"/>
                  <a:gd name="T67" fmla="*/ 268 h 3399"/>
                  <a:gd name="T68" fmla="*/ 2361 w 3398"/>
                  <a:gd name="T69" fmla="*/ 133 h 3399"/>
                  <a:gd name="T70" fmla="*/ 2083 w 3398"/>
                  <a:gd name="T71" fmla="*/ 43 h 3399"/>
                  <a:gd name="T72" fmla="*/ 1786 w 3398"/>
                  <a:gd name="T73" fmla="*/ 2 h 3399"/>
                  <a:gd name="T74" fmla="*/ 2752 w 3398"/>
                  <a:gd name="T75" fmla="*/ 2769 h 3399"/>
                  <a:gd name="T76" fmla="*/ 2709 w 3398"/>
                  <a:gd name="T77" fmla="*/ 2792 h 3399"/>
                  <a:gd name="T78" fmla="*/ 249 w 3398"/>
                  <a:gd name="T79" fmla="*/ 2237 h 3399"/>
                  <a:gd name="T80" fmla="*/ 553 w 3398"/>
                  <a:gd name="T81" fmla="*/ 762 h 3399"/>
                  <a:gd name="T82" fmla="*/ 595 w 3398"/>
                  <a:gd name="T83" fmla="*/ 722 h 3399"/>
                  <a:gd name="T84" fmla="*/ 898 w 3398"/>
                  <a:gd name="T85" fmla="*/ 515 h 3399"/>
                  <a:gd name="T86" fmla="*/ 948 w 3398"/>
                  <a:gd name="T87" fmla="*/ 492 h 3399"/>
                  <a:gd name="T88" fmla="*/ 1188 w 3398"/>
                  <a:gd name="T89" fmla="*/ 544 h 3399"/>
                  <a:gd name="T90" fmla="*/ 1536 w 3398"/>
                  <a:gd name="T91" fmla="*/ 713 h 3399"/>
                  <a:gd name="T92" fmla="*/ 1820 w 3398"/>
                  <a:gd name="T93" fmla="*/ 976 h 3399"/>
                  <a:gd name="T94" fmla="*/ 2135 w 3398"/>
                  <a:gd name="T95" fmla="*/ 868 h 3399"/>
                  <a:gd name="T96" fmla="*/ 2520 w 3398"/>
                  <a:gd name="T97" fmla="*/ 846 h 3399"/>
                  <a:gd name="T98" fmla="*/ 2783 w 3398"/>
                  <a:gd name="T99" fmla="*/ 898 h 3399"/>
                  <a:gd name="T100" fmla="*/ 2849 w 3398"/>
                  <a:gd name="T101" fmla="*/ 940 h 3399"/>
                  <a:gd name="T102" fmla="*/ 2532 w 3398"/>
                  <a:gd name="T103" fmla="*/ 2379 h 3399"/>
                  <a:gd name="T104" fmla="*/ 2474 w 3398"/>
                  <a:gd name="T105" fmla="*/ 2399 h 3399"/>
                  <a:gd name="T106" fmla="*/ 2306 w 3398"/>
                  <a:gd name="T107" fmla="*/ 2356 h 3399"/>
                  <a:gd name="T108" fmla="*/ 1972 w 3398"/>
                  <a:gd name="T109" fmla="*/ 2343 h 3399"/>
                  <a:gd name="T110" fmla="*/ 1648 w 3398"/>
                  <a:gd name="T111" fmla="*/ 2421 h 3399"/>
                  <a:gd name="T112" fmla="*/ 2908 w 3398"/>
                  <a:gd name="T113" fmla="*/ 1335 h 3399"/>
                  <a:gd name="T114" fmla="*/ 2886 w 3398"/>
                  <a:gd name="T115" fmla="*/ 1281 h 3399"/>
                  <a:gd name="T116" fmla="*/ 2938 w 3398"/>
                  <a:gd name="T117" fmla="*/ 1240 h 3399"/>
                  <a:gd name="T118" fmla="*/ 3070 w 3398"/>
                  <a:gd name="T119" fmla="*/ 1283 h 3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98" h="3399">
                    <a:moveTo>
                      <a:pt x="1699" y="0"/>
                    </a:moveTo>
                    <a:lnTo>
                      <a:pt x="1699" y="0"/>
                    </a:lnTo>
                    <a:lnTo>
                      <a:pt x="1655" y="0"/>
                    </a:lnTo>
                    <a:lnTo>
                      <a:pt x="1612" y="2"/>
                    </a:lnTo>
                    <a:lnTo>
                      <a:pt x="1569" y="5"/>
                    </a:lnTo>
                    <a:lnTo>
                      <a:pt x="1526" y="8"/>
                    </a:lnTo>
                    <a:lnTo>
                      <a:pt x="1483" y="14"/>
                    </a:lnTo>
                    <a:lnTo>
                      <a:pt x="1441" y="20"/>
                    </a:lnTo>
                    <a:lnTo>
                      <a:pt x="1398" y="27"/>
                    </a:lnTo>
                    <a:lnTo>
                      <a:pt x="1357" y="34"/>
                    </a:lnTo>
                    <a:lnTo>
                      <a:pt x="1315" y="43"/>
                    </a:lnTo>
                    <a:lnTo>
                      <a:pt x="1274" y="54"/>
                    </a:lnTo>
                    <a:lnTo>
                      <a:pt x="1234" y="64"/>
                    </a:lnTo>
                    <a:lnTo>
                      <a:pt x="1194" y="76"/>
                    </a:lnTo>
                    <a:lnTo>
                      <a:pt x="1154" y="89"/>
                    </a:lnTo>
                    <a:lnTo>
                      <a:pt x="1115" y="104"/>
                    </a:lnTo>
                    <a:lnTo>
                      <a:pt x="1076" y="118"/>
                    </a:lnTo>
                    <a:lnTo>
                      <a:pt x="1038" y="133"/>
                    </a:lnTo>
                    <a:lnTo>
                      <a:pt x="1000" y="150"/>
                    </a:lnTo>
                    <a:lnTo>
                      <a:pt x="963" y="167"/>
                    </a:lnTo>
                    <a:lnTo>
                      <a:pt x="925" y="186"/>
                    </a:lnTo>
                    <a:lnTo>
                      <a:pt x="889" y="205"/>
                    </a:lnTo>
                    <a:lnTo>
                      <a:pt x="853" y="225"/>
                    </a:lnTo>
                    <a:lnTo>
                      <a:pt x="818" y="246"/>
                    </a:lnTo>
                    <a:lnTo>
                      <a:pt x="784" y="268"/>
                    </a:lnTo>
                    <a:lnTo>
                      <a:pt x="749" y="290"/>
                    </a:lnTo>
                    <a:lnTo>
                      <a:pt x="716" y="313"/>
                    </a:lnTo>
                    <a:lnTo>
                      <a:pt x="683" y="338"/>
                    </a:lnTo>
                    <a:lnTo>
                      <a:pt x="650" y="362"/>
                    </a:lnTo>
                    <a:lnTo>
                      <a:pt x="619" y="388"/>
                    </a:lnTo>
                    <a:lnTo>
                      <a:pt x="587" y="414"/>
                    </a:lnTo>
                    <a:lnTo>
                      <a:pt x="556" y="441"/>
                    </a:lnTo>
                    <a:lnTo>
                      <a:pt x="527" y="469"/>
                    </a:lnTo>
                    <a:lnTo>
                      <a:pt x="497" y="498"/>
                    </a:lnTo>
                    <a:lnTo>
                      <a:pt x="469" y="527"/>
                    </a:lnTo>
                    <a:lnTo>
                      <a:pt x="442" y="557"/>
                    </a:lnTo>
                    <a:lnTo>
                      <a:pt x="415" y="587"/>
                    </a:lnTo>
                    <a:lnTo>
                      <a:pt x="389" y="618"/>
                    </a:lnTo>
                    <a:lnTo>
                      <a:pt x="362" y="650"/>
                    </a:lnTo>
                    <a:lnTo>
                      <a:pt x="338" y="682"/>
                    </a:lnTo>
                    <a:lnTo>
                      <a:pt x="314" y="715"/>
                    </a:lnTo>
                    <a:lnTo>
                      <a:pt x="290" y="749"/>
                    </a:lnTo>
                    <a:lnTo>
                      <a:pt x="267" y="783"/>
                    </a:lnTo>
                    <a:lnTo>
                      <a:pt x="246" y="818"/>
                    </a:lnTo>
                    <a:lnTo>
                      <a:pt x="225" y="853"/>
                    </a:lnTo>
                    <a:lnTo>
                      <a:pt x="205" y="890"/>
                    </a:lnTo>
                    <a:lnTo>
                      <a:pt x="186" y="926"/>
                    </a:lnTo>
                    <a:lnTo>
                      <a:pt x="168" y="962"/>
                    </a:lnTo>
                    <a:lnTo>
                      <a:pt x="151" y="1000"/>
                    </a:lnTo>
                    <a:lnTo>
                      <a:pt x="134" y="1038"/>
                    </a:lnTo>
                    <a:lnTo>
                      <a:pt x="118" y="1077"/>
                    </a:lnTo>
                    <a:lnTo>
                      <a:pt x="103" y="1115"/>
                    </a:lnTo>
                    <a:lnTo>
                      <a:pt x="89" y="1154"/>
                    </a:lnTo>
                    <a:lnTo>
                      <a:pt x="76" y="1193"/>
                    </a:lnTo>
                    <a:lnTo>
                      <a:pt x="65" y="1234"/>
                    </a:lnTo>
                    <a:lnTo>
                      <a:pt x="53" y="1275"/>
                    </a:lnTo>
                    <a:lnTo>
                      <a:pt x="43" y="1316"/>
                    </a:lnTo>
                    <a:lnTo>
                      <a:pt x="34" y="1356"/>
                    </a:lnTo>
                    <a:lnTo>
                      <a:pt x="26" y="1398"/>
                    </a:lnTo>
                    <a:lnTo>
                      <a:pt x="19" y="1440"/>
                    </a:lnTo>
                    <a:lnTo>
                      <a:pt x="14" y="1482"/>
                    </a:lnTo>
                    <a:lnTo>
                      <a:pt x="9" y="1525"/>
                    </a:lnTo>
                    <a:lnTo>
                      <a:pt x="5" y="1568"/>
                    </a:lnTo>
                    <a:lnTo>
                      <a:pt x="2" y="1611"/>
                    </a:lnTo>
                    <a:lnTo>
                      <a:pt x="0" y="1656"/>
                    </a:lnTo>
                    <a:lnTo>
                      <a:pt x="0" y="1700"/>
                    </a:lnTo>
                    <a:lnTo>
                      <a:pt x="0" y="1700"/>
                    </a:lnTo>
                    <a:lnTo>
                      <a:pt x="0" y="1743"/>
                    </a:lnTo>
                    <a:lnTo>
                      <a:pt x="2" y="1787"/>
                    </a:lnTo>
                    <a:lnTo>
                      <a:pt x="5" y="1830"/>
                    </a:lnTo>
                    <a:lnTo>
                      <a:pt x="9" y="1873"/>
                    </a:lnTo>
                    <a:lnTo>
                      <a:pt x="14" y="1916"/>
                    </a:lnTo>
                    <a:lnTo>
                      <a:pt x="19" y="1958"/>
                    </a:lnTo>
                    <a:lnTo>
                      <a:pt x="26" y="2000"/>
                    </a:lnTo>
                    <a:lnTo>
                      <a:pt x="34" y="2042"/>
                    </a:lnTo>
                    <a:lnTo>
                      <a:pt x="43" y="2083"/>
                    </a:lnTo>
                    <a:lnTo>
                      <a:pt x="53" y="2123"/>
                    </a:lnTo>
                    <a:lnTo>
                      <a:pt x="65" y="2164"/>
                    </a:lnTo>
                    <a:lnTo>
                      <a:pt x="76" y="2205"/>
                    </a:lnTo>
                    <a:lnTo>
                      <a:pt x="89" y="2245"/>
                    </a:lnTo>
                    <a:lnTo>
                      <a:pt x="103" y="2283"/>
                    </a:lnTo>
                    <a:lnTo>
                      <a:pt x="118" y="2323"/>
                    </a:lnTo>
                    <a:lnTo>
                      <a:pt x="134" y="2360"/>
                    </a:lnTo>
                    <a:lnTo>
                      <a:pt x="151" y="2399"/>
                    </a:lnTo>
                    <a:lnTo>
                      <a:pt x="168" y="2436"/>
                    </a:lnTo>
                    <a:lnTo>
                      <a:pt x="186" y="2472"/>
                    </a:lnTo>
                    <a:lnTo>
                      <a:pt x="205" y="2510"/>
                    </a:lnTo>
                    <a:lnTo>
                      <a:pt x="225" y="2545"/>
                    </a:lnTo>
                    <a:lnTo>
                      <a:pt x="246" y="2580"/>
                    </a:lnTo>
                    <a:lnTo>
                      <a:pt x="267" y="2615"/>
                    </a:lnTo>
                    <a:lnTo>
                      <a:pt x="290" y="2649"/>
                    </a:lnTo>
                    <a:lnTo>
                      <a:pt x="314" y="2683"/>
                    </a:lnTo>
                    <a:lnTo>
                      <a:pt x="338" y="2716"/>
                    </a:lnTo>
                    <a:lnTo>
                      <a:pt x="362" y="2749"/>
                    </a:lnTo>
                    <a:lnTo>
                      <a:pt x="389" y="2780"/>
                    </a:lnTo>
                    <a:lnTo>
                      <a:pt x="415" y="2811"/>
                    </a:lnTo>
                    <a:lnTo>
                      <a:pt x="442" y="2842"/>
                    </a:lnTo>
                    <a:lnTo>
                      <a:pt x="469" y="2871"/>
                    </a:lnTo>
                    <a:lnTo>
                      <a:pt x="497" y="2901"/>
                    </a:lnTo>
                    <a:lnTo>
                      <a:pt x="527" y="2929"/>
                    </a:lnTo>
                    <a:lnTo>
                      <a:pt x="556" y="2957"/>
                    </a:lnTo>
                    <a:lnTo>
                      <a:pt x="587" y="2984"/>
                    </a:lnTo>
                    <a:lnTo>
                      <a:pt x="619" y="3010"/>
                    </a:lnTo>
                    <a:lnTo>
                      <a:pt x="650" y="3036"/>
                    </a:lnTo>
                    <a:lnTo>
                      <a:pt x="683" y="3061"/>
                    </a:lnTo>
                    <a:lnTo>
                      <a:pt x="716" y="3085"/>
                    </a:lnTo>
                    <a:lnTo>
                      <a:pt x="749" y="3108"/>
                    </a:lnTo>
                    <a:lnTo>
                      <a:pt x="784" y="3131"/>
                    </a:lnTo>
                    <a:lnTo>
                      <a:pt x="818" y="3152"/>
                    </a:lnTo>
                    <a:lnTo>
                      <a:pt x="853" y="3174"/>
                    </a:lnTo>
                    <a:lnTo>
                      <a:pt x="889" y="3193"/>
                    </a:lnTo>
                    <a:lnTo>
                      <a:pt x="925" y="3212"/>
                    </a:lnTo>
                    <a:lnTo>
                      <a:pt x="963" y="3231"/>
                    </a:lnTo>
                    <a:lnTo>
                      <a:pt x="1000" y="3248"/>
                    </a:lnTo>
                    <a:lnTo>
                      <a:pt x="1038" y="3265"/>
                    </a:lnTo>
                    <a:lnTo>
                      <a:pt x="1076" y="3280"/>
                    </a:lnTo>
                    <a:lnTo>
                      <a:pt x="1115" y="3295"/>
                    </a:lnTo>
                    <a:lnTo>
                      <a:pt x="1154" y="3310"/>
                    </a:lnTo>
                    <a:lnTo>
                      <a:pt x="1194" y="3322"/>
                    </a:lnTo>
                    <a:lnTo>
                      <a:pt x="1234" y="3334"/>
                    </a:lnTo>
                    <a:lnTo>
                      <a:pt x="1274" y="3345"/>
                    </a:lnTo>
                    <a:lnTo>
                      <a:pt x="1315" y="3355"/>
                    </a:lnTo>
                    <a:lnTo>
                      <a:pt x="1357" y="3364"/>
                    </a:lnTo>
                    <a:lnTo>
                      <a:pt x="1398" y="3372"/>
                    </a:lnTo>
                    <a:lnTo>
                      <a:pt x="1441" y="3379"/>
                    </a:lnTo>
                    <a:lnTo>
                      <a:pt x="1483" y="3384"/>
                    </a:lnTo>
                    <a:lnTo>
                      <a:pt x="1526" y="3390"/>
                    </a:lnTo>
                    <a:lnTo>
                      <a:pt x="1569" y="3393"/>
                    </a:lnTo>
                    <a:lnTo>
                      <a:pt x="1612" y="3397"/>
                    </a:lnTo>
                    <a:lnTo>
                      <a:pt x="1655" y="3398"/>
                    </a:lnTo>
                    <a:lnTo>
                      <a:pt x="1699" y="3399"/>
                    </a:lnTo>
                    <a:lnTo>
                      <a:pt x="1699" y="3399"/>
                    </a:lnTo>
                    <a:lnTo>
                      <a:pt x="1743" y="3398"/>
                    </a:lnTo>
                    <a:lnTo>
                      <a:pt x="1786" y="3397"/>
                    </a:lnTo>
                    <a:lnTo>
                      <a:pt x="1829" y="3393"/>
                    </a:lnTo>
                    <a:lnTo>
                      <a:pt x="1873" y="3390"/>
                    </a:lnTo>
                    <a:lnTo>
                      <a:pt x="1916" y="3384"/>
                    </a:lnTo>
                    <a:lnTo>
                      <a:pt x="1957" y="3379"/>
                    </a:lnTo>
                    <a:lnTo>
                      <a:pt x="2001" y="3372"/>
                    </a:lnTo>
                    <a:lnTo>
                      <a:pt x="2041" y="3364"/>
                    </a:lnTo>
                    <a:lnTo>
                      <a:pt x="2083" y="3355"/>
                    </a:lnTo>
                    <a:lnTo>
                      <a:pt x="2124" y="3345"/>
                    </a:lnTo>
                    <a:lnTo>
                      <a:pt x="2165" y="3334"/>
                    </a:lnTo>
                    <a:lnTo>
                      <a:pt x="2204" y="3322"/>
                    </a:lnTo>
                    <a:lnTo>
                      <a:pt x="2244" y="3310"/>
                    </a:lnTo>
                    <a:lnTo>
                      <a:pt x="2284" y="3295"/>
                    </a:lnTo>
                    <a:lnTo>
                      <a:pt x="2322" y="3280"/>
                    </a:lnTo>
                    <a:lnTo>
                      <a:pt x="2361" y="3265"/>
                    </a:lnTo>
                    <a:lnTo>
                      <a:pt x="2398" y="3248"/>
                    </a:lnTo>
                    <a:lnTo>
                      <a:pt x="2436" y="3231"/>
                    </a:lnTo>
                    <a:lnTo>
                      <a:pt x="2473" y="3212"/>
                    </a:lnTo>
                    <a:lnTo>
                      <a:pt x="2509" y="3193"/>
                    </a:lnTo>
                    <a:lnTo>
                      <a:pt x="2545" y="3174"/>
                    </a:lnTo>
                    <a:lnTo>
                      <a:pt x="2581" y="3152"/>
                    </a:lnTo>
                    <a:lnTo>
                      <a:pt x="2615" y="3131"/>
                    </a:lnTo>
                    <a:lnTo>
                      <a:pt x="2650" y="3108"/>
                    </a:lnTo>
                    <a:lnTo>
                      <a:pt x="2682" y="3085"/>
                    </a:lnTo>
                    <a:lnTo>
                      <a:pt x="2715" y="3061"/>
                    </a:lnTo>
                    <a:lnTo>
                      <a:pt x="2748" y="3036"/>
                    </a:lnTo>
                    <a:lnTo>
                      <a:pt x="2780" y="3010"/>
                    </a:lnTo>
                    <a:lnTo>
                      <a:pt x="2812" y="2984"/>
                    </a:lnTo>
                    <a:lnTo>
                      <a:pt x="2842" y="2957"/>
                    </a:lnTo>
                    <a:lnTo>
                      <a:pt x="2872" y="2929"/>
                    </a:lnTo>
                    <a:lnTo>
                      <a:pt x="2901" y="2901"/>
                    </a:lnTo>
                    <a:lnTo>
                      <a:pt x="2929" y="2871"/>
                    </a:lnTo>
                    <a:lnTo>
                      <a:pt x="2957" y="2842"/>
                    </a:lnTo>
                    <a:lnTo>
                      <a:pt x="2984" y="2811"/>
                    </a:lnTo>
                    <a:lnTo>
                      <a:pt x="3010" y="2780"/>
                    </a:lnTo>
                    <a:lnTo>
                      <a:pt x="3036" y="2749"/>
                    </a:lnTo>
                    <a:lnTo>
                      <a:pt x="3061" y="2716"/>
                    </a:lnTo>
                    <a:lnTo>
                      <a:pt x="3085" y="2683"/>
                    </a:lnTo>
                    <a:lnTo>
                      <a:pt x="3108" y="2649"/>
                    </a:lnTo>
                    <a:lnTo>
                      <a:pt x="3131" y="2615"/>
                    </a:lnTo>
                    <a:lnTo>
                      <a:pt x="3153" y="2580"/>
                    </a:lnTo>
                    <a:lnTo>
                      <a:pt x="3173" y="2545"/>
                    </a:lnTo>
                    <a:lnTo>
                      <a:pt x="3193" y="2510"/>
                    </a:lnTo>
                    <a:lnTo>
                      <a:pt x="3213" y="2472"/>
                    </a:lnTo>
                    <a:lnTo>
                      <a:pt x="3231" y="2436"/>
                    </a:lnTo>
                    <a:lnTo>
                      <a:pt x="3248" y="2399"/>
                    </a:lnTo>
                    <a:lnTo>
                      <a:pt x="3265" y="2360"/>
                    </a:lnTo>
                    <a:lnTo>
                      <a:pt x="3281" y="2323"/>
                    </a:lnTo>
                    <a:lnTo>
                      <a:pt x="3295" y="2283"/>
                    </a:lnTo>
                    <a:lnTo>
                      <a:pt x="3309" y="2245"/>
                    </a:lnTo>
                    <a:lnTo>
                      <a:pt x="3322" y="2205"/>
                    </a:lnTo>
                    <a:lnTo>
                      <a:pt x="3334" y="2164"/>
                    </a:lnTo>
                    <a:lnTo>
                      <a:pt x="3345" y="2123"/>
                    </a:lnTo>
                    <a:lnTo>
                      <a:pt x="3355" y="2083"/>
                    </a:lnTo>
                    <a:lnTo>
                      <a:pt x="3364" y="2042"/>
                    </a:lnTo>
                    <a:lnTo>
                      <a:pt x="3372" y="2000"/>
                    </a:lnTo>
                    <a:lnTo>
                      <a:pt x="3379" y="1958"/>
                    </a:lnTo>
                    <a:lnTo>
                      <a:pt x="3385" y="1916"/>
                    </a:lnTo>
                    <a:lnTo>
                      <a:pt x="3389" y="1873"/>
                    </a:lnTo>
                    <a:lnTo>
                      <a:pt x="3394" y="1830"/>
                    </a:lnTo>
                    <a:lnTo>
                      <a:pt x="3396" y="1787"/>
                    </a:lnTo>
                    <a:lnTo>
                      <a:pt x="3398" y="1743"/>
                    </a:lnTo>
                    <a:lnTo>
                      <a:pt x="3398" y="1700"/>
                    </a:lnTo>
                    <a:lnTo>
                      <a:pt x="3398" y="1700"/>
                    </a:lnTo>
                    <a:lnTo>
                      <a:pt x="3398" y="1656"/>
                    </a:lnTo>
                    <a:lnTo>
                      <a:pt x="3396" y="1611"/>
                    </a:lnTo>
                    <a:lnTo>
                      <a:pt x="3394" y="1568"/>
                    </a:lnTo>
                    <a:lnTo>
                      <a:pt x="3389" y="1525"/>
                    </a:lnTo>
                    <a:lnTo>
                      <a:pt x="3385" y="1482"/>
                    </a:lnTo>
                    <a:lnTo>
                      <a:pt x="3379" y="1440"/>
                    </a:lnTo>
                    <a:lnTo>
                      <a:pt x="3372" y="1398"/>
                    </a:lnTo>
                    <a:lnTo>
                      <a:pt x="3364" y="1356"/>
                    </a:lnTo>
                    <a:lnTo>
                      <a:pt x="3355" y="1316"/>
                    </a:lnTo>
                    <a:lnTo>
                      <a:pt x="3345" y="1275"/>
                    </a:lnTo>
                    <a:lnTo>
                      <a:pt x="3334" y="1234"/>
                    </a:lnTo>
                    <a:lnTo>
                      <a:pt x="3322" y="1193"/>
                    </a:lnTo>
                    <a:lnTo>
                      <a:pt x="3309" y="1154"/>
                    </a:lnTo>
                    <a:lnTo>
                      <a:pt x="3295" y="1115"/>
                    </a:lnTo>
                    <a:lnTo>
                      <a:pt x="3281" y="1077"/>
                    </a:lnTo>
                    <a:lnTo>
                      <a:pt x="3265" y="1038"/>
                    </a:lnTo>
                    <a:lnTo>
                      <a:pt x="3248" y="1000"/>
                    </a:lnTo>
                    <a:lnTo>
                      <a:pt x="3231" y="962"/>
                    </a:lnTo>
                    <a:lnTo>
                      <a:pt x="3213" y="926"/>
                    </a:lnTo>
                    <a:lnTo>
                      <a:pt x="3193" y="890"/>
                    </a:lnTo>
                    <a:lnTo>
                      <a:pt x="3173" y="853"/>
                    </a:lnTo>
                    <a:lnTo>
                      <a:pt x="3153" y="818"/>
                    </a:lnTo>
                    <a:lnTo>
                      <a:pt x="3131" y="783"/>
                    </a:lnTo>
                    <a:lnTo>
                      <a:pt x="3108" y="749"/>
                    </a:lnTo>
                    <a:lnTo>
                      <a:pt x="3085" y="715"/>
                    </a:lnTo>
                    <a:lnTo>
                      <a:pt x="3061" y="682"/>
                    </a:lnTo>
                    <a:lnTo>
                      <a:pt x="3036" y="650"/>
                    </a:lnTo>
                    <a:lnTo>
                      <a:pt x="3010" y="618"/>
                    </a:lnTo>
                    <a:lnTo>
                      <a:pt x="2984" y="587"/>
                    </a:lnTo>
                    <a:lnTo>
                      <a:pt x="2957" y="557"/>
                    </a:lnTo>
                    <a:lnTo>
                      <a:pt x="2929" y="527"/>
                    </a:lnTo>
                    <a:lnTo>
                      <a:pt x="2901" y="498"/>
                    </a:lnTo>
                    <a:lnTo>
                      <a:pt x="2872" y="469"/>
                    </a:lnTo>
                    <a:lnTo>
                      <a:pt x="2842" y="441"/>
                    </a:lnTo>
                    <a:lnTo>
                      <a:pt x="2812" y="414"/>
                    </a:lnTo>
                    <a:lnTo>
                      <a:pt x="2780" y="388"/>
                    </a:lnTo>
                    <a:lnTo>
                      <a:pt x="2748" y="362"/>
                    </a:lnTo>
                    <a:lnTo>
                      <a:pt x="2715" y="338"/>
                    </a:lnTo>
                    <a:lnTo>
                      <a:pt x="2682" y="313"/>
                    </a:lnTo>
                    <a:lnTo>
                      <a:pt x="2650" y="290"/>
                    </a:lnTo>
                    <a:lnTo>
                      <a:pt x="2615" y="268"/>
                    </a:lnTo>
                    <a:lnTo>
                      <a:pt x="2581" y="246"/>
                    </a:lnTo>
                    <a:lnTo>
                      <a:pt x="2545" y="225"/>
                    </a:lnTo>
                    <a:lnTo>
                      <a:pt x="2509" y="205"/>
                    </a:lnTo>
                    <a:lnTo>
                      <a:pt x="2473" y="186"/>
                    </a:lnTo>
                    <a:lnTo>
                      <a:pt x="2436" y="167"/>
                    </a:lnTo>
                    <a:lnTo>
                      <a:pt x="2398" y="150"/>
                    </a:lnTo>
                    <a:lnTo>
                      <a:pt x="2361" y="133"/>
                    </a:lnTo>
                    <a:lnTo>
                      <a:pt x="2322" y="118"/>
                    </a:lnTo>
                    <a:lnTo>
                      <a:pt x="2284" y="104"/>
                    </a:lnTo>
                    <a:lnTo>
                      <a:pt x="2244" y="89"/>
                    </a:lnTo>
                    <a:lnTo>
                      <a:pt x="2204" y="76"/>
                    </a:lnTo>
                    <a:lnTo>
                      <a:pt x="2165" y="64"/>
                    </a:lnTo>
                    <a:lnTo>
                      <a:pt x="2124" y="54"/>
                    </a:lnTo>
                    <a:lnTo>
                      <a:pt x="2083" y="43"/>
                    </a:lnTo>
                    <a:lnTo>
                      <a:pt x="2041" y="34"/>
                    </a:lnTo>
                    <a:lnTo>
                      <a:pt x="2001" y="27"/>
                    </a:lnTo>
                    <a:lnTo>
                      <a:pt x="1957" y="20"/>
                    </a:lnTo>
                    <a:lnTo>
                      <a:pt x="1916" y="14"/>
                    </a:lnTo>
                    <a:lnTo>
                      <a:pt x="1873" y="8"/>
                    </a:lnTo>
                    <a:lnTo>
                      <a:pt x="1829" y="5"/>
                    </a:lnTo>
                    <a:lnTo>
                      <a:pt x="1786" y="2"/>
                    </a:lnTo>
                    <a:lnTo>
                      <a:pt x="1743" y="0"/>
                    </a:lnTo>
                    <a:lnTo>
                      <a:pt x="1699" y="0"/>
                    </a:lnTo>
                    <a:lnTo>
                      <a:pt x="1699" y="0"/>
                    </a:lnTo>
                    <a:close/>
                    <a:moveTo>
                      <a:pt x="2759" y="2750"/>
                    </a:moveTo>
                    <a:lnTo>
                      <a:pt x="2759" y="2750"/>
                    </a:lnTo>
                    <a:lnTo>
                      <a:pt x="2756" y="2760"/>
                    </a:lnTo>
                    <a:lnTo>
                      <a:pt x="2752" y="2769"/>
                    </a:lnTo>
                    <a:lnTo>
                      <a:pt x="2745" y="2777"/>
                    </a:lnTo>
                    <a:lnTo>
                      <a:pt x="2737" y="2783"/>
                    </a:lnTo>
                    <a:lnTo>
                      <a:pt x="2737" y="2783"/>
                    </a:lnTo>
                    <a:lnTo>
                      <a:pt x="2730" y="2787"/>
                    </a:lnTo>
                    <a:lnTo>
                      <a:pt x="2723" y="2790"/>
                    </a:lnTo>
                    <a:lnTo>
                      <a:pt x="2716" y="2791"/>
                    </a:lnTo>
                    <a:lnTo>
                      <a:pt x="2709" y="2792"/>
                    </a:lnTo>
                    <a:lnTo>
                      <a:pt x="2709" y="2792"/>
                    </a:lnTo>
                    <a:lnTo>
                      <a:pt x="2697" y="2791"/>
                    </a:lnTo>
                    <a:lnTo>
                      <a:pt x="275" y="2253"/>
                    </a:lnTo>
                    <a:lnTo>
                      <a:pt x="275" y="2253"/>
                    </a:lnTo>
                    <a:lnTo>
                      <a:pt x="265" y="2249"/>
                    </a:lnTo>
                    <a:lnTo>
                      <a:pt x="256" y="2243"/>
                    </a:lnTo>
                    <a:lnTo>
                      <a:pt x="249" y="2237"/>
                    </a:lnTo>
                    <a:lnTo>
                      <a:pt x="242" y="2229"/>
                    </a:lnTo>
                    <a:lnTo>
                      <a:pt x="242" y="2229"/>
                    </a:lnTo>
                    <a:lnTo>
                      <a:pt x="238" y="2220"/>
                    </a:lnTo>
                    <a:lnTo>
                      <a:pt x="234" y="2210"/>
                    </a:lnTo>
                    <a:lnTo>
                      <a:pt x="234" y="2199"/>
                    </a:lnTo>
                    <a:lnTo>
                      <a:pt x="236" y="2189"/>
                    </a:lnTo>
                    <a:lnTo>
                      <a:pt x="553" y="762"/>
                    </a:lnTo>
                    <a:lnTo>
                      <a:pt x="553" y="762"/>
                    </a:lnTo>
                    <a:lnTo>
                      <a:pt x="556" y="752"/>
                    </a:lnTo>
                    <a:lnTo>
                      <a:pt x="561" y="742"/>
                    </a:lnTo>
                    <a:lnTo>
                      <a:pt x="568" y="736"/>
                    </a:lnTo>
                    <a:lnTo>
                      <a:pt x="575" y="729"/>
                    </a:lnTo>
                    <a:lnTo>
                      <a:pt x="585" y="724"/>
                    </a:lnTo>
                    <a:lnTo>
                      <a:pt x="595" y="722"/>
                    </a:lnTo>
                    <a:lnTo>
                      <a:pt x="605" y="721"/>
                    </a:lnTo>
                    <a:lnTo>
                      <a:pt x="615" y="722"/>
                    </a:lnTo>
                    <a:lnTo>
                      <a:pt x="838" y="772"/>
                    </a:lnTo>
                    <a:lnTo>
                      <a:pt x="890" y="533"/>
                    </a:lnTo>
                    <a:lnTo>
                      <a:pt x="890" y="533"/>
                    </a:lnTo>
                    <a:lnTo>
                      <a:pt x="894" y="524"/>
                    </a:lnTo>
                    <a:lnTo>
                      <a:pt x="898" y="515"/>
                    </a:lnTo>
                    <a:lnTo>
                      <a:pt x="904" y="508"/>
                    </a:lnTo>
                    <a:lnTo>
                      <a:pt x="912" y="502"/>
                    </a:lnTo>
                    <a:lnTo>
                      <a:pt x="920" y="497"/>
                    </a:lnTo>
                    <a:lnTo>
                      <a:pt x="929" y="494"/>
                    </a:lnTo>
                    <a:lnTo>
                      <a:pt x="938" y="492"/>
                    </a:lnTo>
                    <a:lnTo>
                      <a:pt x="948" y="492"/>
                    </a:lnTo>
                    <a:lnTo>
                      <a:pt x="948" y="492"/>
                    </a:lnTo>
                    <a:lnTo>
                      <a:pt x="981" y="497"/>
                    </a:lnTo>
                    <a:lnTo>
                      <a:pt x="1014" y="502"/>
                    </a:lnTo>
                    <a:lnTo>
                      <a:pt x="1048" y="508"/>
                    </a:lnTo>
                    <a:lnTo>
                      <a:pt x="1081" y="515"/>
                    </a:lnTo>
                    <a:lnTo>
                      <a:pt x="1081" y="515"/>
                    </a:lnTo>
                    <a:lnTo>
                      <a:pt x="1135" y="528"/>
                    </a:lnTo>
                    <a:lnTo>
                      <a:pt x="1188" y="544"/>
                    </a:lnTo>
                    <a:lnTo>
                      <a:pt x="1242" y="561"/>
                    </a:lnTo>
                    <a:lnTo>
                      <a:pt x="1293" y="582"/>
                    </a:lnTo>
                    <a:lnTo>
                      <a:pt x="1343" y="604"/>
                    </a:lnTo>
                    <a:lnTo>
                      <a:pt x="1393" y="628"/>
                    </a:lnTo>
                    <a:lnTo>
                      <a:pt x="1442" y="654"/>
                    </a:lnTo>
                    <a:lnTo>
                      <a:pt x="1490" y="682"/>
                    </a:lnTo>
                    <a:lnTo>
                      <a:pt x="1536" y="713"/>
                    </a:lnTo>
                    <a:lnTo>
                      <a:pt x="1581" y="745"/>
                    </a:lnTo>
                    <a:lnTo>
                      <a:pt x="1624" y="779"/>
                    </a:lnTo>
                    <a:lnTo>
                      <a:pt x="1667" y="815"/>
                    </a:lnTo>
                    <a:lnTo>
                      <a:pt x="1708" y="852"/>
                    </a:lnTo>
                    <a:lnTo>
                      <a:pt x="1747" y="892"/>
                    </a:lnTo>
                    <a:lnTo>
                      <a:pt x="1784" y="934"/>
                    </a:lnTo>
                    <a:lnTo>
                      <a:pt x="1820" y="976"/>
                    </a:lnTo>
                    <a:lnTo>
                      <a:pt x="1820" y="976"/>
                    </a:lnTo>
                    <a:lnTo>
                      <a:pt x="1871" y="953"/>
                    </a:lnTo>
                    <a:lnTo>
                      <a:pt x="1922" y="932"/>
                    </a:lnTo>
                    <a:lnTo>
                      <a:pt x="1974" y="912"/>
                    </a:lnTo>
                    <a:lnTo>
                      <a:pt x="2028" y="895"/>
                    </a:lnTo>
                    <a:lnTo>
                      <a:pt x="2081" y="881"/>
                    </a:lnTo>
                    <a:lnTo>
                      <a:pt x="2135" y="868"/>
                    </a:lnTo>
                    <a:lnTo>
                      <a:pt x="2190" y="858"/>
                    </a:lnTo>
                    <a:lnTo>
                      <a:pt x="2244" y="850"/>
                    </a:lnTo>
                    <a:lnTo>
                      <a:pt x="2300" y="844"/>
                    </a:lnTo>
                    <a:lnTo>
                      <a:pt x="2354" y="841"/>
                    </a:lnTo>
                    <a:lnTo>
                      <a:pt x="2409" y="841"/>
                    </a:lnTo>
                    <a:lnTo>
                      <a:pt x="2465" y="842"/>
                    </a:lnTo>
                    <a:lnTo>
                      <a:pt x="2520" y="846"/>
                    </a:lnTo>
                    <a:lnTo>
                      <a:pt x="2576" y="852"/>
                    </a:lnTo>
                    <a:lnTo>
                      <a:pt x="2631" y="860"/>
                    </a:lnTo>
                    <a:lnTo>
                      <a:pt x="2686" y="872"/>
                    </a:lnTo>
                    <a:lnTo>
                      <a:pt x="2686" y="872"/>
                    </a:lnTo>
                    <a:lnTo>
                      <a:pt x="2719" y="880"/>
                    </a:lnTo>
                    <a:lnTo>
                      <a:pt x="2752" y="887"/>
                    </a:lnTo>
                    <a:lnTo>
                      <a:pt x="2783" y="898"/>
                    </a:lnTo>
                    <a:lnTo>
                      <a:pt x="2816" y="908"/>
                    </a:lnTo>
                    <a:lnTo>
                      <a:pt x="2816" y="908"/>
                    </a:lnTo>
                    <a:lnTo>
                      <a:pt x="2825" y="911"/>
                    </a:lnTo>
                    <a:lnTo>
                      <a:pt x="2833" y="917"/>
                    </a:lnTo>
                    <a:lnTo>
                      <a:pt x="2840" y="924"/>
                    </a:lnTo>
                    <a:lnTo>
                      <a:pt x="2844" y="932"/>
                    </a:lnTo>
                    <a:lnTo>
                      <a:pt x="2849" y="940"/>
                    </a:lnTo>
                    <a:lnTo>
                      <a:pt x="2851" y="949"/>
                    </a:lnTo>
                    <a:lnTo>
                      <a:pt x="2851" y="959"/>
                    </a:lnTo>
                    <a:lnTo>
                      <a:pt x="2850" y="969"/>
                    </a:lnTo>
                    <a:lnTo>
                      <a:pt x="2541" y="2360"/>
                    </a:lnTo>
                    <a:lnTo>
                      <a:pt x="2541" y="2360"/>
                    </a:lnTo>
                    <a:lnTo>
                      <a:pt x="2537" y="2370"/>
                    </a:lnTo>
                    <a:lnTo>
                      <a:pt x="2532" y="2379"/>
                    </a:lnTo>
                    <a:lnTo>
                      <a:pt x="2525" y="2387"/>
                    </a:lnTo>
                    <a:lnTo>
                      <a:pt x="2516" y="2394"/>
                    </a:lnTo>
                    <a:lnTo>
                      <a:pt x="2516" y="2394"/>
                    </a:lnTo>
                    <a:lnTo>
                      <a:pt x="2506" y="2399"/>
                    </a:lnTo>
                    <a:lnTo>
                      <a:pt x="2496" y="2401"/>
                    </a:lnTo>
                    <a:lnTo>
                      <a:pt x="2484" y="2401"/>
                    </a:lnTo>
                    <a:lnTo>
                      <a:pt x="2474" y="2399"/>
                    </a:lnTo>
                    <a:lnTo>
                      <a:pt x="2474" y="2399"/>
                    </a:lnTo>
                    <a:lnTo>
                      <a:pt x="2443" y="2388"/>
                    </a:lnTo>
                    <a:lnTo>
                      <a:pt x="2414" y="2381"/>
                    </a:lnTo>
                    <a:lnTo>
                      <a:pt x="2385" y="2373"/>
                    </a:lnTo>
                    <a:lnTo>
                      <a:pt x="2354" y="2366"/>
                    </a:lnTo>
                    <a:lnTo>
                      <a:pt x="2354" y="2366"/>
                    </a:lnTo>
                    <a:lnTo>
                      <a:pt x="2306" y="2356"/>
                    </a:lnTo>
                    <a:lnTo>
                      <a:pt x="2259" y="2349"/>
                    </a:lnTo>
                    <a:lnTo>
                      <a:pt x="2211" y="2343"/>
                    </a:lnTo>
                    <a:lnTo>
                      <a:pt x="2164" y="2339"/>
                    </a:lnTo>
                    <a:lnTo>
                      <a:pt x="2116" y="2338"/>
                    </a:lnTo>
                    <a:lnTo>
                      <a:pt x="2068" y="2338"/>
                    </a:lnTo>
                    <a:lnTo>
                      <a:pt x="2020" y="2339"/>
                    </a:lnTo>
                    <a:lnTo>
                      <a:pt x="1972" y="2343"/>
                    </a:lnTo>
                    <a:lnTo>
                      <a:pt x="1926" y="2349"/>
                    </a:lnTo>
                    <a:lnTo>
                      <a:pt x="1878" y="2356"/>
                    </a:lnTo>
                    <a:lnTo>
                      <a:pt x="1832" y="2366"/>
                    </a:lnTo>
                    <a:lnTo>
                      <a:pt x="1785" y="2377"/>
                    </a:lnTo>
                    <a:lnTo>
                      <a:pt x="1739" y="2390"/>
                    </a:lnTo>
                    <a:lnTo>
                      <a:pt x="1694" y="2404"/>
                    </a:lnTo>
                    <a:lnTo>
                      <a:pt x="1648" y="2421"/>
                    </a:lnTo>
                    <a:lnTo>
                      <a:pt x="1604" y="2439"/>
                    </a:lnTo>
                    <a:lnTo>
                      <a:pt x="2669" y="2676"/>
                    </a:lnTo>
                    <a:lnTo>
                      <a:pt x="2963" y="1351"/>
                    </a:lnTo>
                    <a:lnTo>
                      <a:pt x="2927" y="1343"/>
                    </a:lnTo>
                    <a:lnTo>
                      <a:pt x="2927" y="1343"/>
                    </a:lnTo>
                    <a:lnTo>
                      <a:pt x="2917" y="1339"/>
                    </a:lnTo>
                    <a:lnTo>
                      <a:pt x="2908" y="1335"/>
                    </a:lnTo>
                    <a:lnTo>
                      <a:pt x="2900" y="1328"/>
                    </a:lnTo>
                    <a:lnTo>
                      <a:pt x="2894" y="1320"/>
                    </a:lnTo>
                    <a:lnTo>
                      <a:pt x="2890" y="1311"/>
                    </a:lnTo>
                    <a:lnTo>
                      <a:pt x="2886" y="1301"/>
                    </a:lnTo>
                    <a:lnTo>
                      <a:pt x="2885" y="1291"/>
                    </a:lnTo>
                    <a:lnTo>
                      <a:pt x="2886" y="1281"/>
                    </a:lnTo>
                    <a:lnTo>
                      <a:pt x="2886" y="1281"/>
                    </a:lnTo>
                    <a:lnTo>
                      <a:pt x="2890" y="1270"/>
                    </a:lnTo>
                    <a:lnTo>
                      <a:pt x="2895" y="1261"/>
                    </a:lnTo>
                    <a:lnTo>
                      <a:pt x="2902" y="1253"/>
                    </a:lnTo>
                    <a:lnTo>
                      <a:pt x="2910" y="1248"/>
                    </a:lnTo>
                    <a:lnTo>
                      <a:pt x="2919" y="1243"/>
                    </a:lnTo>
                    <a:lnTo>
                      <a:pt x="2928" y="1240"/>
                    </a:lnTo>
                    <a:lnTo>
                      <a:pt x="2938" y="1240"/>
                    </a:lnTo>
                    <a:lnTo>
                      <a:pt x="2950" y="1241"/>
                    </a:lnTo>
                    <a:lnTo>
                      <a:pt x="3037" y="1260"/>
                    </a:lnTo>
                    <a:lnTo>
                      <a:pt x="3037" y="1260"/>
                    </a:lnTo>
                    <a:lnTo>
                      <a:pt x="3047" y="1264"/>
                    </a:lnTo>
                    <a:lnTo>
                      <a:pt x="3056" y="1268"/>
                    </a:lnTo>
                    <a:lnTo>
                      <a:pt x="3064" y="1275"/>
                    </a:lnTo>
                    <a:lnTo>
                      <a:pt x="3070" y="1283"/>
                    </a:lnTo>
                    <a:lnTo>
                      <a:pt x="3070" y="1283"/>
                    </a:lnTo>
                    <a:lnTo>
                      <a:pt x="3074" y="1292"/>
                    </a:lnTo>
                    <a:lnTo>
                      <a:pt x="3078" y="1302"/>
                    </a:lnTo>
                    <a:lnTo>
                      <a:pt x="3078" y="1312"/>
                    </a:lnTo>
                    <a:lnTo>
                      <a:pt x="3077" y="1322"/>
                    </a:lnTo>
                    <a:lnTo>
                      <a:pt x="2759" y="27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sp>
            <p:nvSpPr>
              <p:cNvPr id="119" name="Freeform 434"/>
              <p:cNvSpPr>
                <a:spLocks/>
              </p:cNvSpPr>
              <p:nvPr/>
            </p:nvSpPr>
            <p:spPr bwMode="auto">
              <a:xfrm>
                <a:off x="146643" y="4125913"/>
                <a:ext cx="415925" cy="619125"/>
              </a:xfrm>
              <a:custGeom>
                <a:avLst/>
                <a:gdLst>
                  <a:gd name="T0" fmla="*/ 400 w 1048"/>
                  <a:gd name="T1" fmla="*/ 1174 h 1559"/>
                  <a:gd name="T2" fmla="*/ 400 w 1048"/>
                  <a:gd name="T3" fmla="*/ 1174 h 1559"/>
                  <a:gd name="T4" fmla="*/ 369 w 1048"/>
                  <a:gd name="T5" fmla="*/ 1167 h 1559"/>
                  <a:gd name="T6" fmla="*/ 339 w 1048"/>
                  <a:gd name="T7" fmla="*/ 1162 h 1559"/>
                  <a:gd name="T8" fmla="*/ 308 w 1048"/>
                  <a:gd name="T9" fmla="*/ 1157 h 1559"/>
                  <a:gd name="T10" fmla="*/ 277 w 1048"/>
                  <a:gd name="T11" fmla="*/ 1152 h 1559"/>
                  <a:gd name="T12" fmla="*/ 277 w 1048"/>
                  <a:gd name="T13" fmla="*/ 1152 h 1559"/>
                  <a:gd name="T14" fmla="*/ 267 w 1048"/>
                  <a:gd name="T15" fmla="*/ 1150 h 1559"/>
                  <a:gd name="T16" fmla="*/ 257 w 1048"/>
                  <a:gd name="T17" fmla="*/ 1146 h 1559"/>
                  <a:gd name="T18" fmla="*/ 248 w 1048"/>
                  <a:gd name="T19" fmla="*/ 1140 h 1559"/>
                  <a:gd name="T20" fmla="*/ 241 w 1048"/>
                  <a:gd name="T21" fmla="*/ 1131 h 1559"/>
                  <a:gd name="T22" fmla="*/ 241 w 1048"/>
                  <a:gd name="T23" fmla="*/ 1131 h 1559"/>
                  <a:gd name="T24" fmla="*/ 236 w 1048"/>
                  <a:gd name="T25" fmla="*/ 1122 h 1559"/>
                  <a:gd name="T26" fmla="*/ 232 w 1048"/>
                  <a:gd name="T27" fmla="*/ 1112 h 1559"/>
                  <a:gd name="T28" fmla="*/ 231 w 1048"/>
                  <a:gd name="T29" fmla="*/ 1100 h 1559"/>
                  <a:gd name="T30" fmla="*/ 232 w 1048"/>
                  <a:gd name="T31" fmla="*/ 1089 h 1559"/>
                  <a:gd name="T32" fmla="*/ 465 w 1048"/>
                  <a:gd name="T33" fmla="*/ 39 h 1559"/>
                  <a:gd name="T34" fmla="*/ 294 w 1048"/>
                  <a:gd name="T35" fmla="*/ 0 h 1559"/>
                  <a:gd name="T36" fmla="*/ 0 w 1048"/>
                  <a:gd name="T37" fmla="*/ 1326 h 1559"/>
                  <a:gd name="T38" fmla="*/ 1048 w 1048"/>
                  <a:gd name="T39" fmla="*/ 1559 h 1559"/>
                  <a:gd name="T40" fmla="*/ 1048 w 1048"/>
                  <a:gd name="T41" fmla="*/ 1559 h 1559"/>
                  <a:gd name="T42" fmla="*/ 1015 w 1048"/>
                  <a:gd name="T43" fmla="*/ 1523 h 1559"/>
                  <a:gd name="T44" fmla="*/ 982 w 1048"/>
                  <a:gd name="T45" fmla="*/ 1489 h 1559"/>
                  <a:gd name="T46" fmla="*/ 947 w 1048"/>
                  <a:gd name="T47" fmla="*/ 1456 h 1559"/>
                  <a:gd name="T48" fmla="*/ 911 w 1048"/>
                  <a:gd name="T49" fmla="*/ 1425 h 1559"/>
                  <a:gd name="T50" fmla="*/ 873 w 1048"/>
                  <a:gd name="T51" fmla="*/ 1395 h 1559"/>
                  <a:gd name="T52" fmla="*/ 835 w 1048"/>
                  <a:gd name="T53" fmla="*/ 1367 h 1559"/>
                  <a:gd name="T54" fmla="*/ 795 w 1048"/>
                  <a:gd name="T55" fmla="*/ 1339 h 1559"/>
                  <a:gd name="T56" fmla="*/ 754 w 1048"/>
                  <a:gd name="T57" fmla="*/ 1314 h 1559"/>
                  <a:gd name="T58" fmla="*/ 714 w 1048"/>
                  <a:gd name="T59" fmla="*/ 1291 h 1559"/>
                  <a:gd name="T60" fmla="*/ 671 w 1048"/>
                  <a:gd name="T61" fmla="*/ 1269 h 1559"/>
                  <a:gd name="T62" fmla="*/ 627 w 1048"/>
                  <a:gd name="T63" fmla="*/ 1249 h 1559"/>
                  <a:gd name="T64" fmla="*/ 583 w 1048"/>
                  <a:gd name="T65" fmla="*/ 1231 h 1559"/>
                  <a:gd name="T66" fmla="*/ 538 w 1048"/>
                  <a:gd name="T67" fmla="*/ 1214 h 1559"/>
                  <a:gd name="T68" fmla="*/ 493 w 1048"/>
                  <a:gd name="T69" fmla="*/ 1199 h 1559"/>
                  <a:gd name="T70" fmla="*/ 446 w 1048"/>
                  <a:gd name="T71" fmla="*/ 1185 h 1559"/>
                  <a:gd name="T72" fmla="*/ 400 w 1048"/>
                  <a:gd name="T73" fmla="*/ 1174 h 1559"/>
                  <a:gd name="T74" fmla="*/ 400 w 1048"/>
                  <a:gd name="T75" fmla="*/ 1174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48" h="1559">
                    <a:moveTo>
                      <a:pt x="400" y="1174"/>
                    </a:moveTo>
                    <a:lnTo>
                      <a:pt x="400" y="1174"/>
                    </a:lnTo>
                    <a:lnTo>
                      <a:pt x="369" y="1167"/>
                    </a:lnTo>
                    <a:lnTo>
                      <a:pt x="339" y="1162"/>
                    </a:lnTo>
                    <a:lnTo>
                      <a:pt x="308" y="1157"/>
                    </a:lnTo>
                    <a:lnTo>
                      <a:pt x="277" y="1152"/>
                    </a:lnTo>
                    <a:lnTo>
                      <a:pt x="277" y="1152"/>
                    </a:lnTo>
                    <a:lnTo>
                      <a:pt x="267" y="1150"/>
                    </a:lnTo>
                    <a:lnTo>
                      <a:pt x="257" y="1146"/>
                    </a:lnTo>
                    <a:lnTo>
                      <a:pt x="248" y="1140"/>
                    </a:lnTo>
                    <a:lnTo>
                      <a:pt x="241" y="1131"/>
                    </a:lnTo>
                    <a:lnTo>
                      <a:pt x="241" y="1131"/>
                    </a:lnTo>
                    <a:lnTo>
                      <a:pt x="236" y="1122"/>
                    </a:lnTo>
                    <a:lnTo>
                      <a:pt x="232" y="1112"/>
                    </a:lnTo>
                    <a:lnTo>
                      <a:pt x="231" y="1100"/>
                    </a:lnTo>
                    <a:lnTo>
                      <a:pt x="232" y="1089"/>
                    </a:lnTo>
                    <a:lnTo>
                      <a:pt x="465" y="39"/>
                    </a:lnTo>
                    <a:lnTo>
                      <a:pt x="294" y="0"/>
                    </a:lnTo>
                    <a:lnTo>
                      <a:pt x="0" y="1326"/>
                    </a:lnTo>
                    <a:lnTo>
                      <a:pt x="1048" y="1559"/>
                    </a:lnTo>
                    <a:lnTo>
                      <a:pt x="1048" y="1559"/>
                    </a:lnTo>
                    <a:lnTo>
                      <a:pt x="1015" y="1523"/>
                    </a:lnTo>
                    <a:lnTo>
                      <a:pt x="982" y="1489"/>
                    </a:lnTo>
                    <a:lnTo>
                      <a:pt x="947" y="1456"/>
                    </a:lnTo>
                    <a:lnTo>
                      <a:pt x="911" y="1425"/>
                    </a:lnTo>
                    <a:lnTo>
                      <a:pt x="873" y="1395"/>
                    </a:lnTo>
                    <a:lnTo>
                      <a:pt x="835" y="1367"/>
                    </a:lnTo>
                    <a:lnTo>
                      <a:pt x="795" y="1339"/>
                    </a:lnTo>
                    <a:lnTo>
                      <a:pt x="754" y="1314"/>
                    </a:lnTo>
                    <a:lnTo>
                      <a:pt x="714" y="1291"/>
                    </a:lnTo>
                    <a:lnTo>
                      <a:pt x="671" y="1269"/>
                    </a:lnTo>
                    <a:lnTo>
                      <a:pt x="627" y="1249"/>
                    </a:lnTo>
                    <a:lnTo>
                      <a:pt x="583" y="1231"/>
                    </a:lnTo>
                    <a:lnTo>
                      <a:pt x="538" y="1214"/>
                    </a:lnTo>
                    <a:lnTo>
                      <a:pt x="493" y="1199"/>
                    </a:lnTo>
                    <a:lnTo>
                      <a:pt x="446" y="1185"/>
                    </a:lnTo>
                    <a:lnTo>
                      <a:pt x="400" y="1174"/>
                    </a:lnTo>
                    <a:lnTo>
                      <a:pt x="400" y="1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grpSp>
      </p:grpSp>
      <p:grpSp>
        <p:nvGrpSpPr>
          <p:cNvPr id="34" name="Ryhmä 33"/>
          <p:cNvGrpSpPr/>
          <p:nvPr/>
        </p:nvGrpSpPr>
        <p:grpSpPr>
          <a:xfrm>
            <a:off x="366882" y="4161813"/>
            <a:ext cx="490222" cy="490222"/>
            <a:chOff x="4618720" y="4510406"/>
            <a:chExt cx="490222" cy="490222"/>
          </a:xfrm>
        </p:grpSpPr>
        <p:grpSp>
          <p:nvGrpSpPr>
            <p:cNvPr id="129" name="Group 68">
              <a:extLst>
                <a:ext uri="{FF2B5EF4-FFF2-40B4-BE49-F238E27FC236}">
                  <a16:creationId xmlns:a16="http://schemas.microsoft.com/office/drawing/2014/main" id="{C111603F-BE25-4F8D-808E-0F2CF7E1ADF2}"/>
                </a:ext>
              </a:extLst>
            </p:cNvPr>
            <p:cNvGrpSpPr/>
            <p:nvPr/>
          </p:nvGrpSpPr>
          <p:grpSpPr>
            <a:xfrm>
              <a:off x="4618720" y="4510406"/>
              <a:ext cx="490222" cy="490222"/>
              <a:chOff x="913295" y="4590256"/>
              <a:chExt cx="432048" cy="432048"/>
            </a:xfrm>
            <a:solidFill>
              <a:schemeClr val="bg1"/>
            </a:solidFill>
          </p:grpSpPr>
          <p:sp>
            <p:nvSpPr>
              <p:cNvPr id="130" name="Oval 53">
                <a:extLst>
                  <a:ext uri="{FF2B5EF4-FFF2-40B4-BE49-F238E27FC236}">
                    <a16:creationId xmlns:a16="http://schemas.microsoft.com/office/drawing/2014/main" id="{64583E96-9DFC-4A0D-92AB-C5EDC2807649}"/>
                  </a:ext>
                </a:extLst>
              </p:cNvPr>
              <p:cNvSpPr/>
              <p:nvPr/>
            </p:nvSpPr>
            <p:spPr>
              <a:xfrm>
                <a:off x="985303" y="4662264"/>
                <a:ext cx="288032" cy="288032"/>
              </a:xfrm>
              <a:prstGeom prst="ellipse">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31" name="Oval 54">
                <a:extLst>
                  <a:ext uri="{FF2B5EF4-FFF2-40B4-BE49-F238E27FC236}">
                    <a16:creationId xmlns:a16="http://schemas.microsoft.com/office/drawing/2014/main" id="{7654C550-D6C6-4A61-9AF5-0BB579453B4C}"/>
                  </a:ext>
                </a:extLst>
              </p:cNvPr>
              <p:cNvSpPr/>
              <p:nvPr/>
            </p:nvSpPr>
            <p:spPr>
              <a:xfrm>
                <a:off x="913295" y="4590256"/>
                <a:ext cx="432048" cy="432048"/>
              </a:xfrm>
              <a:prstGeom prst="ellipse">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grpSp>
        <p:grpSp>
          <p:nvGrpSpPr>
            <p:cNvPr id="92" name="Group 482"/>
            <p:cNvGrpSpPr/>
            <p:nvPr/>
          </p:nvGrpSpPr>
          <p:grpSpPr>
            <a:xfrm>
              <a:off x="4645888" y="4537574"/>
              <a:ext cx="435887" cy="435887"/>
              <a:chOff x="3126379" y="2235200"/>
              <a:chExt cx="1349375" cy="1349375"/>
            </a:xfrm>
            <a:solidFill>
              <a:schemeClr val="accent3"/>
            </a:solidFill>
          </p:grpSpPr>
          <p:sp>
            <p:nvSpPr>
              <p:cNvPr id="93" name="Freeform 415"/>
              <p:cNvSpPr>
                <a:spLocks/>
              </p:cNvSpPr>
              <p:nvPr/>
            </p:nvSpPr>
            <p:spPr bwMode="auto">
              <a:xfrm>
                <a:off x="3639143" y="2797175"/>
                <a:ext cx="477838" cy="346075"/>
              </a:xfrm>
              <a:custGeom>
                <a:avLst/>
                <a:gdLst>
                  <a:gd name="T0" fmla="*/ 494 w 1207"/>
                  <a:gd name="T1" fmla="*/ 0 h 873"/>
                  <a:gd name="T2" fmla="*/ 58 w 1207"/>
                  <a:gd name="T3" fmla="*/ 174 h 873"/>
                  <a:gd name="T4" fmla="*/ 58 w 1207"/>
                  <a:gd name="T5" fmla="*/ 174 h 873"/>
                  <a:gd name="T6" fmla="*/ 48 w 1207"/>
                  <a:gd name="T7" fmla="*/ 182 h 873"/>
                  <a:gd name="T8" fmla="*/ 39 w 1207"/>
                  <a:gd name="T9" fmla="*/ 190 h 873"/>
                  <a:gd name="T10" fmla="*/ 30 w 1207"/>
                  <a:gd name="T11" fmla="*/ 199 h 873"/>
                  <a:gd name="T12" fmla="*/ 23 w 1207"/>
                  <a:gd name="T13" fmla="*/ 208 h 873"/>
                  <a:gd name="T14" fmla="*/ 16 w 1207"/>
                  <a:gd name="T15" fmla="*/ 218 h 873"/>
                  <a:gd name="T16" fmla="*/ 10 w 1207"/>
                  <a:gd name="T17" fmla="*/ 230 h 873"/>
                  <a:gd name="T18" fmla="*/ 6 w 1207"/>
                  <a:gd name="T19" fmla="*/ 241 h 873"/>
                  <a:gd name="T20" fmla="*/ 2 w 1207"/>
                  <a:gd name="T21" fmla="*/ 253 h 873"/>
                  <a:gd name="T22" fmla="*/ 2 w 1207"/>
                  <a:gd name="T23" fmla="*/ 253 h 873"/>
                  <a:gd name="T24" fmla="*/ 0 w 1207"/>
                  <a:gd name="T25" fmla="*/ 267 h 873"/>
                  <a:gd name="T26" fmla="*/ 0 w 1207"/>
                  <a:gd name="T27" fmla="*/ 279 h 873"/>
                  <a:gd name="T28" fmla="*/ 0 w 1207"/>
                  <a:gd name="T29" fmla="*/ 292 h 873"/>
                  <a:gd name="T30" fmla="*/ 2 w 1207"/>
                  <a:gd name="T31" fmla="*/ 304 h 873"/>
                  <a:gd name="T32" fmla="*/ 6 w 1207"/>
                  <a:gd name="T33" fmla="*/ 317 h 873"/>
                  <a:gd name="T34" fmla="*/ 10 w 1207"/>
                  <a:gd name="T35" fmla="*/ 329 h 873"/>
                  <a:gd name="T36" fmla="*/ 16 w 1207"/>
                  <a:gd name="T37" fmla="*/ 341 h 873"/>
                  <a:gd name="T38" fmla="*/ 23 w 1207"/>
                  <a:gd name="T39" fmla="*/ 352 h 873"/>
                  <a:gd name="T40" fmla="*/ 23 w 1207"/>
                  <a:gd name="T41" fmla="*/ 352 h 873"/>
                  <a:gd name="T42" fmla="*/ 31 w 1207"/>
                  <a:gd name="T43" fmla="*/ 361 h 873"/>
                  <a:gd name="T44" fmla="*/ 39 w 1207"/>
                  <a:gd name="T45" fmla="*/ 369 h 873"/>
                  <a:gd name="T46" fmla="*/ 47 w 1207"/>
                  <a:gd name="T47" fmla="*/ 377 h 873"/>
                  <a:gd name="T48" fmla="*/ 57 w 1207"/>
                  <a:gd name="T49" fmla="*/ 384 h 873"/>
                  <a:gd name="T50" fmla="*/ 66 w 1207"/>
                  <a:gd name="T51" fmla="*/ 389 h 873"/>
                  <a:gd name="T52" fmla="*/ 76 w 1207"/>
                  <a:gd name="T53" fmla="*/ 394 h 873"/>
                  <a:gd name="T54" fmla="*/ 87 w 1207"/>
                  <a:gd name="T55" fmla="*/ 398 h 873"/>
                  <a:gd name="T56" fmla="*/ 98 w 1207"/>
                  <a:gd name="T57" fmla="*/ 401 h 873"/>
                  <a:gd name="T58" fmla="*/ 109 w 1207"/>
                  <a:gd name="T59" fmla="*/ 403 h 873"/>
                  <a:gd name="T60" fmla="*/ 120 w 1207"/>
                  <a:gd name="T61" fmla="*/ 404 h 873"/>
                  <a:gd name="T62" fmla="*/ 132 w 1207"/>
                  <a:gd name="T63" fmla="*/ 403 h 873"/>
                  <a:gd name="T64" fmla="*/ 143 w 1207"/>
                  <a:gd name="T65" fmla="*/ 402 h 873"/>
                  <a:gd name="T66" fmla="*/ 154 w 1207"/>
                  <a:gd name="T67" fmla="*/ 400 h 873"/>
                  <a:gd name="T68" fmla="*/ 164 w 1207"/>
                  <a:gd name="T69" fmla="*/ 396 h 873"/>
                  <a:gd name="T70" fmla="*/ 176 w 1207"/>
                  <a:gd name="T71" fmla="*/ 392 h 873"/>
                  <a:gd name="T72" fmla="*/ 186 w 1207"/>
                  <a:gd name="T73" fmla="*/ 386 h 873"/>
                  <a:gd name="T74" fmla="*/ 186 w 1207"/>
                  <a:gd name="T75" fmla="*/ 386 h 873"/>
                  <a:gd name="T76" fmla="*/ 406 w 1207"/>
                  <a:gd name="T77" fmla="*/ 300 h 873"/>
                  <a:gd name="T78" fmla="*/ 406 w 1207"/>
                  <a:gd name="T79" fmla="*/ 300 h 873"/>
                  <a:gd name="T80" fmla="*/ 418 w 1207"/>
                  <a:gd name="T81" fmla="*/ 295 h 873"/>
                  <a:gd name="T82" fmla="*/ 431 w 1207"/>
                  <a:gd name="T83" fmla="*/ 294 h 873"/>
                  <a:gd name="T84" fmla="*/ 444 w 1207"/>
                  <a:gd name="T85" fmla="*/ 293 h 873"/>
                  <a:gd name="T86" fmla="*/ 457 w 1207"/>
                  <a:gd name="T87" fmla="*/ 295 h 873"/>
                  <a:gd name="T88" fmla="*/ 469 w 1207"/>
                  <a:gd name="T89" fmla="*/ 299 h 873"/>
                  <a:gd name="T90" fmla="*/ 481 w 1207"/>
                  <a:gd name="T91" fmla="*/ 303 h 873"/>
                  <a:gd name="T92" fmla="*/ 492 w 1207"/>
                  <a:gd name="T93" fmla="*/ 310 h 873"/>
                  <a:gd name="T94" fmla="*/ 502 w 1207"/>
                  <a:gd name="T95" fmla="*/ 318 h 873"/>
                  <a:gd name="T96" fmla="*/ 502 w 1207"/>
                  <a:gd name="T97" fmla="*/ 318 h 873"/>
                  <a:gd name="T98" fmla="*/ 1080 w 1207"/>
                  <a:gd name="T99" fmla="*/ 864 h 873"/>
                  <a:gd name="T100" fmla="*/ 1088 w 1207"/>
                  <a:gd name="T101" fmla="*/ 873 h 873"/>
                  <a:gd name="T102" fmla="*/ 1207 w 1207"/>
                  <a:gd name="T103" fmla="*/ 873 h 873"/>
                  <a:gd name="T104" fmla="*/ 1015 w 1207"/>
                  <a:gd name="T105" fmla="*/ 0 h 873"/>
                  <a:gd name="T106" fmla="*/ 494 w 1207"/>
                  <a:gd name="T107" fmla="*/ 0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7" h="873">
                    <a:moveTo>
                      <a:pt x="494" y="0"/>
                    </a:moveTo>
                    <a:lnTo>
                      <a:pt x="58" y="174"/>
                    </a:lnTo>
                    <a:lnTo>
                      <a:pt x="58" y="174"/>
                    </a:lnTo>
                    <a:lnTo>
                      <a:pt x="48" y="182"/>
                    </a:lnTo>
                    <a:lnTo>
                      <a:pt x="39" y="190"/>
                    </a:lnTo>
                    <a:lnTo>
                      <a:pt x="30" y="199"/>
                    </a:lnTo>
                    <a:lnTo>
                      <a:pt x="23" y="208"/>
                    </a:lnTo>
                    <a:lnTo>
                      <a:pt x="16" y="218"/>
                    </a:lnTo>
                    <a:lnTo>
                      <a:pt x="10" y="230"/>
                    </a:lnTo>
                    <a:lnTo>
                      <a:pt x="6" y="241"/>
                    </a:lnTo>
                    <a:lnTo>
                      <a:pt x="2" y="253"/>
                    </a:lnTo>
                    <a:lnTo>
                      <a:pt x="2" y="253"/>
                    </a:lnTo>
                    <a:lnTo>
                      <a:pt x="0" y="267"/>
                    </a:lnTo>
                    <a:lnTo>
                      <a:pt x="0" y="279"/>
                    </a:lnTo>
                    <a:lnTo>
                      <a:pt x="0" y="292"/>
                    </a:lnTo>
                    <a:lnTo>
                      <a:pt x="2" y="304"/>
                    </a:lnTo>
                    <a:lnTo>
                      <a:pt x="6" y="317"/>
                    </a:lnTo>
                    <a:lnTo>
                      <a:pt x="10" y="329"/>
                    </a:lnTo>
                    <a:lnTo>
                      <a:pt x="16" y="341"/>
                    </a:lnTo>
                    <a:lnTo>
                      <a:pt x="23" y="352"/>
                    </a:lnTo>
                    <a:lnTo>
                      <a:pt x="23" y="352"/>
                    </a:lnTo>
                    <a:lnTo>
                      <a:pt x="31" y="361"/>
                    </a:lnTo>
                    <a:lnTo>
                      <a:pt x="39" y="369"/>
                    </a:lnTo>
                    <a:lnTo>
                      <a:pt x="47" y="377"/>
                    </a:lnTo>
                    <a:lnTo>
                      <a:pt x="57" y="384"/>
                    </a:lnTo>
                    <a:lnTo>
                      <a:pt x="66" y="389"/>
                    </a:lnTo>
                    <a:lnTo>
                      <a:pt x="76" y="394"/>
                    </a:lnTo>
                    <a:lnTo>
                      <a:pt x="87" y="398"/>
                    </a:lnTo>
                    <a:lnTo>
                      <a:pt x="98" y="401"/>
                    </a:lnTo>
                    <a:lnTo>
                      <a:pt x="109" y="403"/>
                    </a:lnTo>
                    <a:lnTo>
                      <a:pt x="120" y="404"/>
                    </a:lnTo>
                    <a:lnTo>
                      <a:pt x="132" y="403"/>
                    </a:lnTo>
                    <a:lnTo>
                      <a:pt x="143" y="402"/>
                    </a:lnTo>
                    <a:lnTo>
                      <a:pt x="154" y="400"/>
                    </a:lnTo>
                    <a:lnTo>
                      <a:pt x="164" y="396"/>
                    </a:lnTo>
                    <a:lnTo>
                      <a:pt x="176" y="392"/>
                    </a:lnTo>
                    <a:lnTo>
                      <a:pt x="186" y="386"/>
                    </a:lnTo>
                    <a:lnTo>
                      <a:pt x="186" y="386"/>
                    </a:lnTo>
                    <a:lnTo>
                      <a:pt x="406" y="300"/>
                    </a:lnTo>
                    <a:lnTo>
                      <a:pt x="406" y="300"/>
                    </a:lnTo>
                    <a:lnTo>
                      <a:pt x="418" y="295"/>
                    </a:lnTo>
                    <a:lnTo>
                      <a:pt x="431" y="294"/>
                    </a:lnTo>
                    <a:lnTo>
                      <a:pt x="444" y="293"/>
                    </a:lnTo>
                    <a:lnTo>
                      <a:pt x="457" y="295"/>
                    </a:lnTo>
                    <a:lnTo>
                      <a:pt x="469" y="299"/>
                    </a:lnTo>
                    <a:lnTo>
                      <a:pt x="481" y="303"/>
                    </a:lnTo>
                    <a:lnTo>
                      <a:pt x="492" y="310"/>
                    </a:lnTo>
                    <a:lnTo>
                      <a:pt x="502" y="318"/>
                    </a:lnTo>
                    <a:lnTo>
                      <a:pt x="502" y="318"/>
                    </a:lnTo>
                    <a:lnTo>
                      <a:pt x="1080" y="864"/>
                    </a:lnTo>
                    <a:lnTo>
                      <a:pt x="1088" y="873"/>
                    </a:lnTo>
                    <a:lnTo>
                      <a:pt x="1207" y="873"/>
                    </a:lnTo>
                    <a:lnTo>
                      <a:pt x="1015" y="0"/>
                    </a:lnTo>
                    <a:lnTo>
                      <a:pt x="49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sp>
            <p:nvSpPr>
              <p:cNvPr id="94" name="Freeform 416"/>
              <p:cNvSpPr>
                <a:spLocks noEditPoints="1"/>
              </p:cNvSpPr>
              <p:nvPr/>
            </p:nvSpPr>
            <p:spPr bwMode="auto">
              <a:xfrm>
                <a:off x="3126379" y="2235200"/>
                <a:ext cx="1349375" cy="1349375"/>
              </a:xfrm>
              <a:custGeom>
                <a:avLst/>
                <a:gdLst>
                  <a:gd name="T0" fmla="*/ 1441 w 3398"/>
                  <a:gd name="T1" fmla="*/ 19 h 3398"/>
                  <a:gd name="T2" fmla="*/ 1116 w 3398"/>
                  <a:gd name="T3" fmla="*/ 103 h 3398"/>
                  <a:gd name="T4" fmla="*/ 819 w 3398"/>
                  <a:gd name="T5" fmla="*/ 246 h 3398"/>
                  <a:gd name="T6" fmla="*/ 557 w 3398"/>
                  <a:gd name="T7" fmla="*/ 440 h 3398"/>
                  <a:gd name="T8" fmla="*/ 338 w 3398"/>
                  <a:gd name="T9" fmla="*/ 682 h 3398"/>
                  <a:gd name="T10" fmla="*/ 168 w 3398"/>
                  <a:gd name="T11" fmla="*/ 962 h 3398"/>
                  <a:gd name="T12" fmla="*/ 54 w 3398"/>
                  <a:gd name="T13" fmla="*/ 1274 h 3398"/>
                  <a:gd name="T14" fmla="*/ 2 w 3398"/>
                  <a:gd name="T15" fmla="*/ 1612 h 3398"/>
                  <a:gd name="T16" fmla="*/ 14 w 3398"/>
                  <a:gd name="T17" fmla="*/ 1915 h 3398"/>
                  <a:gd name="T18" fmla="*/ 89 w 3398"/>
                  <a:gd name="T19" fmla="*/ 2244 h 3398"/>
                  <a:gd name="T20" fmla="*/ 225 w 3398"/>
                  <a:gd name="T21" fmla="*/ 2544 h 3398"/>
                  <a:gd name="T22" fmla="*/ 415 w 3398"/>
                  <a:gd name="T23" fmla="*/ 2810 h 3398"/>
                  <a:gd name="T24" fmla="*/ 650 w 3398"/>
                  <a:gd name="T25" fmla="*/ 3036 h 3398"/>
                  <a:gd name="T26" fmla="*/ 927 w 3398"/>
                  <a:gd name="T27" fmla="*/ 3212 h 3398"/>
                  <a:gd name="T28" fmla="*/ 1235 w 3398"/>
                  <a:gd name="T29" fmla="*/ 3334 h 3398"/>
                  <a:gd name="T30" fmla="*/ 1569 w 3398"/>
                  <a:gd name="T31" fmla="*/ 3393 h 3398"/>
                  <a:gd name="T32" fmla="*/ 1874 w 3398"/>
                  <a:gd name="T33" fmla="*/ 3389 h 3398"/>
                  <a:gd name="T34" fmla="*/ 2204 w 3398"/>
                  <a:gd name="T35" fmla="*/ 3321 h 3398"/>
                  <a:gd name="T36" fmla="*/ 2509 w 3398"/>
                  <a:gd name="T37" fmla="*/ 3193 h 3398"/>
                  <a:gd name="T38" fmla="*/ 2781 w 3398"/>
                  <a:gd name="T39" fmla="*/ 3010 h 3398"/>
                  <a:gd name="T40" fmla="*/ 3011 w 3398"/>
                  <a:gd name="T41" fmla="*/ 2780 h 3398"/>
                  <a:gd name="T42" fmla="*/ 3193 w 3398"/>
                  <a:gd name="T43" fmla="*/ 2509 h 3398"/>
                  <a:gd name="T44" fmla="*/ 3322 w 3398"/>
                  <a:gd name="T45" fmla="*/ 2204 h 3398"/>
                  <a:gd name="T46" fmla="*/ 3390 w 3398"/>
                  <a:gd name="T47" fmla="*/ 1872 h 3398"/>
                  <a:gd name="T48" fmla="*/ 3394 w 3398"/>
                  <a:gd name="T49" fmla="*/ 1568 h 3398"/>
                  <a:gd name="T50" fmla="*/ 3335 w 3398"/>
                  <a:gd name="T51" fmla="*/ 1233 h 3398"/>
                  <a:gd name="T52" fmla="*/ 3213 w 3398"/>
                  <a:gd name="T53" fmla="*/ 925 h 3398"/>
                  <a:gd name="T54" fmla="*/ 3036 w 3398"/>
                  <a:gd name="T55" fmla="*/ 650 h 3398"/>
                  <a:gd name="T56" fmla="*/ 2812 w 3398"/>
                  <a:gd name="T57" fmla="*/ 414 h 3398"/>
                  <a:gd name="T58" fmla="*/ 2545 w 3398"/>
                  <a:gd name="T59" fmla="*/ 225 h 3398"/>
                  <a:gd name="T60" fmla="*/ 2245 w 3398"/>
                  <a:gd name="T61" fmla="*/ 89 h 3398"/>
                  <a:gd name="T62" fmla="*/ 1916 w 3398"/>
                  <a:gd name="T63" fmla="*/ 13 h 3398"/>
                  <a:gd name="T64" fmla="*/ 637 w 3398"/>
                  <a:gd name="T65" fmla="*/ 2365 h 3398"/>
                  <a:gd name="T66" fmla="*/ 87 w 3398"/>
                  <a:gd name="T67" fmla="*/ 1163 h 3398"/>
                  <a:gd name="T68" fmla="*/ 908 w 3398"/>
                  <a:gd name="T69" fmla="*/ 1259 h 3398"/>
                  <a:gd name="T70" fmla="*/ 685 w 3398"/>
                  <a:gd name="T71" fmla="*/ 2327 h 3398"/>
                  <a:gd name="T72" fmla="*/ 637 w 3398"/>
                  <a:gd name="T73" fmla="*/ 2365 h 3398"/>
                  <a:gd name="T74" fmla="*/ 2446 w 3398"/>
                  <a:gd name="T75" fmla="*/ 2387 h 3398"/>
                  <a:gd name="T76" fmla="*/ 2445 w 3398"/>
                  <a:gd name="T77" fmla="*/ 2561 h 3398"/>
                  <a:gd name="T78" fmla="*/ 2380 w 3398"/>
                  <a:gd name="T79" fmla="*/ 2668 h 3398"/>
                  <a:gd name="T80" fmla="*/ 2273 w 3398"/>
                  <a:gd name="T81" fmla="*/ 2717 h 3398"/>
                  <a:gd name="T82" fmla="*/ 2166 w 3398"/>
                  <a:gd name="T83" fmla="*/ 2704 h 3398"/>
                  <a:gd name="T84" fmla="*/ 2089 w 3398"/>
                  <a:gd name="T85" fmla="*/ 2648 h 3398"/>
                  <a:gd name="T86" fmla="*/ 1956 w 3398"/>
                  <a:gd name="T87" fmla="*/ 2719 h 3398"/>
                  <a:gd name="T88" fmla="*/ 1809 w 3398"/>
                  <a:gd name="T89" fmla="*/ 2678 h 3398"/>
                  <a:gd name="T90" fmla="*/ 1690 w 3398"/>
                  <a:gd name="T91" fmla="*/ 2708 h 3398"/>
                  <a:gd name="T92" fmla="*/ 1536 w 3398"/>
                  <a:gd name="T93" fmla="*/ 2700 h 3398"/>
                  <a:gd name="T94" fmla="*/ 1418 w 3398"/>
                  <a:gd name="T95" fmla="*/ 2690 h 3398"/>
                  <a:gd name="T96" fmla="*/ 1262 w 3398"/>
                  <a:gd name="T97" fmla="*/ 2715 h 3398"/>
                  <a:gd name="T98" fmla="*/ 1129 w 3398"/>
                  <a:gd name="T99" fmla="*/ 2629 h 3398"/>
                  <a:gd name="T100" fmla="*/ 861 w 3398"/>
                  <a:gd name="T101" fmla="*/ 2407 h 3398"/>
                  <a:gd name="T102" fmla="*/ 838 w 3398"/>
                  <a:gd name="T103" fmla="*/ 2354 h 3398"/>
                  <a:gd name="T104" fmla="*/ 1095 w 3398"/>
                  <a:gd name="T105" fmla="*/ 1318 h 3398"/>
                  <a:gd name="T106" fmla="*/ 1353 w 3398"/>
                  <a:gd name="T107" fmla="*/ 1324 h 3398"/>
                  <a:gd name="T108" fmla="*/ 1765 w 3398"/>
                  <a:gd name="T109" fmla="*/ 1316 h 3398"/>
                  <a:gd name="T110" fmla="*/ 2382 w 3398"/>
                  <a:gd name="T111" fmla="*/ 1332 h 3398"/>
                  <a:gd name="T112" fmla="*/ 2602 w 3398"/>
                  <a:gd name="T113" fmla="*/ 2359 h 3398"/>
                  <a:gd name="T114" fmla="*/ 2801 w 3398"/>
                  <a:gd name="T115" fmla="*/ 2387 h 3398"/>
                  <a:gd name="T116" fmla="*/ 2534 w 3398"/>
                  <a:gd name="T117" fmla="*/ 1329 h 3398"/>
                  <a:gd name="T118" fmla="*/ 2561 w 3398"/>
                  <a:gd name="T119" fmla="*/ 1273 h 3398"/>
                  <a:gd name="T120" fmla="*/ 3332 w 3398"/>
                  <a:gd name="T121" fmla="*/ 2171 h 3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98" h="3398">
                    <a:moveTo>
                      <a:pt x="1699" y="0"/>
                    </a:moveTo>
                    <a:lnTo>
                      <a:pt x="1699" y="0"/>
                    </a:lnTo>
                    <a:lnTo>
                      <a:pt x="1656" y="0"/>
                    </a:lnTo>
                    <a:lnTo>
                      <a:pt x="1612" y="2"/>
                    </a:lnTo>
                    <a:lnTo>
                      <a:pt x="1569" y="4"/>
                    </a:lnTo>
                    <a:lnTo>
                      <a:pt x="1526" y="9"/>
                    </a:lnTo>
                    <a:lnTo>
                      <a:pt x="1483" y="13"/>
                    </a:lnTo>
                    <a:lnTo>
                      <a:pt x="1441" y="19"/>
                    </a:lnTo>
                    <a:lnTo>
                      <a:pt x="1399" y="26"/>
                    </a:lnTo>
                    <a:lnTo>
                      <a:pt x="1357" y="34"/>
                    </a:lnTo>
                    <a:lnTo>
                      <a:pt x="1316" y="43"/>
                    </a:lnTo>
                    <a:lnTo>
                      <a:pt x="1275" y="53"/>
                    </a:lnTo>
                    <a:lnTo>
                      <a:pt x="1235" y="64"/>
                    </a:lnTo>
                    <a:lnTo>
                      <a:pt x="1194" y="76"/>
                    </a:lnTo>
                    <a:lnTo>
                      <a:pt x="1154" y="89"/>
                    </a:lnTo>
                    <a:lnTo>
                      <a:pt x="1116" y="103"/>
                    </a:lnTo>
                    <a:lnTo>
                      <a:pt x="1076" y="118"/>
                    </a:lnTo>
                    <a:lnTo>
                      <a:pt x="1039" y="133"/>
                    </a:lnTo>
                    <a:lnTo>
                      <a:pt x="1000" y="149"/>
                    </a:lnTo>
                    <a:lnTo>
                      <a:pt x="963" y="167"/>
                    </a:lnTo>
                    <a:lnTo>
                      <a:pt x="927" y="186"/>
                    </a:lnTo>
                    <a:lnTo>
                      <a:pt x="889" y="205"/>
                    </a:lnTo>
                    <a:lnTo>
                      <a:pt x="854" y="225"/>
                    </a:lnTo>
                    <a:lnTo>
                      <a:pt x="819" y="246"/>
                    </a:lnTo>
                    <a:lnTo>
                      <a:pt x="784" y="267"/>
                    </a:lnTo>
                    <a:lnTo>
                      <a:pt x="750" y="290"/>
                    </a:lnTo>
                    <a:lnTo>
                      <a:pt x="716" y="314"/>
                    </a:lnTo>
                    <a:lnTo>
                      <a:pt x="683" y="337"/>
                    </a:lnTo>
                    <a:lnTo>
                      <a:pt x="650" y="362"/>
                    </a:lnTo>
                    <a:lnTo>
                      <a:pt x="618" y="387"/>
                    </a:lnTo>
                    <a:lnTo>
                      <a:pt x="588" y="414"/>
                    </a:lnTo>
                    <a:lnTo>
                      <a:pt x="557" y="440"/>
                    </a:lnTo>
                    <a:lnTo>
                      <a:pt x="528" y="469"/>
                    </a:lnTo>
                    <a:lnTo>
                      <a:pt x="498" y="497"/>
                    </a:lnTo>
                    <a:lnTo>
                      <a:pt x="470" y="527"/>
                    </a:lnTo>
                    <a:lnTo>
                      <a:pt x="442" y="556"/>
                    </a:lnTo>
                    <a:lnTo>
                      <a:pt x="415" y="587"/>
                    </a:lnTo>
                    <a:lnTo>
                      <a:pt x="389" y="618"/>
                    </a:lnTo>
                    <a:lnTo>
                      <a:pt x="362" y="650"/>
                    </a:lnTo>
                    <a:lnTo>
                      <a:pt x="338" y="682"/>
                    </a:lnTo>
                    <a:lnTo>
                      <a:pt x="314" y="715"/>
                    </a:lnTo>
                    <a:lnTo>
                      <a:pt x="291" y="749"/>
                    </a:lnTo>
                    <a:lnTo>
                      <a:pt x="268" y="783"/>
                    </a:lnTo>
                    <a:lnTo>
                      <a:pt x="247" y="818"/>
                    </a:lnTo>
                    <a:lnTo>
                      <a:pt x="225" y="853"/>
                    </a:lnTo>
                    <a:lnTo>
                      <a:pt x="205" y="889"/>
                    </a:lnTo>
                    <a:lnTo>
                      <a:pt x="187" y="925"/>
                    </a:lnTo>
                    <a:lnTo>
                      <a:pt x="168" y="962"/>
                    </a:lnTo>
                    <a:lnTo>
                      <a:pt x="151" y="1000"/>
                    </a:lnTo>
                    <a:lnTo>
                      <a:pt x="134" y="1037"/>
                    </a:lnTo>
                    <a:lnTo>
                      <a:pt x="118" y="1076"/>
                    </a:lnTo>
                    <a:lnTo>
                      <a:pt x="103" y="1114"/>
                    </a:lnTo>
                    <a:lnTo>
                      <a:pt x="89" y="1154"/>
                    </a:lnTo>
                    <a:lnTo>
                      <a:pt x="77" y="1194"/>
                    </a:lnTo>
                    <a:lnTo>
                      <a:pt x="65" y="1233"/>
                    </a:lnTo>
                    <a:lnTo>
                      <a:pt x="54" y="1274"/>
                    </a:lnTo>
                    <a:lnTo>
                      <a:pt x="44" y="1315"/>
                    </a:lnTo>
                    <a:lnTo>
                      <a:pt x="35" y="1357"/>
                    </a:lnTo>
                    <a:lnTo>
                      <a:pt x="27" y="1398"/>
                    </a:lnTo>
                    <a:lnTo>
                      <a:pt x="20" y="1440"/>
                    </a:lnTo>
                    <a:lnTo>
                      <a:pt x="14" y="1483"/>
                    </a:lnTo>
                    <a:lnTo>
                      <a:pt x="9" y="1525"/>
                    </a:lnTo>
                    <a:lnTo>
                      <a:pt x="6" y="1568"/>
                    </a:lnTo>
                    <a:lnTo>
                      <a:pt x="2" y="1612"/>
                    </a:lnTo>
                    <a:lnTo>
                      <a:pt x="1" y="1655"/>
                    </a:lnTo>
                    <a:lnTo>
                      <a:pt x="0" y="1699"/>
                    </a:lnTo>
                    <a:lnTo>
                      <a:pt x="0" y="1699"/>
                    </a:lnTo>
                    <a:lnTo>
                      <a:pt x="1" y="1743"/>
                    </a:lnTo>
                    <a:lnTo>
                      <a:pt x="2" y="1786"/>
                    </a:lnTo>
                    <a:lnTo>
                      <a:pt x="6" y="1829"/>
                    </a:lnTo>
                    <a:lnTo>
                      <a:pt x="9" y="1872"/>
                    </a:lnTo>
                    <a:lnTo>
                      <a:pt x="14" y="1915"/>
                    </a:lnTo>
                    <a:lnTo>
                      <a:pt x="20" y="1957"/>
                    </a:lnTo>
                    <a:lnTo>
                      <a:pt x="27" y="1999"/>
                    </a:lnTo>
                    <a:lnTo>
                      <a:pt x="35" y="2041"/>
                    </a:lnTo>
                    <a:lnTo>
                      <a:pt x="44" y="2083"/>
                    </a:lnTo>
                    <a:lnTo>
                      <a:pt x="54" y="2124"/>
                    </a:lnTo>
                    <a:lnTo>
                      <a:pt x="65" y="2163"/>
                    </a:lnTo>
                    <a:lnTo>
                      <a:pt x="77" y="2204"/>
                    </a:lnTo>
                    <a:lnTo>
                      <a:pt x="89" y="2244"/>
                    </a:lnTo>
                    <a:lnTo>
                      <a:pt x="103" y="2284"/>
                    </a:lnTo>
                    <a:lnTo>
                      <a:pt x="118" y="2322"/>
                    </a:lnTo>
                    <a:lnTo>
                      <a:pt x="134" y="2361"/>
                    </a:lnTo>
                    <a:lnTo>
                      <a:pt x="151" y="2398"/>
                    </a:lnTo>
                    <a:lnTo>
                      <a:pt x="168" y="2435"/>
                    </a:lnTo>
                    <a:lnTo>
                      <a:pt x="187" y="2473"/>
                    </a:lnTo>
                    <a:lnTo>
                      <a:pt x="205" y="2509"/>
                    </a:lnTo>
                    <a:lnTo>
                      <a:pt x="225" y="2544"/>
                    </a:lnTo>
                    <a:lnTo>
                      <a:pt x="247" y="2580"/>
                    </a:lnTo>
                    <a:lnTo>
                      <a:pt x="268" y="2614"/>
                    </a:lnTo>
                    <a:lnTo>
                      <a:pt x="291" y="2648"/>
                    </a:lnTo>
                    <a:lnTo>
                      <a:pt x="314" y="2682"/>
                    </a:lnTo>
                    <a:lnTo>
                      <a:pt x="338" y="2715"/>
                    </a:lnTo>
                    <a:lnTo>
                      <a:pt x="362" y="2748"/>
                    </a:lnTo>
                    <a:lnTo>
                      <a:pt x="389" y="2780"/>
                    </a:lnTo>
                    <a:lnTo>
                      <a:pt x="415" y="2810"/>
                    </a:lnTo>
                    <a:lnTo>
                      <a:pt x="442" y="2841"/>
                    </a:lnTo>
                    <a:lnTo>
                      <a:pt x="470" y="2872"/>
                    </a:lnTo>
                    <a:lnTo>
                      <a:pt x="498" y="2900"/>
                    </a:lnTo>
                    <a:lnTo>
                      <a:pt x="528" y="2929"/>
                    </a:lnTo>
                    <a:lnTo>
                      <a:pt x="557" y="2956"/>
                    </a:lnTo>
                    <a:lnTo>
                      <a:pt x="588" y="2984"/>
                    </a:lnTo>
                    <a:lnTo>
                      <a:pt x="618" y="3010"/>
                    </a:lnTo>
                    <a:lnTo>
                      <a:pt x="650" y="3036"/>
                    </a:lnTo>
                    <a:lnTo>
                      <a:pt x="683" y="3061"/>
                    </a:lnTo>
                    <a:lnTo>
                      <a:pt x="716" y="3084"/>
                    </a:lnTo>
                    <a:lnTo>
                      <a:pt x="750" y="3108"/>
                    </a:lnTo>
                    <a:lnTo>
                      <a:pt x="784" y="3130"/>
                    </a:lnTo>
                    <a:lnTo>
                      <a:pt x="819" y="3152"/>
                    </a:lnTo>
                    <a:lnTo>
                      <a:pt x="854" y="3173"/>
                    </a:lnTo>
                    <a:lnTo>
                      <a:pt x="889" y="3193"/>
                    </a:lnTo>
                    <a:lnTo>
                      <a:pt x="927" y="3212"/>
                    </a:lnTo>
                    <a:lnTo>
                      <a:pt x="963" y="3231"/>
                    </a:lnTo>
                    <a:lnTo>
                      <a:pt x="1000" y="3248"/>
                    </a:lnTo>
                    <a:lnTo>
                      <a:pt x="1039" y="3265"/>
                    </a:lnTo>
                    <a:lnTo>
                      <a:pt x="1076" y="3280"/>
                    </a:lnTo>
                    <a:lnTo>
                      <a:pt x="1116" y="3295"/>
                    </a:lnTo>
                    <a:lnTo>
                      <a:pt x="1154" y="3309"/>
                    </a:lnTo>
                    <a:lnTo>
                      <a:pt x="1194" y="3321"/>
                    </a:lnTo>
                    <a:lnTo>
                      <a:pt x="1235" y="3334"/>
                    </a:lnTo>
                    <a:lnTo>
                      <a:pt x="1275" y="3345"/>
                    </a:lnTo>
                    <a:lnTo>
                      <a:pt x="1316" y="3354"/>
                    </a:lnTo>
                    <a:lnTo>
                      <a:pt x="1357" y="3363"/>
                    </a:lnTo>
                    <a:lnTo>
                      <a:pt x="1399" y="3371"/>
                    </a:lnTo>
                    <a:lnTo>
                      <a:pt x="1441" y="3379"/>
                    </a:lnTo>
                    <a:lnTo>
                      <a:pt x="1483" y="3385"/>
                    </a:lnTo>
                    <a:lnTo>
                      <a:pt x="1526" y="3389"/>
                    </a:lnTo>
                    <a:lnTo>
                      <a:pt x="1569" y="3393"/>
                    </a:lnTo>
                    <a:lnTo>
                      <a:pt x="1612" y="3396"/>
                    </a:lnTo>
                    <a:lnTo>
                      <a:pt x="1656" y="3397"/>
                    </a:lnTo>
                    <a:lnTo>
                      <a:pt x="1699" y="3398"/>
                    </a:lnTo>
                    <a:lnTo>
                      <a:pt x="1699" y="3398"/>
                    </a:lnTo>
                    <a:lnTo>
                      <a:pt x="1743" y="3397"/>
                    </a:lnTo>
                    <a:lnTo>
                      <a:pt x="1788" y="3396"/>
                    </a:lnTo>
                    <a:lnTo>
                      <a:pt x="1831" y="3393"/>
                    </a:lnTo>
                    <a:lnTo>
                      <a:pt x="1874" y="3389"/>
                    </a:lnTo>
                    <a:lnTo>
                      <a:pt x="1916" y="3385"/>
                    </a:lnTo>
                    <a:lnTo>
                      <a:pt x="1959" y="3379"/>
                    </a:lnTo>
                    <a:lnTo>
                      <a:pt x="2000" y="3371"/>
                    </a:lnTo>
                    <a:lnTo>
                      <a:pt x="2042" y="3363"/>
                    </a:lnTo>
                    <a:lnTo>
                      <a:pt x="2083" y="3354"/>
                    </a:lnTo>
                    <a:lnTo>
                      <a:pt x="2124" y="3345"/>
                    </a:lnTo>
                    <a:lnTo>
                      <a:pt x="2165" y="3334"/>
                    </a:lnTo>
                    <a:lnTo>
                      <a:pt x="2204" y="3321"/>
                    </a:lnTo>
                    <a:lnTo>
                      <a:pt x="2245" y="3309"/>
                    </a:lnTo>
                    <a:lnTo>
                      <a:pt x="2284" y="3295"/>
                    </a:lnTo>
                    <a:lnTo>
                      <a:pt x="2322" y="3280"/>
                    </a:lnTo>
                    <a:lnTo>
                      <a:pt x="2361" y="3265"/>
                    </a:lnTo>
                    <a:lnTo>
                      <a:pt x="2399" y="3248"/>
                    </a:lnTo>
                    <a:lnTo>
                      <a:pt x="2437" y="3231"/>
                    </a:lnTo>
                    <a:lnTo>
                      <a:pt x="2473" y="3212"/>
                    </a:lnTo>
                    <a:lnTo>
                      <a:pt x="2509" y="3193"/>
                    </a:lnTo>
                    <a:lnTo>
                      <a:pt x="2545" y="3173"/>
                    </a:lnTo>
                    <a:lnTo>
                      <a:pt x="2580" y="3152"/>
                    </a:lnTo>
                    <a:lnTo>
                      <a:pt x="2616" y="3130"/>
                    </a:lnTo>
                    <a:lnTo>
                      <a:pt x="2650" y="3108"/>
                    </a:lnTo>
                    <a:lnTo>
                      <a:pt x="2684" y="3084"/>
                    </a:lnTo>
                    <a:lnTo>
                      <a:pt x="2716" y="3061"/>
                    </a:lnTo>
                    <a:lnTo>
                      <a:pt x="2749" y="3036"/>
                    </a:lnTo>
                    <a:lnTo>
                      <a:pt x="2781" y="3010"/>
                    </a:lnTo>
                    <a:lnTo>
                      <a:pt x="2812" y="2984"/>
                    </a:lnTo>
                    <a:lnTo>
                      <a:pt x="2842" y="2956"/>
                    </a:lnTo>
                    <a:lnTo>
                      <a:pt x="2872" y="2929"/>
                    </a:lnTo>
                    <a:lnTo>
                      <a:pt x="2901" y="2900"/>
                    </a:lnTo>
                    <a:lnTo>
                      <a:pt x="2929" y="2872"/>
                    </a:lnTo>
                    <a:lnTo>
                      <a:pt x="2958" y="2841"/>
                    </a:lnTo>
                    <a:lnTo>
                      <a:pt x="2985" y="2810"/>
                    </a:lnTo>
                    <a:lnTo>
                      <a:pt x="3011" y="2780"/>
                    </a:lnTo>
                    <a:lnTo>
                      <a:pt x="3036" y="2748"/>
                    </a:lnTo>
                    <a:lnTo>
                      <a:pt x="3061" y="2715"/>
                    </a:lnTo>
                    <a:lnTo>
                      <a:pt x="3086" y="2682"/>
                    </a:lnTo>
                    <a:lnTo>
                      <a:pt x="3108" y="2648"/>
                    </a:lnTo>
                    <a:lnTo>
                      <a:pt x="3131" y="2614"/>
                    </a:lnTo>
                    <a:lnTo>
                      <a:pt x="3153" y="2580"/>
                    </a:lnTo>
                    <a:lnTo>
                      <a:pt x="3174" y="2544"/>
                    </a:lnTo>
                    <a:lnTo>
                      <a:pt x="3193" y="2509"/>
                    </a:lnTo>
                    <a:lnTo>
                      <a:pt x="3213" y="2473"/>
                    </a:lnTo>
                    <a:lnTo>
                      <a:pt x="3232" y="2435"/>
                    </a:lnTo>
                    <a:lnTo>
                      <a:pt x="3249" y="2398"/>
                    </a:lnTo>
                    <a:lnTo>
                      <a:pt x="3266" y="2361"/>
                    </a:lnTo>
                    <a:lnTo>
                      <a:pt x="3281" y="2322"/>
                    </a:lnTo>
                    <a:lnTo>
                      <a:pt x="3295" y="2284"/>
                    </a:lnTo>
                    <a:lnTo>
                      <a:pt x="3310" y="2244"/>
                    </a:lnTo>
                    <a:lnTo>
                      <a:pt x="3322" y="2204"/>
                    </a:lnTo>
                    <a:lnTo>
                      <a:pt x="3335" y="2163"/>
                    </a:lnTo>
                    <a:lnTo>
                      <a:pt x="3345" y="2124"/>
                    </a:lnTo>
                    <a:lnTo>
                      <a:pt x="3355" y="2083"/>
                    </a:lnTo>
                    <a:lnTo>
                      <a:pt x="3364" y="2041"/>
                    </a:lnTo>
                    <a:lnTo>
                      <a:pt x="3372" y="1999"/>
                    </a:lnTo>
                    <a:lnTo>
                      <a:pt x="3379" y="1957"/>
                    </a:lnTo>
                    <a:lnTo>
                      <a:pt x="3385" y="1915"/>
                    </a:lnTo>
                    <a:lnTo>
                      <a:pt x="3390" y="1872"/>
                    </a:lnTo>
                    <a:lnTo>
                      <a:pt x="3394" y="1829"/>
                    </a:lnTo>
                    <a:lnTo>
                      <a:pt x="3396" y="1786"/>
                    </a:lnTo>
                    <a:lnTo>
                      <a:pt x="3398" y="1743"/>
                    </a:lnTo>
                    <a:lnTo>
                      <a:pt x="3398" y="1699"/>
                    </a:lnTo>
                    <a:lnTo>
                      <a:pt x="3398" y="1699"/>
                    </a:lnTo>
                    <a:lnTo>
                      <a:pt x="3398" y="1655"/>
                    </a:lnTo>
                    <a:lnTo>
                      <a:pt x="3396" y="1612"/>
                    </a:lnTo>
                    <a:lnTo>
                      <a:pt x="3394" y="1568"/>
                    </a:lnTo>
                    <a:lnTo>
                      <a:pt x="3390" y="1525"/>
                    </a:lnTo>
                    <a:lnTo>
                      <a:pt x="3385" y="1483"/>
                    </a:lnTo>
                    <a:lnTo>
                      <a:pt x="3379" y="1440"/>
                    </a:lnTo>
                    <a:lnTo>
                      <a:pt x="3372" y="1398"/>
                    </a:lnTo>
                    <a:lnTo>
                      <a:pt x="3364" y="1357"/>
                    </a:lnTo>
                    <a:lnTo>
                      <a:pt x="3355" y="1315"/>
                    </a:lnTo>
                    <a:lnTo>
                      <a:pt x="3345" y="1274"/>
                    </a:lnTo>
                    <a:lnTo>
                      <a:pt x="3335" y="1233"/>
                    </a:lnTo>
                    <a:lnTo>
                      <a:pt x="3322" y="1194"/>
                    </a:lnTo>
                    <a:lnTo>
                      <a:pt x="3310" y="1154"/>
                    </a:lnTo>
                    <a:lnTo>
                      <a:pt x="3295" y="1114"/>
                    </a:lnTo>
                    <a:lnTo>
                      <a:pt x="3281" y="1076"/>
                    </a:lnTo>
                    <a:lnTo>
                      <a:pt x="3266" y="1037"/>
                    </a:lnTo>
                    <a:lnTo>
                      <a:pt x="3249" y="1000"/>
                    </a:lnTo>
                    <a:lnTo>
                      <a:pt x="3232" y="962"/>
                    </a:lnTo>
                    <a:lnTo>
                      <a:pt x="3213" y="925"/>
                    </a:lnTo>
                    <a:lnTo>
                      <a:pt x="3193" y="889"/>
                    </a:lnTo>
                    <a:lnTo>
                      <a:pt x="3174" y="853"/>
                    </a:lnTo>
                    <a:lnTo>
                      <a:pt x="3153" y="818"/>
                    </a:lnTo>
                    <a:lnTo>
                      <a:pt x="3131" y="783"/>
                    </a:lnTo>
                    <a:lnTo>
                      <a:pt x="3108" y="749"/>
                    </a:lnTo>
                    <a:lnTo>
                      <a:pt x="3086" y="715"/>
                    </a:lnTo>
                    <a:lnTo>
                      <a:pt x="3061" y="682"/>
                    </a:lnTo>
                    <a:lnTo>
                      <a:pt x="3036" y="650"/>
                    </a:lnTo>
                    <a:lnTo>
                      <a:pt x="3011" y="618"/>
                    </a:lnTo>
                    <a:lnTo>
                      <a:pt x="2985" y="587"/>
                    </a:lnTo>
                    <a:lnTo>
                      <a:pt x="2958" y="556"/>
                    </a:lnTo>
                    <a:lnTo>
                      <a:pt x="2929" y="527"/>
                    </a:lnTo>
                    <a:lnTo>
                      <a:pt x="2901" y="497"/>
                    </a:lnTo>
                    <a:lnTo>
                      <a:pt x="2872" y="469"/>
                    </a:lnTo>
                    <a:lnTo>
                      <a:pt x="2842" y="440"/>
                    </a:lnTo>
                    <a:lnTo>
                      <a:pt x="2812" y="414"/>
                    </a:lnTo>
                    <a:lnTo>
                      <a:pt x="2781" y="387"/>
                    </a:lnTo>
                    <a:lnTo>
                      <a:pt x="2749" y="362"/>
                    </a:lnTo>
                    <a:lnTo>
                      <a:pt x="2716" y="337"/>
                    </a:lnTo>
                    <a:lnTo>
                      <a:pt x="2684" y="314"/>
                    </a:lnTo>
                    <a:lnTo>
                      <a:pt x="2650" y="290"/>
                    </a:lnTo>
                    <a:lnTo>
                      <a:pt x="2616" y="267"/>
                    </a:lnTo>
                    <a:lnTo>
                      <a:pt x="2580" y="246"/>
                    </a:lnTo>
                    <a:lnTo>
                      <a:pt x="2545" y="225"/>
                    </a:lnTo>
                    <a:lnTo>
                      <a:pt x="2509" y="205"/>
                    </a:lnTo>
                    <a:lnTo>
                      <a:pt x="2473" y="186"/>
                    </a:lnTo>
                    <a:lnTo>
                      <a:pt x="2437" y="167"/>
                    </a:lnTo>
                    <a:lnTo>
                      <a:pt x="2399" y="149"/>
                    </a:lnTo>
                    <a:lnTo>
                      <a:pt x="2361" y="133"/>
                    </a:lnTo>
                    <a:lnTo>
                      <a:pt x="2322" y="118"/>
                    </a:lnTo>
                    <a:lnTo>
                      <a:pt x="2284" y="103"/>
                    </a:lnTo>
                    <a:lnTo>
                      <a:pt x="2245" y="89"/>
                    </a:lnTo>
                    <a:lnTo>
                      <a:pt x="2204" y="76"/>
                    </a:lnTo>
                    <a:lnTo>
                      <a:pt x="2165" y="64"/>
                    </a:lnTo>
                    <a:lnTo>
                      <a:pt x="2124" y="53"/>
                    </a:lnTo>
                    <a:lnTo>
                      <a:pt x="2083" y="43"/>
                    </a:lnTo>
                    <a:lnTo>
                      <a:pt x="2042" y="34"/>
                    </a:lnTo>
                    <a:lnTo>
                      <a:pt x="2000" y="26"/>
                    </a:lnTo>
                    <a:lnTo>
                      <a:pt x="1959" y="19"/>
                    </a:lnTo>
                    <a:lnTo>
                      <a:pt x="1916" y="13"/>
                    </a:lnTo>
                    <a:lnTo>
                      <a:pt x="1874" y="9"/>
                    </a:lnTo>
                    <a:lnTo>
                      <a:pt x="1831" y="4"/>
                    </a:lnTo>
                    <a:lnTo>
                      <a:pt x="1788" y="2"/>
                    </a:lnTo>
                    <a:lnTo>
                      <a:pt x="1743" y="0"/>
                    </a:lnTo>
                    <a:lnTo>
                      <a:pt x="1699" y="0"/>
                    </a:lnTo>
                    <a:lnTo>
                      <a:pt x="1699" y="0"/>
                    </a:lnTo>
                    <a:close/>
                    <a:moveTo>
                      <a:pt x="637" y="2365"/>
                    </a:moveTo>
                    <a:lnTo>
                      <a:pt x="637" y="2365"/>
                    </a:lnTo>
                    <a:lnTo>
                      <a:pt x="626" y="2364"/>
                    </a:lnTo>
                    <a:lnTo>
                      <a:pt x="89" y="2241"/>
                    </a:lnTo>
                    <a:lnTo>
                      <a:pt x="89" y="2241"/>
                    </a:lnTo>
                    <a:lnTo>
                      <a:pt x="71" y="2186"/>
                    </a:lnTo>
                    <a:lnTo>
                      <a:pt x="55" y="2131"/>
                    </a:lnTo>
                    <a:lnTo>
                      <a:pt x="600" y="2256"/>
                    </a:lnTo>
                    <a:lnTo>
                      <a:pt x="813" y="1331"/>
                    </a:lnTo>
                    <a:lnTo>
                      <a:pt x="87" y="1163"/>
                    </a:lnTo>
                    <a:lnTo>
                      <a:pt x="87" y="1163"/>
                    </a:lnTo>
                    <a:lnTo>
                      <a:pt x="104" y="1116"/>
                    </a:lnTo>
                    <a:lnTo>
                      <a:pt x="121" y="1069"/>
                    </a:lnTo>
                    <a:lnTo>
                      <a:pt x="884" y="1245"/>
                    </a:lnTo>
                    <a:lnTo>
                      <a:pt x="884" y="1245"/>
                    </a:lnTo>
                    <a:lnTo>
                      <a:pt x="894" y="1248"/>
                    </a:lnTo>
                    <a:lnTo>
                      <a:pt x="902" y="1253"/>
                    </a:lnTo>
                    <a:lnTo>
                      <a:pt x="908" y="1259"/>
                    </a:lnTo>
                    <a:lnTo>
                      <a:pt x="915" y="1267"/>
                    </a:lnTo>
                    <a:lnTo>
                      <a:pt x="915" y="1267"/>
                    </a:lnTo>
                    <a:lnTo>
                      <a:pt x="919" y="1275"/>
                    </a:lnTo>
                    <a:lnTo>
                      <a:pt x="922" y="1286"/>
                    </a:lnTo>
                    <a:lnTo>
                      <a:pt x="922" y="1295"/>
                    </a:lnTo>
                    <a:lnTo>
                      <a:pt x="921" y="1305"/>
                    </a:lnTo>
                    <a:lnTo>
                      <a:pt x="685" y="2327"/>
                    </a:lnTo>
                    <a:lnTo>
                      <a:pt x="685" y="2327"/>
                    </a:lnTo>
                    <a:lnTo>
                      <a:pt x="683" y="2335"/>
                    </a:lnTo>
                    <a:lnTo>
                      <a:pt x="679" y="2342"/>
                    </a:lnTo>
                    <a:lnTo>
                      <a:pt x="674" y="2349"/>
                    </a:lnTo>
                    <a:lnTo>
                      <a:pt x="667" y="2355"/>
                    </a:lnTo>
                    <a:lnTo>
                      <a:pt x="660" y="2359"/>
                    </a:lnTo>
                    <a:lnTo>
                      <a:pt x="654" y="2363"/>
                    </a:lnTo>
                    <a:lnTo>
                      <a:pt x="646" y="2364"/>
                    </a:lnTo>
                    <a:lnTo>
                      <a:pt x="637" y="2365"/>
                    </a:lnTo>
                    <a:lnTo>
                      <a:pt x="637" y="2365"/>
                    </a:lnTo>
                    <a:close/>
                    <a:moveTo>
                      <a:pt x="2596" y="2369"/>
                    </a:moveTo>
                    <a:lnTo>
                      <a:pt x="2596" y="2369"/>
                    </a:lnTo>
                    <a:lnTo>
                      <a:pt x="2588" y="2376"/>
                    </a:lnTo>
                    <a:lnTo>
                      <a:pt x="2579" y="2382"/>
                    </a:lnTo>
                    <a:lnTo>
                      <a:pt x="2569" y="2386"/>
                    </a:lnTo>
                    <a:lnTo>
                      <a:pt x="2558" y="2387"/>
                    </a:lnTo>
                    <a:lnTo>
                      <a:pt x="2446" y="2387"/>
                    </a:lnTo>
                    <a:lnTo>
                      <a:pt x="2446" y="2387"/>
                    </a:lnTo>
                    <a:lnTo>
                      <a:pt x="2452" y="2407"/>
                    </a:lnTo>
                    <a:lnTo>
                      <a:pt x="2457" y="2430"/>
                    </a:lnTo>
                    <a:lnTo>
                      <a:pt x="2459" y="2452"/>
                    </a:lnTo>
                    <a:lnTo>
                      <a:pt x="2460" y="2477"/>
                    </a:lnTo>
                    <a:lnTo>
                      <a:pt x="2458" y="2504"/>
                    </a:lnTo>
                    <a:lnTo>
                      <a:pt x="2452" y="2532"/>
                    </a:lnTo>
                    <a:lnTo>
                      <a:pt x="2445" y="2561"/>
                    </a:lnTo>
                    <a:lnTo>
                      <a:pt x="2433" y="2593"/>
                    </a:lnTo>
                    <a:lnTo>
                      <a:pt x="2433" y="2593"/>
                    </a:lnTo>
                    <a:lnTo>
                      <a:pt x="2426" y="2606"/>
                    </a:lnTo>
                    <a:lnTo>
                      <a:pt x="2420" y="2621"/>
                    </a:lnTo>
                    <a:lnTo>
                      <a:pt x="2411" y="2634"/>
                    </a:lnTo>
                    <a:lnTo>
                      <a:pt x="2401" y="2646"/>
                    </a:lnTo>
                    <a:lnTo>
                      <a:pt x="2391" y="2657"/>
                    </a:lnTo>
                    <a:lnTo>
                      <a:pt x="2380" y="2668"/>
                    </a:lnTo>
                    <a:lnTo>
                      <a:pt x="2369" y="2677"/>
                    </a:lnTo>
                    <a:lnTo>
                      <a:pt x="2356" y="2686"/>
                    </a:lnTo>
                    <a:lnTo>
                      <a:pt x="2344" y="2694"/>
                    </a:lnTo>
                    <a:lnTo>
                      <a:pt x="2330" y="2700"/>
                    </a:lnTo>
                    <a:lnTo>
                      <a:pt x="2317" y="2706"/>
                    </a:lnTo>
                    <a:lnTo>
                      <a:pt x="2303" y="2711"/>
                    </a:lnTo>
                    <a:lnTo>
                      <a:pt x="2288" y="2714"/>
                    </a:lnTo>
                    <a:lnTo>
                      <a:pt x="2273" y="2717"/>
                    </a:lnTo>
                    <a:lnTo>
                      <a:pt x="2259" y="2719"/>
                    </a:lnTo>
                    <a:lnTo>
                      <a:pt x="2244" y="2720"/>
                    </a:lnTo>
                    <a:lnTo>
                      <a:pt x="2244" y="2720"/>
                    </a:lnTo>
                    <a:lnTo>
                      <a:pt x="2224" y="2719"/>
                    </a:lnTo>
                    <a:lnTo>
                      <a:pt x="2204" y="2715"/>
                    </a:lnTo>
                    <a:lnTo>
                      <a:pt x="2185" y="2711"/>
                    </a:lnTo>
                    <a:lnTo>
                      <a:pt x="2166" y="2704"/>
                    </a:lnTo>
                    <a:lnTo>
                      <a:pt x="2166" y="2704"/>
                    </a:lnTo>
                    <a:lnTo>
                      <a:pt x="2155" y="2699"/>
                    </a:lnTo>
                    <a:lnTo>
                      <a:pt x="2144" y="2694"/>
                    </a:lnTo>
                    <a:lnTo>
                      <a:pt x="2134" y="2687"/>
                    </a:lnTo>
                    <a:lnTo>
                      <a:pt x="2124" y="2680"/>
                    </a:lnTo>
                    <a:lnTo>
                      <a:pt x="2115" y="2673"/>
                    </a:lnTo>
                    <a:lnTo>
                      <a:pt x="2106" y="2665"/>
                    </a:lnTo>
                    <a:lnTo>
                      <a:pt x="2097" y="2657"/>
                    </a:lnTo>
                    <a:lnTo>
                      <a:pt x="2089" y="2648"/>
                    </a:lnTo>
                    <a:lnTo>
                      <a:pt x="2089" y="2648"/>
                    </a:lnTo>
                    <a:lnTo>
                      <a:pt x="2074" y="2664"/>
                    </a:lnTo>
                    <a:lnTo>
                      <a:pt x="2057" y="2678"/>
                    </a:lnTo>
                    <a:lnTo>
                      <a:pt x="2040" y="2690"/>
                    </a:lnTo>
                    <a:lnTo>
                      <a:pt x="2021" y="2700"/>
                    </a:lnTo>
                    <a:lnTo>
                      <a:pt x="2000" y="2708"/>
                    </a:lnTo>
                    <a:lnTo>
                      <a:pt x="1979" y="2714"/>
                    </a:lnTo>
                    <a:lnTo>
                      <a:pt x="1956" y="2719"/>
                    </a:lnTo>
                    <a:lnTo>
                      <a:pt x="1934" y="2720"/>
                    </a:lnTo>
                    <a:lnTo>
                      <a:pt x="1934" y="2720"/>
                    </a:lnTo>
                    <a:lnTo>
                      <a:pt x="1911" y="2719"/>
                    </a:lnTo>
                    <a:lnTo>
                      <a:pt x="1888" y="2714"/>
                    </a:lnTo>
                    <a:lnTo>
                      <a:pt x="1867" y="2708"/>
                    </a:lnTo>
                    <a:lnTo>
                      <a:pt x="1846" y="2700"/>
                    </a:lnTo>
                    <a:lnTo>
                      <a:pt x="1827" y="2690"/>
                    </a:lnTo>
                    <a:lnTo>
                      <a:pt x="1809" y="2678"/>
                    </a:lnTo>
                    <a:lnTo>
                      <a:pt x="1793" y="2664"/>
                    </a:lnTo>
                    <a:lnTo>
                      <a:pt x="1778" y="2648"/>
                    </a:lnTo>
                    <a:lnTo>
                      <a:pt x="1778" y="2648"/>
                    </a:lnTo>
                    <a:lnTo>
                      <a:pt x="1764" y="2664"/>
                    </a:lnTo>
                    <a:lnTo>
                      <a:pt x="1747" y="2678"/>
                    </a:lnTo>
                    <a:lnTo>
                      <a:pt x="1729" y="2690"/>
                    </a:lnTo>
                    <a:lnTo>
                      <a:pt x="1709" y="2700"/>
                    </a:lnTo>
                    <a:lnTo>
                      <a:pt x="1690" y="2708"/>
                    </a:lnTo>
                    <a:lnTo>
                      <a:pt x="1669" y="2714"/>
                    </a:lnTo>
                    <a:lnTo>
                      <a:pt x="1646" y="2719"/>
                    </a:lnTo>
                    <a:lnTo>
                      <a:pt x="1623" y="2720"/>
                    </a:lnTo>
                    <a:lnTo>
                      <a:pt x="1623" y="2720"/>
                    </a:lnTo>
                    <a:lnTo>
                      <a:pt x="1601" y="2719"/>
                    </a:lnTo>
                    <a:lnTo>
                      <a:pt x="1578" y="2714"/>
                    </a:lnTo>
                    <a:lnTo>
                      <a:pt x="1556" y="2708"/>
                    </a:lnTo>
                    <a:lnTo>
                      <a:pt x="1536" y="2700"/>
                    </a:lnTo>
                    <a:lnTo>
                      <a:pt x="1517" y="2690"/>
                    </a:lnTo>
                    <a:lnTo>
                      <a:pt x="1499" y="2678"/>
                    </a:lnTo>
                    <a:lnTo>
                      <a:pt x="1483" y="2664"/>
                    </a:lnTo>
                    <a:lnTo>
                      <a:pt x="1468" y="2648"/>
                    </a:lnTo>
                    <a:lnTo>
                      <a:pt x="1468" y="2648"/>
                    </a:lnTo>
                    <a:lnTo>
                      <a:pt x="1453" y="2664"/>
                    </a:lnTo>
                    <a:lnTo>
                      <a:pt x="1436" y="2678"/>
                    </a:lnTo>
                    <a:lnTo>
                      <a:pt x="1418" y="2690"/>
                    </a:lnTo>
                    <a:lnTo>
                      <a:pt x="1399" y="2700"/>
                    </a:lnTo>
                    <a:lnTo>
                      <a:pt x="1379" y="2708"/>
                    </a:lnTo>
                    <a:lnTo>
                      <a:pt x="1358" y="2714"/>
                    </a:lnTo>
                    <a:lnTo>
                      <a:pt x="1336" y="2719"/>
                    </a:lnTo>
                    <a:lnTo>
                      <a:pt x="1313" y="2720"/>
                    </a:lnTo>
                    <a:lnTo>
                      <a:pt x="1313" y="2720"/>
                    </a:lnTo>
                    <a:lnTo>
                      <a:pt x="1287" y="2719"/>
                    </a:lnTo>
                    <a:lnTo>
                      <a:pt x="1262" y="2715"/>
                    </a:lnTo>
                    <a:lnTo>
                      <a:pt x="1239" y="2710"/>
                    </a:lnTo>
                    <a:lnTo>
                      <a:pt x="1219" y="2702"/>
                    </a:lnTo>
                    <a:lnTo>
                      <a:pt x="1201" y="2693"/>
                    </a:lnTo>
                    <a:lnTo>
                      <a:pt x="1183" y="2682"/>
                    </a:lnTo>
                    <a:lnTo>
                      <a:pt x="1168" y="2670"/>
                    </a:lnTo>
                    <a:lnTo>
                      <a:pt x="1153" y="2657"/>
                    </a:lnTo>
                    <a:lnTo>
                      <a:pt x="1141" y="2644"/>
                    </a:lnTo>
                    <a:lnTo>
                      <a:pt x="1129" y="2629"/>
                    </a:lnTo>
                    <a:lnTo>
                      <a:pt x="1120" y="2614"/>
                    </a:lnTo>
                    <a:lnTo>
                      <a:pt x="1111" y="2600"/>
                    </a:lnTo>
                    <a:lnTo>
                      <a:pt x="1104" y="2584"/>
                    </a:lnTo>
                    <a:lnTo>
                      <a:pt x="1099" y="2569"/>
                    </a:lnTo>
                    <a:lnTo>
                      <a:pt x="1093" y="2554"/>
                    </a:lnTo>
                    <a:lnTo>
                      <a:pt x="1090" y="2541"/>
                    </a:lnTo>
                    <a:lnTo>
                      <a:pt x="861" y="2407"/>
                    </a:lnTo>
                    <a:lnTo>
                      <a:pt x="861" y="2407"/>
                    </a:lnTo>
                    <a:lnTo>
                      <a:pt x="855" y="2403"/>
                    </a:lnTo>
                    <a:lnTo>
                      <a:pt x="850" y="2397"/>
                    </a:lnTo>
                    <a:lnTo>
                      <a:pt x="845" y="2391"/>
                    </a:lnTo>
                    <a:lnTo>
                      <a:pt x="840" y="2384"/>
                    </a:lnTo>
                    <a:lnTo>
                      <a:pt x="838" y="2376"/>
                    </a:lnTo>
                    <a:lnTo>
                      <a:pt x="837" y="2370"/>
                    </a:lnTo>
                    <a:lnTo>
                      <a:pt x="837" y="2362"/>
                    </a:lnTo>
                    <a:lnTo>
                      <a:pt x="838" y="2354"/>
                    </a:lnTo>
                    <a:lnTo>
                      <a:pt x="1064" y="1353"/>
                    </a:lnTo>
                    <a:lnTo>
                      <a:pt x="1064" y="1353"/>
                    </a:lnTo>
                    <a:lnTo>
                      <a:pt x="1067" y="1346"/>
                    </a:lnTo>
                    <a:lnTo>
                      <a:pt x="1070" y="1339"/>
                    </a:lnTo>
                    <a:lnTo>
                      <a:pt x="1075" y="1332"/>
                    </a:lnTo>
                    <a:lnTo>
                      <a:pt x="1082" y="1326"/>
                    </a:lnTo>
                    <a:lnTo>
                      <a:pt x="1089" y="1322"/>
                    </a:lnTo>
                    <a:lnTo>
                      <a:pt x="1095" y="1318"/>
                    </a:lnTo>
                    <a:lnTo>
                      <a:pt x="1103" y="1316"/>
                    </a:lnTo>
                    <a:lnTo>
                      <a:pt x="1112" y="1315"/>
                    </a:lnTo>
                    <a:lnTo>
                      <a:pt x="1324" y="1315"/>
                    </a:lnTo>
                    <a:lnTo>
                      <a:pt x="1324" y="1315"/>
                    </a:lnTo>
                    <a:lnTo>
                      <a:pt x="1332" y="1316"/>
                    </a:lnTo>
                    <a:lnTo>
                      <a:pt x="1339" y="1317"/>
                    </a:lnTo>
                    <a:lnTo>
                      <a:pt x="1347" y="1321"/>
                    </a:lnTo>
                    <a:lnTo>
                      <a:pt x="1353" y="1324"/>
                    </a:lnTo>
                    <a:lnTo>
                      <a:pt x="1353" y="1324"/>
                    </a:lnTo>
                    <a:lnTo>
                      <a:pt x="1363" y="1332"/>
                    </a:lnTo>
                    <a:lnTo>
                      <a:pt x="1389" y="1352"/>
                    </a:lnTo>
                    <a:lnTo>
                      <a:pt x="1427" y="1385"/>
                    </a:lnTo>
                    <a:lnTo>
                      <a:pt x="1478" y="1431"/>
                    </a:lnTo>
                    <a:lnTo>
                      <a:pt x="1756" y="1318"/>
                    </a:lnTo>
                    <a:lnTo>
                      <a:pt x="1756" y="1318"/>
                    </a:lnTo>
                    <a:lnTo>
                      <a:pt x="1765" y="1316"/>
                    </a:lnTo>
                    <a:lnTo>
                      <a:pt x="1774" y="1315"/>
                    </a:lnTo>
                    <a:lnTo>
                      <a:pt x="2345" y="1315"/>
                    </a:lnTo>
                    <a:lnTo>
                      <a:pt x="2345" y="1315"/>
                    </a:lnTo>
                    <a:lnTo>
                      <a:pt x="2354" y="1316"/>
                    </a:lnTo>
                    <a:lnTo>
                      <a:pt x="2362" y="1318"/>
                    </a:lnTo>
                    <a:lnTo>
                      <a:pt x="2370" y="1322"/>
                    </a:lnTo>
                    <a:lnTo>
                      <a:pt x="2377" y="1326"/>
                    </a:lnTo>
                    <a:lnTo>
                      <a:pt x="2382" y="1332"/>
                    </a:lnTo>
                    <a:lnTo>
                      <a:pt x="2387" y="1339"/>
                    </a:lnTo>
                    <a:lnTo>
                      <a:pt x="2391" y="1346"/>
                    </a:lnTo>
                    <a:lnTo>
                      <a:pt x="2394" y="1355"/>
                    </a:lnTo>
                    <a:lnTo>
                      <a:pt x="2607" y="2327"/>
                    </a:lnTo>
                    <a:lnTo>
                      <a:pt x="2607" y="2327"/>
                    </a:lnTo>
                    <a:lnTo>
                      <a:pt x="2608" y="2338"/>
                    </a:lnTo>
                    <a:lnTo>
                      <a:pt x="2607" y="2348"/>
                    </a:lnTo>
                    <a:lnTo>
                      <a:pt x="2602" y="2359"/>
                    </a:lnTo>
                    <a:lnTo>
                      <a:pt x="2596" y="2369"/>
                    </a:lnTo>
                    <a:lnTo>
                      <a:pt x="2596" y="2369"/>
                    </a:lnTo>
                    <a:close/>
                    <a:moveTo>
                      <a:pt x="2829" y="2389"/>
                    </a:moveTo>
                    <a:lnTo>
                      <a:pt x="2829" y="2389"/>
                    </a:lnTo>
                    <a:lnTo>
                      <a:pt x="2817" y="2390"/>
                    </a:lnTo>
                    <a:lnTo>
                      <a:pt x="2817" y="2390"/>
                    </a:lnTo>
                    <a:lnTo>
                      <a:pt x="2809" y="2389"/>
                    </a:lnTo>
                    <a:lnTo>
                      <a:pt x="2801" y="2387"/>
                    </a:lnTo>
                    <a:lnTo>
                      <a:pt x="2795" y="2383"/>
                    </a:lnTo>
                    <a:lnTo>
                      <a:pt x="2787" y="2379"/>
                    </a:lnTo>
                    <a:lnTo>
                      <a:pt x="2781" y="2374"/>
                    </a:lnTo>
                    <a:lnTo>
                      <a:pt x="2776" y="2367"/>
                    </a:lnTo>
                    <a:lnTo>
                      <a:pt x="2772" y="2359"/>
                    </a:lnTo>
                    <a:lnTo>
                      <a:pt x="2770" y="2352"/>
                    </a:lnTo>
                    <a:lnTo>
                      <a:pt x="2534" y="1329"/>
                    </a:lnTo>
                    <a:lnTo>
                      <a:pt x="2534" y="1329"/>
                    </a:lnTo>
                    <a:lnTo>
                      <a:pt x="2533" y="1319"/>
                    </a:lnTo>
                    <a:lnTo>
                      <a:pt x="2533" y="1309"/>
                    </a:lnTo>
                    <a:lnTo>
                      <a:pt x="2536" y="1300"/>
                    </a:lnTo>
                    <a:lnTo>
                      <a:pt x="2540" y="1291"/>
                    </a:lnTo>
                    <a:lnTo>
                      <a:pt x="2540" y="1291"/>
                    </a:lnTo>
                    <a:lnTo>
                      <a:pt x="2546" y="1284"/>
                    </a:lnTo>
                    <a:lnTo>
                      <a:pt x="2553" y="1278"/>
                    </a:lnTo>
                    <a:lnTo>
                      <a:pt x="2561" y="1273"/>
                    </a:lnTo>
                    <a:lnTo>
                      <a:pt x="2571" y="1270"/>
                    </a:lnTo>
                    <a:lnTo>
                      <a:pt x="3292" y="1103"/>
                    </a:lnTo>
                    <a:lnTo>
                      <a:pt x="3292" y="1103"/>
                    </a:lnTo>
                    <a:lnTo>
                      <a:pt x="3308" y="1151"/>
                    </a:lnTo>
                    <a:lnTo>
                      <a:pt x="3324" y="1198"/>
                    </a:lnTo>
                    <a:lnTo>
                      <a:pt x="2642" y="1355"/>
                    </a:lnTo>
                    <a:lnTo>
                      <a:pt x="2855" y="2281"/>
                    </a:lnTo>
                    <a:lnTo>
                      <a:pt x="3332" y="2171"/>
                    </a:lnTo>
                    <a:lnTo>
                      <a:pt x="3332" y="2171"/>
                    </a:lnTo>
                    <a:lnTo>
                      <a:pt x="3315" y="2226"/>
                    </a:lnTo>
                    <a:lnTo>
                      <a:pt x="3296" y="2281"/>
                    </a:lnTo>
                    <a:lnTo>
                      <a:pt x="2829" y="23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sp>
            <p:nvSpPr>
              <p:cNvPr id="95" name="Freeform 417"/>
              <p:cNvSpPr>
                <a:spLocks/>
              </p:cNvSpPr>
              <p:nvPr/>
            </p:nvSpPr>
            <p:spPr bwMode="auto">
              <a:xfrm>
                <a:off x="3501030" y="2797175"/>
                <a:ext cx="561975" cy="477838"/>
              </a:xfrm>
              <a:custGeom>
                <a:avLst/>
                <a:gdLst>
                  <a:gd name="T0" fmla="*/ 582 w 1420"/>
                  <a:gd name="T1" fmla="*/ 473 h 1205"/>
                  <a:gd name="T2" fmla="*/ 503 w 1420"/>
                  <a:gd name="T3" fmla="*/ 500 h 1205"/>
                  <a:gd name="T4" fmla="*/ 404 w 1420"/>
                  <a:gd name="T5" fmla="*/ 492 h 1205"/>
                  <a:gd name="T6" fmla="*/ 318 w 1420"/>
                  <a:gd name="T7" fmla="*/ 441 h 1205"/>
                  <a:gd name="T8" fmla="*/ 268 w 1420"/>
                  <a:gd name="T9" fmla="*/ 369 h 1205"/>
                  <a:gd name="T10" fmla="*/ 250 w 1420"/>
                  <a:gd name="T11" fmla="*/ 256 h 1205"/>
                  <a:gd name="T12" fmla="*/ 279 w 1420"/>
                  <a:gd name="T13" fmla="*/ 168 h 1205"/>
                  <a:gd name="T14" fmla="*/ 360 w 1420"/>
                  <a:gd name="T15" fmla="*/ 87 h 1205"/>
                  <a:gd name="T16" fmla="*/ 394 w 1420"/>
                  <a:gd name="T17" fmla="*/ 21 h 1205"/>
                  <a:gd name="T18" fmla="*/ 218 w 1420"/>
                  <a:gd name="T19" fmla="*/ 1051 h 1205"/>
                  <a:gd name="T20" fmla="*/ 241 w 1420"/>
                  <a:gd name="T21" fmla="*/ 1084 h 1205"/>
                  <a:gd name="T22" fmla="*/ 250 w 1420"/>
                  <a:gd name="T23" fmla="*/ 1121 h 1205"/>
                  <a:gd name="T24" fmla="*/ 281 w 1420"/>
                  <a:gd name="T25" fmla="*/ 1172 h 1205"/>
                  <a:gd name="T26" fmla="*/ 350 w 1420"/>
                  <a:gd name="T27" fmla="*/ 1204 h 1205"/>
                  <a:gd name="T28" fmla="*/ 401 w 1420"/>
                  <a:gd name="T29" fmla="*/ 1200 h 1205"/>
                  <a:gd name="T30" fmla="*/ 445 w 1420"/>
                  <a:gd name="T31" fmla="*/ 1176 h 1205"/>
                  <a:gd name="T32" fmla="*/ 471 w 1420"/>
                  <a:gd name="T33" fmla="*/ 1134 h 1205"/>
                  <a:gd name="T34" fmla="*/ 476 w 1420"/>
                  <a:gd name="T35" fmla="*/ 1100 h 1205"/>
                  <a:gd name="T36" fmla="*/ 480 w 1420"/>
                  <a:gd name="T37" fmla="*/ 1075 h 1205"/>
                  <a:gd name="T38" fmla="*/ 516 w 1420"/>
                  <a:gd name="T39" fmla="*/ 1045 h 1205"/>
                  <a:gd name="T40" fmla="*/ 553 w 1420"/>
                  <a:gd name="T41" fmla="*/ 1053 h 1205"/>
                  <a:gd name="T42" fmla="*/ 575 w 1420"/>
                  <a:gd name="T43" fmla="*/ 1094 h 1205"/>
                  <a:gd name="T44" fmla="*/ 575 w 1420"/>
                  <a:gd name="T45" fmla="*/ 1103 h 1205"/>
                  <a:gd name="T46" fmla="*/ 590 w 1420"/>
                  <a:gd name="T47" fmla="*/ 1152 h 1205"/>
                  <a:gd name="T48" fmla="*/ 622 w 1420"/>
                  <a:gd name="T49" fmla="*/ 1188 h 1205"/>
                  <a:gd name="T50" fmla="*/ 670 w 1420"/>
                  <a:gd name="T51" fmla="*/ 1205 h 1205"/>
                  <a:gd name="T52" fmla="*/ 712 w 1420"/>
                  <a:gd name="T53" fmla="*/ 1200 h 1205"/>
                  <a:gd name="T54" fmla="*/ 755 w 1420"/>
                  <a:gd name="T55" fmla="*/ 1176 h 1205"/>
                  <a:gd name="T56" fmla="*/ 781 w 1420"/>
                  <a:gd name="T57" fmla="*/ 1134 h 1205"/>
                  <a:gd name="T58" fmla="*/ 787 w 1420"/>
                  <a:gd name="T59" fmla="*/ 1100 h 1205"/>
                  <a:gd name="T60" fmla="*/ 791 w 1420"/>
                  <a:gd name="T61" fmla="*/ 1075 h 1205"/>
                  <a:gd name="T62" fmla="*/ 826 w 1420"/>
                  <a:gd name="T63" fmla="*/ 1045 h 1205"/>
                  <a:gd name="T64" fmla="*/ 864 w 1420"/>
                  <a:gd name="T65" fmla="*/ 1053 h 1205"/>
                  <a:gd name="T66" fmla="*/ 886 w 1420"/>
                  <a:gd name="T67" fmla="*/ 1094 h 1205"/>
                  <a:gd name="T68" fmla="*/ 885 w 1420"/>
                  <a:gd name="T69" fmla="*/ 1100 h 1205"/>
                  <a:gd name="T70" fmla="*/ 891 w 1420"/>
                  <a:gd name="T71" fmla="*/ 1134 h 1205"/>
                  <a:gd name="T72" fmla="*/ 918 w 1420"/>
                  <a:gd name="T73" fmla="*/ 1176 h 1205"/>
                  <a:gd name="T74" fmla="*/ 961 w 1420"/>
                  <a:gd name="T75" fmla="*/ 1200 h 1205"/>
                  <a:gd name="T76" fmla="*/ 1002 w 1420"/>
                  <a:gd name="T77" fmla="*/ 1205 h 1205"/>
                  <a:gd name="T78" fmla="*/ 1049 w 1420"/>
                  <a:gd name="T79" fmla="*/ 1188 h 1205"/>
                  <a:gd name="T80" fmla="*/ 1083 w 1420"/>
                  <a:gd name="T81" fmla="*/ 1153 h 1205"/>
                  <a:gd name="T82" fmla="*/ 1097 w 1420"/>
                  <a:gd name="T83" fmla="*/ 1103 h 1205"/>
                  <a:gd name="T84" fmla="*/ 1113 w 1420"/>
                  <a:gd name="T85" fmla="*/ 1069 h 1205"/>
                  <a:gd name="T86" fmla="*/ 1147 w 1420"/>
                  <a:gd name="T87" fmla="*/ 1055 h 1205"/>
                  <a:gd name="T88" fmla="*/ 1181 w 1420"/>
                  <a:gd name="T89" fmla="*/ 1069 h 1205"/>
                  <a:gd name="T90" fmla="*/ 1197 w 1420"/>
                  <a:gd name="T91" fmla="*/ 1103 h 1205"/>
                  <a:gd name="T92" fmla="*/ 1225 w 1420"/>
                  <a:gd name="T93" fmla="*/ 1172 h 1205"/>
                  <a:gd name="T94" fmla="*/ 1271 w 1420"/>
                  <a:gd name="T95" fmla="*/ 1202 h 1205"/>
                  <a:gd name="T96" fmla="*/ 1324 w 1420"/>
                  <a:gd name="T97" fmla="*/ 1203 h 1205"/>
                  <a:gd name="T98" fmla="*/ 1369 w 1420"/>
                  <a:gd name="T99" fmla="*/ 1181 h 1205"/>
                  <a:gd name="T100" fmla="*/ 1399 w 1420"/>
                  <a:gd name="T101" fmla="*/ 1139 h 1205"/>
                  <a:gd name="T102" fmla="*/ 1416 w 1420"/>
                  <a:gd name="T103" fmla="*/ 1083 h 1205"/>
                  <a:gd name="T104" fmla="*/ 1415 w 1420"/>
                  <a:gd name="T105" fmla="*/ 1020 h 1205"/>
                  <a:gd name="T106" fmla="*/ 1389 w 1420"/>
                  <a:gd name="T107" fmla="*/ 967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20" h="1205">
                    <a:moveTo>
                      <a:pt x="1359" y="937"/>
                    </a:moveTo>
                    <a:lnTo>
                      <a:pt x="1359" y="937"/>
                    </a:lnTo>
                    <a:lnTo>
                      <a:pt x="1055" y="649"/>
                    </a:lnTo>
                    <a:lnTo>
                      <a:pt x="784" y="392"/>
                    </a:lnTo>
                    <a:lnTo>
                      <a:pt x="582" y="473"/>
                    </a:lnTo>
                    <a:lnTo>
                      <a:pt x="582" y="473"/>
                    </a:lnTo>
                    <a:lnTo>
                      <a:pt x="562" y="483"/>
                    </a:lnTo>
                    <a:lnTo>
                      <a:pt x="543" y="491"/>
                    </a:lnTo>
                    <a:lnTo>
                      <a:pt x="523" y="497"/>
                    </a:lnTo>
                    <a:lnTo>
                      <a:pt x="503" y="500"/>
                    </a:lnTo>
                    <a:lnTo>
                      <a:pt x="483" y="503"/>
                    </a:lnTo>
                    <a:lnTo>
                      <a:pt x="463" y="503"/>
                    </a:lnTo>
                    <a:lnTo>
                      <a:pt x="443" y="502"/>
                    </a:lnTo>
                    <a:lnTo>
                      <a:pt x="423" y="498"/>
                    </a:lnTo>
                    <a:lnTo>
                      <a:pt x="404" y="492"/>
                    </a:lnTo>
                    <a:lnTo>
                      <a:pt x="386" y="486"/>
                    </a:lnTo>
                    <a:lnTo>
                      <a:pt x="367" y="477"/>
                    </a:lnTo>
                    <a:lnTo>
                      <a:pt x="349" y="466"/>
                    </a:lnTo>
                    <a:lnTo>
                      <a:pt x="333" y="455"/>
                    </a:lnTo>
                    <a:lnTo>
                      <a:pt x="318" y="441"/>
                    </a:lnTo>
                    <a:lnTo>
                      <a:pt x="303" y="426"/>
                    </a:lnTo>
                    <a:lnTo>
                      <a:pt x="290" y="409"/>
                    </a:lnTo>
                    <a:lnTo>
                      <a:pt x="290" y="409"/>
                    </a:lnTo>
                    <a:lnTo>
                      <a:pt x="278" y="389"/>
                    </a:lnTo>
                    <a:lnTo>
                      <a:pt x="268" y="369"/>
                    </a:lnTo>
                    <a:lnTo>
                      <a:pt x="260" y="347"/>
                    </a:lnTo>
                    <a:lnTo>
                      <a:pt x="253" y="325"/>
                    </a:lnTo>
                    <a:lnTo>
                      <a:pt x="250" y="302"/>
                    </a:lnTo>
                    <a:lnTo>
                      <a:pt x="249" y="279"/>
                    </a:lnTo>
                    <a:lnTo>
                      <a:pt x="250" y="256"/>
                    </a:lnTo>
                    <a:lnTo>
                      <a:pt x="254" y="233"/>
                    </a:lnTo>
                    <a:lnTo>
                      <a:pt x="254" y="233"/>
                    </a:lnTo>
                    <a:lnTo>
                      <a:pt x="260" y="210"/>
                    </a:lnTo>
                    <a:lnTo>
                      <a:pt x="268" y="189"/>
                    </a:lnTo>
                    <a:lnTo>
                      <a:pt x="279" y="168"/>
                    </a:lnTo>
                    <a:lnTo>
                      <a:pt x="292" y="149"/>
                    </a:lnTo>
                    <a:lnTo>
                      <a:pt x="305" y="131"/>
                    </a:lnTo>
                    <a:lnTo>
                      <a:pt x="322" y="115"/>
                    </a:lnTo>
                    <a:lnTo>
                      <a:pt x="339" y="100"/>
                    </a:lnTo>
                    <a:lnTo>
                      <a:pt x="360" y="87"/>
                    </a:lnTo>
                    <a:lnTo>
                      <a:pt x="360" y="87"/>
                    </a:lnTo>
                    <a:lnTo>
                      <a:pt x="365" y="85"/>
                    </a:lnTo>
                    <a:lnTo>
                      <a:pt x="434" y="56"/>
                    </a:lnTo>
                    <a:lnTo>
                      <a:pt x="434" y="56"/>
                    </a:lnTo>
                    <a:lnTo>
                      <a:pt x="394" y="21"/>
                    </a:lnTo>
                    <a:lnTo>
                      <a:pt x="365" y="0"/>
                    </a:lnTo>
                    <a:lnTo>
                      <a:pt x="210" y="0"/>
                    </a:lnTo>
                    <a:lnTo>
                      <a:pt x="0" y="925"/>
                    </a:lnTo>
                    <a:lnTo>
                      <a:pt x="218" y="1051"/>
                    </a:lnTo>
                    <a:lnTo>
                      <a:pt x="218" y="1051"/>
                    </a:lnTo>
                    <a:lnTo>
                      <a:pt x="222" y="1054"/>
                    </a:lnTo>
                    <a:lnTo>
                      <a:pt x="227" y="1059"/>
                    </a:lnTo>
                    <a:lnTo>
                      <a:pt x="234" y="1068"/>
                    </a:lnTo>
                    <a:lnTo>
                      <a:pt x="239" y="1078"/>
                    </a:lnTo>
                    <a:lnTo>
                      <a:pt x="241" y="1084"/>
                    </a:lnTo>
                    <a:lnTo>
                      <a:pt x="242" y="1089"/>
                    </a:lnTo>
                    <a:lnTo>
                      <a:pt x="242" y="1089"/>
                    </a:lnTo>
                    <a:lnTo>
                      <a:pt x="243" y="1097"/>
                    </a:lnTo>
                    <a:lnTo>
                      <a:pt x="247" y="1112"/>
                    </a:lnTo>
                    <a:lnTo>
                      <a:pt x="250" y="1121"/>
                    </a:lnTo>
                    <a:lnTo>
                      <a:pt x="254" y="1131"/>
                    </a:lnTo>
                    <a:lnTo>
                      <a:pt x="259" y="1142"/>
                    </a:lnTo>
                    <a:lnTo>
                      <a:pt x="264" y="1152"/>
                    </a:lnTo>
                    <a:lnTo>
                      <a:pt x="272" y="1162"/>
                    </a:lnTo>
                    <a:lnTo>
                      <a:pt x="281" y="1172"/>
                    </a:lnTo>
                    <a:lnTo>
                      <a:pt x="292" y="1181"/>
                    </a:lnTo>
                    <a:lnTo>
                      <a:pt x="304" y="1189"/>
                    </a:lnTo>
                    <a:lnTo>
                      <a:pt x="318" y="1196"/>
                    </a:lnTo>
                    <a:lnTo>
                      <a:pt x="333" y="1200"/>
                    </a:lnTo>
                    <a:lnTo>
                      <a:pt x="350" y="1204"/>
                    </a:lnTo>
                    <a:lnTo>
                      <a:pt x="371" y="1205"/>
                    </a:lnTo>
                    <a:lnTo>
                      <a:pt x="371" y="1205"/>
                    </a:lnTo>
                    <a:lnTo>
                      <a:pt x="381" y="1205"/>
                    </a:lnTo>
                    <a:lnTo>
                      <a:pt x="391" y="1204"/>
                    </a:lnTo>
                    <a:lnTo>
                      <a:pt x="401" y="1200"/>
                    </a:lnTo>
                    <a:lnTo>
                      <a:pt x="411" y="1197"/>
                    </a:lnTo>
                    <a:lnTo>
                      <a:pt x="421" y="1194"/>
                    </a:lnTo>
                    <a:lnTo>
                      <a:pt x="429" y="1188"/>
                    </a:lnTo>
                    <a:lnTo>
                      <a:pt x="437" y="1182"/>
                    </a:lnTo>
                    <a:lnTo>
                      <a:pt x="445" y="1176"/>
                    </a:lnTo>
                    <a:lnTo>
                      <a:pt x="451" y="1169"/>
                    </a:lnTo>
                    <a:lnTo>
                      <a:pt x="457" y="1161"/>
                    </a:lnTo>
                    <a:lnTo>
                      <a:pt x="463" y="1152"/>
                    </a:lnTo>
                    <a:lnTo>
                      <a:pt x="467" y="1143"/>
                    </a:lnTo>
                    <a:lnTo>
                      <a:pt x="471" y="1134"/>
                    </a:lnTo>
                    <a:lnTo>
                      <a:pt x="474" y="1123"/>
                    </a:lnTo>
                    <a:lnTo>
                      <a:pt x="475" y="1113"/>
                    </a:lnTo>
                    <a:lnTo>
                      <a:pt x="476" y="1103"/>
                    </a:lnTo>
                    <a:lnTo>
                      <a:pt x="476" y="1103"/>
                    </a:lnTo>
                    <a:lnTo>
                      <a:pt x="476" y="1100"/>
                    </a:lnTo>
                    <a:lnTo>
                      <a:pt x="476" y="1100"/>
                    </a:lnTo>
                    <a:lnTo>
                      <a:pt x="476" y="1094"/>
                    </a:lnTo>
                    <a:lnTo>
                      <a:pt x="476" y="1094"/>
                    </a:lnTo>
                    <a:lnTo>
                      <a:pt x="477" y="1085"/>
                    </a:lnTo>
                    <a:lnTo>
                      <a:pt x="480" y="1075"/>
                    </a:lnTo>
                    <a:lnTo>
                      <a:pt x="485" y="1067"/>
                    </a:lnTo>
                    <a:lnTo>
                      <a:pt x="491" y="1059"/>
                    </a:lnTo>
                    <a:lnTo>
                      <a:pt x="498" y="1053"/>
                    </a:lnTo>
                    <a:lnTo>
                      <a:pt x="507" y="1049"/>
                    </a:lnTo>
                    <a:lnTo>
                      <a:pt x="516" y="1045"/>
                    </a:lnTo>
                    <a:lnTo>
                      <a:pt x="526" y="1045"/>
                    </a:lnTo>
                    <a:lnTo>
                      <a:pt x="526" y="1045"/>
                    </a:lnTo>
                    <a:lnTo>
                      <a:pt x="536" y="1045"/>
                    </a:lnTo>
                    <a:lnTo>
                      <a:pt x="545" y="1049"/>
                    </a:lnTo>
                    <a:lnTo>
                      <a:pt x="553" y="1053"/>
                    </a:lnTo>
                    <a:lnTo>
                      <a:pt x="561" y="1059"/>
                    </a:lnTo>
                    <a:lnTo>
                      <a:pt x="567" y="1067"/>
                    </a:lnTo>
                    <a:lnTo>
                      <a:pt x="571" y="1075"/>
                    </a:lnTo>
                    <a:lnTo>
                      <a:pt x="575" y="1084"/>
                    </a:lnTo>
                    <a:lnTo>
                      <a:pt x="575" y="1094"/>
                    </a:lnTo>
                    <a:lnTo>
                      <a:pt x="575" y="1094"/>
                    </a:lnTo>
                    <a:lnTo>
                      <a:pt x="575" y="1100"/>
                    </a:lnTo>
                    <a:lnTo>
                      <a:pt x="575" y="1100"/>
                    </a:lnTo>
                    <a:lnTo>
                      <a:pt x="575" y="1103"/>
                    </a:lnTo>
                    <a:lnTo>
                      <a:pt x="575" y="1103"/>
                    </a:lnTo>
                    <a:lnTo>
                      <a:pt x="576" y="1113"/>
                    </a:lnTo>
                    <a:lnTo>
                      <a:pt x="578" y="1123"/>
                    </a:lnTo>
                    <a:lnTo>
                      <a:pt x="580" y="1134"/>
                    </a:lnTo>
                    <a:lnTo>
                      <a:pt x="585" y="1143"/>
                    </a:lnTo>
                    <a:lnTo>
                      <a:pt x="590" y="1152"/>
                    </a:lnTo>
                    <a:lnTo>
                      <a:pt x="594" y="1161"/>
                    </a:lnTo>
                    <a:lnTo>
                      <a:pt x="601" y="1169"/>
                    </a:lnTo>
                    <a:lnTo>
                      <a:pt x="608" y="1176"/>
                    </a:lnTo>
                    <a:lnTo>
                      <a:pt x="614" y="1182"/>
                    </a:lnTo>
                    <a:lnTo>
                      <a:pt x="622" y="1188"/>
                    </a:lnTo>
                    <a:lnTo>
                      <a:pt x="631" y="1194"/>
                    </a:lnTo>
                    <a:lnTo>
                      <a:pt x="640" y="1197"/>
                    </a:lnTo>
                    <a:lnTo>
                      <a:pt x="650" y="1200"/>
                    </a:lnTo>
                    <a:lnTo>
                      <a:pt x="660" y="1204"/>
                    </a:lnTo>
                    <a:lnTo>
                      <a:pt x="670" y="1205"/>
                    </a:lnTo>
                    <a:lnTo>
                      <a:pt x="681" y="1205"/>
                    </a:lnTo>
                    <a:lnTo>
                      <a:pt x="681" y="1205"/>
                    </a:lnTo>
                    <a:lnTo>
                      <a:pt x="691" y="1205"/>
                    </a:lnTo>
                    <a:lnTo>
                      <a:pt x="702" y="1204"/>
                    </a:lnTo>
                    <a:lnTo>
                      <a:pt x="712" y="1200"/>
                    </a:lnTo>
                    <a:lnTo>
                      <a:pt x="722" y="1197"/>
                    </a:lnTo>
                    <a:lnTo>
                      <a:pt x="731" y="1194"/>
                    </a:lnTo>
                    <a:lnTo>
                      <a:pt x="739" y="1188"/>
                    </a:lnTo>
                    <a:lnTo>
                      <a:pt x="747" y="1182"/>
                    </a:lnTo>
                    <a:lnTo>
                      <a:pt x="755" y="1176"/>
                    </a:lnTo>
                    <a:lnTo>
                      <a:pt x="762" y="1169"/>
                    </a:lnTo>
                    <a:lnTo>
                      <a:pt x="767" y="1161"/>
                    </a:lnTo>
                    <a:lnTo>
                      <a:pt x="773" y="1152"/>
                    </a:lnTo>
                    <a:lnTo>
                      <a:pt x="778" y="1143"/>
                    </a:lnTo>
                    <a:lnTo>
                      <a:pt x="781" y="1134"/>
                    </a:lnTo>
                    <a:lnTo>
                      <a:pt x="784" y="1123"/>
                    </a:lnTo>
                    <a:lnTo>
                      <a:pt x="785" y="1113"/>
                    </a:lnTo>
                    <a:lnTo>
                      <a:pt x="787" y="1103"/>
                    </a:lnTo>
                    <a:lnTo>
                      <a:pt x="787" y="1103"/>
                    </a:lnTo>
                    <a:lnTo>
                      <a:pt x="787" y="1100"/>
                    </a:lnTo>
                    <a:lnTo>
                      <a:pt x="787" y="1100"/>
                    </a:lnTo>
                    <a:lnTo>
                      <a:pt x="787" y="1094"/>
                    </a:lnTo>
                    <a:lnTo>
                      <a:pt x="787" y="1094"/>
                    </a:lnTo>
                    <a:lnTo>
                      <a:pt x="788" y="1085"/>
                    </a:lnTo>
                    <a:lnTo>
                      <a:pt x="791" y="1075"/>
                    </a:lnTo>
                    <a:lnTo>
                      <a:pt x="796" y="1067"/>
                    </a:lnTo>
                    <a:lnTo>
                      <a:pt x="801" y="1059"/>
                    </a:lnTo>
                    <a:lnTo>
                      <a:pt x="808" y="1053"/>
                    </a:lnTo>
                    <a:lnTo>
                      <a:pt x="817" y="1049"/>
                    </a:lnTo>
                    <a:lnTo>
                      <a:pt x="826" y="1045"/>
                    </a:lnTo>
                    <a:lnTo>
                      <a:pt x="836" y="1045"/>
                    </a:lnTo>
                    <a:lnTo>
                      <a:pt x="836" y="1045"/>
                    </a:lnTo>
                    <a:lnTo>
                      <a:pt x="847" y="1045"/>
                    </a:lnTo>
                    <a:lnTo>
                      <a:pt x="856" y="1049"/>
                    </a:lnTo>
                    <a:lnTo>
                      <a:pt x="864" y="1053"/>
                    </a:lnTo>
                    <a:lnTo>
                      <a:pt x="872" y="1059"/>
                    </a:lnTo>
                    <a:lnTo>
                      <a:pt x="877" y="1067"/>
                    </a:lnTo>
                    <a:lnTo>
                      <a:pt x="882" y="1075"/>
                    </a:lnTo>
                    <a:lnTo>
                      <a:pt x="885" y="1084"/>
                    </a:lnTo>
                    <a:lnTo>
                      <a:pt x="886" y="1094"/>
                    </a:lnTo>
                    <a:lnTo>
                      <a:pt x="886" y="1094"/>
                    </a:lnTo>
                    <a:lnTo>
                      <a:pt x="885" y="1097"/>
                    </a:lnTo>
                    <a:lnTo>
                      <a:pt x="885" y="1097"/>
                    </a:lnTo>
                    <a:lnTo>
                      <a:pt x="885" y="1100"/>
                    </a:lnTo>
                    <a:lnTo>
                      <a:pt x="885" y="1100"/>
                    </a:lnTo>
                    <a:lnTo>
                      <a:pt x="885" y="1103"/>
                    </a:lnTo>
                    <a:lnTo>
                      <a:pt x="885" y="1103"/>
                    </a:lnTo>
                    <a:lnTo>
                      <a:pt x="886" y="1113"/>
                    </a:lnTo>
                    <a:lnTo>
                      <a:pt x="889" y="1123"/>
                    </a:lnTo>
                    <a:lnTo>
                      <a:pt x="891" y="1134"/>
                    </a:lnTo>
                    <a:lnTo>
                      <a:pt x="895" y="1143"/>
                    </a:lnTo>
                    <a:lnTo>
                      <a:pt x="900" y="1152"/>
                    </a:lnTo>
                    <a:lnTo>
                      <a:pt x="904" y="1161"/>
                    </a:lnTo>
                    <a:lnTo>
                      <a:pt x="911" y="1169"/>
                    </a:lnTo>
                    <a:lnTo>
                      <a:pt x="918" y="1176"/>
                    </a:lnTo>
                    <a:lnTo>
                      <a:pt x="925" y="1182"/>
                    </a:lnTo>
                    <a:lnTo>
                      <a:pt x="933" y="1188"/>
                    </a:lnTo>
                    <a:lnTo>
                      <a:pt x="942" y="1194"/>
                    </a:lnTo>
                    <a:lnTo>
                      <a:pt x="951" y="1197"/>
                    </a:lnTo>
                    <a:lnTo>
                      <a:pt x="961" y="1200"/>
                    </a:lnTo>
                    <a:lnTo>
                      <a:pt x="970" y="1204"/>
                    </a:lnTo>
                    <a:lnTo>
                      <a:pt x="980" y="1205"/>
                    </a:lnTo>
                    <a:lnTo>
                      <a:pt x="992" y="1205"/>
                    </a:lnTo>
                    <a:lnTo>
                      <a:pt x="992" y="1205"/>
                    </a:lnTo>
                    <a:lnTo>
                      <a:pt x="1002" y="1205"/>
                    </a:lnTo>
                    <a:lnTo>
                      <a:pt x="1012" y="1204"/>
                    </a:lnTo>
                    <a:lnTo>
                      <a:pt x="1022" y="1200"/>
                    </a:lnTo>
                    <a:lnTo>
                      <a:pt x="1031" y="1197"/>
                    </a:lnTo>
                    <a:lnTo>
                      <a:pt x="1040" y="1194"/>
                    </a:lnTo>
                    <a:lnTo>
                      <a:pt x="1049" y="1188"/>
                    </a:lnTo>
                    <a:lnTo>
                      <a:pt x="1057" y="1182"/>
                    </a:lnTo>
                    <a:lnTo>
                      <a:pt x="1065" y="1176"/>
                    </a:lnTo>
                    <a:lnTo>
                      <a:pt x="1072" y="1169"/>
                    </a:lnTo>
                    <a:lnTo>
                      <a:pt x="1078" y="1161"/>
                    </a:lnTo>
                    <a:lnTo>
                      <a:pt x="1083" y="1153"/>
                    </a:lnTo>
                    <a:lnTo>
                      <a:pt x="1088" y="1144"/>
                    </a:lnTo>
                    <a:lnTo>
                      <a:pt x="1091" y="1134"/>
                    </a:lnTo>
                    <a:lnTo>
                      <a:pt x="1095" y="1125"/>
                    </a:lnTo>
                    <a:lnTo>
                      <a:pt x="1096" y="1114"/>
                    </a:lnTo>
                    <a:lnTo>
                      <a:pt x="1097" y="1103"/>
                    </a:lnTo>
                    <a:lnTo>
                      <a:pt x="1097" y="1103"/>
                    </a:lnTo>
                    <a:lnTo>
                      <a:pt x="1098" y="1094"/>
                    </a:lnTo>
                    <a:lnTo>
                      <a:pt x="1102" y="1085"/>
                    </a:lnTo>
                    <a:lnTo>
                      <a:pt x="1106" y="1077"/>
                    </a:lnTo>
                    <a:lnTo>
                      <a:pt x="1113" y="1069"/>
                    </a:lnTo>
                    <a:lnTo>
                      <a:pt x="1120" y="1063"/>
                    </a:lnTo>
                    <a:lnTo>
                      <a:pt x="1128" y="1060"/>
                    </a:lnTo>
                    <a:lnTo>
                      <a:pt x="1137" y="1057"/>
                    </a:lnTo>
                    <a:lnTo>
                      <a:pt x="1147" y="1055"/>
                    </a:lnTo>
                    <a:lnTo>
                      <a:pt x="1147" y="1055"/>
                    </a:lnTo>
                    <a:lnTo>
                      <a:pt x="1147" y="1055"/>
                    </a:lnTo>
                    <a:lnTo>
                      <a:pt x="1156" y="1057"/>
                    </a:lnTo>
                    <a:lnTo>
                      <a:pt x="1165" y="1059"/>
                    </a:lnTo>
                    <a:lnTo>
                      <a:pt x="1174" y="1063"/>
                    </a:lnTo>
                    <a:lnTo>
                      <a:pt x="1181" y="1069"/>
                    </a:lnTo>
                    <a:lnTo>
                      <a:pt x="1188" y="1077"/>
                    </a:lnTo>
                    <a:lnTo>
                      <a:pt x="1192" y="1085"/>
                    </a:lnTo>
                    <a:lnTo>
                      <a:pt x="1194" y="1094"/>
                    </a:lnTo>
                    <a:lnTo>
                      <a:pt x="1197" y="1103"/>
                    </a:lnTo>
                    <a:lnTo>
                      <a:pt x="1197" y="1103"/>
                    </a:lnTo>
                    <a:lnTo>
                      <a:pt x="1198" y="1119"/>
                    </a:lnTo>
                    <a:lnTo>
                      <a:pt x="1201" y="1134"/>
                    </a:lnTo>
                    <a:lnTo>
                      <a:pt x="1208" y="1147"/>
                    </a:lnTo>
                    <a:lnTo>
                      <a:pt x="1215" y="1160"/>
                    </a:lnTo>
                    <a:lnTo>
                      <a:pt x="1225" y="1172"/>
                    </a:lnTo>
                    <a:lnTo>
                      <a:pt x="1235" y="1182"/>
                    </a:lnTo>
                    <a:lnTo>
                      <a:pt x="1248" y="1190"/>
                    </a:lnTo>
                    <a:lnTo>
                      <a:pt x="1261" y="1197"/>
                    </a:lnTo>
                    <a:lnTo>
                      <a:pt x="1261" y="1197"/>
                    </a:lnTo>
                    <a:lnTo>
                      <a:pt x="1271" y="1202"/>
                    </a:lnTo>
                    <a:lnTo>
                      <a:pt x="1282" y="1204"/>
                    </a:lnTo>
                    <a:lnTo>
                      <a:pt x="1293" y="1205"/>
                    </a:lnTo>
                    <a:lnTo>
                      <a:pt x="1303" y="1205"/>
                    </a:lnTo>
                    <a:lnTo>
                      <a:pt x="1313" y="1205"/>
                    </a:lnTo>
                    <a:lnTo>
                      <a:pt x="1324" y="1203"/>
                    </a:lnTo>
                    <a:lnTo>
                      <a:pt x="1333" y="1200"/>
                    </a:lnTo>
                    <a:lnTo>
                      <a:pt x="1343" y="1197"/>
                    </a:lnTo>
                    <a:lnTo>
                      <a:pt x="1352" y="1193"/>
                    </a:lnTo>
                    <a:lnTo>
                      <a:pt x="1361" y="1188"/>
                    </a:lnTo>
                    <a:lnTo>
                      <a:pt x="1369" y="1181"/>
                    </a:lnTo>
                    <a:lnTo>
                      <a:pt x="1377" y="1174"/>
                    </a:lnTo>
                    <a:lnTo>
                      <a:pt x="1384" y="1166"/>
                    </a:lnTo>
                    <a:lnTo>
                      <a:pt x="1390" y="1159"/>
                    </a:lnTo>
                    <a:lnTo>
                      <a:pt x="1395" y="1149"/>
                    </a:lnTo>
                    <a:lnTo>
                      <a:pt x="1399" y="1139"/>
                    </a:lnTo>
                    <a:lnTo>
                      <a:pt x="1399" y="1139"/>
                    </a:lnTo>
                    <a:lnTo>
                      <a:pt x="1405" y="1125"/>
                    </a:lnTo>
                    <a:lnTo>
                      <a:pt x="1411" y="1110"/>
                    </a:lnTo>
                    <a:lnTo>
                      <a:pt x="1414" y="1096"/>
                    </a:lnTo>
                    <a:lnTo>
                      <a:pt x="1416" y="1083"/>
                    </a:lnTo>
                    <a:lnTo>
                      <a:pt x="1419" y="1069"/>
                    </a:lnTo>
                    <a:lnTo>
                      <a:pt x="1420" y="1057"/>
                    </a:lnTo>
                    <a:lnTo>
                      <a:pt x="1419" y="1044"/>
                    </a:lnTo>
                    <a:lnTo>
                      <a:pt x="1418" y="1032"/>
                    </a:lnTo>
                    <a:lnTo>
                      <a:pt x="1415" y="1020"/>
                    </a:lnTo>
                    <a:lnTo>
                      <a:pt x="1412" y="1009"/>
                    </a:lnTo>
                    <a:lnTo>
                      <a:pt x="1407" y="998"/>
                    </a:lnTo>
                    <a:lnTo>
                      <a:pt x="1403" y="988"/>
                    </a:lnTo>
                    <a:lnTo>
                      <a:pt x="1396" y="977"/>
                    </a:lnTo>
                    <a:lnTo>
                      <a:pt x="1389" y="967"/>
                    </a:lnTo>
                    <a:lnTo>
                      <a:pt x="1380" y="957"/>
                    </a:lnTo>
                    <a:lnTo>
                      <a:pt x="1371" y="948"/>
                    </a:lnTo>
                    <a:lnTo>
                      <a:pt x="1359" y="9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grpSp>
      </p:grpSp>
      <p:grpSp>
        <p:nvGrpSpPr>
          <p:cNvPr id="39" name="Ryhmä 38"/>
          <p:cNvGrpSpPr/>
          <p:nvPr/>
        </p:nvGrpSpPr>
        <p:grpSpPr>
          <a:xfrm>
            <a:off x="25172" y="4377615"/>
            <a:ext cx="490222" cy="490222"/>
            <a:chOff x="4761420" y="4530168"/>
            <a:chExt cx="490222" cy="490222"/>
          </a:xfrm>
        </p:grpSpPr>
        <p:grpSp>
          <p:nvGrpSpPr>
            <p:cNvPr id="132" name="Group 68">
              <a:extLst>
                <a:ext uri="{FF2B5EF4-FFF2-40B4-BE49-F238E27FC236}">
                  <a16:creationId xmlns:a16="http://schemas.microsoft.com/office/drawing/2014/main" id="{C111603F-BE25-4F8D-808E-0F2CF7E1ADF2}"/>
                </a:ext>
              </a:extLst>
            </p:cNvPr>
            <p:cNvGrpSpPr/>
            <p:nvPr/>
          </p:nvGrpSpPr>
          <p:grpSpPr>
            <a:xfrm>
              <a:off x="4761420" y="4530168"/>
              <a:ext cx="490222" cy="490222"/>
              <a:chOff x="913295" y="4590256"/>
              <a:chExt cx="432048" cy="432048"/>
            </a:xfrm>
            <a:solidFill>
              <a:schemeClr val="bg1"/>
            </a:solidFill>
          </p:grpSpPr>
          <p:sp>
            <p:nvSpPr>
              <p:cNvPr id="133" name="Oval 53">
                <a:extLst>
                  <a:ext uri="{FF2B5EF4-FFF2-40B4-BE49-F238E27FC236}">
                    <a16:creationId xmlns:a16="http://schemas.microsoft.com/office/drawing/2014/main" id="{64583E96-9DFC-4A0D-92AB-C5EDC2807649}"/>
                  </a:ext>
                </a:extLst>
              </p:cNvPr>
              <p:cNvSpPr/>
              <p:nvPr/>
            </p:nvSpPr>
            <p:spPr>
              <a:xfrm>
                <a:off x="985303" y="4662264"/>
                <a:ext cx="288032" cy="288032"/>
              </a:xfrm>
              <a:prstGeom prst="ellipse">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34" name="Oval 54">
                <a:extLst>
                  <a:ext uri="{FF2B5EF4-FFF2-40B4-BE49-F238E27FC236}">
                    <a16:creationId xmlns:a16="http://schemas.microsoft.com/office/drawing/2014/main" id="{7654C550-D6C6-4A61-9AF5-0BB579453B4C}"/>
                  </a:ext>
                </a:extLst>
              </p:cNvPr>
              <p:cNvSpPr/>
              <p:nvPr/>
            </p:nvSpPr>
            <p:spPr>
              <a:xfrm>
                <a:off x="913295" y="4590256"/>
                <a:ext cx="432048" cy="432048"/>
              </a:xfrm>
              <a:prstGeom prst="ellipse">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grpSp>
        <p:grpSp>
          <p:nvGrpSpPr>
            <p:cNvPr id="120" name="Group 477"/>
            <p:cNvGrpSpPr/>
            <p:nvPr/>
          </p:nvGrpSpPr>
          <p:grpSpPr>
            <a:xfrm>
              <a:off x="4788588" y="4557336"/>
              <a:ext cx="435887" cy="435887"/>
              <a:chOff x="3126380" y="3794125"/>
              <a:chExt cx="1349375" cy="1349375"/>
            </a:xfrm>
            <a:solidFill>
              <a:schemeClr val="accent4"/>
            </a:solidFill>
          </p:grpSpPr>
          <p:sp>
            <p:nvSpPr>
              <p:cNvPr id="121" name="Freeform 437"/>
              <p:cNvSpPr>
                <a:spLocks noEditPoints="1"/>
              </p:cNvSpPr>
              <p:nvPr/>
            </p:nvSpPr>
            <p:spPr bwMode="auto">
              <a:xfrm>
                <a:off x="3291480" y="3927475"/>
                <a:ext cx="1019175" cy="433388"/>
              </a:xfrm>
              <a:custGeom>
                <a:avLst/>
                <a:gdLst>
                  <a:gd name="T0" fmla="*/ 1118 w 2568"/>
                  <a:gd name="T1" fmla="*/ 10 h 1092"/>
                  <a:gd name="T2" fmla="*/ 854 w 2568"/>
                  <a:gd name="T3" fmla="*/ 69 h 1092"/>
                  <a:gd name="T4" fmla="*/ 611 w 2568"/>
                  <a:gd name="T5" fmla="*/ 178 h 1092"/>
                  <a:gd name="T6" fmla="*/ 397 w 2568"/>
                  <a:gd name="T7" fmla="*/ 331 h 1092"/>
                  <a:gd name="T8" fmla="*/ 218 w 2568"/>
                  <a:gd name="T9" fmla="*/ 525 h 1092"/>
                  <a:gd name="T10" fmla="*/ 79 w 2568"/>
                  <a:gd name="T11" fmla="*/ 753 h 1092"/>
                  <a:gd name="T12" fmla="*/ 0 w 2568"/>
                  <a:gd name="T13" fmla="*/ 958 h 1092"/>
                  <a:gd name="T14" fmla="*/ 197 w 2568"/>
                  <a:gd name="T15" fmla="*/ 1008 h 1092"/>
                  <a:gd name="T16" fmla="*/ 313 w 2568"/>
                  <a:gd name="T17" fmla="*/ 1072 h 1092"/>
                  <a:gd name="T18" fmla="*/ 364 w 2568"/>
                  <a:gd name="T19" fmla="*/ 1089 h 1092"/>
                  <a:gd name="T20" fmla="*/ 415 w 2568"/>
                  <a:gd name="T21" fmla="*/ 1088 h 1092"/>
                  <a:gd name="T22" fmla="*/ 465 w 2568"/>
                  <a:gd name="T23" fmla="*/ 1067 h 1092"/>
                  <a:gd name="T24" fmla="*/ 550 w 2568"/>
                  <a:gd name="T25" fmla="*/ 1018 h 1092"/>
                  <a:gd name="T26" fmla="*/ 665 w 2568"/>
                  <a:gd name="T27" fmla="*/ 976 h 1092"/>
                  <a:gd name="T28" fmla="*/ 785 w 2568"/>
                  <a:gd name="T29" fmla="*/ 956 h 1092"/>
                  <a:gd name="T30" fmla="*/ 883 w 2568"/>
                  <a:gd name="T31" fmla="*/ 956 h 1092"/>
                  <a:gd name="T32" fmla="*/ 1003 w 2568"/>
                  <a:gd name="T33" fmla="*/ 976 h 1092"/>
                  <a:gd name="T34" fmla="*/ 1118 w 2568"/>
                  <a:gd name="T35" fmla="*/ 1018 h 1092"/>
                  <a:gd name="T36" fmla="*/ 1203 w 2568"/>
                  <a:gd name="T37" fmla="*/ 1067 h 1092"/>
                  <a:gd name="T38" fmla="*/ 1253 w 2568"/>
                  <a:gd name="T39" fmla="*/ 1088 h 1092"/>
                  <a:gd name="T40" fmla="*/ 1305 w 2568"/>
                  <a:gd name="T41" fmla="*/ 1089 h 1092"/>
                  <a:gd name="T42" fmla="*/ 1355 w 2568"/>
                  <a:gd name="T43" fmla="*/ 1072 h 1092"/>
                  <a:gd name="T44" fmla="*/ 1427 w 2568"/>
                  <a:gd name="T45" fmla="*/ 1028 h 1092"/>
                  <a:gd name="T46" fmla="*/ 1540 w 2568"/>
                  <a:gd name="T47" fmla="*/ 983 h 1092"/>
                  <a:gd name="T48" fmla="*/ 1659 w 2568"/>
                  <a:gd name="T49" fmla="*/ 958 h 1092"/>
                  <a:gd name="T50" fmla="*/ 1758 w 2568"/>
                  <a:gd name="T51" fmla="*/ 955 h 1092"/>
                  <a:gd name="T52" fmla="*/ 1879 w 2568"/>
                  <a:gd name="T53" fmla="*/ 970 h 1092"/>
                  <a:gd name="T54" fmla="*/ 1995 w 2568"/>
                  <a:gd name="T55" fmla="*/ 1008 h 1092"/>
                  <a:gd name="T56" fmla="*/ 2102 w 2568"/>
                  <a:gd name="T57" fmla="*/ 1067 h 1092"/>
                  <a:gd name="T58" fmla="*/ 2141 w 2568"/>
                  <a:gd name="T59" fmla="*/ 1085 h 1092"/>
                  <a:gd name="T60" fmla="*/ 2193 w 2568"/>
                  <a:gd name="T61" fmla="*/ 1090 h 1092"/>
                  <a:gd name="T62" fmla="*/ 2244 w 2568"/>
                  <a:gd name="T63" fmla="*/ 1077 h 1092"/>
                  <a:gd name="T64" fmla="*/ 2333 w 2568"/>
                  <a:gd name="T65" fmla="*/ 1025 h 1092"/>
                  <a:gd name="T66" fmla="*/ 2527 w 2568"/>
                  <a:gd name="T67" fmla="*/ 962 h 1092"/>
                  <a:gd name="T68" fmla="*/ 2511 w 2568"/>
                  <a:gd name="T69" fmla="*/ 803 h 1092"/>
                  <a:gd name="T70" fmla="*/ 2381 w 2568"/>
                  <a:gd name="T71" fmla="*/ 568 h 1092"/>
                  <a:gd name="T72" fmla="*/ 2209 w 2568"/>
                  <a:gd name="T73" fmla="*/ 368 h 1092"/>
                  <a:gd name="T74" fmla="*/ 2001 w 2568"/>
                  <a:gd name="T75" fmla="*/ 206 h 1092"/>
                  <a:gd name="T76" fmla="*/ 1765 w 2568"/>
                  <a:gd name="T77" fmla="*/ 87 h 1092"/>
                  <a:gd name="T78" fmla="*/ 1504 w 2568"/>
                  <a:gd name="T79" fmla="*/ 17 h 1092"/>
                  <a:gd name="T80" fmla="*/ 1283 w 2568"/>
                  <a:gd name="T81" fmla="*/ 0 h 1092"/>
                  <a:gd name="T82" fmla="*/ 908 w 2568"/>
                  <a:gd name="T83" fmla="*/ 329 h 1092"/>
                  <a:gd name="T84" fmla="*/ 816 w 2568"/>
                  <a:gd name="T85" fmla="*/ 389 h 1092"/>
                  <a:gd name="T86" fmla="*/ 717 w 2568"/>
                  <a:gd name="T87" fmla="*/ 483 h 1092"/>
                  <a:gd name="T88" fmla="*/ 579 w 2568"/>
                  <a:gd name="T89" fmla="*/ 685 h 1092"/>
                  <a:gd name="T90" fmla="*/ 502 w 2568"/>
                  <a:gd name="T91" fmla="*/ 882 h 1092"/>
                  <a:gd name="T92" fmla="*/ 469 w 2568"/>
                  <a:gd name="T93" fmla="*/ 922 h 1092"/>
                  <a:gd name="T94" fmla="*/ 430 w 2568"/>
                  <a:gd name="T95" fmla="*/ 928 h 1092"/>
                  <a:gd name="T96" fmla="*/ 388 w 2568"/>
                  <a:gd name="T97" fmla="*/ 906 h 1092"/>
                  <a:gd name="T98" fmla="*/ 375 w 2568"/>
                  <a:gd name="T99" fmla="*/ 851 h 1092"/>
                  <a:gd name="T100" fmla="*/ 404 w 2568"/>
                  <a:gd name="T101" fmla="*/ 757 h 1092"/>
                  <a:gd name="T102" fmla="*/ 464 w 2568"/>
                  <a:gd name="T103" fmla="*/ 621 h 1092"/>
                  <a:gd name="T104" fmla="*/ 539 w 2568"/>
                  <a:gd name="T105" fmla="*/ 498 h 1092"/>
                  <a:gd name="T106" fmla="*/ 625 w 2568"/>
                  <a:gd name="T107" fmla="*/ 389 h 1092"/>
                  <a:gd name="T108" fmla="*/ 721 w 2568"/>
                  <a:gd name="T109" fmla="*/ 297 h 1092"/>
                  <a:gd name="T110" fmla="*/ 828 w 2568"/>
                  <a:gd name="T111" fmla="*/ 225 h 1092"/>
                  <a:gd name="T112" fmla="*/ 918 w 2568"/>
                  <a:gd name="T113" fmla="*/ 181 h 1092"/>
                  <a:gd name="T114" fmla="*/ 980 w 2568"/>
                  <a:gd name="T115" fmla="*/ 188 h 1092"/>
                  <a:gd name="T116" fmla="*/ 1006 w 2568"/>
                  <a:gd name="T117" fmla="*/ 224 h 1092"/>
                  <a:gd name="T118" fmla="*/ 997 w 2568"/>
                  <a:gd name="T119" fmla="*/ 279 h 1092"/>
                  <a:gd name="T120" fmla="*/ 967 w 2568"/>
                  <a:gd name="T121" fmla="*/ 303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68" h="1092">
                    <a:moveTo>
                      <a:pt x="1283" y="0"/>
                    </a:moveTo>
                    <a:lnTo>
                      <a:pt x="1283" y="0"/>
                    </a:lnTo>
                    <a:lnTo>
                      <a:pt x="1228" y="1"/>
                    </a:lnTo>
                    <a:lnTo>
                      <a:pt x="1172" y="4"/>
                    </a:lnTo>
                    <a:lnTo>
                      <a:pt x="1118" y="10"/>
                    </a:lnTo>
                    <a:lnTo>
                      <a:pt x="1063" y="17"/>
                    </a:lnTo>
                    <a:lnTo>
                      <a:pt x="1010" y="27"/>
                    </a:lnTo>
                    <a:lnTo>
                      <a:pt x="957" y="39"/>
                    </a:lnTo>
                    <a:lnTo>
                      <a:pt x="905" y="53"/>
                    </a:lnTo>
                    <a:lnTo>
                      <a:pt x="854" y="69"/>
                    </a:lnTo>
                    <a:lnTo>
                      <a:pt x="803" y="87"/>
                    </a:lnTo>
                    <a:lnTo>
                      <a:pt x="754" y="107"/>
                    </a:lnTo>
                    <a:lnTo>
                      <a:pt x="705" y="129"/>
                    </a:lnTo>
                    <a:lnTo>
                      <a:pt x="658" y="152"/>
                    </a:lnTo>
                    <a:lnTo>
                      <a:pt x="611" y="178"/>
                    </a:lnTo>
                    <a:lnTo>
                      <a:pt x="566" y="206"/>
                    </a:lnTo>
                    <a:lnTo>
                      <a:pt x="522" y="234"/>
                    </a:lnTo>
                    <a:lnTo>
                      <a:pt x="480" y="266"/>
                    </a:lnTo>
                    <a:lnTo>
                      <a:pt x="438" y="297"/>
                    </a:lnTo>
                    <a:lnTo>
                      <a:pt x="397" y="331"/>
                    </a:lnTo>
                    <a:lnTo>
                      <a:pt x="359" y="368"/>
                    </a:lnTo>
                    <a:lnTo>
                      <a:pt x="321" y="405"/>
                    </a:lnTo>
                    <a:lnTo>
                      <a:pt x="285" y="444"/>
                    </a:lnTo>
                    <a:lnTo>
                      <a:pt x="251" y="483"/>
                    </a:lnTo>
                    <a:lnTo>
                      <a:pt x="218" y="525"/>
                    </a:lnTo>
                    <a:lnTo>
                      <a:pt x="187" y="568"/>
                    </a:lnTo>
                    <a:lnTo>
                      <a:pt x="157" y="612"/>
                    </a:lnTo>
                    <a:lnTo>
                      <a:pt x="129" y="658"/>
                    </a:lnTo>
                    <a:lnTo>
                      <a:pt x="103" y="705"/>
                    </a:lnTo>
                    <a:lnTo>
                      <a:pt x="79" y="753"/>
                    </a:lnTo>
                    <a:lnTo>
                      <a:pt x="56" y="803"/>
                    </a:lnTo>
                    <a:lnTo>
                      <a:pt x="35" y="853"/>
                    </a:lnTo>
                    <a:lnTo>
                      <a:pt x="17" y="905"/>
                    </a:lnTo>
                    <a:lnTo>
                      <a:pt x="0" y="958"/>
                    </a:lnTo>
                    <a:lnTo>
                      <a:pt x="0" y="958"/>
                    </a:lnTo>
                    <a:lnTo>
                      <a:pt x="40" y="962"/>
                    </a:lnTo>
                    <a:lnTo>
                      <a:pt x="80" y="970"/>
                    </a:lnTo>
                    <a:lnTo>
                      <a:pt x="120" y="981"/>
                    </a:lnTo>
                    <a:lnTo>
                      <a:pt x="158" y="993"/>
                    </a:lnTo>
                    <a:lnTo>
                      <a:pt x="197" y="1008"/>
                    </a:lnTo>
                    <a:lnTo>
                      <a:pt x="233" y="1025"/>
                    </a:lnTo>
                    <a:lnTo>
                      <a:pt x="269" y="1044"/>
                    </a:lnTo>
                    <a:lnTo>
                      <a:pt x="304" y="1067"/>
                    </a:lnTo>
                    <a:lnTo>
                      <a:pt x="304" y="1067"/>
                    </a:lnTo>
                    <a:lnTo>
                      <a:pt x="313" y="1072"/>
                    </a:lnTo>
                    <a:lnTo>
                      <a:pt x="324" y="1077"/>
                    </a:lnTo>
                    <a:lnTo>
                      <a:pt x="334" y="1081"/>
                    </a:lnTo>
                    <a:lnTo>
                      <a:pt x="343" y="1085"/>
                    </a:lnTo>
                    <a:lnTo>
                      <a:pt x="353" y="1088"/>
                    </a:lnTo>
                    <a:lnTo>
                      <a:pt x="364" y="1089"/>
                    </a:lnTo>
                    <a:lnTo>
                      <a:pt x="375" y="1090"/>
                    </a:lnTo>
                    <a:lnTo>
                      <a:pt x="385" y="1092"/>
                    </a:lnTo>
                    <a:lnTo>
                      <a:pt x="395" y="1090"/>
                    </a:lnTo>
                    <a:lnTo>
                      <a:pt x="405" y="1089"/>
                    </a:lnTo>
                    <a:lnTo>
                      <a:pt x="415" y="1088"/>
                    </a:lnTo>
                    <a:lnTo>
                      <a:pt x="426" y="1085"/>
                    </a:lnTo>
                    <a:lnTo>
                      <a:pt x="436" y="1081"/>
                    </a:lnTo>
                    <a:lnTo>
                      <a:pt x="446" y="1077"/>
                    </a:lnTo>
                    <a:lnTo>
                      <a:pt x="456" y="1072"/>
                    </a:lnTo>
                    <a:lnTo>
                      <a:pt x="465" y="1067"/>
                    </a:lnTo>
                    <a:lnTo>
                      <a:pt x="465" y="1067"/>
                    </a:lnTo>
                    <a:lnTo>
                      <a:pt x="486" y="1053"/>
                    </a:lnTo>
                    <a:lnTo>
                      <a:pt x="507" y="1041"/>
                    </a:lnTo>
                    <a:lnTo>
                      <a:pt x="529" y="1028"/>
                    </a:lnTo>
                    <a:lnTo>
                      <a:pt x="550" y="1018"/>
                    </a:lnTo>
                    <a:lnTo>
                      <a:pt x="573" y="1008"/>
                    </a:lnTo>
                    <a:lnTo>
                      <a:pt x="596" y="999"/>
                    </a:lnTo>
                    <a:lnTo>
                      <a:pt x="618" y="991"/>
                    </a:lnTo>
                    <a:lnTo>
                      <a:pt x="641" y="983"/>
                    </a:lnTo>
                    <a:lnTo>
                      <a:pt x="665" y="976"/>
                    </a:lnTo>
                    <a:lnTo>
                      <a:pt x="688" y="970"/>
                    </a:lnTo>
                    <a:lnTo>
                      <a:pt x="712" y="966"/>
                    </a:lnTo>
                    <a:lnTo>
                      <a:pt x="736" y="961"/>
                    </a:lnTo>
                    <a:lnTo>
                      <a:pt x="761" y="958"/>
                    </a:lnTo>
                    <a:lnTo>
                      <a:pt x="785" y="956"/>
                    </a:lnTo>
                    <a:lnTo>
                      <a:pt x="810" y="955"/>
                    </a:lnTo>
                    <a:lnTo>
                      <a:pt x="835" y="955"/>
                    </a:lnTo>
                    <a:lnTo>
                      <a:pt x="835" y="955"/>
                    </a:lnTo>
                    <a:lnTo>
                      <a:pt x="858" y="955"/>
                    </a:lnTo>
                    <a:lnTo>
                      <a:pt x="883" y="956"/>
                    </a:lnTo>
                    <a:lnTo>
                      <a:pt x="908" y="958"/>
                    </a:lnTo>
                    <a:lnTo>
                      <a:pt x="932" y="961"/>
                    </a:lnTo>
                    <a:lnTo>
                      <a:pt x="956" y="966"/>
                    </a:lnTo>
                    <a:lnTo>
                      <a:pt x="981" y="970"/>
                    </a:lnTo>
                    <a:lnTo>
                      <a:pt x="1003" y="976"/>
                    </a:lnTo>
                    <a:lnTo>
                      <a:pt x="1027" y="983"/>
                    </a:lnTo>
                    <a:lnTo>
                      <a:pt x="1050" y="991"/>
                    </a:lnTo>
                    <a:lnTo>
                      <a:pt x="1074" y="999"/>
                    </a:lnTo>
                    <a:lnTo>
                      <a:pt x="1096" y="1008"/>
                    </a:lnTo>
                    <a:lnTo>
                      <a:pt x="1118" y="1018"/>
                    </a:lnTo>
                    <a:lnTo>
                      <a:pt x="1140" y="1029"/>
                    </a:lnTo>
                    <a:lnTo>
                      <a:pt x="1162" y="1041"/>
                    </a:lnTo>
                    <a:lnTo>
                      <a:pt x="1182" y="1053"/>
                    </a:lnTo>
                    <a:lnTo>
                      <a:pt x="1203" y="1067"/>
                    </a:lnTo>
                    <a:lnTo>
                      <a:pt x="1203" y="1067"/>
                    </a:lnTo>
                    <a:lnTo>
                      <a:pt x="1213" y="1072"/>
                    </a:lnTo>
                    <a:lnTo>
                      <a:pt x="1222" y="1077"/>
                    </a:lnTo>
                    <a:lnTo>
                      <a:pt x="1232" y="1081"/>
                    </a:lnTo>
                    <a:lnTo>
                      <a:pt x="1242" y="1085"/>
                    </a:lnTo>
                    <a:lnTo>
                      <a:pt x="1253" y="1088"/>
                    </a:lnTo>
                    <a:lnTo>
                      <a:pt x="1263" y="1089"/>
                    </a:lnTo>
                    <a:lnTo>
                      <a:pt x="1273" y="1090"/>
                    </a:lnTo>
                    <a:lnTo>
                      <a:pt x="1283" y="1092"/>
                    </a:lnTo>
                    <a:lnTo>
                      <a:pt x="1294" y="1090"/>
                    </a:lnTo>
                    <a:lnTo>
                      <a:pt x="1305" y="1089"/>
                    </a:lnTo>
                    <a:lnTo>
                      <a:pt x="1315" y="1088"/>
                    </a:lnTo>
                    <a:lnTo>
                      <a:pt x="1325" y="1085"/>
                    </a:lnTo>
                    <a:lnTo>
                      <a:pt x="1335" y="1081"/>
                    </a:lnTo>
                    <a:lnTo>
                      <a:pt x="1345" y="1077"/>
                    </a:lnTo>
                    <a:lnTo>
                      <a:pt x="1355" y="1072"/>
                    </a:lnTo>
                    <a:lnTo>
                      <a:pt x="1364" y="1067"/>
                    </a:lnTo>
                    <a:lnTo>
                      <a:pt x="1364" y="1067"/>
                    </a:lnTo>
                    <a:lnTo>
                      <a:pt x="1385" y="1053"/>
                    </a:lnTo>
                    <a:lnTo>
                      <a:pt x="1406" y="1041"/>
                    </a:lnTo>
                    <a:lnTo>
                      <a:pt x="1427" y="1028"/>
                    </a:lnTo>
                    <a:lnTo>
                      <a:pt x="1450" y="1018"/>
                    </a:lnTo>
                    <a:lnTo>
                      <a:pt x="1471" y="1008"/>
                    </a:lnTo>
                    <a:lnTo>
                      <a:pt x="1494" y="999"/>
                    </a:lnTo>
                    <a:lnTo>
                      <a:pt x="1517" y="991"/>
                    </a:lnTo>
                    <a:lnTo>
                      <a:pt x="1540" y="983"/>
                    </a:lnTo>
                    <a:lnTo>
                      <a:pt x="1563" y="976"/>
                    </a:lnTo>
                    <a:lnTo>
                      <a:pt x="1587" y="970"/>
                    </a:lnTo>
                    <a:lnTo>
                      <a:pt x="1611" y="966"/>
                    </a:lnTo>
                    <a:lnTo>
                      <a:pt x="1635" y="961"/>
                    </a:lnTo>
                    <a:lnTo>
                      <a:pt x="1659" y="958"/>
                    </a:lnTo>
                    <a:lnTo>
                      <a:pt x="1684" y="956"/>
                    </a:lnTo>
                    <a:lnTo>
                      <a:pt x="1708" y="955"/>
                    </a:lnTo>
                    <a:lnTo>
                      <a:pt x="1733" y="955"/>
                    </a:lnTo>
                    <a:lnTo>
                      <a:pt x="1733" y="955"/>
                    </a:lnTo>
                    <a:lnTo>
                      <a:pt x="1758" y="955"/>
                    </a:lnTo>
                    <a:lnTo>
                      <a:pt x="1783" y="956"/>
                    </a:lnTo>
                    <a:lnTo>
                      <a:pt x="1807" y="958"/>
                    </a:lnTo>
                    <a:lnTo>
                      <a:pt x="1831" y="961"/>
                    </a:lnTo>
                    <a:lnTo>
                      <a:pt x="1855" y="966"/>
                    </a:lnTo>
                    <a:lnTo>
                      <a:pt x="1879" y="970"/>
                    </a:lnTo>
                    <a:lnTo>
                      <a:pt x="1903" y="976"/>
                    </a:lnTo>
                    <a:lnTo>
                      <a:pt x="1927" y="983"/>
                    </a:lnTo>
                    <a:lnTo>
                      <a:pt x="1949" y="991"/>
                    </a:lnTo>
                    <a:lnTo>
                      <a:pt x="1972" y="999"/>
                    </a:lnTo>
                    <a:lnTo>
                      <a:pt x="1995" y="1008"/>
                    </a:lnTo>
                    <a:lnTo>
                      <a:pt x="2017" y="1018"/>
                    </a:lnTo>
                    <a:lnTo>
                      <a:pt x="2039" y="1028"/>
                    </a:lnTo>
                    <a:lnTo>
                      <a:pt x="2060" y="1041"/>
                    </a:lnTo>
                    <a:lnTo>
                      <a:pt x="2082" y="1053"/>
                    </a:lnTo>
                    <a:lnTo>
                      <a:pt x="2102" y="1067"/>
                    </a:lnTo>
                    <a:lnTo>
                      <a:pt x="2102" y="1067"/>
                    </a:lnTo>
                    <a:lnTo>
                      <a:pt x="2111" y="1072"/>
                    </a:lnTo>
                    <a:lnTo>
                      <a:pt x="2121" y="1077"/>
                    </a:lnTo>
                    <a:lnTo>
                      <a:pt x="2132" y="1081"/>
                    </a:lnTo>
                    <a:lnTo>
                      <a:pt x="2141" y="1085"/>
                    </a:lnTo>
                    <a:lnTo>
                      <a:pt x="2151" y="1088"/>
                    </a:lnTo>
                    <a:lnTo>
                      <a:pt x="2162" y="1089"/>
                    </a:lnTo>
                    <a:lnTo>
                      <a:pt x="2172" y="1090"/>
                    </a:lnTo>
                    <a:lnTo>
                      <a:pt x="2183" y="1092"/>
                    </a:lnTo>
                    <a:lnTo>
                      <a:pt x="2193" y="1090"/>
                    </a:lnTo>
                    <a:lnTo>
                      <a:pt x="2203" y="1089"/>
                    </a:lnTo>
                    <a:lnTo>
                      <a:pt x="2213" y="1088"/>
                    </a:lnTo>
                    <a:lnTo>
                      <a:pt x="2223" y="1085"/>
                    </a:lnTo>
                    <a:lnTo>
                      <a:pt x="2234" y="1081"/>
                    </a:lnTo>
                    <a:lnTo>
                      <a:pt x="2244" y="1077"/>
                    </a:lnTo>
                    <a:lnTo>
                      <a:pt x="2254" y="1072"/>
                    </a:lnTo>
                    <a:lnTo>
                      <a:pt x="2263" y="1067"/>
                    </a:lnTo>
                    <a:lnTo>
                      <a:pt x="2263" y="1067"/>
                    </a:lnTo>
                    <a:lnTo>
                      <a:pt x="2298" y="1044"/>
                    </a:lnTo>
                    <a:lnTo>
                      <a:pt x="2333" y="1025"/>
                    </a:lnTo>
                    <a:lnTo>
                      <a:pt x="2371" y="1008"/>
                    </a:lnTo>
                    <a:lnTo>
                      <a:pt x="2408" y="993"/>
                    </a:lnTo>
                    <a:lnTo>
                      <a:pt x="2448" y="981"/>
                    </a:lnTo>
                    <a:lnTo>
                      <a:pt x="2486" y="970"/>
                    </a:lnTo>
                    <a:lnTo>
                      <a:pt x="2527" y="962"/>
                    </a:lnTo>
                    <a:lnTo>
                      <a:pt x="2568" y="958"/>
                    </a:lnTo>
                    <a:lnTo>
                      <a:pt x="2568" y="958"/>
                    </a:lnTo>
                    <a:lnTo>
                      <a:pt x="2551" y="905"/>
                    </a:lnTo>
                    <a:lnTo>
                      <a:pt x="2532" y="853"/>
                    </a:lnTo>
                    <a:lnTo>
                      <a:pt x="2511" y="803"/>
                    </a:lnTo>
                    <a:lnTo>
                      <a:pt x="2488" y="753"/>
                    </a:lnTo>
                    <a:lnTo>
                      <a:pt x="2465" y="705"/>
                    </a:lnTo>
                    <a:lnTo>
                      <a:pt x="2439" y="658"/>
                    </a:lnTo>
                    <a:lnTo>
                      <a:pt x="2410" y="612"/>
                    </a:lnTo>
                    <a:lnTo>
                      <a:pt x="2381" y="568"/>
                    </a:lnTo>
                    <a:lnTo>
                      <a:pt x="2349" y="525"/>
                    </a:lnTo>
                    <a:lnTo>
                      <a:pt x="2316" y="483"/>
                    </a:lnTo>
                    <a:lnTo>
                      <a:pt x="2282" y="444"/>
                    </a:lnTo>
                    <a:lnTo>
                      <a:pt x="2246" y="405"/>
                    </a:lnTo>
                    <a:lnTo>
                      <a:pt x="2209" y="368"/>
                    </a:lnTo>
                    <a:lnTo>
                      <a:pt x="2169" y="331"/>
                    </a:lnTo>
                    <a:lnTo>
                      <a:pt x="2129" y="297"/>
                    </a:lnTo>
                    <a:lnTo>
                      <a:pt x="2087" y="266"/>
                    </a:lnTo>
                    <a:lnTo>
                      <a:pt x="2044" y="234"/>
                    </a:lnTo>
                    <a:lnTo>
                      <a:pt x="2001" y="206"/>
                    </a:lnTo>
                    <a:lnTo>
                      <a:pt x="1956" y="178"/>
                    </a:lnTo>
                    <a:lnTo>
                      <a:pt x="1910" y="152"/>
                    </a:lnTo>
                    <a:lnTo>
                      <a:pt x="1862" y="129"/>
                    </a:lnTo>
                    <a:lnTo>
                      <a:pt x="1813" y="107"/>
                    </a:lnTo>
                    <a:lnTo>
                      <a:pt x="1765" y="87"/>
                    </a:lnTo>
                    <a:lnTo>
                      <a:pt x="1714" y="69"/>
                    </a:lnTo>
                    <a:lnTo>
                      <a:pt x="1663" y="53"/>
                    </a:lnTo>
                    <a:lnTo>
                      <a:pt x="1611" y="39"/>
                    </a:lnTo>
                    <a:lnTo>
                      <a:pt x="1557" y="27"/>
                    </a:lnTo>
                    <a:lnTo>
                      <a:pt x="1504" y="17"/>
                    </a:lnTo>
                    <a:lnTo>
                      <a:pt x="1450" y="10"/>
                    </a:lnTo>
                    <a:lnTo>
                      <a:pt x="1395" y="4"/>
                    </a:lnTo>
                    <a:lnTo>
                      <a:pt x="1340" y="1"/>
                    </a:lnTo>
                    <a:lnTo>
                      <a:pt x="1283" y="0"/>
                    </a:lnTo>
                    <a:lnTo>
                      <a:pt x="1283" y="0"/>
                    </a:lnTo>
                    <a:close/>
                    <a:moveTo>
                      <a:pt x="967" y="303"/>
                    </a:moveTo>
                    <a:lnTo>
                      <a:pt x="967" y="303"/>
                    </a:lnTo>
                    <a:lnTo>
                      <a:pt x="947" y="311"/>
                    </a:lnTo>
                    <a:lnTo>
                      <a:pt x="927" y="320"/>
                    </a:lnTo>
                    <a:lnTo>
                      <a:pt x="908" y="329"/>
                    </a:lnTo>
                    <a:lnTo>
                      <a:pt x="890" y="340"/>
                    </a:lnTo>
                    <a:lnTo>
                      <a:pt x="871" y="352"/>
                    </a:lnTo>
                    <a:lnTo>
                      <a:pt x="853" y="363"/>
                    </a:lnTo>
                    <a:lnTo>
                      <a:pt x="835" y="376"/>
                    </a:lnTo>
                    <a:lnTo>
                      <a:pt x="816" y="389"/>
                    </a:lnTo>
                    <a:lnTo>
                      <a:pt x="799" y="403"/>
                    </a:lnTo>
                    <a:lnTo>
                      <a:pt x="782" y="418"/>
                    </a:lnTo>
                    <a:lnTo>
                      <a:pt x="765" y="433"/>
                    </a:lnTo>
                    <a:lnTo>
                      <a:pt x="748" y="449"/>
                    </a:lnTo>
                    <a:lnTo>
                      <a:pt x="717" y="483"/>
                    </a:lnTo>
                    <a:lnTo>
                      <a:pt x="686" y="518"/>
                    </a:lnTo>
                    <a:lnTo>
                      <a:pt x="657" y="557"/>
                    </a:lnTo>
                    <a:lnTo>
                      <a:pt x="628" y="598"/>
                    </a:lnTo>
                    <a:lnTo>
                      <a:pt x="603" y="641"/>
                    </a:lnTo>
                    <a:lnTo>
                      <a:pt x="579" y="685"/>
                    </a:lnTo>
                    <a:lnTo>
                      <a:pt x="557" y="731"/>
                    </a:lnTo>
                    <a:lnTo>
                      <a:pt x="537" y="780"/>
                    </a:lnTo>
                    <a:lnTo>
                      <a:pt x="517" y="830"/>
                    </a:lnTo>
                    <a:lnTo>
                      <a:pt x="502" y="882"/>
                    </a:lnTo>
                    <a:lnTo>
                      <a:pt x="502" y="882"/>
                    </a:lnTo>
                    <a:lnTo>
                      <a:pt x="498" y="892"/>
                    </a:lnTo>
                    <a:lnTo>
                      <a:pt x="492" y="901"/>
                    </a:lnTo>
                    <a:lnTo>
                      <a:pt x="486" y="909"/>
                    </a:lnTo>
                    <a:lnTo>
                      <a:pt x="478" y="916"/>
                    </a:lnTo>
                    <a:lnTo>
                      <a:pt x="469" y="922"/>
                    </a:lnTo>
                    <a:lnTo>
                      <a:pt x="460" y="926"/>
                    </a:lnTo>
                    <a:lnTo>
                      <a:pt x="449" y="928"/>
                    </a:lnTo>
                    <a:lnTo>
                      <a:pt x="439" y="930"/>
                    </a:lnTo>
                    <a:lnTo>
                      <a:pt x="439" y="930"/>
                    </a:lnTo>
                    <a:lnTo>
                      <a:pt x="430" y="928"/>
                    </a:lnTo>
                    <a:lnTo>
                      <a:pt x="420" y="926"/>
                    </a:lnTo>
                    <a:lnTo>
                      <a:pt x="420" y="926"/>
                    </a:lnTo>
                    <a:lnTo>
                      <a:pt x="409" y="922"/>
                    </a:lnTo>
                    <a:lnTo>
                      <a:pt x="397" y="915"/>
                    </a:lnTo>
                    <a:lnTo>
                      <a:pt x="388" y="906"/>
                    </a:lnTo>
                    <a:lnTo>
                      <a:pt x="381" y="896"/>
                    </a:lnTo>
                    <a:lnTo>
                      <a:pt x="377" y="883"/>
                    </a:lnTo>
                    <a:lnTo>
                      <a:pt x="374" y="872"/>
                    </a:lnTo>
                    <a:lnTo>
                      <a:pt x="374" y="858"/>
                    </a:lnTo>
                    <a:lnTo>
                      <a:pt x="375" y="851"/>
                    </a:lnTo>
                    <a:lnTo>
                      <a:pt x="376" y="846"/>
                    </a:lnTo>
                    <a:lnTo>
                      <a:pt x="376" y="846"/>
                    </a:lnTo>
                    <a:lnTo>
                      <a:pt x="385" y="816"/>
                    </a:lnTo>
                    <a:lnTo>
                      <a:pt x="394" y="787"/>
                    </a:lnTo>
                    <a:lnTo>
                      <a:pt x="404" y="757"/>
                    </a:lnTo>
                    <a:lnTo>
                      <a:pt x="415" y="729"/>
                    </a:lnTo>
                    <a:lnTo>
                      <a:pt x="427" y="702"/>
                    </a:lnTo>
                    <a:lnTo>
                      <a:pt x="439" y="675"/>
                    </a:lnTo>
                    <a:lnTo>
                      <a:pt x="452" y="647"/>
                    </a:lnTo>
                    <a:lnTo>
                      <a:pt x="464" y="621"/>
                    </a:lnTo>
                    <a:lnTo>
                      <a:pt x="479" y="595"/>
                    </a:lnTo>
                    <a:lnTo>
                      <a:pt x="492" y="570"/>
                    </a:lnTo>
                    <a:lnTo>
                      <a:pt x="507" y="546"/>
                    </a:lnTo>
                    <a:lnTo>
                      <a:pt x="523" y="522"/>
                    </a:lnTo>
                    <a:lnTo>
                      <a:pt x="539" y="498"/>
                    </a:lnTo>
                    <a:lnTo>
                      <a:pt x="555" y="475"/>
                    </a:lnTo>
                    <a:lnTo>
                      <a:pt x="572" y="453"/>
                    </a:lnTo>
                    <a:lnTo>
                      <a:pt x="589" y="431"/>
                    </a:lnTo>
                    <a:lnTo>
                      <a:pt x="607" y="410"/>
                    </a:lnTo>
                    <a:lnTo>
                      <a:pt x="625" y="389"/>
                    </a:lnTo>
                    <a:lnTo>
                      <a:pt x="643" y="370"/>
                    </a:lnTo>
                    <a:lnTo>
                      <a:pt x="662" y="351"/>
                    </a:lnTo>
                    <a:lnTo>
                      <a:pt x="682" y="333"/>
                    </a:lnTo>
                    <a:lnTo>
                      <a:pt x="701" y="314"/>
                    </a:lnTo>
                    <a:lnTo>
                      <a:pt x="721" y="297"/>
                    </a:lnTo>
                    <a:lnTo>
                      <a:pt x="742" y="282"/>
                    </a:lnTo>
                    <a:lnTo>
                      <a:pt x="763" y="266"/>
                    </a:lnTo>
                    <a:lnTo>
                      <a:pt x="785" y="251"/>
                    </a:lnTo>
                    <a:lnTo>
                      <a:pt x="806" y="237"/>
                    </a:lnTo>
                    <a:lnTo>
                      <a:pt x="828" y="225"/>
                    </a:lnTo>
                    <a:lnTo>
                      <a:pt x="850" y="212"/>
                    </a:lnTo>
                    <a:lnTo>
                      <a:pt x="872" y="201"/>
                    </a:lnTo>
                    <a:lnTo>
                      <a:pt x="896" y="191"/>
                    </a:lnTo>
                    <a:lnTo>
                      <a:pt x="918" y="181"/>
                    </a:lnTo>
                    <a:lnTo>
                      <a:pt x="918" y="181"/>
                    </a:lnTo>
                    <a:lnTo>
                      <a:pt x="931" y="177"/>
                    </a:lnTo>
                    <a:lnTo>
                      <a:pt x="944" y="176"/>
                    </a:lnTo>
                    <a:lnTo>
                      <a:pt x="957" y="177"/>
                    </a:lnTo>
                    <a:lnTo>
                      <a:pt x="968" y="182"/>
                    </a:lnTo>
                    <a:lnTo>
                      <a:pt x="980" y="188"/>
                    </a:lnTo>
                    <a:lnTo>
                      <a:pt x="990" y="195"/>
                    </a:lnTo>
                    <a:lnTo>
                      <a:pt x="998" y="206"/>
                    </a:lnTo>
                    <a:lnTo>
                      <a:pt x="1003" y="218"/>
                    </a:lnTo>
                    <a:lnTo>
                      <a:pt x="1003" y="218"/>
                    </a:lnTo>
                    <a:lnTo>
                      <a:pt x="1006" y="224"/>
                    </a:lnTo>
                    <a:lnTo>
                      <a:pt x="1007" y="231"/>
                    </a:lnTo>
                    <a:lnTo>
                      <a:pt x="1008" y="243"/>
                    </a:lnTo>
                    <a:lnTo>
                      <a:pt x="1007" y="256"/>
                    </a:lnTo>
                    <a:lnTo>
                      <a:pt x="1002" y="268"/>
                    </a:lnTo>
                    <a:lnTo>
                      <a:pt x="997" y="279"/>
                    </a:lnTo>
                    <a:lnTo>
                      <a:pt x="989" y="288"/>
                    </a:lnTo>
                    <a:lnTo>
                      <a:pt x="978" y="296"/>
                    </a:lnTo>
                    <a:lnTo>
                      <a:pt x="973" y="300"/>
                    </a:lnTo>
                    <a:lnTo>
                      <a:pt x="967" y="303"/>
                    </a:lnTo>
                    <a:lnTo>
                      <a:pt x="967"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sp>
            <p:nvSpPr>
              <p:cNvPr id="122" name="Freeform 438"/>
              <p:cNvSpPr>
                <a:spLocks noEditPoints="1"/>
              </p:cNvSpPr>
              <p:nvPr/>
            </p:nvSpPr>
            <p:spPr bwMode="auto">
              <a:xfrm>
                <a:off x="3126380" y="3794125"/>
                <a:ext cx="1349375" cy="1349375"/>
              </a:xfrm>
              <a:custGeom>
                <a:avLst/>
                <a:gdLst>
                  <a:gd name="T0" fmla="*/ 1316 w 3398"/>
                  <a:gd name="T1" fmla="*/ 43 h 3399"/>
                  <a:gd name="T2" fmla="*/ 889 w 3398"/>
                  <a:gd name="T3" fmla="*/ 205 h 3399"/>
                  <a:gd name="T4" fmla="*/ 528 w 3398"/>
                  <a:gd name="T5" fmla="*/ 469 h 3399"/>
                  <a:gd name="T6" fmla="*/ 247 w 3398"/>
                  <a:gd name="T7" fmla="*/ 818 h 3399"/>
                  <a:gd name="T8" fmla="*/ 65 w 3398"/>
                  <a:gd name="T9" fmla="*/ 1234 h 3399"/>
                  <a:gd name="T10" fmla="*/ 0 w 3398"/>
                  <a:gd name="T11" fmla="*/ 1700 h 3399"/>
                  <a:gd name="T12" fmla="*/ 54 w 3398"/>
                  <a:gd name="T13" fmla="*/ 2123 h 3399"/>
                  <a:gd name="T14" fmla="*/ 225 w 3398"/>
                  <a:gd name="T15" fmla="*/ 2545 h 3399"/>
                  <a:gd name="T16" fmla="*/ 498 w 3398"/>
                  <a:gd name="T17" fmla="*/ 2901 h 3399"/>
                  <a:gd name="T18" fmla="*/ 854 w 3398"/>
                  <a:gd name="T19" fmla="*/ 3174 h 3399"/>
                  <a:gd name="T20" fmla="*/ 1275 w 3398"/>
                  <a:gd name="T21" fmla="*/ 3345 h 3399"/>
                  <a:gd name="T22" fmla="*/ 1699 w 3398"/>
                  <a:gd name="T23" fmla="*/ 3399 h 3399"/>
                  <a:gd name="T24" fmla="*/ 2165 w 3398"/>
                  <a:gd name="T25" fmla="*/ 3334 h 3399"/>
                  <a:gd name="T26" fmla="*/ 2580 w 3398"/>
                  <a:gd name="T27" fmla="*/ 3152 h 3399"/>
                  <a:gd name="T28" fmla="*/ 2929 w 3398"/>
                  <a:gd name="T29" fmla="*/ 2871 h 3399"/>
                  <a:gd name="T30" fmla="*/ 3193 w 3398"/>
                  <a:gd name="T31" fmla="*/ 2510 h 3399"/>
                  <a:gd name="T32" fmla="*/ 3355 w 3398"/>
                  <a:gd name="T33" fmla="*/ 2083 h 3399"/>
                  <a:gd name="T34" fmla="*/ 3398 w 3398"/>
                  <a:gd name="T35" fmla="*/ 1656 h 3399"/>
                  <a:gd name="T36" fmla="*/ 3322 w 3398"/>
                  <a:gd name="T37" fmla="*/ 1193 h 3399"/>
                  <a:gd name="T38" fmla="*/ 3131 w 3398"/>
                  <a:gd name="T39" fmla="*/ 783 h 3399"/>
                  <a:gd name="T40" fmla="*/ 2842 w 3398"/>
                  <a:gd name="T41" fmla="*/ 441 h 3399"/>
                  <a:gd name="T42" fmla="*/ 2473 w 3398"/>
                  <a:gd name="T43" fmla="*/ 186 h 3399"/>
                  <a:gd name="T44" fmla="*/ 2042 w 3398"/>
                  <a:gd name="T45" fmla="*/ 34 h 3399"/>
                  <a:gd name="T46" fmla="*/ 3062 w 3398"/>
                  <a:gd name="T47" fmla="*/ 1420 h 3399"/>
                  <a:gd name="T48" fmla="*/ 2893 w 3398"/>
                  <a:gd name="T49" fmla="*/ 1443 h 3399"/>
                  <a:gd name="T50" fmla="*/ 2715 w 3398"/>
                  <a:gd name="T51" fmla="*/ 1530 h 3399"/>
                  <a:gd name="T52" fmla="*/ 2500 w 3398"/>
                  <a:gd name="T53" fmla="*/ 1538 h 3399"/>
                  <a:gd name="T54" fmla="*/ 2322 w 3398"/>
                  <a:gd name="T55" fmla="*/ 1448 h 3399"/>
                  <a:gd name="T56" fmla="*/ 2130 w 3398"/>
                  <a:gd name="T57" fmla="*/ 1420 h 3399"/>
                  <a:gd name="T58" fmla="*/ 1921 w 3398"/>
                  <a:gd name="T59" fmla="*/ 1470 h 3399"/>
                  <a:gd name="T60" fmla="*/ 1778 w 3398"/>
                  <a:gd name="T61" fmla="*/ 2696 h 3399"/>
                  <a:gd name="T62" fmla="*/ 1735 w 3398"/>
                  <a:gd name="T63" fmla="*/ 2851 h 3399"/>
                  <a:gd name="T64" fmla="*/ 1622 w 3398"/>
                  <a:gd name="T65" fmla="*/ 2958 h 3399"/>
                  <a:gd name="T66" fmla="*/ 1479 w 3398"/>
                  <a:gd name="T67" fmla="*/ 2995 h 3399"/>
                  <a:gd name="T68" fmla="*/ 1324 w 3398"/>
                  <a:gd name="T69" fmla="*/ 2952 h 3399"/>
                  <a:gd name="T70" fmla="*/ 1215 w 3398"/>
                  <a:gd name="T71" fmla="*/ 2838 h 3399"/>
                  <a:gd name="T72" fmla="*/ 1179 w 3398"/>
                  <a:gd name="T73" fmla="*/ 2595 h 3399"/>
                  <a:gd name="T74" fmla="*/ 1245 w 3398"/>
                  <a:gd name="T75" fmla="*/ 2530 h 3399"/>
                  <a:gd name="T76" fmla="*/ 1311 w 3398"/>
                  <a:gd name="T77" fmla="*/ 2595 h 3399"/>
                  <a:gd name="T78" fmla="*/ 1372 w 3398"/>
                  <a:gd name="T79" fmla="*/ 2826 h 3399"/>
                  <a:gd name="T80" fmla="*/ 1529 w 3398"/>
                  <a:gd name="T81" fmla="*/ 2856 h 3399"/>
                  <a:gd name="T82" fmla="*/ 1644 w 3398"/>
                  <a:gd name="T83" fmla="*/ 2729 h 3399"/>
                  <a:gd name="T84" fmla="*/ 1546 w 3398"/>
                  <a:gd name="T85" fmla="*/ 1509 h 3399"/>
                  <a:gd name="T86" fmla="*/ 1348 w 3398"/>
                  <a:gd name="T87" fmla="*/ 1428 h 3399"/>
                  <a:gd name="T88" fmla="*/ 1152 w 3398"/>
                  <a:gd name="T89" fmla="*/ 1428 h 3399"/>
                  <a:gd name="T90" fmla="*/ 954 w 3398"/>
                  <a:gd name="T91" fmla="*/ 1509 h 3399"/>
                  <a:gd name="T92" fmla="*/ 761 w 3398"/>
                  <a:gd name="T93" fmla="*/ 1552 h 3399"/>
                  <a:gd name="T94" fmla="*/ 579 w 3398"/>
                  <a:gd name="T95" fmla="*/ 1470 h 3399"/>
                  <a:gd name="T96" fmla="*/ 372 w 3398"/>
                  <a:gd name="T97" fmla="*/ 1420 h 3399"/>
                  <a:gd name="T98" fmla="*/ 292 w 3398"/>
                  <a:gd name="T99" fmla="*/ 1406 h 3399"/>
                  <a:gd name="T100" fmla="*/ 268 w 3398"/>
                  <a:gd name="T101" fmla="*/ 1339 h 3399"/>
                  <a:gd name="T102" fmla="*/ 521 w 3398"/>
                  <a:gd name="T103" fmla="*/ 791 h 3399"/>
                  <a:gd name="T104" fmla="*/ 1010 w 3398"/>
                  <a:gd name="T105" fmla="*/ 372 h 3399"/>
                  <a:gd name="T106" fmla="*/ 1647 w 3398"/>
                  <a:gd name="T107" fmla="*/ 203 h 3399"/>
                  <a:gd name="T108" fmla="*/ 1706 w 3398"/>
                  <a:gd name="T109" fmla="*/ 96 h 3399"/>
                  <a:gd name="T110" fmla="*/ 1778 w 3398"/>
                  <a:gd name="T111" fmla="*/ 153 h 3399"/>
                  <a:gd name="T112" fmla="*/ 2245 w 3398"/>
                  <a:gd name="T113" fmla="*/ 305 h 3399"/>
                  <a:gd name="T114" fmla="*/ 2771 w 3398"/>
                  <a:gd name="T115" fmla="*/ 663 h 3399"/>
                  <a:gd name="T116" fmla="*/ 3099 w 3398"/>
                  <a:gd name="T117" fmla="*/ 1221 h 3399"/>
                  <a:gd name="T118" fmla="*/ 3119 w 3398"/>
                  <a:gd name="T119" fmla="*/ 1396 h 3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98" h="3399">
                    <a:moveTo>
                      <a:pt x="1699" y="0"/>
                    </a:moveTo>
                    <a:lnTo>
                      <a:pt x="1699" y="0"/>
                    </a:lnTo>
                    <a:lnTo>
                      <a:pt x="1656" y="0"/>
                    </a:lnTo>
                    <a:lnTo>
                      <a:pt x="1612" y="2"/>
                    </a:lnTo>
                    <a:lnTo>
                      <a:pt x="1569" y="5"/>
                    </a:lnTo>
                    <a:lnTo>
                      <a:pt x="1526" y="8"/>
                    </a:lnTo>
                    <a:lnTo>
                      <a:pt x="1483" y="14"/>
                    </a:lnTo>
                    <a:lnTo>
                      <a:pt x="1441" y="20"/>
                    </a:lnTo>
                    <a:lnTo>
                      <a:pt x="1399" y="27"/>
                    </a:lnTo>
                    <a:lnTo>
                      <a:pt x="1357" y="34"/>
                    </a:lnTo>
                    <a:lnTo>
                      <a:pt x="1316" y="43"/>
                    </a:lnTo>
                    <a:lnTo>
                      <a:pt x="1275" y="54"/>
                    </a:lnTo>
                    <a:lnTo>
                      <a:pt x="1235" y="64"/>
                    </a:lnTo>
                    <a:lnTo>
                      <a:pt x="1194" y="76"/>
                    </a:lnTo>
                    <a:lnTo>
                      <a:pt x="1154" y="89"/>
                    </a:lnTo>
                    <a:lnTo>
                      <a:pt x="1116" y="104"/>
                    </a:lnTo>
                    <a:lnTo>
                      <a:pt x="1076" y="118"/>
                    </a:lnTo>
                    <a:lnTo>
                      <a:pt x="1039" y="133"/>
                    </a:lnTo>
                    <a:lnTo>
                      <a:pt x="1000" y="150"/>
                    </a:lnTo>
                    <a:lnTo>
                      <a:pt x="963" y="167"/>
                    </a:lnTo>
                    <a:lnTo>
                      <a:pt x="927" y="186"/>
                    </a:lnTo>
                    <a:lnTo>
                      <a:pt x="889" y="205"/>
                    </a:lnTo>
                    <a:lnTo>
                      <a:pt x="854" y="225"/>
                    </a:lnTo>
                    <a:lnTo>
                      <a:pt x="819" y="246"/>
                    </a:lnTo>
                    <a:lnTo>
                      <a:pt x="784" y="268"/>
                    </a:lnTo>
                    <a:lnTo>
                      <a:pt x="750" y="290"/>
                    </a:lnTo>
                    <a:lnTo>
                      <a:pt x="716" y="313"/>
                    </a:lnTo>
                    <a:lnTo>
                      <a:pt x="683" y="338"/>
                    </a:lnTo>
                    <a:lnTo>
                      <a:pt x="650" y="362"/>
                    </a:lnTo>
                    <a:lnTo>
                      <a:pt x="618" y="388"/>
                    </a:lnTo>
                    <a:lnTo>
                      <a:pt x="588" y="414"/>
                    </a:lnTo>
                    <a:lnTo>
                      <a:pt x="557" y="441"/>
                    </a:lnTo>
                    <a:lnTo>
                      <a:pt x="528" y="469"/>
                    </a:lnTo>
                    <a:lnTo>
                      <a:pt x="498" y="498"/>
                    </a:lnTo>
                    <a:lnTo>
                      <a:pt x="470" y="527"/>
                    </a:lnTo>
                    <a:lnTo>
                      <a:pt x="442" y="557"/>
                    </a:lnTo>
                    <a:lnTo>
                      <a:pt x="415" y="587"/>
                    </a:lnTo>
                    <a:lnTo>
                      <a:pt x="389" y="618"/>
                    </a:lnTo>
                    <a:lnTo>
                      <a:pt x="362" y="650"/>
                    </a:lnTo>
                    <a:lnTo>
                      <a:pt x="338" y="682"/>
                    </a:lnTo>
                    <a:lnTo>
                      <a:pt x="314" y="715"/>
                    </a:lnTo>
                    <a:lnTo>
                      <a:pt x="291" y="749"/>
                    </a:lnTo>
                    <a:lnTo>
                      <a:pt x="268" y="783"/>
                    </a:lnTo>
                    <a:lnTo>
                      <a:pt x="247" y="818"/>
                    </a:lnTo>
                    <a:lnTo>
                      <a:pt x="225" y="853"/>
                    </a:lnTo>
                    <a:lnTo>
                      <a:pt x="205" y="890"/>
                    </a:lnTo>
                    <a:lnTo>
                      <a:pt x="187" y="926"/>
                    </a:lnTo>
                    <a:lnTo>
                      <a:pt x="168" y="962"/>
                    </a:lnTo>
                    <a:lnTo>
                      <a:pt x="151" y="1000"/>
                    </a:lnTo>
                    <a:lnTo>
                      <a:pt x="134" y="1038"/>
                    </a:lnTo>
                    <a:lnTo>
                      <a:pt x="118" y="1077"/>
                    </a:lnTo>
                    <a:lnTo>
                      <a:pt x="103" y="1115"/>
                    </a:lnTo>
                    <a:lnTo>
                      <a:pt x="89" y="1154"/>
                    </a:lnTo>
                    <a:lnTo>
                      <a:pt x="77" y="1193"/>
                    </a:lnTo>
                    <a:lnTo>
                      <a:pt x="65" y="1234"/>
                    </a:lnTo>
                    <a:lnTo>
                      <a:pt x="54" y="1275"/>
                    </a:lnTo>
                    <a:lnTo>
                      <a:pt x="44" y="1316"/>
                    </a:lnTo>
                    <a:lnTo>
                      <a:pt x="35" y="1356"/>
                    </a:lnTo>
                    <a:lnTo>
                      <a:pt x="27" y="1398"/>
                    </a:lnTo>
                    <a:lnTo>
                      <a:pt x="20" y="1440"/>
                    </a:lnTo>
                    <a:lnTo>
                      <a:pt x="14" y="1482"/>
                    </a:lnTo>
                    <a:lnTo>
                      <a:pt x="9" y="1525"/>
                    </a:lnTo>
                    <a:lnTo>
                      <a:pt x="6" y="1568"/>
                    </a:lnTo>
                    <a:lnTo>
                      <a:pt x="2" y="1611"/>
                    </a:lnTo>
                    <a:lnTo>
                      <a:pt x="1" y="1656"/>
                    </a:lnTo>
                    <a:lnTo>
                      <a:pt x="0" y="1700"/>
                    </a:lnTo>
                    <a:lnTo>
                      <a:pt x="0" y="1700"/>
                    </a:lnTo>
                    <a:lnTo>
                      <a:pt x="1" y="1743"/>
                    </a:lnTo>
                    <a:lnTo>
                      <a:pt x="2" y="1787"/>
                    </a:lnTo>
                    <a:lnTo>
                      <a:pt x="6" y="1830"/>
                    </a:lnTo>
                    <a:lnTo>
                      <a:pt x="9" y="1873"/>
                    </a:lnTo>
                    <a:lnTo>
                      <a:pt x="14" y="1916"/>
                    </a:lnTo>
                    <a:lnTo>
                      <a:pt x="20" y="1958"/>
                    </a:lnTo>
                    <a:lnTo>
                      <a:pt x="27" y="2000"/>
                    </a:lnTo>
                    <a:lnTo>
                      <a:pt x="35" y="2042"/>
                    </a:lnTo>
                    <a:lnTo>
                      <a:pt x="44" y="2083"/>
                    </a:lnTo>
                    <a:lnTo>
                      <a:pt x="54" y="2123"/>
                    </a:lnTo>
                    <a:lnTo>
                      <a:pt x="65" y="2164"/>
                    </a:lnTo>
                    <a:lnTo>
                      <a:pt x="77" y="2205"/>
                    </a:lnTo>
                    <a:lnTo>
                      <a:pt x="89" y="2245"/>
                    </a:lnTo>
                    <a:lnTo>
                      <a:pt x="103" y="2283"/>
                    </a:lnTo>
                    <a:lnTo>
                      <a:pt x="118" y="2323"/>
                    </a:lnTo>
                    <a:lnTo>
                      <a:pt x="134" y="2360"/>
                    </a:lnTo>
                    <a:lnTo>
                      <a:pt x="151" y="2399"/>
                    </a:lnTo>
                    <a:lnTo>
                      <a:pt x="168" y="2436"/>
                    </a:lnTo>
                    <a:lnTo>
                      <a:pt x="187" y="2472"/>
                    </a:lnTo>
                    <a:lnTo>
                      <a:pt x="205" y="2510"/>
                    </a:lnTo>
                    <a:lnTo>
                      <a:pt x="225" y="2545"/>
                    </a:lnTo>
                    <a:lnTo>
                      <a:pt x="247" y="2580"/>
                    </a:lnTo>
                    <a:lnTo>
                      <a:pt x="268" y="2615"/>
                    </a:lnTo>
                    <a:lnTo>
                      <a:pt x="291" y="2649"/>
                    </a:lnTo>
                    <a:lnTo>
                      <a:pt x="314" y="2683"/>
                    </a:lnTo>
                    <a:lnTo>
                      <a:pt x="338" y="2716"/>
                    </a:lnTo>
                    <a:lnTo>
                      <a:pt x="362" y="2749"/>
                    </a:lnTo>
                    <a:lnTo>
                      <a:pt x="389" y="2780"/>
                    </a:lnTo>
                    <a:lnTo>
                      <a:pt x="415" y="2811"/>
                    </a:lnTo>
                    <a:lnTo>
                      <a:pt x="442" y="2842"/>
                    </a:lnTo>
                    <a:lnTo>
                      <a:pt x="470" y="2871"/>
                    </a:lnTo>
                    <a:lnTo>
                      <a:pt x="498" y="2901"/>
                    </a:lnTo>
                    <a:lnTo>
                      <a:pt x="528" y="2929"/>
                    </a:lnTo>
                    <a:lnTo>
                      <a:pt x="557" y="2957"/>
                    </a:lnTo>
                    <a:lnTo>
                      <a:pt x="588" y="2984"/>
                    </a:lnTo>
                    <a:lnTo>
                      <a:pt x="618" y="3010"/>
                    </a:lnTo>
                    <a:lnTo>
                      <a:pt x="650" y="3036"/>
                    </a:lnTo>
                    <a:lnTo>
                      <a:pt x="683" y="3061"/>
                    </a:lnTo>
                    <a:lnTo>
                      <a:pt x="716" y="3085"/>
                    </a:lnTo>
                    <a:lnTo>
                      <a:pt x="750" y="3108"/>
                    </a:lnTo>
                    <a:lnTo>
                      <a:pt x="784" y="3131"/>
                    </a:lnTo>
                    <a:lnTo>
                      <a:pt x="819" y="3152"/>
                    </a:lnTo>
                    <a:lnTo>
                      <a:pt x="854" y="3174"/>
                    </a:lnTo>
                    <a:lnTo>
                      <a:pt x="889" y="3193"/>
                    </a:lnTo>
                    <a:lnTo>
                      <a:pt x="927" y="3212"/>
                    </a:lnTo>
                    <a:lnTo>
                      <a:pt x="963" y="3231"/>
                    </a:lnTo>
                    <a:lnTo>
                      <a:pt x="1000" y="3248"/>
                    </a:lnTo>
                    <a:lnTo>
                      <a:pt x="1039" y="3265"/>
                    </a:lnTo>
                    <a:lnTo>
                      <a:pt x="1076" y="3280"/>
                    </a:lnTo>
                    <a:lnTo>
                      <a:pt x="1116" y="3295"/>
                    </a:lnTo>
                    <a:lnTo>
                      <a:pt x="1154" y="3310"/>
                    </a:lnTo>
                    <a:lnTo>
                      <a:pt x="1194" y="3322"/>
                    </a:lnTo>
                    <a:lnTo>
                      <a:pt x="1235" y="3334"/>
                    </a:lnTo>
                    <a:lnTo>
                      <a:pt x="1275" y="3345"/>
                    </a:lnTo>
                    <a:lnTo>
                      <a:pt x="1316" y="3355"/>
                    </a:lnTo>
                    <a:lnTo>
                      <a:pt x="1357" y="3364"/>
                    </a:lnTo>
                    <a:lnTo>
                      <a:pt x="1399" y="3372"/>
                    </a:lnTo>
                    <a:lnTo>
                      <a:pt x="1441" y="3379"/>
                    </a:lnTo>
                    <a:lnTo>
                      <a:pt x="1483" y="3384"/>
                    </a:lnTo>
                    <a:lnTo>
                      <a:pt x="1526" y="3390"/>
                    </a:lnTo>
                    <a:lnTo>
                      <a:pt x="1569" y="3393"/>
                    </a:lnTo>
                    <a:lnTo>
                      <a:pt x="1612" y="3397"/>
                    </a:lnTo>
                    <a:lnTo>
                      <a:pt x="1656" y="3398"/>
                    </a:lnTo>
                    <a:lnTo>
                      <a:pt x="1699" y="3399"/>
                    </a:lnTo>
                    <a:lnTo>
                      <a:pt x="1699" y="3399"/>
                    </a:lnTo>
                    <a:lnTo>
                      <a:pt x="1743" y="3398"/>
                    </a:lnTo>
                    <a:lnTo>
                      <a:pt x="1788" y="3397"/>
                    </a:lnTo>
                    <a:lnTo>
                      <a:pt x="1831" y="3393"/>
                    </a:lnTo>
                    <a:lnTo>
                      <a:pt x="1874" y="3390"/>
                    </a:lnTo>
                    <a:lnTo>
                      <a:pt x="1916" y="3384"/>
                    </a:lnTo>
                    <a:lnTo>
                      <a:pt x="1959" y="3379"/>
                    </a:lnTo>
                    <a:lnTo>
                      <a:pt x="2000" y="3372"/>
                    </a:lnTo>
                    <a:lnTo>
                      <a:pt x="2042" y="3364"/>
                    </a:lnTo>
                    <a:lnTo>
                      <a:pt x="2083" y="3355"/>
                    </a:lnTo>
                    <a:lnTo>
                      <a:pt x="2124" y="3345"/>
                    </a:lnTo>
                    <a:lnTo>
                      <a:pt x="2165" y="3334"/>
                    </a:lnTo>
                    <a:lnTo>
                      <a:pt x="2204" y="3322"/>
                    </a:lnTo>
                    <a:lnTo>
                      <a:pt x="2245" y="3310"/>
                    </a:lnTo>
                    <a:lnTo>
                      <a:pt x="2284" y="3295"/>
                    </a:lnTo>
                    <a:lnTo>
                      <a:pt x="2322" y="3280"/>
                    </a:lnTo>
                    <a:lnTo>
                      <a:pt x="2361" y="3265"/>
                    </a:lnTo>
                    <a:lnTo>
                      <a:pt x="2399" y="3248"/>
                    </a:lnTo>
                    <a:lnTo>
                      <a:pt x="2437" y="3231"/>
                    </a:lnTo>
                    <a:lnTo>
                      <a:pt x="2473" y="3212"/>
                    </a:lnTo>
                    <a:lnTo>
                      <a:pt x="2509" y="3193"/>
                    </a:lnTo>
                    <a:lnTo>
                      <a:pt x="2545" y="3174"/>
                    </a:lnTo>
                    <a:lnTo>
                      <a:pt x="2580" y="3152"/>
                    </a:lnTo>
                    <a:lnTo>
                      <a:pt x="2616" y="3131"/>
                    </a:lnTo>
                    <a:lnTo>
                      <a:pt x="2650" y="3108"/>
                    </a:lnTo>
                    <a:lnTo>
                      <a:pt x="2684" y="3085"/>
                    </a:lnTo>
                    <a:lnTo>
                      <a:pt x="2716" y="3061"/>
                    </a:lnTo>
                    <a:lnTo>
                      <a:pt x="2749" y="3036"/>
                    </a:lnTo>
                    <a:lnTo>
                      <a:pt x="2781" y="3010"/>
                    </a:lnTo>
                    <a:lnTo>
                      <a:pt x="2812" y="2984"/>
                    </a:lnTo>
                    <a:lnTo>
                      <a:pt x="2842" y="2957"/>
                    </a:lnTo>
                    <a:lnTo>
                      <a:pt x="2872" y="2929"/>
                    </a:lnTo>
                    <a:lnTo>
                      <a:pt x="2901" y="2901"/>
                    </a:lnTo>
                    <a:lnTo>
                      <a:pt x="2929" y="2871"/>
                    </a:lnTo>
                    <a:lnTo>
                      <a:pt x="2958" y="2842"/>
                    </a:lnTo>
                    <a:lnTo>
                      <a:pt x="2985" y="2811"/>
                    </a:lnTo>
                    <a:lnTo>
                      <a:pt x="3011" y="2780"/>
                    </a:lnTo>
                    <a:lnTo>
                      <a:pt x="3037" y="2749"/>
                    </a:lnTo>
                    <a:lnTo>
                      <a:pt x="3061" y="2716"/>
                    </a:lnTo>
                    <a:lnTo>
                      <a:pt x="3086" y="2683"/>
                    </a:lnTo>
                    <a:lnTo>
                      <a:pt x="3108" y="2649"/>
                    </a:lnTo>
                    <a:lnTo>
                      <a:pt x="3131" y="2615"/>
                    </a:lnTo>
                    <a:lnTo>
                      <a:pt x="3153" y="2580"/>
                    </a:lnTo>
                    <a:lnTo>
                      <a:pt x="3174" y="2545"/>
                    </a:lnTo>
                    <a:lnTo>
                      <a:pt x="3193" y="2510"/>
                    </a:lnTo>
                    <a:lnTo>
                      <a:pt x="3213" y="2472"/>
                    </a:lnTo>
                    <a:lnTo>
                      <a:pt x="3232" y="2436"/>
                    </a:lnTo>
                    <a:lnTo>
                      <a:pt x="3249" y="2399"/>
                    </a:lnTo>
                    <a:lnTo>
                      <a:pt x="3266" y="2360"/>
                    </a:lnTo>
                    <a:lnTo>
                      <a:pt x="3281" y="2323"/>
                    </a:lnTo>
                    <a:lnTo>
                      <a:pt x="3295" y="2283"/>
                    </a:lnTo>
                    <a:lnTo>
                      <a:pt x="3310" y="2245"/>
                    </a:lnTo>
                    <a:lnTo>
                      <a:pt x="3322" y="2205"/>
                    </a:lnTo>
                    <a:lnTo>
                      <a:pt x="3335" y="2164"/>
                    </a:lnTo>
                    <a:lnTo>
                      <a:pt x="3345" y="2123"/>
                    </a:lnTo>
                    <a:lnTo>
                      <a:pt x="3355" y="2083"/>
                    </a:lnTo>
                    <a:lnTo>
                      <a:pt x="3364" y="2042"/>
                    </a:lnTo>
                    <a:lnTo>
                      <a:pt x="3372" y="2000"/>
                    </a:lnTo>
                    <a:lnTo>
                      <a:pt x="3379" y="1958"/>
                    </a:lnTo>
                    <a:lnTo>
                      <a:pt x="3385" y="1916"/>
                    </a:lnTo>
                    <a:lnTo>
                      <a:pt x="3390" y="1873"/>
                    </a:lnTo>
                    <a:lnTo>
                      <a:pt x="3394" y="1830"/>
                    </a:lnTo>
                    <a:lnTo>
                      <a:pt x="3396" y="1787"/>
                    </a:lnTo>
                    <a:lnTo>
                      <a:pt x="3398" y="1743"/>
                    </a:lnTo>
                    <a:lnTo>
                      <a:pt x="3398" y="1700"/>
                    </a:lnTo>
                    <a:lnTo>
                      <a:pt x="3398" y="1700"/>
                    </a:lnTo>
                    <a:lnTo>
                      <a:pt x="3398" y="1656"/>
                    </a:lnTo>
                    <a:lnTo>
                      <a:pt x="3396" y="1611"/>
                    </a:lnTo>
                    <a:lnTo>
                      <a:pt x="3394" y="1568"/>
                    </a:lnTo>
                    <a:lnTo>
                      <a:pt x="3390" y="1525"/>
                    </a:lnTo>
                    <a:lnTo>
                      <a:pt x="3385" y="1482"/>
                    </a:lnTo>
                    <a:lnTo>
                      <a:pt x="3379" y="1440"/>
                    </a:lnTo>
                    <a:lnTo>
                      <a:pt x="3372" y="1398"/>
                    </a:lnTo>
                    <a:lnTo>
                      <a:pt x="3364" y="1356"/>
                    </a:lnTo>
                    <a:lnTo>
                      <a:pt x="3355" y="1316"/>
                    </a:lnTo>
                    <a:lnTo>
                      <a:pt x="3345" y="1275"/>
                    </a:lnTo>
                    <a:lnTo>
                      <a:pt x="3335" y="1234"/>
                    </a:lnTo>
                    <a:lnTo>
                      <a:pt x="3322" y="1193"/>
                    </a:lnTo>
                    <a:lnTo>
                      <a:pt x="3310" y="1154"/>
                    </a:lnTo>
                    <a:lnTo>
                      <a:pt x="3295" y="1115"/>
                    </a:lnTo>
                    <a:lnTo>
                      <a:pt x="3281" y="1077"/>
                    </a:lnTo>
                    <a:lnTo>
                      <a:pt x="3266" y="1038"/>
                    </a:lnTo>
                    <a:lnTo>
                      <a:pt x="3249" y="1000"/>
                    </a:lnTo>
                    <a:lnTo>
                      <a:pt x="3232" y="962"/>
                    </a:lnTo>
                    <a:lnTo>
                      <a:pt x="3213" y="926"/>
                    </a:lnTo>
                    <a:lnTo>
                      <a:pt x="3193" y="890"/>
                    </a:lnTo>
                    <a:lnTo>
                      <a:pt x="3174" y="853"/>
                    </a:lnTo>
                    <a:lnTo>
                      <a:pt x="3153" y="818"/>
                    </a:lnTo>
                    <a:lnTo>
                      <a:pt x="3131" y="783"/>
                    </a:lnTo>
                    <a:lnTo>
                      <a:pt x="3108" y="749"/>
                    </a:lnTo>
                    <a:lnTo>
                      <a:pt x="3086" y="715"/>
                    </a:lnTo>
                    <a:lnTo>
                      <a:pt x="3061" y="682"/>
                    </a:lnTo>
                    <a:lnTo>
                      <a:pt x="3037" y="650"/>
                    </a:lnTo>
                    <a:lnTo>
                      <a:pt x="3011" y="618"/>
                    </a:lnTo>
                    <a:lnTo>
                      <a:pt x="2985" y="587"/>
                    </a:lnTo>
                    <a:lnTo>
                      <a:pt x="2958" y="557"/>
                    </a:lnTo>
                    <a:lnTo>
                      <a:pt x="2929" y="527"/>
                    </a:lnTo>
                    <a:lnTo>
                      <a:pt x="2901" y="498"/>
                    </a:lnTo>
                    <a:lnTo>
                      <a:pt x="2872" y="469"/>
                    </a:lnTo>
                    <a:lnTo>
                      <a:pt x="2842" y="441"/>
                    </a:lnTo>
                    <a:lnTo>
                      <a:pt x="2812" y="414"/>
                    </a:lnTo>
                    <a:lnTo>
                      <a:pt x="2781" y="388"/>
                    </a:lnTo>
                    <a:lnTo>
                      <a:pt x="2749" y="362"/>
                    </a:lnTo>
                    <a:lnTo>
                      <a:pt x="2716" y="338"/>
                    </a:lnTo>
                    <a:lnTo>
                      <a:pt x="2684" y="313"/>
                    </a:lnTo>
                    <a:lnTo>
                      <a:pt x="2650" y="290"/>
                    </a:lnTo>
                    <a:lnTo>
                      <a:pt x="2616" y="268"/>
                    </a:lnTo>
                    <a:lnTo>
                      <a:pt x="2580" y="246"/>
                    </a:lnTo>
                    <a:lnTo>
                      <a:pt x="2545" y="225"/>
                    </a:lnTo>
                    <a:lnTo>
                      <a:pt x="2509" y="205"/>
                    </a:lnTo>
                    <a:lnTo>
                      <a:pt x="2473" y="186"/>
                    </a:lnTo>
                    <a:lnTo>
                      <a:pt x="2437" y="167"/>
                    </a:lnTo>
                    <a:lnTo>
                      <a:pt x="2399" y="150"/>
                    </a:lnTo>
                    <a:lnTo>
                      <a:pt x="2361" y="133"/>
                    </a:lnTo>
                    <a:lnTo>
                      <a:pt x="2322" y="118"/>
                    </a:lnTo>
                    <a:lnTo>
                      <a:pt x="2284" y="104"/>
                    </a:lnTo>
                    <a:lnTo>
                      <a:pt x="2245" y="89"/>
                    </a:lnTo>
                    <a:lnTo>
                      <a:pt x="2204" y="76"/>
                    </a:lnTo>
                    <a:lnTo>
                      <a:pt x="2165" y="64"/>
                    </a:lnTo>
                    <a:lnTo>
                      <a:pt x="2124" y="54"/>
                    </a:lnTo>
                    <a:lnTo>
                      <a:pt x="2083" y="43"/>
                    </a:lnTo>
                    <a:lnTo>
                      <a:pt x="2042" y="34"/>
                    </a:lnTo>
                    <a:lnTo>
                      <a:pt x="2000" y="27"/>
                    </a:lnTo>
                    <a:lnTo>
                      <a:pt x="1959" y="20"/>
                    </a:lnTo>
                    <a:lnTo>
                      <a:pt x="1916" y="14"/>
                    </a:lnTo>
                    <a:lnTo>
                      <a:pt x="1874" y="8"/>
                    </a:lnTo>
                    <a:lnTo>
                      <a:pt x="1831" y="5"/>
                    </a:lnTo>
                    <a:lnTo>
                      <a:pt x="1788" y="2"/>
                    </a:lnTo>
                    <a:lnTo>
                      <a:pt x="1743" y="0"/>
                    </a:lnTo>
                    <a:lnTo>
                      <a:pt x="1699" y="0"/>
                    </a:lnTo>
                    <a:lnTo>
                      <a:pt x="1699" y="0"/>
                    </a:lnTo>
                    <a:close/>
                    <a:moveTo>
                      <a:pt x="3065" y="1420"/>
                    </a:moveTo>
                    <a:lnTo>
                      <a:pt x="3062" y="1420"/>
                    </a:lnTo>
                    <a:lnTo>
                      <a:pt x="3062" y="1420"/>
                    </a:lnTo>
                    <a:lnTo>
                      <a:pt x="3048" y="1419"/>
                    </a:lnTo>
                    <a:lnTo>
                      <a:pt x="3048" y="1419"/>
                    </a:lnTo>
                    <a:lnTo>
                      <a:pt x="3028" y="1420"/>
                    </a:lnTo>
                    <a:lnTo>
                      <a:pt x="3009" y="1421"/>
                    </a:lnTo>
                    <a:lnTo>
                      <a:pt x="2988" y="1422"/>
                    </a:lnTo>
                    <a:lnTo>
                      <a:pt x="2969" y="1426"/>
                    </a:lnTo>
                    <a:lnTo>
                      <a:pt x="2950" y="1428"/>
                    </a:lnTo>
                    <a:lnTo>
                      <a:pt x="2931" y="1432"/>
                    </a:lnTo>
                    <a:lnTo>
                      <a:pt x="2911" y="1437"/>
                    </a:lnTo>
                    <a:lnTo>
                      <a:pt x="2893" y="1443"/>
                    </a:lnTo>
                    <a:lnTo>
                      <a:pt x="2874" y="1448"/>
                    </a:lnTo>
                    <a:lnTo>
                      <a:pt x="2856" y="1455"/>
                    </a:lnTo>
                    <a:lnTo>
                      <a:pt x="2838" y="1462"/>
                    </a:lnTo>
                    <a:lnTo>
                      <a:pt x="2821" y="1470"/>
                    </a:lnTo>
                    <a:lnTo>
                      <a:pt x="2803" y="1479"/>
                    </a:lnTo>
                    <a:lnTo>
                      <a:pt x="2786" y="1488"/>
                    </a:lnTo>
                    <a:lnTo>
                      <a:pt x="2769" y="1498"/>
                    </a:lnTo>
                    <a:lnTo>
                      <a:pt x="2752" y="1509"/>
                    </a:lnTo>
                    <a:lnTo>
                      <a:pt x="2752" y="1509"/>
                    </a:lnTo>
                    <a:lnTo>
                      <a:pt x="2733" y="1520"/>
                    </a:lnTo>
                    <a:lnTo>
                      <a:pt x="2715" y="1530"/>
                    </a:lnTo>
                    <a:lnTo>
                      <a:pt x="2697" y="1538"/>
                    </a:lnTo>
                    <a:lnTo>
                      <a:pt x="2678" y="1545"/>
                    </a:lnTo>
                    <a:lnTo>
                      <a:pt x="2659" y="1549"/>
                    </a:lnTo>
                    <a:lnTo>
                      <a:pt x="2638" y="1552"/>
                    </a:lnTo>
                    <a:lnTo>
                      <a:pt x="2619" y="1555"/>
                    </a:lnTo>
                    <a:lnTo>
                      <a:pt x="2599" y="1556"/>
                    </a:lnTo>
                    <a:lnTo>
                      <a:pt x="2578" y="1555"/>
                    </a:lnTo>
                    <a:lnTo>
                      <a:pt x="2559" y="1552"/>
                    </a:lnTo>
                    <a:lnTo>
                      <a:pt x="2539" y="1549"/>
                    </a:lnTo>
                    <a:lnTo>
                      <a:pt x="2519" y="1545"/>
                    </a:lnTo>
                    <a:lnTo>
                      <a:pt x="2500" y="1538"/>
                    </a:lnTo>
                    <a:lnTo>
                      <a:pt x="2481" y="1530"/>
                    </a:lnTo>
                    <a:lnTo>
                      <a:pt x="2463" y="1520"/>
                    </a:lnTo>
                    <a:lnTo>
                      <a:pt x="2446" y="1509"/>
                    </a:lnTo>
                    <a:lnTo>
                      <a:pt x="2446" y="1509"/>
                    </a:lnTo>
                    <a:lnTo>
                      <a:pt x="2429" y="1498"/>
                    </a:lnTo>
                    <a:lnTo>
                      <a:pt x="2412" y="1488"/>
                    </a:lnTo>
                    <a:lnTo>
                      <a:pt x="2395" y="1479"/>
                    </a:lnTo>
                    <a:lnTo>
                      <a:pt x="2377" y="1470"/>
                    </a:lnTo>
                    <a:lnTo>
                      <a:pt x="2358" y="1462"/>
                    </a:lnTo>
                    <a:lnTo>
                      <a:pt x="2340" y="1455"/>
                    </a:lnTo>
                    <a:lnTo>
                      <a:pt x="2322" y="1448"/>
                    </a:lnTo>
                    <a:lnTo>
                      <a:pt x="2304" y="1443"/>
                    </a:lnTo>
                    <a:lnTo>
                      <a:pt x="2285" y="1437"/>
                    </a:lnTo>
                    <a:lnTo>
                      <a:pt x="2267" y="1432"/>
                    </a:lnTo>
                    <a:lnTo>
                      <a:pt x="2247" y="1428"/>
                    </a:lnTo>
                    <a:lnTo>
                      <a:pt x="2228" y="1426"/>
                    </a:lnTo>
                    <a:lnTo>
                      <a:pt x="2208" y="1422"/>
                    </a:lnTo>
                    <a:lnTo>
                      <a:pt x="2189" y="1421"/>
                    </a:lnTo>
                    <a:lnTo>
                      <a:pt x="2169" y="1420"/>
                    </a:lnTo>
                    <a:lnTo>
                      <a:pt x="2149" y="1419"/>
                    </a:lnTo>
                    <a:lnTo>
                      <a:pt x="2149" y="1419"/>
                    </a:lnTo>
                    <a:lnTo>
                      <a:pt x="2130" y="1420"/>
                    </a:lnTo>
                    <a:lnTo>
                      <a:pt x="2109" y="1421"/>
                    </a:lnTo>
                    <a:lnTo>
                      <a:pt x="2090" y="1422"/>
                    </a:lnTo>
                    <a:lnTo>
                      <a:pt x="2071" y="1426"/>
                    </a:lnTo>
                    <a:lnTo>
                      <a:pt x="2051" y="1428"/>
                    </a:lnTo>
                    <a:lnTo>
                      <a:pt x="2032" y="1432"/>
                    </a:lnTo>
                    <a:lnTo>
                      <a:pt x="2013" y="1437"/>
                    </a:lnTo>
                    <a:lnTo>
                      <a:pt x="1994" y="1443"/>
                    </a:lnTo>
                    <a:lnTo>
                      <a:pt x="1976" y="1448"/>
                    </a:lnTo>
                    <a:lnTo>
                      <a:pt x="1957" y="1455"/>
                    </a:lnTo>
                    <a:lnTo>
                      <a:pt x="1939" y="1462"/>
                    </a:lnTo>
                    <a:lnTo>
                      <a:pt x="1921" y="1470"/>
                    </a:lnTo>
                    <a:lnTo>
                      <a:pt x="1904" y="1479"/>
                    </a:lnTo>
                    <a:lnTo>
                      <a:pt x="1886" y="1488"/>
                    </a:lnTo>
                    <a:lnTo>
                      <a:pt x="1869" y="1498"/>
                    </a:lnTo>
                    <a:lnTo>
                      <a:pt x="1853" y="1509"/>
                    </a:lnTo>
                    <a:lnTo>
                      <a:pt x="1853" y="1509"/>
                    </a:lnTo>
                    <a:lnTo>
                      <a:pt x="1835" y="1520"/>
                    </a:lnTo>
                    <a:lnTo>
                      <a:pt x="1817" y="1530"/>
                    </a:lnTo>
                    <a:lnTo>
                      <a:pt x="1798" y="1538"/>
                    </a:lnTo>
                    <a:lnTo>
                      <a:pt x="1778" y="1545"/>
                    </a:lnTo>
                    <a:lnTo>
                      <a:pt x="1778" y="2696"/>
                    </a:lnTo>
                    <a:lnTo>
                      <a:pt x="1778" y="2696"/>
                    </a:lnTo>
                    <a:lnTo>
                      <a:pt x="1778" y="2711"/>
                    </a:lnTo>
                    <a:lnTo>
                      <a:pt x="1777" y="2726"/>
                    </a:lnTo>
                    <a:lnTo>
                      <a:pt x="1775" y="2741"/>
                    </a:lnTo>
                    <a:lnTo>
                      <a:pt x="1773" y="2756"/>
                    </a:lnTo>
                    <a:lnTo>
                      <a:pt x="1769" y="2770"/>
                    </a:lnTo>
                    <a:lnTo>
                      <a:pt x="1765" y="2785"/>
                    </a:lnTo>
                    <a:lnTo>
                      <a:pt x="1760" y="2799"/>
                    </a:lnTo>
                    <a:lnTo>
                      <a:pt x="1755" y="2812"/>
                    </a:lnTo>
                    <a:lnTo>
                      <a:pt x="1749" y="2826"/>
                    </a:lnTo>
                    <a:lnTo>
                      <a:pt x="1742" y="2838"/>
                    </a:lnTo>
                    <a:lnTo>
                      <a:pt x="1735" y="2851"/>
                    </a:lnTo>
                    <a:lnTo>
                      <a:pt x="1727" y="2863"/>
                    </a:lnTo>
                    <a:lnTo>
                      <a:pt x="1718" y="2874"/>
                    </a:lnTo>
                    <a:lnTo>
                      <a:pt x="1710" y="2886"/>
                    </a:lnTo>
                    <a:lnTo>
                      <a:pt x="1700" y="2897"/>
                    </a:lnTo>
                    <a:lnTo>
                      <a:pt x="1690" y="2907"/>
                    </a:lnTo>
                    <a:lnTo>
                      <a:pt x="1680" y="2918"/>
                    </a:lnTo>
                    <a:lnTo>
                      <a:pt x="1670" y="2927"/>
                    </a:lnTo>
                    <a:lnTo>
                      <a:pt x="1658" y="2936"/>
                    </a:lnTo>
                    <a:lnTo>
                      <a:pt x="1646" y="2944"/>
                    </a:lnTo>
                    <a:lnTo>
                      <a:pt x="1635" y="2952"/>
                    </a:lnTo>
                    <a:lnTo>
                      <a:pt x="1622" y="2958"/>
                    </a:lnTo>
                    <a:lnTo>
                      <a:pt x="1609" y="2965"/>
                    </a:lnTo>
                    <a:lnTo>
                      <a:pt x="1595" y="2972"/>
                    </a:lnTo>
                    <a:lnTo>
                      <a:pt x="1581" y="2976"/>
                    </a:lnTo>
                    <a:lnTo>
                      <a:pt x="1568" y="2981"/>
                    </a:lnTo>
                    <a:lnTo>
                      <a:pt x="1554" y="2986"/>
                    </a:lnTo>
                    <a:lnTo>
                      <a:pt x="1539" y="2989"/>
                    </a:lnTo>
                    <a:lnTo>
                      <a:pt x="1525" y="2991"/>
                    </a:lnTo>
                    <a:lnTo>
                      <a:pt x="1510" y="2993"/>
                    </a:lnTo>
                    <a:lnTo>
                      <a:pt x="1494" y="2995"/>
                    </a:lnTo>
                    <a:lnTo>
                      <a:pt x="1479" y="2995"/>
                    </a:lnTo>
                    <a:lnTo>
                      <a:pt x="1479" y="2995"/>
                    </a:lnTo>
                    <a:lnTo>
                      <a:pt x="1464" y="2995"/>
                    </a:lnTo>
                    <a:lnTo>
                      <a:pt x="1449" y="2993"/>
                    </a:lnTo>
                    <a:lnTo>
                      <a:pt x="1433" y="2991"/>
                    </a:lnTo>
                    <a:lnTo>
                      <a:pt x="1418" y="2989"/>
                    </a:lnTo>
                    <a:lnTo>
                      <a:pt x="1405" y="2986"/>
                    </a:lnTo>
                    <a:lnTo>
                      <a:pt x="1390" y="2981"/>
                    </a:lnTo>
                    <a:lnTo>
                      <a:pt x="1376" y="2976"/>
                    </a:lnTo>
                    <a:lnTo>
                      <a:pt x="1363" y="2972"/>
                    </a:lnTo>
                    <a:lnTo>
                      <a:pt x="1349" y="2965"/>
                    </a:lnTo>
                    <a:lnTo>
                      <a:pt x="1337" y="2958"/>
                    </a:lnTo>
                    <a:lnTo>
                      <a:pt x="1324" y="2952"/>
                    </a:lnTo>
                    <a:lnTo>
                      <a:pt x="1312" y="2944"/>
                    </a:lnTo>
                    <a:lnTo>
                      <a:pt x="1299" y="2936"/>
                    </a:lnTo>
                    <a:lnTo>
                      <a:pt x="1288" y="2927"/>
                    </a:lnTo>
                    <a:lnTo>
                      <a:pt x="1278" y="2918"/>
                    </a:lnTo>
                    <a:lnTo>
                      <a:pt x="1268" y="2907"/>
                    </a:lnTo>
                    <a:lnTo>
                      <a:pt x="1257" y="2897"/>
                    </a:lnTo>
                    <a:lnTo>
                      <a:pt x="1248" y="2886"/>
                    </a:lnTo>
                    <a:lnTo>
                      <a:pt x="1239" y="2874"/>
                    </a:lnTo>
                    <a:lnTo>
                      <a:pt x="1230" y="2863"/>
                    </a:lnTo>
                    <a:lnTo>
                      <a:pt x="1222" y="2851"/>
                    </a:lnTo>
                    <a:lnTo>
                      <a:pt x="1215" y="2838"/>
                    </a:lnTo>
                    <a:lnTo>
                      <a:pt x="1209" y="2826"/>
                    </a:lnTo>
                    <a:lnTo>
                      <a:pt x="1203" y="2812"/>
                    </a:lnTo>
                    <a:lnTo>
                      <a:pt x="1197" y="2799"/>
                    </a:lnTo>
                    <a:lnTo>
                      <a:pt x="1193" y="2785"/>
                    </a:lnTo>
                    <a:lnTo>
                      <a:pt x="1188" y="2770"/>
                    </a:lnTo>
                    <a:lnTo>
                      <a:pt x="1186" y="2756"/>
                    </a:lnTo>
                    <a:lnTo>
                      <a:pt x="1183" y="2741"/>
                    </a:lnTo>
                    <a:lnTo>
                      <a:pt x="1181" y="2726"/>
                    </a:lnTo>
                    <a:lnTo>
                      <a:pt x="1179" y="2711"/>
                    </a:lnTo>
                    <a:lnTo>
                      <a:pt x="1179" y="2696"/>
                    </a:lnTo>
                    <a:lnTo>
                      <a:pt x="1179" y="2595"/>
                    </a:lnTo>
                    <a:lnTo>
                      <a:pt x="1179" y="2595"/>
                    </a:lnTo>
                    <a:lnTo>
                      <a:pt x="1179" y="2588"/>
                    </a:lnTo>
                    <a:lnTo>
                      <a:pt x="1180" y="2582"/>
                    </a:lnTo>
                    <a:lnTo>
                      <a:pt x="1185" y="2570"/>
                    </a:lnTo>
                    <a:lnTo>
                      <a:pt x="1191" y="2558"/>
                    </a:lnTo>
                    <a:lnTo>
                      <a:pt x="1198" y="2549"/>
                    </a:lnTo>
                    <a:lnTo>
                      <a:pt x="1209" y="2540"/>
                    </a:lnTo>
                    <a:lnTo>
                      <a:pt x="1219" y="2535"/>
                    </a:lnTo>
                    <a:lnTo>
                      <a:pt x="1231" y="2531"/>
                    </a:lnTo>
                    <a:lnTo>
                      <a:pt x="1238" y="2530"/>
                    </a:lnTo>
                    <a:lnTo>
                      <a:pt x="1245" y="2530"/>
                    </a:lnTo>
                    <a:lnTo>
                      <a:pt x="1245" y="2530"/>
                    </a:lnTo>
                    <a:lnTo>
                      <a:pt x="1252" y="2530"/>
                    </a:lnTo>
                    <a:lnTo>
                      <a:pt x="1259" y="2531"/>
                    </a:lnTo>
                    <a:lnTo>
                      <a:pt x="1270" y="2535"/>
                    </a:lnTo>
                    <a:lnTo>
                      <a:pt x="1281" y="2540"/>
                    </a:lnTo>
                    <a:lnTo>
                      <a:pt x="1291" y="2549"/>
                    </a:lnTo>
                    <a:lnTo>
                      <a:pt x="1299" y="2558"/>
                    </a:lnTo>
                    <a:lnTo>
                      <a:pt x="1305" y="2570"/>
                    </a:lnTo>
                    <a:lnTo>
                      <a:pt x="1309" y="2582"/>
                    </a:lnTo>
                    <a:lnTo>
                      <a:pt x="1309" y="2588"/>
                    </a:lnTo>
                    <a:lnTo>
                      <a:pt x="1311" y="2595"/>
                    </a:lnTo>
                    <a:lnTo>
                      <a:pt x="1311" y="2696"/>
                    </a:lnTo>
                    <a:lnTo>
                      <a:pt x="1311" y="2696"/>
                    </a:lnTo>
                    <a:lnTo>
                      <a:pt x="1312" y="2712"/>
                    </a:lnTo>
                    <a:lnTo>
                      <a:pt x="1314" y="2729"/>
                    </a:lnTo>
                    <a:lnTo>
                      <a:pt x="1317" y="2745"/>
                    </a:lnTo>
                    <a:lnTo>
                      <a:pt x="1323" y="2761"/>
                    </a:lnTo>
                    <a:lnTo>
                      <a:pt x="1331" y="2776"/>
                    </a:lnTo>
                    <a:lnTo>
                      <a:pt x="1339" y="2790"/>
                    </a:lnTo>
                    <a:lnTo>
                      <a:pt x="1349" y="2803"/>
                    </a:lnTo>
                    <a:lnTo>
                      <a:pt x="1359" y="2814"/>
                    </a:lnTo>
                    <a:lnTo>
                      <a:pt x="1372" y="2826"/>
                    </a:lnTo>
                    <a:lnTo>
                      <a:pt x="1384" y="2835"/>
                    </a:lnTo>
                    <a:lnTo>
                      <a:pt x="1399" y="2844"/>
                    </a:lnTo>
                    <a:lnTo>
                      <a:pt x="1414" y="2851"/>
                    </a:lnTo>
                    <a:lnTo>
                      <a:pt x="1428" y="2856"/>
                    </a:lnTo>
                    <a:lnTo>
                      <a:pt x="1445" y="2861"/>
                    </a:lnTo>
                    <a:lnTo>
                      <a:pt x="1461" y="2863"/>
                    </a:lnTo>
                    <a:lnTo>
                      <a:pt x="1479" y="2864"/>
                    </a:lnTo>
                    <a:lnTo>
                      <a:pt x="1479" y="2864"/>
                    </a:lnTo>
                    <a:lnTo>
                      <a:pt x="1496" y="2863"/>
                    </a:lnTo>
                    <a:lnTo>
                      <a:pt x="1513" y="2861"/>
                    </a:lnTo>
                    <a:lnTo>
                      <a:pt x="1529" y="2856"/>
                    </a:lnTo>
                    <a:lnTo>
                      <a:pt x="1544" y="2851"/>
                    </a:lnTo>
                    <a:lnTo>
                      <a:pt x="1559" y="2844"/>
                    </a:lnTo>
                    <a:lnTo>
                      <a:pt x="1573" y="2835"/>
                    </a:lnTo>
                    <a:lnTo>
                      <a:pt x="1586" y="2826"/>
                    </a:lnTo>
                    <a:lnTo>
                      <a:pt x="1598" y="2814"/>
                    </a:lnTo>
                    <a:lnTo>
                      <a:pt x="1609" y="2803"/>
                    </a:lnTo>
                    <a:lnTo>
                      <a:pt x="1619" y="2790"/>
                    </a:lnTo>
                    <a:lnTo>
                      <a:pt x="1627" y="2776"/>
                    </a:lnTo>
                    <a:lnTo>
                      <a:pt x="1635" y="2761"/>
                    </a:lnTo>
                    <a:lnTo>
                      <a:pt x="1640" y="2745"/>
                    </a:lnTo>
                    <a:lnTo>
                      <a:pt x="1644" y="2729"/>
                    </a:lnTo>
                    <a:lnTo>
                      <a:pt x="1647" y="2712"/>
                    </a:lnTo>
                    <a:lnTo>
                      <a:pt x="1647" y="2696"/>
                    </a:lnTo>
                    <a:lnTo>
                      <a:pt x="1647" y="1550"/>
                    </a:lnTo>
                    <a:lnTo>
                      <a:pt x="1647" y="1550"/>
                    </a:lnTo>
                    <a:lnTo>
                      <a:pt x="1621" y="1543"/>
                    </a:lnTo>
                    <a:lnTo>
                      <a:pt x="1595" y="1534"/>
                    </a:lnTo>
                    <a:lnTo>
                      <a:pt x="1582" y="1530"/>
                    </a:lnTo>
                    <a:lnTo>
                      <a:pt x="1570" y="1523"/>
                    </a:lnTo>
                    <a:lnTo>
                      <a:pt x="1559" y="1516"/>
                    </a:lnTo>
                    <a:lnTo>
                      <a:pt x="1546" y="1509"/>
                    </a:lnTo>
                    <a:lnTo>
                      <a:pt x="1546" y="1509"/>
                    </a:lnTo>
                    <a:lnTo>
                      <a:pt x="1529" y="1498"/>
                    </a:lnTo>
                    <a:lnTo>
                      <a:pt x="1513" y="1488"/>
                    </a:lnTo>
                    <a:lnTo>
                      <a:pt x="1495" y="1479"/>
                    </a:lnTo>
                    <a:lnTo>
                      <a:pt x="1478" y="1470"/>
                    </a:lnTo>
                    <a:lnTo>
                      <a:pt x="1460" y="1462"/>
                    </a:lnTo>
                    <a:lnTo>
                      <a:pt x="1442" y="1455"/>
                    </a:lnTo>
                    <a:lnTo>
                      <a:pt x="1424" y="1448"/>
                    </a:lnTo>
                    <a:lnTo>
                      <a:pt x="1405" y="1443"/>
                    </a:lnTo>
                    <a:lnTo>
                      <a:pt x="1387" y="1437"/>
                    </a:lnTo>
                    <a:lnTo>
                      <a:pt x="1367" y="1432"/>
                    </a:lnTo>
                    <a:lnTo>
                      <a:pt x="1348" y="1428"/>
                    </a:lnTo>
                    <a:lnTo>
                      <a:pt x="1329" y="1426"/>
                    </a:lnTo>
                    <a:lnTo>
                      <a:pt x="1309" y="1422"/>
                    </a:lnTo>
                    <a:lnTo>
                      <a:pt x="1290" y="1421"/>
                    </a:lnTo>
                    <a:lnTo>
                      <a:pt x="1270" y="1420"/>
                    </a:lnTo>
                    <a:lnTo>
                      <a:pt x="1251" y="1419"/>
                    </a:lnTo>
                    <a:lnTo>
                      <a:pt x="1251" y="1419"/>
                    </a:lnTo>
                    <a:lnTo>
                      <a:pt x="1230" y="1420"/>
                    </a:lnTo>
                    <a:lnTo>
                      <a:pt x="1211" y="1421"/>
                    </a:lnTo>
                    <a:lnTo>
                      <a:pt x="1191" y="1422"/>
                    </a:lnTo>
                    <a:lnTo>
                      <a:pt x="1171" y="1426"/>
                    </a:lnTo>
                    <a:lnTo>
                      <a:pt x="1152" y="1428"/>
                    </a:lnTo>
                    <a:lnTo>
                      <a:pt x="1133" y="1432"/>
                    </a:lnTo>
                    <a:lnTo>
                      <a:pt x="1115" y="1437"/>
                    </a:lnTo>
                    <a:lnTo>
                      <a:pt x="1095" y="1443"/>
                    </a:lnTo>
                    <a:lnTo>
                      <a:pt x="1077" y="1448"/>
                    </a:lnTo>
                    <a:lnTo>
                      <a:pt x="1058" y="1455"/>
                    </a:lnTo>
                    <a:lnTo>
                      <a:pt x="1040" y="1462"/>
                    </a:lnTo>
                    <a:lnTo>
                      <a:pt x="1023" y="1470"/>
                    </a:lnTo>
                    <a:lnTo>
                      <a:pt x="1005" y="1479"/>
                    </a:lnTo>
                    <a:lnTo>
                      <a:pt x="988" y="1488"/>
                    </a:lnTo>
                    <a:lnTo>
                      <a:pt x="971" y="1498"/>
                    </a:lnTo>
                    <a:lnTo>
                      <a:pt x="954" y="1509"/>
                    </a:lnTo>
                    <a:lnTo>
                      <a:pt x="954" y="1509"/>
                    </a:lnTo>
                    <a:lnTo>
                      <a:pt x="937" y="1520"/>
                    </a:lnTo>
                    <a:lnTo>
                      <a:pt x="918" y="1530"/>
                    </a:lnTo>
                    <a:lnTo>
                      <a:pt x="899" y="1538"/>
                    </a:lnTo>
                    <a:lnTo>
                      <a:pt x="880" y="1545"/>
                    </a:lnTo>
                    <a:lnTo>
                      <a:pt x="861" y="1549"/>
                    </a:lnTo>
                    <a:lnTo>
                      <a:pt x="840" y="1552"/>
                    </a:lnTo>
                    <a:lnTo>
                      <a:pt x="821" y="1555"/>
                    </a:lnTo>
                    <a:lnTo>
                      <a:pt x="801" y="1556"/>
                    </a:lnTo>
                    <a:lnTo>
                      <a:pt x="780" y="1555"/>
                    </a:lnTo>
                    <a:lnTo>
                      <a:pt x="761" y="1552"/>
                    </a:lnTo>
                    <a:lnTo>
                      <a:pt x="741" y="1549"/>
                    </a:lnTo>
                    <a:lnTo>
                      <a:pt x="722" y="1545"/>
                    </a:lnTo>
                    <a:lnTo>
                      <a:pt x="702" y="1538"/>
                    </a:lnTo>
                    <a:lnTo>
                      <a:pt x="684" y="1530"/>
                    </a:lnTo>
                    <a:lnTo>
                      <a:pt x="665" y="1520"/>
                    </a:lnTo>
                    <a:lnTo>
                      <a:pt x="648" y="1509"/>
                    </a:lnTo>
                    <a:lnTo>
                      <a:pt x="648" y="1509"/>
                    </a:lnTo>
                    <a:lnTo>
                      <a:pt x="631" y="1498"/>
                    </a:lnTo>
                    <a:lnTo>
                      <a:pt x="614" y="1488"/>
                    </a:lnTo>
                    <a:lnTo>
                      <a:pt x="597" y="1479"/>
                    </a:lnTo>
                    <a:lnTo>
                      <a:pt x="579" y="1470"/>
                    </a:lnTo>
                    <a:lnTo>
                      <a:pt x="562" y="1462"/>
                    </a:lnTo>
                    <a:lnTo>
                      <a:pt x="544" y="1455"/>
                    </a:lnTo>
                    <a:lnTo>
                      <a:pt x="524" y="1448"/>
                    </a:lnTo>
                    <a:lnTo>
                      <a:pt x="506" y="1443"/>
                    </a:lnTo>
                    <a:lnTo>
                      <a:pt x="487" y="1437"/>
                    </a:lnTo>
                    <a:lnTo>
                      <a:pt x="469" y="1432"/>
                    </a:lnTo>
                    <a:lnTo>
                      <a:pt x="450" y="1428"/>
                    </a:lnTo>
                    <a:lnTo>
                      <a:pt x="430" y="1426"/>
                    </a:lnTo>
                    <a:lnTo>
                      <a:pt x="410" y="1422"/>
                    </a:lnTo>
                    <a:lnTo>
                      <a:pt x="391" y="1421"/>
                    </a:lnTo>
                    <a:lnTo>
                      <a:pt x="372" y="1420"/>
                    </a:lnTo>
                    <a:lnTo>
                      <a:pt x="351" y="1419"/>
                    </a:lnTo>
                    <a:lnTo>
                      <a:pt x="351" y="1419"/>
                    </a:lnTo>
                    <a:lnTo>
                      <a:pt x="338" y="1420"/>
                    </a:lnTo>
                    <a:lnTo>
                      <a:pt x="334" y="1420"/>
                    </a:lnTo>
                    <a:lnTo>
                      <a:pt x="334" y="1420"/>
                    </a:lnTo>
                    <a:lnTo>
                      <a:pt x="326" y="1420"/>
                    </a:lnTo>
                    <a:lnTo>
                      <a:pt x="319" y="1419"/>
                    </a:lnTo>
                    <a:lnTo>
                      <a:pt x="311" y="1417"/>
                    </a:lnTo>
                    <a:lnTo>
                      <a:pt x="305" y="1414"/>
                    </a:lnTo>
                    <a:lnTo>
                      <a:pt x="298" y="1411"/>
                    </a:lnTo>
                    <a:lnTo>
                      <a:pt x="292" y="1406"/>
                    </a:lnTo>
                    <a:lnTo>
                      <a:pt x="287" y="1402"/>
                    </a:lnTo>
                    <a:lnTo>
                      <a:pt x="281" y="1396"/>
                    </a:lnTo>
                    <a:lnTo>
                      <a:pt x="281" y="1396"/>
                    </a:lnTo>
                    <a:lnTo>
                      <a:pt x="276" y="1389"/>
                    </a:lnTo>
                    <a:lnTo>
                      <a:pt x="273" y="1384"/>
                    </a:lnTo>
                    <a:lnTo>
                      <a:pt x="270" y="1377"/>
                    </a:lnTo>
                    <a:lnTo>
                      <a:pt x="268" y="1369"/>
                    </a:lnTo>
                    <a:lnTo>
                      <a:pt x="266" y="1362"/>
                    </a:lnTo>
                    <a:lnTo>
                      <a:pt x="266" y="1354"/>
                    </a:lnTo>
                    <a:lnTo>
                      <a:pt x="266" y="1347"/>
                    </a:lnTo>
                    <a:lnTo>
                      <a:pt x="268" y="1339"/>
                    </a:lnTo>
                    <a:lnTo>
                      <a:pt x="268" y="1339"/>
                    </a:lnTo>
                    <a:lnTo>
                      <a:pt x="283" y="1279"/>
                    </a:lnTo>
                    <a:lnTo>
                      <a:pt x="301" y="1219"/>
                    </a:lnTo>
                    <a:lnTo>
                      <a:pt x="321" y="1162"/>
                    </a:lnTo>
                    <a:lnTo>
                      <a:pt x="343" y="1104"/>
                    </a:lnTo>
                    <a:lnTo>
                      <a:pt x="368" y="1048"/>
                    </a:lnTo>
                    <a:lnTo>
                      <a:pt x="394" y="994"/>
                    </a:lnTo>
                    <a:lnTo>
                      <a:pt x="422" y="942"/>
                    </a:lnTo>
                    <a:lnTo>
                      <a:pt x="454" y="890"/>
                    </a:lnTo>
                    <a:lnTo>
                      <a:pt x="486" y="840"/>
                    </a:lnTo>
                    <a:lnTo>
                      <a:pt x="521" y="791"/>
                    </a:lnTo>
                    <a:lnTo>
                      <a:pt x="557" y="745"/>
                    </a:lnTo>
                    <a:lnTo>
                      <a:pt x="596" y="699"/>
                    </a:lnTo>
                    <a:lnTo>
                      <a:pt x="635" y="655"/>
                    </a:lnTo>
                    <a:lnTo>
                      <a:pt x="677" y="613"/>
                    </a:lnTo>
                    <a:lnTo>
                      <a:pt x="720" y="574"/>
                    </a:lnTo>
                    <a:lnTo>
                      <a:pt x="765" y="535"/>
                    </a:lnTo>
                    <a:lnTo>
                      <a:pt x="811" y="499"/>
                    </a:lnTo>
                    <a:lnTo>
                      <a:pt x="859" y="464"/>
                    </a:lnTo>
                    <a:lnTo>
                      <a:pt x="908" y="431"/>
                    </a:lnTo>
                    <a:lnTo>
                      <a:pt x="958" y="400"/>
                    </a:lnTo>
                    <a:lnTo>
                      <a:pt x="1010" y="372"/>
                    </a:lnTo>
                    <a:lnTo>
                      <a:pt x="1064" y="346"/>
                    </a:lnTo>
                    <a:lnTo>
                      <a:pt x="1117" y="321"/>
                    </a:lnTo>
                    <a:lnTo>
                      <a:pt x="1172" y="298"/>
                    </a:lnTo>
                    <a:lnTo>
                      <a:pt x="1229" y="279"/>
                    </a:lnTo>
                    <a:lnTo>
                      <a:pt x="1286" y="261"/>
                    </a:lnTo>
                    <a:lnTo>
                      <a:pt x="1345" y="245"/>
                    </a:lnTo>
                    <a:lnTo>
                      <a:pt x="1403" y="232"/>
                    </a:lnTo>
                    <a:lnTo>
                      <a:pt x="1464" y="221"/>
                    </a:lnTo>
                    <a:lnTo>
                      <a:pt x="1524" y="212"/>
                    </a:lnTo>
                    <a:lnTo>
                      <a:pt x="1586" y="207"/>
                    </a:lnTo>
                    <a:lnTo>
                      <a:pt x="1647" y="203"/>
                    </a:lnTo>
                    <a:lnTo>
                      <a:pt x="1647" y="160"/>
                    </a:lnTo>
                    <a:lnTo>
                      <a:pt x="1647" y="160"/>
                    </a:lnTo>
                    <a:lnTo>
                      <a:pt x="1648" y="153"/>
                    </a:lnTo>
                    <a:lnTo>
                      <a:pt x="1649" y="148"/>
                    </a:lnTo>
                    <a:lnTo>
                      <a:pt x="1653" y="135"/>
                    </a:lnTo>
                    <a:lnTo>
                      <a:pt x="1658" y="124"/>
                    </a:lnTo>
                    <a:lnTo>
                      <a:pt x="1666" y="114"/>
                    </a:lnTo>
                    <a:lnTo>
                      <a:pt x="1677" y="106"/>
                    </a:lnTo>
                    <a:lnTo>
                      <a:pt x="1688" y="100"/>
                    </a:lnTo>
                    <a:lnTo>
                      <a:pt x="1700" y="97"/>
                    </a:lnTo>
                    <a:lnTo>
                      <a:pt x="1706" y="96"/>
                    </a:lnTo>
                    <a:lnTo>
                      <a:pt x="1713" y="96"/>
                    </a:lnTo>
                    <a:lnTo>
                      <a:pt x="1713" y="96"/>
                    </a:lnTo>
                    <a:lnTo>
                      <a:pt x="1720" y="96"/>
                    </a:lnTo>
                    <a:lnTo>
                      <a:pt x="1726" y="97"/>
                    </a:lnTo>
                    <a:lnTo>
                      <a:pt x="1739" y="100"/>
                    </a:lnTo>
                    <a:lnTo>
                      <a:pt x="1750" y="106"/>
                    </a:lnTo>
                    <a:lnTo>
                      <a:pt x="1759" y="114"/>
                    </a:lnTo>
                    <a:lnTo>
                      <a:pt x="1767" y="124"/>
                    </a:lnTo>
                    <a:lnTo>
                      <a:pt x="1773" y="135"/>
                    </a:lnTo>
                    <a:lnTo>
                      <a:pt x="1777" y="148"/>
                    </a:lnTo>
                    <a:lnTo>
                      <a:pt x="1778" y="153"/>
                    </a:lnTo>
                    <a:lnTo>
                      <a:pt x="1778" y="160"/>
                    </a:lnTo>
                    <a:lnTo>
                      <a:pt x="1778" y="204"/>
                    </a:lnTo>
                    <a:lnTo>
                      <a:pt x="1778" y="204"/>
                    </a:lnTo>
                    <a:lnTo>
                      <a:pt x="1840" y="209"/>
                    </a:lnTo>
                    <a:lnTo>
                      <a:pt x="1900" y="216"/>
                    </a:lnTo>
                    <a:lnTo>
                      <a:pt x="1960" y="225"/>
                    </a:lnTo>
                    <a:lnTo>
                      <a:pt x="2019" y="236"/>
                    </a:lnTo>
                    <a:lnTo>
                      <a:pt x="2076" y="251"/>
                    </a:lnTo>
                    <a:lnTo>
                      <a:pt x="2133" y="267"/>
                    </a:lnTo>
                    <a:lnTo>
                      <a:pt x="2190" y="285"/>
                    </a:lnTo>
                    <a:lnTo>
                      <a:pt x="2245" y="305"/>
                    </a:lnTo>
                    <a:lnTo>
                      <a:pt x="2298" y="328"/>
                    </a:lnTo>
                    <a:lnTo>
                      <a:pt x="2352" y="353"/>
                    </a:lnTo>
                    <a:lnTo>
                      <a:pt x="2404" y="380"/>
                    </a:lnTo>
                    <a:lnTo>
                      <a:pt x="2455" y="408"/>
                    </a:lnTo>
                    <a:lnTo>
                      <a:pt x="2503" y="440"/>
                    </a:lnTo>
                    <a:lnTo>
                      <a:pt x="2552" y="473"/>
                    </a:lnTo>
                    <a:lnTo>
                      <a:pt x="2599" y="507"/>
                    </a:lnTo>
                    <a:lnTo>
                      <a:pt x="2644" y="543"/>
                    </a:lnTo>
                    <a:lnTo>
                      <a:pt x="2688" y="582"/>
                    </a:lnTo>
                    <a:lnTo>
                      <a:pt x="2730" y="621"/>
                    </a:lnTo>
                    <a:lnTo>
                      <a:pt x="2771" y="663"/>
                    </a:lnTo>
                    <a:lnTo>
                      <a:pt x="2810" y="706"/>
                    </a:lnTo>
                    <a:lnTo>
                      <a:pt x="2848" y="752"/>
                    </a:lnTo>
                    <a:lnTo>
                      <a:pt x="2883" y="798"/>
                    </a:lnTo>
                    <a:lnTo>
                      <a:pt x="2917" y="846"/>
                    </a:lnTo>
                    <a:lnTo>
                      <a:pt x="2949" y="895"/>
                    </a:lnTo>
                    <a:lnTo>
                      <a:pt x="2979" y="946"/>
                    </a:lnTo>
                    <a:lnTo>
                      <a:pt x="3008" y="998"/>
                    </a:lnTo>
                    <a:lnTo>
                      <a:pt x="3034" y="1053"/>
                    </a:lnTo>
                    <a:lnTo>
                      <a:pt x="3057" y="1107"/>
                    </a:lnTo>
                    <a:lnTo>
                      <a:pt x="3079" y="1164"/>
                    </a:lnTo>
                    <a:lnTo>
                      <a:pt x="3099" y="1221"/>
                    </a:lnTo>
                    <a:lnTo>
                      <a:pt x="3116" y="1279"/>
                    </a:lnTo>
                    <a:lnTo>
                      <a:pt x="3131" y="1339"/>
                    </a:lnTo>
                    <a:lnTo>
                      <a:pt x="3131" y="1339"/>
                    </a:lnTo>
                    <a:lnTo>
                      <a:pt x="3132" y="1347"/>
                    </a:lnTo>
                    <a:lnTo>
                      <a:pt x="3133" y="1354"/>
                    </a:lnTo>
                    <a:lnTo>
                      <a:pt x="3132" y="1362"/>
                    </a:lnTo>
                    <a:lnTo>
                      <a:pt x="3131" y="1369"/>
                    </a:lnTo>
                    <a:lnTo>
                      <a:pt x="3129" y="1377"/>
                    </a:lnTo>
                    <a:lnTo>
                      <a:pt x="3126" y="1384"/>
                    </a:lnTo>
                    <a:lnTo>
                      <a:pt x="3123" y="1389"/>
                    </a:lnTo>
                    <a:lnTo>
                      <a:pt x="3119" y="1396"/>
                    </a:lnTo>
                    <a:lnTo>
                      <a:pt x="3119" y="1396"/>
                    </a:lnTo>
                    <a:lnTo>
                      <a:pt x="3113" y="1402"/>
                    </a:lnTo>
                    <a:lnTo>
                      <a:pt x="3107" y="1406"/>
                    </a:lnTo>
                    <a:lnTo>
                      <a:pt x="3102" y="1411"/>
                    </a:lnTo>
                    <a:lnTo>
                      <a:pt x="3095" y="1414"/>
                    </a:lnTo>
                    <a:lnTo>
                      <a:pt x="3088" y="1417"/>
                    </a:lnTo>
                    <a:lnTo>
                      <a:pt x="3080" y="1419"/>
                    </a:lnTo>
                    <a:lnTo>
                      <a:pt x="3073" y="1420"/>
                    </a:lnTo>
                    <a:lnTo>
                      <a:pt x="3065" y="1420"/>
                    </a:lnTo>
                    <a:lnTo>
                      <a:pt x="3065" y="1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5">
                  <a:defRPr/>
                </a:pPr>
                <a:endParaRPr lang="fi-FI">
                  <a:solidFill>
                    <a:prstClr val="black"/>
                  </a:solidFill>
                  <a:latin typeface="Arial"/>
                </a:endParaRPr>
              </a:p>
            </p:txBody>
          </p:sp>
        </p:grpSp>
      </p:grpSp>
      <p:grpSp>
        <p:nvGrpSpPr>
          <p:cNvPr id="150" name="Ryhmä 149"/>
          <p:cNvGrpSpPr/>
          <p:nvPr/>
        </p:nvGrpSpPr>
        <p:grpSpPr>
          <a:xfrm>
            <a:off x="2155729" y="3918311"/>
            <a:ext cx="414013" cy="173890"/>
            <a:chOff x="6198088" y="232905"/>
            <a:chExt cx="685774" cy="288032"/>
          </a:xfrm>
        </p:grpSpPr>
        <p:sp>
          <p:nvSpPr>
            <p:cNvPr id="147" name="Puoliympyrä 146"/>
            <p:cNvSpPr/>
            <p:nvPr/>
          </p:nvSpPr>
          <p:spPr>
            <a:xfrm rot="1254456">
              <a:off x="6198088" y="232905"/>
              <a:ext cx="288032" cy="288032"/>
            </a:xfrm>
            <a:prstGeom prst="chord">
              <a:avLst>
                <a:gd name="adj1" fmla="val 4294829"/>
                <a:gd name="adj2" fmla="val 148254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148" name="Puoliympyrä 147"/>
            <p:cNvSpPr/>
            <p:nvPr/>
          </p:nvSpPr>
          <p:spPr>
            <a:xfrm rot="1254456">
              <a:off x="6390637" y="232905"/>
              <a:ext cx="288032" cy="288032"/>
            </a:xfrm>
            <a:prstGeom prst="chord">
              <a:avLst>
                <a:gd name="adj1" fmla="val 4294829"/>
                <a:gd name="adj2" fmla="val 148254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149" name="Puoliympyrä 148"/>
            <p:cNvSpPr/>
            <p:nvPr/>
          </p:nvSpPr>
          <p:spPr>
            <a:xfrm rot="1254456">
              <a:off x="6595830" y="232905"/>
              <a:ext cx="288032" cy="288032"/>
            </a:xfrm>
            <a:prstGeom prst="chord">
              <a:avLst>
                <a:gd name="adj1" fmla="val 4294829"/>
                <a:gd name="adj2" fmla="val 148254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grpSp>
      <p:grpSp>
        <p:nvGrpSpPr>
          <p:cNvPr id="151" name="Ryhmä 150"/>
          <p:cNvGrpSpPr/>
          <p:nvPr/>
        </p:nvGrpSpPr>
        <p:grpSpPr>
          <a:xfrm>
            <a:off x="8100924" y="3941877"/>
            <a:ext cx="414013" cy="173890"/>
            <a:chOff x="6198088" y="232905"/>
            <a:chExt cx="685774" cy="288032"/>
          </a:xfrm>
        </p:grpSpPr>
        <p:sp>
          <p:nvSpPr>
            <p:cNvPr id="152" name="Puoliympyrä 151"/>
            <p:cNvSpPr/>
            <p:nvPr/>
          </p:nvSpPr>
          <p:spPr>
            <a:xfrm rot="1254456">
              <a:off x="6198088" y="232905"/>
              <a:ext cx="288032" cy="288032"/>
            </a:xfrm>
            <a:prstGeom prst="chord">
              <a:avLst>
                <a:gd name="adj1" fmla="val 4294829"/>
                <a:gd name="adj2" fmla="val 148254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153" name="Puoliympyrä 152"/>
            <p:cNvSpPr/>
            <p:nvPr/>
          </p:nvSpPr>
          <p:spPr>
            <a:xfrm rot="1254456">
              <a:off x="6390637" y="232905"/>
              <a:ext cx="288032" cy="288032"/>
            </a:xfrm>
            <a:prstGeom prst="chord">
              <a:avLst>
                <a:gd name="adj1" fmla="val 4294829"/>
                <a:gd name="adj2" fmla="val 148254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sp>
          <p:nvSpPr>
            <p:cNvPr id="154" name="Puoliympyrä 153"/>
            <p:cNvSpPr/>
            <p:nvPr/>
          </p:nvSpPr>
          <p:spPr>
            <a:xfrm rot="1254456">
              <a:off x="6595830" y="232905"/>
              <a:ext cx="288032" cy="288032"/>
            </a:xfrm>
            <a:prstGeom prst="chord">
              <a:avLst>
                <a:gd name="adj1" fmla="val 4294829"/>
                <a:gd name="adj2" fmla="val 148254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fi-FI">
                <a:solidFill>
                  <a:srgbClr val="FFFFFF"/>
                </a:solidFill>
                <a:latin typeface="Arial"/>
              </a:endParaRPr>
            </a:p>
          </p:txBody>
        </p:sp>
      </p:grpSp>
      <p:sp>
        <p:nvSpPr>
          <p:cNvPr id="61" name="Suorakulmio 60"/>
          <p:cNvSpPr/>
          <p:nvPr/>
        </p:nvSpPr>
        <p:spPr>
          <a:xfrm>
            <a:off x="82335" y="2092937"/>
            <a:ext cx="1007305" cy="738664"/>
          </a:xfrm>
          <a:prstGeom prst="rect">
            <a:avLst/>
          </a:prstGeom>
        </p:spPr>
        <p:txBody>
          <a:bodyPr wrap="square">
            <a:spAutoFit/>
          </a:bodyPr>
          <a:lstStyle/>
          <a:p>
            <a:pPr defTabSz="914355">
              <a:defRPr/>
            </a:pPr>
            <a:r>
              <a:rPr lang="fi-FI" sz="600" b="1" dirty="0">
                <a:solidFill>
                  <a:srgbClr val="365ABD"/>
                </a:solidFill>
                <a:latin typeface="Arial"/>
              </a:rPr>
              <a:t>VISIO JA TEEMA-KOKONAISUUDET </a:t>
            </a:r>
          </a:p>
          <a:p>
            <a:pPr marL="93659" indent="-93659" defTabSz="914355">
              <a:buFont typeface="Arial" panose="020B0604020202020204" pitchFamily="34" charset="0"/>
              <a:buChar char="•"/>
              <a:defRPr/>
            </a:pPr>
            <a:r>
              <a:rPr lang="fi-FI" sz="600" b="1" dirty="0">
                <a:solidFill>
                  <a:srgbClr val="365ABD"/>
                </a:solidFill>
                <a:latin typeface="Arial"/>
              </a:rPr>
              <a:t>hyväksyminen</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ETUUDET JA TUET </a:t>
            </a:r>
          </a:p>
          <a:p>
            <a:pPr marL="93659" indent="-93659" defTabSz="914355">
              <a:buFont typeface="Arial" panose="020B0604020202020204" pitchFamily="34" charset="0"/>
              <a:buChar char="•"/>
              <a:defRPr/>
            </a:pPr>
            <a:r>
              <a:rPr lang="fi-FI" sz="600" b="1" dirty="0">
                <a:solidFill>
                  <a:srgbClr val="365ABD"/>
                </a:solidFill>
                <a:latin typeface="Arial"/>
              </a:rPr>
              <a:t>esittely ja evästykset </a:t>
            </a:r>
          </a:p>
        </p:txBody>
      </p:sp>
      <p:sp>
        <p:nvSpPr>
          <p:cNvPr id="62" name="Suorakulmio 61"/>
          <p:cNvSpPr/>
          <p:nvPr/>
        </p:nvSpPr>
        <p:spPr>
          <a:xfrm>
            <a:off x="1087308" y="1184294"/>
            <a:ext cx="1001992" cy="553998"/>
          </a:xfrm>
          <a:prstGeom prst="rect">
            <a:avLst/>
          </a:prstGeom>
        </p:spPr>
        <p:txBody>
          <a:bodyPr wrap="square">
            <a:spAutoFit/>
          </a:bodyPr>
          <a:lstStyle/>
          <a:p>
            <a:pPr defTabSz="914355">
              <a:defRPr/>
            </a:pPr>
            <a:r>
              <a:rPr lang="fi-FI" sz="600" b="1" dirty="0">
                <a:solidFill>
                  <a:srgbClr val="FFFFFF"/>
                </a:solidFill>
                <a:latin typeface="Arial"/>
              </a:rPr>
              <a:t>MITATTAVAT TAVOIT-TEET/INDIKAATTORIT</a:t>
            </a:r>
          </a:p>
          <a:p>
            <a:pPr marL="88896" indent="-88896" defTabSz="914355">
              <a:buFont typeface="Arial" panose="020B0604020202020204" pitchFamily="34" charset="0"/>
              <a:buChar char="•"/>
              <a:defRPr/>
            </a:pPr>
            <a:r>
              <a:rPr lang="fi-FI" sz="600" b="1" dirty="0">
                <a:solidFill>
                  <a:srgbClr val="FFFFFF"/>
                </a:solidFill>
                <a:latin typeface="Arial"/>
              </a:rPr>
              <a:t>esittely ja evästykset valmisteluun </a:t>
            </a:r>
          </a:p>
        </p:txBody>
      </p:sp>
      <p:sp>
        <p:nvSpPr>
          <p:cNvPr id="63" name="Suorakulmio 62"/>
          <p:cNvSpPr/>
          <p:nvPr/>
        </p:nvSpPr>
        <p:spPr>
          <a:xfrm>
            <a:off x="1076833" y="2092935"/>
            <a:ext cx="1052588" cy="738664"/>
          </a:xfrm>
          <a:prstGeom prst="rect">
            <a:avLst/>
          </a:prstGeom>
        </p:spPr>
        <p:txBody>
          <a:bodyPr wrap="square">
            <a:spAutoFit/>
          </a:bodyPr>
          <a:lstStyle/>
          <a:p>
            <a:pPr defTabSz="914355">
              <a:defRPr/>
            </a:pPr>
            <a:r>
              <a:rPr lang="fi-FI" sz="600" b="1" dirty="0">
                <a:solidFill>
                  <a:srgbClr val="365ABD"/>
                </a:solidFill>
                <a:latin typeface="Arial"/>
              </a:rPr>
              <a:t>ETUUDET JA TUET</a:t>
            </a: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OSAAMISEN KEHIT-TÄMISEN TAVAT JA KOULUTUSTARJONTA</a:t>
            </a: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p:txBody>
      </p:sp>
      <p:sp>
        <p:nvSpPr>
          <p:cNvPr id="66" name="Suorakulmio 65"/>
          <p:cNvSpPr/>
          <p:nvPr/>
        </p:nvSpPr>
        <p:spPr>
          <a:xfrm>
            <a:off x="2093509" y="1189940"/>
            <a:ext cx="992882" cy="461665"/>
          </a:xfrm>
          <a:prstGeom prst="rect">
            <a:avLst/>
          </a:prstGeom>
        </p:spPr>
        <p:txBody>
          <a:bodyPr wrap="square">
            <a:spAutoFit/>
          </a:bodyPr>
          <a:lstStyle/>
          <a:p>
            <a:pPr defTabSz="914355">
              <a:defRPr/>
            </a:pPr>
            <a:r>
              <a:rPr lang="fi-FI" sz="600" b="1" dirty="0">
                <a:solidFill>
                  <a:srgbClr val="FFFFFF"/>
                </a:solidFill>
                <a:latin typeface="Arial"/>
              </a:rPr>
              <a:t>MITATTAVAT TAVOITTEET/</a:t>
            </a:r>
            <a:br>
              <a:rPr lang="fi-FI" sz="600" b="1" dirty="0">
                <a:solidFill>
                  <a:srgbClr val="FFFFFF"/>
                </a:solidFill>
                <a:latin typeface="Arial"/>
              </a:rPr>
            </a:br>
            <a:r>
              <a:rPr lang="fi-FI" sz="600" b="1" dirty="0">
                <a:solidFill>
                  <a:srgbClr val="FFFFFF"/>
                </a:solidFill>
                <a:latin typeface="Arial"/>
              </a:rPr>
              <a:t>INDIKAATTORIT</a:t>
            </a:r>
          </a:p>
          <a:p>
            <a:pPr marL="88896" indent="-88896" defTabSz="914355">
              <a:buFont typeface="Arial" panose="020B0604020202020204" pitchFamily="34" charset="0"/>
              <a:buChar char="•"/>
              <a:defRPr/>
            </a:pPr>
            <a:r>
              <a:rPr lang="fi-FI" sz="600" b="1" dirty="0">
                <a:solidFill>
                  <a:srgbClr val="FFFFFF"/>
                </a:solidFill>
                <a:latin typeface="Arial"/>
              </a:rPr>
              <a:t>alustavat linjaukset</a:t>
            </a:r>
          </a:p>
        </p:txBody>
      </p:sp>
      <p:sp>
        <p:nvSpPr>
          <p:cNvPr id="67" name="Suorakulmio 66"/>
          <p:cNvSpPr/>
          <p:nvPr/>
        </p:nvSpPr>
        <p:spPr>
          <a:xfrm>
            <a:off x="2048602" y="2092935"/>
            <a:ext cx="1068093" cy="923330"/>
          </a:xfrm>
          <a:prstGeom prst="rect">
            <a:avLst/>
          </a:prstGeom>
        </p:spPr>
        <p:txBody>
          <a:bodyPr wrap="square">
            <a:spAutoFit/>
          </a:bodyPr>
          <a:lstStyle/>
          <a:p>
            <a:pPr defTabSz="914355">
              <a:defRPr/>
            </a:pPr>
            <a:r>
              <a:rPr lang="fi-FI" sz="600" b="1" dirty="0">
                <a:solidFill>
                  <a:srgbClr val="365ABD"/>
                </a:solidFill>
                <a:latin typeface="Arial"/>
              </a:rPr>
              <a:t>OSAAMISEN KEHIT-TÄMISEN TAVAT JA KOULUTUSTARJONTA</a:t>
            </a: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OSAAMISEN JOHTA-MINEN JA KEHITTÄ-MINEN TYÖELÄMÄSSÄ</a:t>
            </a:r>
          </a:p>
          <a:p>
            <a:pPr marL="88896" indent="-88896" defTabSz="914355">
              <a:buFont typeface="Arial" panose="020B0604020202020204" pitchFamily="34" charset="0"/>
              <a:buChar char="•"/>
              <a:defRPr/>
            </a:pPr>
            <a:r>
              <a:rPr lang="fi-FI" sz="600" b="1" dirty="0">
                <a:solidFill>
                  <a:srgbClr val="365ABD"/>
                </a:solidFill>
                <a:latin typeface="Arial"/>
              </a:rPr>
              <a:t>esittely ja evästykset</a:t>
            </a:r>
          </a:p>
        </p:txBody>
      </p:sp>
      <p:sp>
        <p:nvSpPr>
          <p:cNvPr id="70" name="Suorakulmio 69"/>
          <p:cNvSpPr/>
          <p:nvPr/>
        </p:nvSpPr>
        <p:spPr>
          <a:xfrm>
            <a:off x="5059747" y="1189940"/>
            <a:ext cx="1005645" cy="184666"/>
          </a:xfrm>
          <a:prstGeom prst="rect">
            <a:avLst/>
          </a:prstGeom>
        </p:spPr>
        <p:txBody>
          <a:bodyPr wrap="square">
            <a:spAutoFit/>
          </a:bodyPr>
          <a:lstStyle/>
          <a:p>
            <a:pPr defTabSz="914355">
              <a:defRPr/>
            </a:pPr>
            <a:endParaRPr lang="fi-FI" sz="600" b="1" dirty="0">
              <a:solidFill>
                <a:srgbClr val="FFFFFF"/>
              </a:solidFill>
              <a:latin typeface="Arial"/>
            </a:endParaRPr>
          </a:p>
        </p:txBody>
      </p:sp>
      <p:sp>
        <p:nvSpPr>
          <p:cNvPr id="71" name="Suorakulmio 70"/>
          <p:cNvSpPr/>
          <p:nvPr/>
        </p:nvSpPr>
        <p:spPr>
          <a:xfrm>
            <a:off x="3083553" y="2092935"/>
            <a:ext cx="998639" cy="1200329"/>
          </a:xfrm>
          <a:prstGeom prst="rect">
            <a:avLst/>
          </a:prstGeom>
        </p:spPr>
        <p:txBody>
          <a:bodyPr wrap="square">
            <a:spAutoFit/>
          </a:bodyPr>
          <a:lstStyle/>
          <a:p>
            <a:pPr defTabSz="914355">
              <a:defRPr/>
            </a:pPr>
            <a:r>
              <a:rPr lang="fi-FI" sz="600" b="1" dirty="0">
                <a:solidFill>
                  <a:srgbClr val="365ABD"/>
                </a:solidFill>
                <a:latin typeface="Arial"/>
              </a:rPr>
              <a:t>TYÖMARKKINOIDEN TOIMIVUUS </a:t>
            </a:r>
          </a:p>
          <a:p>
            <a:pPr defTabSz="914355">
              <a:defRPr/>
            </a:pPr>
            <a:r>
              <a:rPr lang="fi-FI" sz="600" b="1" dirty="0">
                <a:solidFill>
                  <a:srgbClr val="365ABD"/>
                </a:solidFill>
                <a:latin typeface="Arial"/>
              </a:rPr>
              <a:t>(KOHTAANTO JA OHJAUS)</a:t>
            </a:r>
          </a:p>
          <a:p>
            <a:pPr marL="88896" indent="-88896" defTabSz="914355">
              <a:buFont typeface="Arial" panose="020B0604020202020204" pitchFamily="34" charset="0"/>
              <a:buChar char="•"/>
              <a:defRPr/>
            </a:pPr>
            <a:r>
              <a:rPr lang="fi-FI" sz="600" b="1" dirty="0">
                <a:solidFill>
                  <a:srgbClr val="365ABD"/>
                </a:solidFill>
                <a:latin typeface="Arial"/>
              </a:rPr>
              <a:t>esittely ja evästykset</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ALIEDUSTETTUJEN RYHMIEN OSAAMINEN</a:t>
            </a:r>
          </a:p>
          <a:p>
            <a:pPr marL="88896" indent="-88896" defTabSz="914355">
              <a:buFont typeface="Arial" panose="020B0604020202020204" pitchFamily="34" charset="0"/>
              <a:buChar char="•"/>
              <a:defRPr/>
            </a:pPr>
            <a:r>
              <a:rPr lang="fi-FI" sz="600" b="1" dirty="0">
                <a:solidFill>
                  <a:srgbClr val="365ABD"/>
                </a:solidFill>
                <a:latin typeface="Arial"/>
              </a:rPr>
              <a:t>esittely ja evästykset</a:t>
            </a:r>
          </a:p>
        </p:txBody>
      </p:sp>
      <p:sp>
        <p:nvSpPr>
          <p:cNvPr id="72" name="Suorakulmio 71"/>
          <p:cNvSpPr/>
          <p:nvPr/>
        </p:nvSpPr>
        <p:spPr>
          <a:xfrm>
            <a:off x="5053813" y="2092937"/>
            <a:ext cx="1091201" cy="830997"/>
          </a:xfrm>
          <a:prstGeom prst="rect">
            <a:avLst/>
          </a:prstGeom>
        </p:spPr>
        <p:txBody>
          <a:bodyPr wrap="square">
            <a:spAutoFit/>
          </a:bodyPr>
          <a:lstStyle/>
          <a:p>
            <a:pPr defTabSz="914355">
              <a:defRPr/>
            </a:pPr>
            <a:r>
              <a:rPr lang="fi-FI" sz="600" b="1" dirty="0">
                <a:solidFill>
                  <a:srgbClr val="365ABD"/>
                </a:solidFill>
                <a:latin typeface="Arial"/>
              </a:rPr>
              <a:t>TYÖMARKKINOIDEN TOIMIVUUS </a:t>
            </a:r>
          </a:p>
          <a:p>
            <a:pPr defTabSz="914355">
              <a:defRPr/>
            </a:pPr>
            <a:r>
              <a:rPr lang="fi-FI" sz="600" dirty="0">
                <a:solidFill>
                  <a:srgbClr val="365ABD"/>
                </a:solidFill>
                <a:latin typeface="Arial"/>
              </a:rPr>
              <a:t> ENNAKOINTI</a:t>
            </a: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ALIEDUSTETTUJEN RYHMIEN OSAAMINEN</a:t>
            </a: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p:txBody>
      </p:sp>
      <p:sp>
        <p:nvSpPr>
          <p:cNvPr id="74" name="Suorakulmio 73"/>
          <p:cNvSpPr/>
          <p:nvPr/>
        </p:nvSpPr>
        <p:spPr>
          <a:xfrm>
            <a:off x="8054025" y="1195024"/>
            <a:ext cx="1026001" cy="461665"/>
          </a:xfrm>
          <a:prstGeom prst="rect">
            <a:avLst/>
          </a:prstGeom>
        </p:spPr>
        <p:txBody>
          <a:bodyPr wrap="square">
            <a:spAutoFit/>
          </a:bodyPr>
          <a:lstStyle/>
          <a:p>
            <a:pPr defTabSz="914355">
              <a:defRPr/>
            </a:pPr>
            <a:r>
              <a:rPr lang="fi-FI" sz="600" b="1" dirty="0">
                <a:solidFill>
                  <a:srgbClr val="FFFFFF"/>
                </a:solidFill>
                <a:latin typeface="Arial"/>
              </a:rPr>
              <a:t>PARLAMENTAARISEN RYHMÄN LINJAUKSET </a:t>
            </a:r>
          </a:p>
          <a:p>
            <a:pPr defTabSz="914355">
              <a:defRPr/>
            </a:pPr>
            <a:r>
              <a:rPr lang="fi-FI" sz="600" b="1" dirty="0">
                <a:solidFill>
                  <a:srgbClr val="FFFFFF"/>
                </a:solidFill>
                <a:latin typeface="Arial"/>
              </a:rPr>
              <a:t>JA TIEKARTTA </a:t>
            </a:r>
          </a:p>
          <a:p>
            <a:pPr marL="88896" indent="-88896" defTabSz="914355">
              <a:buFont typeface="Arial" panose="020B0604020202020204" pitchFamily="34" charset="0"/>
              <a:buChar char="•"/>
              <a:defRPr/>
            </a:pPr>
            <a:endParaRPr lang="fi-FI" sz="600" b="1" dirty="0">
              <a:solidFill>
                <a:srgbClr val="FFFFFF"/>
              </a:solidFill>
              <a:latin typeface="Arial"/>
            </a:endParaRPr>
          </a:p>
        </p:txBody>
      </p:sp>
      <p:sp>
        <p:nvSpPr>
          <p:cNvPr id="57" name="Suorakulmio 56"/>
          <p:cNvSpPr/>
          <p:nvPr/>
        </p:nvSpPr>
        <p:spPr>
          <a:xfrm>
            <a:off x="83263" y="1193261"/>
            <a:ext cx="1006376" cy="461665"/>
          </a:xfrm>
          <a:prstGeom prst="rect">
            <a:avLst/>
          </a:prstGeom>
        </p:spPr>
        <p:txBody>
          <a:bodyPr wrap="square">
            <a:spAutoFit/>
          </a:bodyPr>
          <a:lstStyle/>
          <a:p>
            <a:pPr defTabSz="914355">
              <a:defRPr/>
            </a:pPr>
            <a:r>
              <a:rPr lang="fi-FI" sz="600" b="1" dirty="0">
                <a:solidFill>
                  <a:srgbClr val="FFFFFF"/>
                </a:solidFill>
                <a:latin typeface="Arial"/>
              </a:rPr>
              <a:t>TILANNEKUVA – MIKÄ HYVIN, MITÄ PITÄÄ PARANTAA</a:t>
            </a:r>
          </a:p>
          <a:p>
            <a:pPr marL="92071" indent="-92071" defTabSz="914355">
              <a:buFont typeface="Arial" panose="020B0604020202020204" pitchFamily="34" charset="0"/>
              <a:buChar char="•"/>
              <a:defRPr/>
            </a:pPr>
            <a:r>
              <a:rPr lang="fi-FI" sz="600" b="1" dirty="0">
                <a:solidFill>
                  <a:srgbClr val="FFFFFF"/>
                </a:solidFill>
                <a:latin typeface="Arial"/>
              </a:rPr>
              <a:t>yhteinen näkemys</a:t>
            </a:r>
          </a:p>
        </p:txBody>
      </p:sp>
      <p:sp>
        <p:nvSpPr>
          <p:cNvPr id="113" name="Suorakulmio 112"/>
          <p:cNvSpPr/>
          <p:nvPr/>
        </p:nvSpPr>
        <p:spPr>
          <a:xfrm>
            <a:off x="93403" y="3756676"/>
            <a:ext cx="994382" cy="184666"/>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Sivistysvaliokunta</a:t>
            </a:r>
          </a:p>
        </p:txBody>
      </p:sp>
      <p:sp>
        <p:nvSpPr>
          <p:cNvPr id="114" name="Suorakulmio 113"/>
          <p:cNvSpPr/>
          <p:nvPr/>
        </p:nvSpPr>
        <p:spPr>
          <a:xfrm>
            <a:off x="1099689" y="3756677"/>
            <a:ext cx="965381" cy="276999"/>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Eduskuntaryhmät</a:t>
            </a:r>
          </a:p>
          <a:p>
            <a:pPr marL="88896" indent="-88896" defTabSz="914355">
              <a:buFont typeface="Arial" panose="020B0604020202020204" pitchFamily="34" charset="0"/>
              <a:buChar char="•"/>
              <a:defRPr/>
            </a:pPr>
            <a:r>
              <a:rPr lang="fi-FI" sz="600" b="1" dirty="0">
                <a:solidFill>
                  <a:srgbClr val="365ABD"/>
                </a:solidFill>
                <a:latin typeface="Arial"/>
              </a:rPr>
              <a:t>Tutkijatapaaminen</a:t>
            </a:r>
          </a:p>
        </p:txBody>
      </p:sp>
      <p:sp>
        <p:nvSpPr>
          <p:cNvPr id="115" name="Suorakulmio 114"/>
          <p:cNvSpPr/>
          <p:nvPr/>
        </p:nvSpPr>
        <p:spPr>
          <a:xfrm>
            <a:off x="2048602" y="3746685"/>
            <a:ext cx="997309" cy="184666"/>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Ministerityöryhmät</a:t>
            </a:r>
          </a:p>
        </p:txBody>
      </p:sp>
      <p:sp>
        <p:nvSpPr>
          <p:cNvPr id="116" name="Suorakulmio 115"/>
          <p:cNvSpPr/>
          <p:nvPr/>
        </p:nvSpPr>
        <p:spPr>
          <a:xfrm>
            <a:off x="5050679" y="3756676"/>
            <a:ext cx="1013501" cy="369332"/>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Sidosryhmien kuuleminen</a:t>
            </a:r>
          </a:p>
          <a:p>
            <a:pPr marL="88896" indent="-88896" defTabSz="914355">
              <a:buFont typeface="Arial" panose="020B0604020202020204" pitchFamily="34" charset="0"/>
              <a:buChar char="•"/>
              <a:defRPr/>
            </a:pPr>
            <a:r>
              <a:rPr lang="fi-FI" sz="600" b="1" dirty="0">
                <a:solidFill>
                  <a:srgbClr val="365ABD"/>
                </a:solidFill>
                <a:latin typeface="Arial"/>
              </a:rPr>
              <a:t>Eduskuntaryhmät</a:t>
            </a:r>
          </a:p>
        </p:txBody>
      </p:sp>
      <p:sp>
        <p:nvSpPr>
          <p:cNvPr id="117" name="Suorakulmio 116"/>
          <p:cNvSpPr/>
          <p:nvPr/>
        </p:nvSpPr>
        <p:spPr>
          <a:xfrm>
            <a:off x="6074584" y="3756675"/>
            <a:ext cx="988597" cy="184666"/>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Sivistysvaliokunta</a:t>
            </a:r>
          </a:p>
        </p:txBody>
      </p:sp>
      <p:sp>
        <p:nvSpPr>
          <p:cNvPr id="118" name="Suorakulmio 117"/>
          <p:cNvSpPr/>
          <p:nvPr/>
        </p:nvSpPr>
        <p:spPr>
          <a:xfrm>
            <a:off x="8038633" y="3756676"/>
            <a:ext cx="1002338" cy="184666"/>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Ministerityöryhmät</a:t>
            </a:r>
          </a:p>
        </p:txBody>
      </p:sp>
      <p:sp>
        <p:nvSpPr>
          <p:cNvPr id="142" name="Suorakulmio 141"/>
          <p:cNvSpPr/>
          <p:nvPr/>
        </p:nvSpPr>
        <p:spPr>
          <a:xfrm>
            <a:off x="807838" y="4277841"/>
            <a:ext cx="2658079" cy="523220"/>
          </a:xfrm>
          <a:prstGeom prst="rect">
            <a:avLst/>
          </a:prstGeom>
        </p:spPr>
        <p:txBody>
          <a:bodyPr wrap="square">
            <a:spAutoFit/>
          </a:bodyPr>
          <a:lstStyle/>
          <a:p>
            <a:pPr defTabSz="914355">
              <a:defRPr/>
            </a:pPr>
            <a:r>
              <a:rPr lang="fi-FI" sz="700" b="1" dirty="0">
                <a:solidFill>
                  <a:srgbClr val="FFFFFF"/>
                </a:solidFill>
                <a:latin typeface="Arial"/>
              </a:rPr>
              <a:t>ETENEVÄT RINNALLA: </a:t>
            </a:r>
          </a:p>
          <a:p>
            <a:pPr marL="90484" indent="-90484" defTabSz="914355">
              <a:buFont typeface="Arial" panose="020B0604020202020204" pitchFamily="34" charset="0"/>
              <a:buChar char="•"/>
              <a:defRPr/>
            </a:pPr>
            <a:r>
              <a:rPr lang="fi-FI" sz="700" b="1" dirty="0">
                <a:solidFill>
                  <a:srgbClr val="FFFFFF"/>
                </a:solidFill>
                <a:latin typeface="Arial"/>
              </a:rPr>
              <a:t>Työllisyyden ministerityöryhmä alatyöryhmineen</a:t>
            </a:r>
          </a:p>
          <a:p>
            <a:pPr marL="90484" indent="-90484" defTabSz="914355">
              <a:buFont typeface="Arial" panose="020B0604020202020204" pitchFamily="34" charset="0"/>
              <a:buChar char="•"/>
              <a:defRPr/>
            </a:pPr>
            <a:r>
              <a:rPr lang="fi-FI" sz="700" b="1" dirty="0">
                <a:solidFill>
                  <a:srgbClr val="FFFFFF"/>
                </a:solidFill>
                <a:latin typeface="Arial"/>
              </a:rPr>
              <a:t>Työn ja hyvinvoinnin kehittämisohjelma</a:t>
            </a:r>
          </a:p>
          <a:p>
            <a:pPr marL="90484" indent="-90484" defTabSz="914355">
              <a:buFont typeface="Arial" panose="020B0604020202020204" pitchFamily="34" charset="0"/>
              <a:buChar char="•"/>
              <a:defRPr/>
            </a:pPr>
            <a:r>
              <a:rPr lang="fi-FI" sz="700" b="1" dirty="0">
                <a:solidFill>
                  <a:srgbClr val="FFFFFF"/>
                </a:solidFill>
                <a:latin typeface="Arial"/>
              </a:rPr>
              <a:t>Sosiaaliturvan uudistus</a:t>
            </a:r>
          </a:p>
        </p:txBody>
      </p:sp>
      <p:sp>
        <p:nvSpPr>
          <p:cNvPr id="155" name="Suorakulmio 154"/>
          <p:cNvSpPr/>
          <p:nvPr/>
        </p:nvSpPr>
        <p:spPr>
          <a:xfrm>
            <a:off x="6067168" y="2091869"/>
            <a:ext cx="1065248" cy="1015663"/>
          </a:xfrm>
          <a:prstGeom prst="rect">
            <a:avLst/>
          </a:prstGeom>
        </p:spPr>
        <p:txBody>
          <a:bodyPr wrap="square">
            <a:spAutoFit/>
          </a:bodyPr>
          <a:lstStyle/>
          <a:p>
            <a:pPr defTabSz="914355">
              <a:defRPr/>
            </a:pPr>
            <a:r>
              <a:rPr lang="fi-FI" sz="600" b="1" dirty="0">
                <a:solidFill>
                  <a:srgbClr val="365ABD"/>
                </a:solidFill>
                <a:latin typeface="Arial"/>
              </a:rPr>
              <a:t>OSAAMISEN JOHTA-MINEN JA KEHITTÄ-MINEN TYÖELÄMÄSSÄ</a:t>
            </a: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ETUUDET JA TUET </a:t>
            </a:r>
            <a:endParaRPr lang="fi-FI" sz="600" dirty="0">
              <a:solidFill>
                <a:srgbClr val="365ABD"/>
              </a:solidFill>
              <a:latin typeface="Arial"/>
            </a:endParaRPr>
          </a:p>
          <a:p>
            <a:pPr marL="88896" indent="-88896" defTabSz="914355">
              <a:buFont typeface="Arial" panose="020B0604020202020204" pitchFamily="34" charset="0"/>
              <a:buChar char="•"/>
              <a:defRPr/>
            </a:pPr>
            <a:r>
              <a:rPr lang="fi-FI" sz="600" b="1" dirty="0">
                <a:solidFill>
                  <a:srgbClr val="365ABD"/>
                </a:solidFill>
                <a:latin typeface="Arial"/>
              </a:rPr>
              <a:t>kehittämisen suuntia</a:t>
            </a:r>
          </a:p>
          <a:p>
            <a:pPr defTabSz="914355">
              <a:defRPr/>
            </a:pPr>
            <a:endParaRPr lang="fi-FI" sz="600" b="1" dirty="0">
              <a:solidFill>
                <a:srgbClr val="365ABD"/>
              </a:solidFill>
              <a:latin typeface="Arial"/>
            </a:endParaRPr>
          </a:p>
          <a:p>
            <a:pPr defTabSz="914355">
              <a:defRPr/>
            </a:pPr>
            <a:r>
              <a:rPr lang="fi-FI" sz="600" b="1" dirty="0">
                <a:solidFill>
                  <a:srgbClr val="365ABD"/>
                </a:solidFill>
                <a:latin typeface="Arial"/>
              </a:rPr>
              <a:t>OHJAUS</a:t>
            </a:r>
          </a:p>
          <a:p>
            <a:pPr defTabSz="914355">
              <a:defRPr/>
            </a:pPr>
            <a:r>
              <a:rPr lang="fi-FI" sz="600" b="1" dirty="0">
                <a:solidFill>
                  <a:srgbClr val="365ABD"/>
                </a:solidFill>
                <a:latin typeface="Arial"/>
              </a:rPr>
              <a:t>*   Kehittämisen suuntia</a:t>
            </a:r>
          </a:p>
        </p:txBody>
      </p:sp>
      <p:grpSp>
        <p:nvGrpSpPr>
          <p:cNvPr id="43" name="Ryhmä 42"/>
          <p:cNvGrpSpPr/>
          <p:nvPr/>
        </p:nvGrpSpPr>
        <p:grpSpPr>
          <a:xfrm>
            <a:off x="7303904" y="1674105"/>
            <a:ext cx="556713" cy="349780"/>
            <a:chOff x="9738538" y="2232139"/>
            <a:chExt cx="742284" cy="466373"/>
          </a:xfrm>
        </p:grpSpPr>
        <p:sp>
          <p:nvSpPr>
            <p:cNvPr id="158" name="Oval 54">
              <a:extLst>
                <a:ext uri="{FF2B5EF4-FFF2-40B4-BE49-F238E27FC236}">
                  <a16:creationId xmlns:a16="http://schemas.microsoft.com/office/drawing/2014/main" id="{7654C550-D6C6-4A61-9AF5-0BB579453B4C}"/>
                </a:ext>
              </a:extLst>
            </p:cNvPr>
            <p:cNvSpPr/>
            <p:nvPr/>
          </p:nvSpPr>
          <p:spPr>
            <a:xfrm>
              <a:off x="9876493" y="2232139"/>
              <a:ext cx="466374" cy="46637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59" name="Suorakulmio 158"/>
            <p:cNvSpPr/>
            <p:nvPr/>
          </p:nvSpPr>
          <p:spPr>
            <a:xfrm>
              <a:off x="9738538" y="2326826"/>
              <a:ext cx="742284" cy="307776"/>
            </a:xfrm>
            <a:prstGeom prst="rect">
              <a:avLst/>
            </a:prstGeom>
          </p:spPr>
          <p:txBody>
            <a:bodyPr wrap="square">
              <a:spAutoFit/>
            </a:bodyPr>
            <a:lstStyle/>
            <a:p>
              <a:pPr algn="ctr" defTabSz="914355">
                <a:defRPr/>
              </a:pPr>
              <a:r>
                <a:rPr lang="fi-FI" sz="900" b="1" dirty="0">
                  <a:solidFill>
                    <a:srgbClr val="FFFFFF"/>
                  </a:solidFill>
                  <a:latin typeface="Arial"/>
                </a:rPr>
                <a:t>4.11.</a:t>
              </a:r>
            </a:p>
          </p:txBody>
        </p:sp>
      </p:grpSp>
      <p:sp>
        <p:nvSpPr>
          <p:cNvPr id="160" name="Suorakulmio 159"/>
          <p:cNvSpPr/>
          <p:nvPr/>
        </p:nvSpPr>
        <p:spPr>
          <a:xfrm>
            <a:off x="7084272" y="1195025"/>
            <a:ext cx="1007032" cy="553998"/>
          </a:xfrm>
          <a:prstGeom prst="rect">
            <a:avLst/>
          </a:prstGeom>
        </p:spPr>
        <p:txBody>
          <a:bodyPr wrap="square">
            <a:spAutoFit/>
          </a:bodyPr>
          <a:lstStyle/>
          <a:p>
            <a:pPr defTabSz="914355">
              <a:defRPr/>
            </a:pPr>
            <a:r>
              <a:rPr lang="fi-FI" sz="600" b="1" dirty="0">
                <a:solidFill>
                  <a:srgbClr val="FFFFFF"/>
                </a:solidFill>
                <a:latin typeface="Arial"/>
              </a:rPr>
              <a:t>PARLAMENTAARISEN RYHMÄN LINJAUKSET JA TIEKARTTA</a:t>
            </a:r>
          </a:p>
          <a:p>
            <a:pPr marL="88896" indent="-88896" defTabSz="914355">
              <a:buFont typeface="Arial" panose="020B0604020202020204" pitchFamily="34" charset="0"/>
              <a:buChar char="•"/>
              <a:defRPr/>
            </a:pPr>
            <a:r>
              <a:rPr lang="fi-FI" sz="600" b="1" dirty="0">
                <a:solidFill>
                  <a:srgbClr val="FFFFFF"/>
                </a:solidFill>
                <a:latin typeface="Arial"/>
              </a:rPr>
              <a:t>lähetekeskustelu</a:t>
            </a:r>
          </a:p>
        </p:txBody>
      </p:sp>
      <p:cxnSp>
        <p:nvCxnSpPr>
          <p:cNvPr id="84" name="Straight Connector 8">
            <a:extLst>
              <a:ext uri="{FF2B5EF4-FFF2-40B4-BE49-F238E27FC236}">
                <a16:creationId xmlns:a16="http://schemas.microsoft.com/office/drawing/2014/main" id="{715D6B11-89A9-4849-AE13-D70AC1B108A1}"/>
              </a:ext>
            </a:extLst>
          </p:cNvPr>
          <p:cNvCxnSpPr>
            <a:cxnSpLocks/>
          </p:cNvCxnSpPr>
          <p:nvPr/>
        </p:nvCxnSpPr>
        <p:spPr>
          <a:xfrm>
            <a:off x="89344" y="3520201"/>
            <a:ext cx="8951627" cy="5216"/>
          </a:xfrm>
          <a:prstGeom prst="line">
            <a:avLst/>
          </a:prstGeom>
          <a:ln w="1968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Ryhmä 9"/>
          <p:cNvGrpSpPr/>
          <p:nvPr/>
        </p:nvGrpSpPr>
        <p:grpSpPr>
          <a:xfrm>
            <a:off x="902950" y="3339676"/>
            <a:ext cx="383342" cy="414469"/>
            <a:chOff x="1203932" y="4420998"/>
            <a:chExt cx="511123" cy="552625"/>
          </a:xfrm>
        </p:grpSpPr>
        <p:sp>
          <p:nvSpPr>
            <p:cNvPr id="105" name="Oval 54">
              <a:extLst>
                <a:ext uri="{FF2B5EF4-FFF2-40B4-BE49-F238E27FC236}">
                  <a16:creationId xmlns:a16="http://schemas.microsoft.com/office/drawing/2014/main" id="{7654C550-D6C6-4A61-9AF5-0BB579453B4C}"/>
                </a:ext>
              </a:extLst>
            </p:cNvPr>
            <p:cNvSpPr/>
            <p:nvPr/>
          </p:nvSpPr>
          <p:spPr>
            <a:xfrm>
              <a:off x="1230989" y="4420998"/>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06" name="Suorakulmio 105"/>
            <p:cNvSpPr/>
            <p:nvPr/>
          </p:nvSpPr>
          <p:spPr>
            <a:xfrm>
              <a:off x="1203932" y="4511958"/>
              <a:ext cx="511123" cy="461665"/>
            </a:xfrm>
            <a:prstGeom prst="rect">
              <a:avLst/>
            </a:prstGeom>
          </p:spPr>
          <p:txBody>
            <a:bodyPr wrap="square">
              <a:spAutoFit/>
            </a:bodyPr>
            <a:lstStyle/>
            <a:p>
              <a:pPr algn="ctr" defTabSz="914355">
                <a:defRPr/>
              </a:pPr>
              <a:r>
                <a:rPr lang="fi-FI" sz="825" b="1" dirty="0">
                  <a:solidFill>
                    <a:srgbClr val="FFFFFF"/>
                  </a:solidFill>
                  <a:latin typeface="Arial"/>
                </a:rPr>
                <a:t>10.2.</a:t>
              </a:r>
            </a:p>
          </p:txBody>
        </p:sp>
      </p:grpSp>
      <p:grpSp>
        <p:nvGrpSpPr>
          <p:cNvPr id="11" name="Ryhmä 10"/>
          <p:cNvGrpSpPr/>
          <p:nvPr/>
        </p:nvGrpSpPr>
        <p:grpSpPr>
          <a:xfrm>
            <a:off x="1913579" y="3342961"/>
            <a:ext cx="351000" cy="411180"/>
            <a:chOff x="2551439" y="4425385"/>
            <a:chExt cx="468000" cy="548240"/>
          </a:xfrm>
        </p:grpSpPr>
        <p:sp>
          <p:nvSpPr>
            <p:cNvPr id="102" name="Oval 54">
              <a:extLst>
                <a:ext uri="{FF2B5EF4-FFF2-40B4-BE49-F238E27FC236}">
                  <a16:creationId xmlns:a16="http://schemas.microsoft.com/office/drawing/2014/main" id="{7654C550-D6C6-4A61-9AF5-0BB579453B4C}"/>
                </a:ext>
              </a:extLst>
            </p:cNvPr>
            <p:cNvSpPr/>
            <p:nvPr/>
          </p:nvSpPr>
          <p:spPr>
            <a:xfrm>
              <a:off x="2551439" y="4425385"/>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07" name="Suorakulmio 106"/>
            <p:cNvSpPr/>
            <p:nvPr/>
          </p:nvSpPr>
          <p:spPr>
            <a:xfrm>
              <a:off x="2555028" y="4511960"/>
              <a:ext cx="464411" cy="461665"/>
            </a:xfrm>
            <a:prstGeom prst="rect">
              <a:avLst/>
            </a:prstGeom>
          </p:spPr>
          <p:txBody>
            <a:bodyPr wrap="square">
              <a:spAutoFit/>
            </a:bodyPr>
            <a:lstStyle/>
            <a:p>
              <a:pPr algn="ctr" defTabSz="914355">
                <a:defRPr/>
              </a:pPr>
              <a:r>
                <a:rPr lang="fi-FI" sz="825" b="1" dirty="0">
                  <a:solidFill>
                    <a:srgbClr val="FFFFFF"/>
                  </a:solidFill>
                  <a:latin typeface="Arial"/>
                </a:rPr>
                <a:t>2.4.</a:t>
              </a:r>
            </a:p>
          </p:txBody>
        </p:sp>
      </p:grpSp>
      <p:grpSp>
        <p:nvGrpSpPr>
          <p:cNvPr id="17" name="Ryhmä 16"/>
          <p:cNvGrpSpPr/>
          <p:nvPr/>
        </p:nvGrpSpPr>
        <p:grpSpPr>
          <a:xfrm>
            <a:off x="2350044" y="3325437"/>
            <a:ext cx="413423" cy="428717"/>
            <a:chOff x="3133391" y="4402003"/>
            <a:chExt cx="551230" cy="571621"/>
          </a:xfrm>
        </p:grpSpPr>
        <p:sp>
          <p:nvSpPr>
            <p:cNvPr id="99" name="Oval 54">
              <a:extLst>
                <a:ext uri="{FF2B5EF4-FFF2-40B4-BE49-F238E27FC236}">
                  <a16:creationId xmlns:a16="http://schemas.microsoft.com/office/drawing/2014/main" id="{7654C550-D6C6-4A61-9AF5-0BB579453B4C}"/>
                </a:ext>
              </a:extLst>
            </p:cNvPr>
            <p:cNvSpPr/>
            <p:nvPr/>
          </p:nvSpPr>
          <p:spPr>
            <a:xfrm>
              <a:off x="3175006" y="4402003"/>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08" name="Suorakulmio 107"/>
            <p:cNvSpPr/>
            <p:nvPr/>
          </p:nvSpPr>
          <p:spPr>
            <a:xfrm>
              <a:off x="3133391" y="4511960"/>
              <a:ext cx="551230" cy="461664"/>
            </a:xfrm>
            <a:prstGeom prst="rect">
              <a:avLst/>
            </a:prstGeom>
          </p:spPr>
          <p:txBody>
            <a:bodyPr wrap="square">
              <a:spAutoFit/>
            </a:bodyPr>
            <a:lstStyle/>
            <a:p>
              <a:pPr algn="ctr" defTabSz="914355">
                <a:defRPr/>
              </a:pPr>
              <a:r>
                <a:rPr lang="fi-FI" sz="825" b="1" dirty="0">
                  <a:solidFill>
                    <a:srgbClr val="FFFFFF"/>
                  </a:solidFill>
                  <a:latin typeface="Arial"/>
                </a:rPr>
                <a:t>19.5.</a:t>
              </a:r>
            </a:p>
          </p:txBody>
        </p:sp>
      </p:grpSp>
      <p:grpSp>
        <p:nvGrpSpPr>
          <p:cNvPr id="2" name="Ryhmä 1"/>
          <p:cNvGrpSpPr/>
          <p:nvPr/>
        </p:nvGrpSpPr>
        <p:grpSpPr>
          <a:xfrm>
            <a:off x="8374650" y="3047647"/>
            <a:ext cx="755336" cy="690735"/>
            <a:chOff x="8377938" y="3106355"/>
            <a:chExt cx="755336" cy="690735"/>
          </a:xfrm>
        </p:grpSpPr>
        <p:grpSp>
          <p:nvGrpSpPr>
            <p:cNvPr id="139" name="Group 68">
              <a:extLst>
                <a:ext uri="{FF2B5EF4-FFF2-40B4-BE49-F238E27FC236}">
                  <a16:creationId xmlns:a16="http://schemas.microsoft.com/office/drawing/2014/main" id="{C111603F-BE25-4F8D-808E-0F2CF7E1ADF2}"/>
                </a:ext>
              </a:extLst>
            </p:cNvPr>
            <p:cNvGrpSpPr/>
            <p:nvPr/>
          </p:nvGrpSpPr>
          <p:grpSpPr>
            <a:xfrm>
              <a:off x="8408199" y="3106355"/>
              <a:ext cx="690735" cy="690735"/>
              <a:chOff x="943039" y="4518248"/>
              <a:chExt cx="432048" cy="432048"/>
            </a:xfrm>
            <a:solidFill>
              <a:schemeClr val="accent1"/>
            </a:solidFill>
          </p:grpSpPr>
          <p:sp>
            <p:nvSpPr>
              <p:cNvPr id="140" name="Oval 53">
                <a:extLst>
                  <a:ext uri="{FF2B5EF4-FFF2-40B4-BE49-F238E27FC236}">
                    <a16:creationId xmlns:a16="http://schemas.microsoft.com/office/drawing/2014/main" id="{64583E96-9DFC-4A0D-92AB-C5EDC2807649}"/>
                  </a:ext>
                </a:extLst>
              </p:cNvPr>
              <p:cNvSpPr/>
              <p:nvPr/>
            </p:nvSpPr>
            <p:spPr>
              <a:xfrm>
                <a:off x="985303" y="4662264"/>
                <a:ext cx="288032" cy="2880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41" name="Oval 54">
                <a:extLst>
                  <a:ext uri="{FF2B5EF4-FFF2-40B4-BE49-F238E27FC236}">
                    <a16:creationId xmlns:a16="http://schemas.microsoft.com/office/drawing/2014/main" id="{7654C550-D6C6-4A61-9AF5-0BB579453B4C}"/>
                  </a:ext>
                </a:extLst>
              </p:cNvPr>
              <p:cNvSpPr/>
              <p:nvPr/>
            </p:nvSpPr>
            <p:spPr>
              <a:xfrm>
                <a:off x="943039" y="4518248"/>
                <a:ext cx="432048" cy="432048"/>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grpSp>
        <p:sp>
          <p:nvSpPr>
            <p:cNvPr id="83" name="Suorakulmio 82"/>
            <p:cNvSpPr/>
            <p:nvPr/>
          </p:nvSpPr>
          <p:spPr>
            <a:xfrm>
              <a:off x="8377938" y="3335881"/>
              <a:ext cx="755336" cy="338554"/>
            </a:xfrm>
            <a:prstGeom prst="rect">
              <a:avLst/>
            </a:prstGeom>
          </p:spPr>
          <p:txBody>
            <a:bodyPr wrap="none">
              <a:spAutoFit/>
            </a:bodyPr>
            <a:lstStyle/>
            <a:p>
              <a:pPr algn="ctr" defTabSz="914355">
                <a:defRPr/>
              </a:pPr>
              <a:r>
                <a:rPr lang="fi-FI" sz="800" b="1" dirty="0">
                  <a:solidFill>
                    <a:srgbClr val="FFFFFF"/>
                  </a:solidFill>
                  <a:latin typeface="Arial"/>
                </a:rPr>
                <a:t>JULKISTUS</a:t>
              </a:r>
            </a:p>
            <a:p>
              <a:pPr algn="ctr" defTabSz="914355">
                <a:defRPr/>
              </a:pPr>
              <a:r>
                <a:rPr lang="fi-FI" sz="800" b="1" dirty="0">
                  <a:solidFill>
                    <a:srgbClr val="FFFFFF"/>
                  </a:solidFill>
                  <a:latin typeface="Arial"/>
                </a:rPr>
                <a:t>12/2020</a:t>
              </a:r>
              <a:endParaRPr lang="fi-FI" dirty="0">
                <a:solidFill>
                  <a:prstClr val="black"/>
                </a:solidFill>
                <a:latin typeface="Arial"/>
              </a:endParaRPr>
            </a:p>
          </p:txBody>
        </p:sp>
      </p:grpSp>
      <p:sp>
        <p:nvSpPr>
          <p:cNvPr id="91" name="Suorakulmio 90"/>
          <p:cNvSpPr/>
          <p:nvPr/>
        </p:nvSpPr>
        <p:spPr>
          <a:xfrm>
            <a:off x="59082" y="3421143"/>
            <a:ext cx="969938" cy="207749"/>
          </a:xfrm>
          <a:prstGeom prst="rect">
            <a:avLst/>
          </a:prstGeom>
        </p:spPr>
        <p:txBody>
          <a:bodyPr wrap="square">
            <a:spAutoFit/>
          </a:bodyPr>
          <a:lstStyle/>
          <a:p>
            <a:pPr defTabSz="914355">
              <a:defRPr/>
            </a:pPr>
            <a:r>
              <a:rPr lang="fi-FI" sz="750" b="1" dirty="0">
                <a:solidFill>
                  <a:srgbClr val="FFFFFF"/>
                </a:solidFill>
                <a:latin typeface="Arial Narrow" panose="020B0606020202030204" pitchFamily="34" charset="0"/>
              </a:rPr>
              <a:t>SEURANTARYHMÄ</a:t>
            </a:r>
          </a:p>
        </p:txBody>
      </p:sp>
      <p:grpSp>
        <p:nvGrpSpPr>
          <p:cNvPr id="38" name="Ryhmä 37"/>
          <p:cNvGrpSpPr/>
          <p:nvPr/>
        </p:nvGrpSpPr>
        <p:grpSpPr>
          <a:xfrm>
            <a:off x="4259072" y="1662338"/>
            <a:ext cx="556713" cy="349781"/>
            <a:chOff x="5678762" y="2216449"/>
            <a:chExt cx="742284" cy="466374"/>
          </a:xfrm>
        </p:grpSpPr>
        <p:sp>
          <p:nvSpPr>
            <p:cNvPr id="128" name="Oval 54">
              <a:extLst>
                <a:ext uri="{FF2B5EF4-FFF2-40B4-BE49-F238E27FC236}">
                  <a16:creationId xmlns:a16="http://schemas.microsoft.com/office/drawing/2014/main" id="{7654C550-D6C6-4A61-9AF5-0BB579453B4C}"/>
                </a:ext>
              </a:extLst>
            </p:cNvPr>
            <p:cNvSpPr/>
            <p:nvPr/>
          </p:nvSpPr>
          <p:spPr>
            <a:xfrm>
              <a:off x="5802788" y="2216449"/>
              <a:ext cx="466374" cy="46637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35" name="Suorakulmio 134"/>
            <p:cNvSpPr/>
            <p:nvPr/>
          </p:nvSpPr>
          <p:spPr>
            <a:xfrm>
              <a:off x="5678762" y="2311137"/>
              <a:ext cx="742284" cy="307776"/>
            </a:xfrm>
            <a:prstGeom prst="rect">
              <a:avLst/>
            </a:prstGeom>
          </p:spPr>
          <p:txBody>
            <a:bodyPr wrap="square">
              <a:spAutoFit/>
            </a:bodyPr>
            <a:lstStyle/>
            <a:p>
              <a:pPr algn="ctr" defTabSz="914355">
                <a:defRPr/>
              </a:pPr>
              <a:r>
                <a:rPr lang="fi-FI" sz="900" b="1" dirty="0">
                  <a:solidFill>
                    <a:srgbClr val="FFFFFF"/>
                  </a:solidFill>
                  <a:latin typeface="Arial"/>
                </a:rPr>
                <a:t>3.7.</a:t>
              </a:r>
            </a:p>
          </p:txBody>
        </p:sp>
      </p:grpSp>
      <p:sp>
        <p:nvSpPr>
          <p:cNvPr id="136" name="Suorakulmio 135"/>
          <p:cNvSpPr/>
          <p:nvPr/>
        </p:nvSpPr>
        <p:spPr>
          <a:xfrm>
            <a:off x="4058361" y="1196210"/>
            <a:ext cx="995453" cy="369332"/>
          </a:xfrm>
          <a:prstGeom prst="rect">
            <a:avLst/>
          </a:prstGeom>
        </p:spPr>
        <p:txBody>
          <a:bodyPr wrap="square">
            <a:spAutoFit/>
          </a:bodyPr>
          <a:lstStyle/>
          <a:p>
            <a:pPr defTabSz="914355">
              <a:defRPr/>
            </a:pPr>
            <a:endParaRPr lang="fi-FI" sz="600" b="1" dirty="0">
              <a:solidFill>
                <a:srgbClr val="FFFFFF"/>
              </a:solidFill>
              <a:latin typeface="Arial"/>
            </a:endParaRPr>
          </a:p>
          <a:p>
            <a:pPr defTabSz="914355">
              <a:defRPr/>
            </a:pPr>
            <a:endParaRPr lang="fi-FI" sz="600" b="1" dirty="0">
              <a:solidFill>
                <a:srgbClr val="FFFFFF"/>
              </a:solidFill>
              <a:latin typeface="Arial"/>
            </a:endParaRPr>
          </a:p>
          <a:p>
            <a:pPr algn="ctr" defTabSz="914355">
              <a:defRPr/>
            </a:pPr>
            <a:r>
              <a:rPr lang="fi-FI" sz="600" b="1" dirty="0">
                <a:solidFill>
                  <a:srgbClr val="FFFFFF"/>
                </a:solidFill>
                <a:latin typeface="Arial"/>
              </a:rPr>
              <a:t>TEEMAT</a:t>
            </a:r>
          </a:p>
        </p:txBody>
      </p:sp>
      <p:grpSp>
        <p:nvGrpSpPr>
          <p:cNvPr id="24" name="Ryhmä 23"/>
          <p:cNvGrpSpPr/>
          <p:nvPr/>
        </p:nvGrpSpPr>
        <p:grpSpPr>
          <a:xfrm>
            <a:off x="4875349" y="3336731"/>
            <a:ext cx="413423" cy="417411"/>
            <a:chOff x="6500464" y="4417078"/>
            <a:chExt cx="551230" cy="556548"/>
          </a:xfrm>
        </p:grpSpPr>
        <p:sp>
          <p:nvSpPr>
            <p:cNvPr id="144" name="Oval 54">
              <a:extLst>
                <a:ext uri="{FF2B5EF4-FFF2-40B4-BE49-F238E27FC236}">
                  <a16:creationId xmlns:a16="http://schemas.microsoft.com/office/drawing/2014/main" id="{7654C550-D6C6-4A61-9AF5-0BB579453B4C}"/>
                </a:ext>
              </a:extLst>
            </p:cNvPr>
            <p:cNvSpPr/>
            <p:nvPr/>
          </p:nvSpPr>
          <p:spPr>
            <a:xfrm>
              <a:off x="6529437" y="4417078"/>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45" name="Suorakulmio 144"/>
            <p:cNvSpPr/>
            <p:nvPr/>
          </p:nvSpPr>
          <p:spPr>
            <a:xfrm>
              <a:off x="6500464" y="4511961"/>
              <a:ext cx="551230" cy="461665"/>
            </a:xfrm>
            <a:prstGeom prst="rect">
              <a:avLst/>
            </a:prstGeom>
          </p:spPr>
          <p:txBody>
            <a:bodyPr wrap="square">
              <a:spAutoFit/>
            </a:bodyPr>
            <a:lstStyle/>
            <a:p>
              <a:pPr algn="ctr" defTabSz="914355">
                <a:defRPr/>
              </a:pPr>
              <a:r>
                <a:rPr lang="fi-FI" sz="825" b="1" dirty="0">
                  <a:solidFill>
                    <a:srgbClr val="FFFFFF"/>
                  </a:solidFill>
                  <a:latin typeface="Arial"/>
                </a:rPr>
                <a:t>28.8.</a:t>
              </a:r>
            </a:p>
          </p:txBody>
        </p:sp>
      </p:grpSp>
      <p:grpSp>
        <p:nvGrpSpPr>
          <p:cNvPr id="25" name="Ryhmä 24"/>
          <p:cNvGrpSpPr/>
          <p:nvPr/>
        </p:nvGrpSpPr>
        <p:grpSpPr>
          <a:xfrm>
            <a:off x="5342831" y="3329759"/>
            <a:ext cx="413423" cy="424383"/>
            <a:chOff x="7123774" y="4407781"/>
            <a:chExt cx="551230" cy="565844"/>
          </a:xfrm>
        </p:grpSpPr>
        <p:sp>
          <p:nvSpPr>
            <p:cNvPr id="146" name="Oval 54">
              <a:extLst>
                <a:ext uri="{FF2B5EF4-FFF2-40B4-BE49-F238E27FC236}">
                  <a16:creationId xmlns:a16="http://schemas.microsoft.com/office/drawing/2014/main" id="{7654C550-D6C6-4A61-9AF5-0BB579453B4C}"/>
                </a:ext>
              </a:extLst>
            </p:cNvPr>
            <p:cNvSpPr/>
            <p:nvPr/>
          </p:nvSpPr>
          <p:spPr>
            <a:xfrm>
              <a:off x="7165389" y="4407781"/>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61" name="Suorakulmio 160"/>
            <p:cNvSpPr/>
            <p:nvPr/>
          </p:nvSpPr>
          <p:spPr>
            <a:xfrm>
              <a:off x="7123774" y="4511960"/>
              <a:ext cx="551230" cy="461665"/>
            </a:xfrm>
            <a:prstGeom prst="rect">
              <a:avLst/>
            </a:prstGeom>
          </p:spPr>
          <p:txBody>
            <a:bodyPr wrap="square">
              <a:spAutoFit/>
            </a:bodyPr>
            <a:lstStyle/>
            <a:p>
              <a:pPr algn="ctr" defTabSz="914355">
                <a:defRPr/>
              </a:pPr>
              <a:r>
                <a:rPr lang="fi-FI" sz="825" b="1" dirty="0">
                  <a:solidFill>
                    <a:srgbClr val="FFFFFF"/>
                  </a:solidFill>
                  <a:latin typeface="Arial"/>
                </a:rPr>
                <a:t>23.9.</a:t>
              </a:r>
            </a:p>
          </p:txBody>
        </p:sp>
      </p:grpSp>
      <p:grpSp>
        <p:nvGrpSpPr>
          <p:cNvPr id="29" name="Ryhmä 28"/>
          <p:cNvGrpSpPr/>
          <p:nvPr/>
        </p:nvGrpSpPr>
        <p:grpSpPr>
          <a:xfrm>
            <a:off x="7338770" y="3338453"/>
            <a:ext cx="486983" cy="351000"/>
            <a:chOff x="9785025" y="4419373"/>
            <a:chExt cx="649311" cy="468000"/>
          </a:xfrm>
        </p:grpSpPr>
        <p:sp>
          <p:nvSpPr>
            <p:cNvPr id="162" name="Oval 54">
              <a:extLst>
                <a:ext uri="{FF2B5EF4-FFF2-40B4-BE49-F238E27FC236}">
                  <a16:creationId xmlns:a16="http://schemas.microsoft.com/office/drawing/2014/main" id="{7654C550-D6C6-4A61-9AF5-0BB579453B4C}"/>
                </a:ext>
              </a:extLst>
            </p:cNvPr>
            <p:cNvSpPr/>
            <p:nvPr/>
          </p:nvSpPr>
          <p:spPr>
            <a:xfrm>
              <a:off x="9875680" y="4419373"/>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63" name="Suorakulmio 162"/>
            <p:cNvSpPr/>
            <p:nvPr/>
          </p:nvSpPr>
          <p:spPr>
            <a:xfrm>
              <a:off x="9785025" y="4511960"/>
              <a:ext cx="649311" cy="292388"/>
            </a:xfrm>
            <a:prstGeom prst="rect">
              <a:avLst/>
            </a:prstGeom>
          </p:spPr>
          <p:txBody>
            <a:bodyPr wrap="square">
              <a:spAutoFit/>
            </a:bodyPr>
            <a:lstStyle/>
            <a:p>
              <a:pPr algn="ctr" defTabSz="914355">
                <a:defRPr/>
              </a:pPr>
              <a:r>
                <a:rPr lang="fi-FI" sz="825" b="1" dirty="0">
                  <a:solidFill>
                    <a:srgbClr val="FFFFFF"/>
                  </a:solidFill>
                  <a:latin typeface="Arial"/>
                </a:rPr>
                <a:t>20.11.</a:t>
              </a:r>
            </a:p>
          </p:txBody>
        </p:sp>
      </p:grpSp>
      <p:grpSp>
        <p:nvGrpSpPr>
          <p:cNvPr id="28" name="Ryhmä 27"/>
          <p:cNvGrpSpPr/>
          <p:nvPr/>
        </p:nvGrpSpPr>
        <p:grpSpPr>
          <a:xfrm>
            <a:off x="6312337" y="3342962"/>
            <a:ext cx="486983" cy="351000"/>
            <a:chOff x="8416447" y="4425385"/>
            <a:chExt cx="649311" cy="468000"/>
          </a:xfrm>
        </p:grpSpPr>
        <p:sp>
          <p:nvSpPr>
            <p:cNvPr id="164" name="Oval 54">
              <a:extLst>
                <a:ext uri="{FF2B5EF4-FFF2-40B4-BE49-F238E27FC236}">
                  <a16:creationId xmlns:a16="http://schemas.microsoft.com/office/drawing/2014/main" id="{7654C550-D6C6-4A61-9AF5-0BB579453B4C}"/>
                </a:ext>
              </a:extLst>
            </p:cNvPr>
            <p:cNvSpPr/>
            <p:nvPr/>
          </p:nvSpPr>
          <p:spPr>
            <a:xfrm>
              <a:off x="8507102" y="4425385"/>
              <a:ext cx="468000" cy="468000"/>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ko-KR" altLang="en-US" dirty="0">
                <a:solidFill>
                  <a:srgbClr val="FFFFFF"/>
                </a:solidFill>
                <a:latin typeface="Arial"/>
              </a:endParaRPr>
            </a:p>
          </p:txBody>
        </p:sp>
        <p:sp>
          <p:nvSpPr>
            <p:cNvPr id="165" name="Suorakulmio 164"/>
            <p:cNvSpPr/>
            <p:nvPr/>
          </p:nvSpPr>
          <p:spPr>
            <a:xfrm>
              <a:off x="8416447" y="4517972"/>
              <a:ext cx="649311" cy="292388"/>
            </a:xfrm>
            <a:prstGeom prst="rect">
              <a:avLst/>
            </a:prstGeom>
          </p:spPr>
          <p:txBody>
            <a:bodyPr wrap="square">
              <a:spAutoFit/>
            </a:bodyPr>
            <a:lstStyle/>
            <a:p>
              <a:pPr algn="ctr" defTabSz="914355">
                <a:defRPr/>
              </a:pPr>
              <a:r>
                <a:rPr lang="fi-FI" sz="825" b="1" dirty="0">
                  <a:solidFill>
                    <a:srgbClr val="FFFFFF"/>
                  </a:solidFill>
                  <a:latin typeface="Arial"/>
                </a:rPr>
                <a:t>22.10.</a:t>
              </a:r>
            </a:p>
          </p:txBody>
        </p:sp>
      </p:grpSp>
      <p:sp>
        <p:nvSpPr>
          <p:cNvPr id="166" name="Suorakulmio 165"/>
          <p:cNvSpPr/>
          <p:nvPr/>
        </p:nvSpPr>
        <p:spPr>
          <a:xfrm>
            <a:off x="7038876" y="3748777"/>
            <a:ext cx="1013501" cy="276999"/>
          </a:xfrm>
          <a:prstGeom prst="rect">
            <a:avLst/>
          </a:prstGeom>
        </p:spPr>
        <p:txBody>
          <a:bodyPr wrap="square">
            <a:spAutoFit/>
          </a:bodyPr>
          <a:lstStyle/>
          <a:p>
            <a:pPr marL="88896" indent="-88896" defTabSz="914355">
              <a:buFont typeface="Arial" panose="020B0604020202020204" pitchFamily="34" charset="0"/>
              <a:buChar char="•"/>
              <a:defRPr/>
            </a:pPr>
            <a:r>
              <a:rPr lang="fi-FI" sz="600" b="1" dirty="0">
                <a:solidFill>
                  <a:srgbClr val="365ABD"/>
                </a:solidFill>
                <a:latin typeface="Arial"/>
              </a:rPr>
              <a:t>Sidosryhmä-seminaari 19.11</a:t>
            </a:r>
          </a:p>
        </p:txBody>
      </p:sp>
    </p:spTree>
    <p:extLst>
      <p:ext uri="{BB962C8B-B14F-4D97-AF65-F5344CB8AC3E}">
        <p14:creationId xmlns:p14="http://schemas.microsoft.com/office/powerpoint/2010/main" val="1911363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39205" y="1491630"/>
            <a:ext cx="6193035" cy="2232248"/>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fi-FI" sz="1600" i="1" dirty="0">
                <a:solidFill>
                  <a:schemeClr val="tx1"/>
                </a:solidFill>
              </a:rPr>
              <a:t>Jokainen työikäinen kehittää osaamistaan aktiivisesti ja joustavasti työuran aikana. </a:t>
            </a:r>
          </a:p>
          <a:p>
            <a:pPr marL="0" indent="0">
              <a:buNone/>
            </a:pPr>
            <a:r>
              <a:rPr lang="fi-FI" sz="1600" i="1" dirty="0">
                <a:solidFill>
                  <a:schemeClr val="tx1"/>
                </a:solidFill>
              </a:rPr>
              <a:t>Osaaminen uudistaa työelämää ja työelämä osaamista. Osaava työvoima tukee kestävää kasvua, innovaatioita, kilpailukykyä ja sitä kautta hyvinvointia. </a:t>
            </a:r>
          </a:p>
          <a:p>
            <a:pPr marL="0" indent="0">
              <a:buNone/>
            </a:pPr>
            <a:r>
              <a:rPr lang="fi-FI" sz="1600" i="1" dirty="0">
                <a:solidFill>
                  <a:schemeClr val="tx1"/>
                </a:solidFill>
              </a:rPr>
              <a:t>Kaikilla on merkityksellisen elämän ja muuttuvan työn edellyttämät taidot ja osaaminen. </a:t>
            </a:r>
          </a:p>
        </p:txBody>
      </p:sp>
      <p:sp>
        <p:nvSpPr>
          <p:cNvPr id="2" name="Otsikko 1"/>
          <p:cNvSpPr>
            <a:spLocks noGrp="1"/>
          </p:cNvSpPr>
          <p:nvPr>
            <p:ph type="title"/>
          </p:nvPr>
        </p:nvSpPr>
        <p:spPr>
          <a:xfrm>
            <a:off x="467544" y="411510"/>
            <a:ext cx="6108226" cy="528295"/>
          </a:xfrm>
        </p:spPr>
        <p:txBody>
          <a:bodyPr/>
          <a:lstStyle/>
          <a:p>
            <a:r>
              <a:rPr lang="fi-FI" sz="2400" dirty="0" smtClean="0">
                <a:solidFill>
                  <a:schemeClr val="tx2"/>
                </a:solidFill>
              </a:rPr>
              <a:t>Jatkuvan oppimisen uudistuksen visio</a:t>
            </a:r>
            <a:endParaRPr lang="fi-FI" sz="2400" dirty="0">
              <a:solidFill>
                <a:schemeClr val="tx2"/>
              </a:solidFill>
            </a:endParaRPr>
          </a:p>
        </p:txBody>
      </p:sp>
    </p:spTree>
    <p:extLst>
      <p:ext uri="{BB962C8B-B14F-4D97-AF65-F5344CB8AC3E}">
        <p14:creationId xmlns:p14="http://schemas.microsoft.com/office/powerpoint/2010/main" val="1766540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08031" y="1419622"/>
            <a:ext cx="7188305" cy="3384376"/>
          </a:xfrm>
        </p:spPr>
        <p:txBody>
          <a:bodyPr>
            <a:normAutofit fontScale="92500" lnSpcReduction="20000"/>
          </a:bodyPr>
          <a:lstStyle/>
          <a:p>
            <a:pPr lvl="0"/>
            <a:r>
              <a:rPr lang="fi-FI" sz="1400" dirty="0" smtClean="0"/>
              <a:t>Ohjauspalveluja hyödynnetään </a:t>
            </a:r>
            <a:r>
              <a:rPr lang="fi-FI" sz="1400" b="1" dirty="0"/>
              <a:t>aliedustettujen </a:t>
            </a:r>
            <a:r>
              <a:rPr lang="fi-FI" sz="1400" dirty="0"/>
              <a:t>ryhmien tavoittamiseksi ja </a:t>
            </a:r>
            <a:r>
              <a:rPr lang="fi-FI" sz="1400" dirty="0" smtClean="0"/>
              <a:t>palvelemiseksi </a:t>
            </a:r>
          </a:p>
          <a:p>
            <a:pPr lvl="0"/>
            <a:r>
              <a:rPr lang="fi-FI" sz="1400" dirty="0" smtClean="0"/>
              <a:t>Kehitetään </a:t>
            </a:r>
            <a:r>
              <a:rPr lang="fi-FI" sz="1400" dirty="0"/>
              <a:t>proaktiivista </a:t>
            </a:r>
            <a:r>
              <a:rPr lang="fi-FI" sz="1400" b="1" dirty="0"/>
              <a:t>ohjausta </a:t>
            </a:r>
            <a:r>
              <a:rPr lang="fi-FI" sz="1400" b="1" dirty="0" smtClean="0"/>
              <a:t>työelämässä </a:t>
            </a:r>
            <a:r>
              <a:rPr lang="fi-FI" sz="1400" dirty="0" smtClean="0"/>
              <a:t>ja vahvistetaan yksilöiden omia urasuunnittelun edellytyksiä</a:t>
            </a:r>
            <a:endParaRPr lang="fi-FI" sz="1400" dirty="0"/>
          </a:p>
          <a:p>
            <a:r>
              <a:rPr lang="fi-FI" sz="1400" b="1" dirty="0" smtClean="0"/>
              <a:t>Digitaalinen urasuunnittelu </a:t>
            </a:r>
            <a:r>
              <a:rPr lang="fi-FI" sz="1400" dirty="0" smtClean="0"/>
              <a:t>nostetaan keskeiseen osaan jatkuvan </a:t>
            </a:r>
            <a:r>
              <a:rPr lang="fi-FI" sz="1400" dirty="0"/>
              <a:t>oppimisen digitaalisten palvelujen </a:t>
            </a:r>
            <a:r>
              <a:rPr lang="fi-FI" sz="1400" dirty="0" smtClean="0"/>
              <a:t>kehittämisessä</a:t>
            </a:r>
            <a:endParaRPr lang="fi-FI" sz="1400" dirty="0"/>
          </a:p>
          <a:p>
            <a:pPr lvl="0"/>
            <a:r>
              <a:rPr lang="fi-FI" sz="1400" dirty="0"/>
              <a:t>Ohjauksen </a:t>
            </a:r>
            <a:r>
              <a:rPr lang="fi-FI" sz="1400" b="1" dirty="0"/>
              <a:t>koordinaatiota </a:t>
            </a:r>
            <a:r>
              <a:rPr lang="fi-FI" sz="1400" b="1" dirty="0" smtClean="0"/>
              <a:t>ja tiedolla johtamista </a:t>
            </a:r>
            <a:r>
              <a:rPr lang="fi-FI" sz="1400" dirty="0" smtClean="0"/>
              <a:t>vahvistetaan </a:t>
            </a:r>
            <a:r>
              <a:rPr lang="fi-FI" sz="1400" dirty="0"/>
              <a:t>osana jatkuvan oppimisen </a:t>
            </a:r>
            <a:r>
              <a:rPr lang="fi-FI" sz="1400" dirty="0" smtClean="0"/>
              <a:t>palvelujärjestelmää</a:t>
            </a:r>
          </a:p>
          <a:p>
            <a:pPr lvl="0"/>
            <a:endParaRPr lang="fi-FI" sz="1400" i="1" dirty="0"/>
          </a:p>
          <a:p>
            <a:pPr lvl="0"/>
            <a:r>
              <a:rPr lang="fi-FI" sz="1400" i="1" dirty="0" smtClean="0"/>
              <a:t>Ehdotuksia k</a:t>
            </a:r>
            <a:r>
              <a:rPr lang="fi-FI" sz="1400" i="1" dirty="0"/>
              <a:t>äsitelty jatkuvan oppimisen seurantaryhmässä 23.9</a:t>
            </a:r>
            <a:r>
              <a:rPr lang="fi-FI" sz="1400" i="1" dirty="0" smtClean="0"/>
              <a:t>. ja seurantaryhmän jäsenillä kommentointimahdollisuus 2.10. saakka. </a:t>
            </a:r>
            <a:r>
              <a:rPr lang="fi-FI" sz="1400" i="1" dirty="0"/>
              <a:t>Käsitellään parlamentaarisen ryhmän kokouksessa 13.10. </a:t>
            </a:r>
            <a:endParaRPr lang="fi-FI" sz="1400" i="1" dirty="0" smtClean="0"/>
          </a:p>
          <a:p>
            <a:pPr lvl="0"/>
            <a:r>
              <a:rPr lang="fi-FI" sz="1400" i="1" dirty="0" smtClean="0">
                <a:solidFill>
                  <a:srgbClr val="FF0000"/>
                </a:solidFill>
              </a:rPr>
              <a:t>ELO-foorumin jäsenten kommentit viimeistään 2.10. Anna Tonille (</a:t>
            </a:r>
            <a:r>
              <a:rPr lang="fi-FI" sz="1400" i="1" dirty="0" smtClean="0">
                <a:solidFill>
                  <a:srgbClr val="FF0000"/>
                </a:solidFill>
                <a:hlinkClick r:id="rId2"/>
              </a:rPr>
              <a:t>etunimi.sukunimi@tem.fi</a:t>
            </a:r>
            <a:r>
              <a:rPr lang="fi-FI" sz="1400" i="1" dirty="0" smtClean="0">
                <a:solidFill>
                  <a:srgbClr val="FF0000"/>
                </a:solidFill>
              </a:rPr>
              <a:t>) ja Tiina Pololle (</a:t>
            </a:r>
            <a:r>
              <a:rPr lang="fi-FI" sz="1400" i="1" dirty="0" smtClean="0">
                <a:solidFill>
                  <a:srgbClr val="FF0000"/>
                </a:solidFill>
                <a:hlinkClick r:id="rId3"/>
              </a:rPr>
              <a:t>etunimi.sukunimi@minedu.fi</a:t>
            </a:r>
            <a:r>
              <a:rPr lang="fi-FI" sz="1400" i="1" dirty="0" smtClean="0">
                <a:solidFill>
                  <a:srgbClr val="FF0000"/>
                </a:solidFill>
              </a:rPr>
              <a:t>) (ehdotukset avattu seuraavilla sivuilla tarkemmin) </a:t>
            </a:r>
            <a:endParaRPr lang="fi-FI" sz="1400" dirty="0">
              <a:solidFill>
                <a:srgbClr val="FF0000"/>
              </a:solidFill>
            </a:endParaRPr>
          </a:p>
        </p:txBody>
      </p:sp>
      <p:sp>
        <p:nvSpPr>
          <p:cNvPr id="7" name="Otsikko 6"/>
          <p:cNvSpPr>
            <a:spLocks noGrp="1"/>
          </p:cNvSpPr>
          <p:nvPr>
            <p:ph type="title"/>
          </p:nvPr>
        </p:nvSpPr>
        <p:spPr>
          <a:xfrm>
            <a:off x="408031" y="123478"/>
            <a:ext cx="7523591" cy="974270"/>
          </a:xfrm>
        </p:spPr>
        <p:txBody>
          <a:bodyPr/>
          <a:lstStyle/>
          <a:p>
            <a:r>
              <a:rPr lang="fi-FI" sz="2400" dirty="0" smtClean="0"/>
              <a:t>Jatkuva oppiminen: Ehdotukset ohjauksen kehittämisen suuntaviivoiksi, luonnos 23.9.2020</a:t>
            </a:r>
            <a:endParaRPr lang="fi-FI" sz="2400" dirty="0"/>
          </a:p>
        </p:txBody>
      </p:sp>
    </p:spTree>
    <p:extLst>
      <p:ext uri="{BB962C8B-B14F-4D97-AF65-F5344CB8AC3E}">
        <p14:creationId xmlns:p14="http://schemas.microsoft.com/office/powerpoint/2010/main" val="2115244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419622"/>
            <a:ext cx="7523591" cy="3627664"/>
          </a:xfrm>
        </p:spPr>
        <p:txBody>
          <a:bodyPr>
            <a:normAutofit fontScale="70000" lnSpcReduction="20000"/>
          </a:bodyPr>
          <a:lstStyle/>
          <a:p>
            <a:r>
              <a:rPr lang="fi-FI" i="1" dirty="0"/>
              <a:t>Nykyisiä julkisia tieto-, neuvonta- ja ohjauspalveluja parannetaan</a:t>
            </a:r>
            <a:r>
              <a:rPr lang="fi-FI" dirty="0"/>
              <a:t> </a:t>
            </a:r>
            <a:r>
              <a:rPr lang="fi-FI" i="1" dirty="0"/>
              <a:t>tukemaan aliedustettujen ryhmien osallistumista asiakasohjausta vahvistamalla sekä ohjauksen laatua ja moniammatillista yhteistyötä tukemalla. </a:t>
            </a:r>
            <a:endParaRPr lang="fi-FI" dirty="0"/>
          </a:p>
          <a:p>
            <a:pPr lvl="0"/>
            <a:r>
              <a:rPr lang="fi-FI" dirty="0"/>
              <a:t>Kehitetään työnhakijoiden palveluprosessia osaamistarpeet tunnistavaksi ja osaamisen kehittämiseen kannustavaksi. Palveluprosessin alussa tulisi laajemmin selvittää osaamiseen liittyvät puutteet ja mahdollisuudet osaamisen täydentämiseen. </a:t>
            </a:r>
          </a:p>
          <a:p>
            <a:pPr lvl="0"/>
            <a:r>
              <a:rPr lang="fi-FI" dirty="0"/>
              <a:t>Edistetään moniammatillista yhteistyötä yksilöllisen ohjaus-, koulutus- ja palvelupolun rakentamiseksi. Osaamisen kartoittaminen ja yksilöllisen palvelupolun rakentaminen tehdään yhdessä koulutuksen järjestäjien ja tarvittaessa </a:t>
            </a:r>
            <a:r>
              <a:rPr lang="fi-FI" dirty="0" err="1"/>
              <a:t>sosiaali</a:t>
            </a:r>
            <a:r>
              <a:rPr lang="fi-FI" dirty="0"/>
              <a:t>- ja terveyspalvelujen kanssa</a:t>
            </a:r>
          </a:p>
          <a:p>
            <a:pPr lvl="0"/>
            <a:r>
              <a:rPr lang="fi-FI" dirty="0"/>
              <a:t>Vahvistetaan alueellista yhteistyötä ja verkostoja asiakaslähtöisten palvelujen luomiseksi, joissa ovat mukana kuntien työllisyyspalvelut, TE-hallinto, koulutuksen järjestäjät, korkeakoulut sekä aikuissosiaalityö ja terveydenhuolto mm. vahvistamalla alueellisen ELO-verkoston toimintaa. </a:t>
            </a:r>
          </a:p>
          <a:p>
            <a:pPr lvl="0"/>
            <a:r>
              <a:rPr lang="fi-FI" dirty="0"/>
              <a:t>Kehitetään ohjausosaamista aliedustettujen ryhmien yhdenvertaisuuden lisäämiseksi. </a:t>
            </a:r>
          </a:p>
        </p:txBody>
      </p:sp>
      <p:sp>
        <p:nvSpPr>
          <p:cNvPr id="4" name="Otsikko 3"/>
          <p:cNvSpPr>
            <a:spLocks noGrp="1"/>
          </p:cNvSpPr>
          <p:nvPr>
            <p:ph type="title"/>
          </p:nvPr>
        </p:nvSpPr>
        <p:spPr>
          <a:xfrm>
            <a:off x="464421" y="244373"/>
            <a:ext cx="7523591" cy="974270"/>
          </a:xfrm>
        </p:spPr>
        <p:txBody>
          <a:bodyPr/>
          <a:lstStyle/>
          <a:p>
            <a:pPr lvl="0"/>
            <a:r>
              <a:rPr lang="fi-FI" sz="2800" dirty="0"/>
              <a:t>Ohjauspalveluja </a:t>
            </a:r>
            <a:r>
              <a:rPr lang="fi-FI" sz="2800" dirty="0" smtClean="0"/>
              <a:t>hyödynnetään </a:t>
            </a:r>
            <a:r>
              <a:rPr lang="fi-FI" sz="2800" dirty="0"/>
              <a:t>aliedustettujen ryhmien tavoittamiseksi ja </a:t>
            </a:r>
            <a:r>
              <a:rPr lang="fi-FI" sz="2800" dirty="0" smtClean="0"/>
              <a:t>palvelemiseksi</a:t>
            </a:r>
            <a:endParaRPr lang="fi-FI" sz="2800" dirty="0"/>
          </a:p>
        </p:txBody>
      </p:sp>
    </p:spTree>
    <p:extLst>
      <p:ext uri="{BB962C8B-B14F-4D97-AF65-F5344CB8AC3E}">
        <p14:creationId xmlns:p14="http://schemas.microsoft.com/office/powerpoint/2010/main" val="2037583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327557" y="1563638"/>
            <a:ext cx="7523591" cy="3483648"/>
          </a:xfrm>
        </p:spPr>
        <p:txBody>
          <a:bodyPr>
            <a:noAutofit/>
          </a:bodyPr>
          <a:lstStyle/>
          <a:p>
            <a:r>
              <a:rPr lang="fi-FI" sz="1600" i="1" dirty="0"/>
              <a:t>Työpaikat ovat aktiivisesti mukana kaikkien työikäisten </a:t>
            </a:r>
            <a:r>
              <a:rPr lang="fi-FI" sz="1600" i="1" dirty="0" err="1"/>
              <a:t>osallistumis</a:t>
            </a:r>
            <a:r>
              <a:rPr lang="fi-FI" sz="1600" i="1" dirty="0"/>
              <a:t>- ja osaamistason nostamisessa esimerkiksi osaamiskartoitusten, työhön integroidun osaamisen kehittämisen ja osaamisverkostojen kautta. </a:t>
            </a:r>
            <a:endParaRPr lang="fi-FI" sz="1600" i="1" dirty="0" smtClean="0"/>
          </a:p>
          <a:p>
            <a:r>
              <a:rPr lang="fi-FI" sz="1600" dirty="0" smtClean="0"/>
              <a:t>Parannetaan </a:t>
            </a:r>
            <a:r>
              <a:rPr lang="fi-FI" sz="1600" dirty="0"/>
              <a:t>urasuunnittelu- ja ohjauspalvelujen saatavuutta </a:t>
            </a:r>
            <a:r>
              <a:rPr lang="fi-FI" sz="1600" dirty="0" smtClean="0"/>
              <a:t>ja saavutettavuutta työpaikoilla </a:t>
            </a:r>
            <a:r>
              <a:rPr lang="fi-FI" sz="1600" dirty="0"/>
              <a:t>yhteistyössä julkisesti järjestettyjen ja työelämän palveluiden kanssa. </a:t>
            </a:r>
          </a:p>
          <a:p>
            <a:pPr lvl="0"/>
            <a:r>
              <a:rPr lang="fi-FI" sz="1600" dirty="0"/>
              <a:t>Vahvistetaan työikäisten urasuunnittelutaitojen kehittymistä.</a:t>
            </a:r>
          </a:p>
          <a:p>
            <a:pPr lvl="0"/>
            <a:r>
              <a:rPr lang="fi-FI" sz="1600" dirty="0"/>
              <a:t>Kehitetään </a:t>
            </a:r>
            <a:r>
              <a:rPr lang="fi-FI" sz="1600" dirty="0" err="1"/>
              <a:t>työssäolevien</a:t>
            </a:r>
            <a:r>
              <a:rPr lang="fi-FI" sz="1600" dirty="0"/>
              <a:t> osaamisen kartoittamisen ja urasuunnittelun tapoja ja välineitä.</a:t>
            </a:r>
          </a:p>
        </p:txBody>
      </p:sp>
      <p:sp>
        <p:nvSpPr>
          <p:cNvPr id="4" name="Otsikko 3"/>
          <p:cNvSpPr>
            <a:spLocks noGrp="1"/>
          </p:cNvSpPr>
          <p:nvPr>
            <p:ph type="title"/>
          </p:nvPr>
        </p:nvSpPr>
        <p:spPr>
          <a:xfrm>
            <a:off x="327558" y="517360"/>
            <a:ext cx="7523591" cy="974270"/>
          </a:xfrm>
        </p:spPr>
        <p:txBody>
          <a:bodyPr/>
          <a:lstStyle/>
          <a:p>
            <a:r>
              <a:rPr lang="fi-FI" sz="2800" dirty="0"/>
              <a:t>Kehitetään proaktiivista ohjausta </a:t>
            </a:r>
            <a:r>
              <a:rPr lang="fi-FI" sz="2800" dirty="0" smtClean="0"/>
              <a:t>työelämässä </a:t>
            </a:r>
            <a:r>
              <a:rPr lang="fi-FI" sz="2800" dirty="0"/>
              <a:t>ja vahvistetaan yksilöiden omia urasuunnittelun </a:t>
            </a:r>
            <a:r>
              <a:rPr lang="fi-FI" sz="2800" dirty="0" smtClean="0"/>
              <a:t>edellytyksiä</a:t>
            </a:r>
            <a:endParaRPr lang="fi-FI" sz="2800" dirty="0"/>
          </a:p>
        </p:txBody>
      </p:sp>
    </p:spTree>
    <p:extLst>
      <p:ext uri="{BB962C8B-B14F-4D97-AF65-F5344CB8AC3E}">
        <p14:creationId xmlns:p14="http://schemas.microsoft.com/office/powerpoint/2010/main" val="853959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251520" y="1635646"/>
            <a:ext cx="7523591" cy="3627664"/>
          </a:xfrm>
        </p:spPr>
        <p:txBody>
          <a:bodyPr>
            <a:noAutofit/>
          </a:bodyPr>
          <a:lstStyle/>
          <a:p>
            <a:r>
              <a:rPr lang="fi-FI" sz="1800" i="1" dirty="0"/>
              <a:t>Elinikäisen ohjauksen näkökulma tulee olla vahvasti läsnä digitaalisen palveluekosysteemin kehityksessä.</a:t>
            </a:r>
            <a:endParaRPr lang="fi-FI" sz="1800" dirty="0"/>
          </a:p>
          <a:p>
            <a:pPr lvl="0"/>
            <a:r>
              <a:rPr lang="fi-FI" sz="1800" dirty="0"/>
              <a:t>Varmistetaan jatkuvan oppimisen digitaalisen palvelukokonaisuuden rahoitus ja otetaan ohjaus- ja urasuunnittelunäkökulma sen keskiöön.</a:t>
            </a:r>
          </a:p>
          <a:p>
            <a:pPr lvl="0"/>
            <a:r>
              <a:rPr lang="fi-FI" sz="1800" dirty="0"/>
              <a:t>Otetaan käyttöön osana digitaalisia ohjauspalveluita </a:t>
            </a:r>
            <a:r>
              <a:rPr lang="fi-FI" sz="1800" i="1" dirty="0"/>
              <a:t>elinikäisen ohjauksen palautejärjestelmä</a:t>
            </a:r>
            <a:r>
              <a:rPr lang="fi-FI" sz="1800" dirty="0"/>
              <a:t> sekä ohjauksen saatavuuden ja laadun seuranta.</a:t>
            </a:r>
          </a:p>
          <a:p>
            <a:pPr lvl="0"/>
            <a:r>
              <a:rPr lang="fi-FI" sz="1800" dirty="0"/>
              <a:t>Ennakointitieto viedään osaksi urasuunnittelun digitaalisia työkaluja </a:t>
            </a:r>
          </a:p>
        </p:txBody>
      </p:sp>
      <p:sp>
        <p:nvSpPr>
          <p:cNvPr id="4" name="Otsikko 3"/>
          <p:cNvSpPr>
            <a:spLocks noGrp="1"/>
          </p:cNvSpPr>
          <p:nvPr>
            <p:ph type="title"/>
          </p:nvPr>
        </p:nvSpPr>
        <p:spPr>
          <a:xfrm>
            <a:off x="432785" y="445352"/>
            <a:ext cx="7523591" cy="974270"/>
          </a:xfrm>
        </p:spPr>
        <p:txBody>
          <a:bodyPr/>
          <a:lstStyle/>
          <a:p>
            <a:r>
              <a:rPr lang="fi-FI" sz="2800" dirty="0"/>
              <a:t>Digitaalinen urasuunnittelu nostetaan keskeiseen osaan jatkuvan oppimisen digitaalisten palvelujen kehittämisessä</a:t>
            </a:r>
          </a:p>
        </p:txBody>
      </p:sp>
    </p:spTree>
    <p:extLst>
      <p:ext uri="{BB962C8B-B14F-4D97-AF65-F5344CB8AC3E}">
        <p14:creationId xmlns:p14="http://schemas.microsoft.com/office/powerpoint/2010/main" val="209008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28755" y="1779662"/>
            <a:ext cx="7523591" cy="3267624"/>
          </a:xfrm>
        </p:spPr>
        <p:txBody>
          <a:bodyPr>
            <a:normAutofit fontScale="77500" lnSpcReduction="20000"/>
          </a:bodyPr>
          <a:lstStyle/>
          <a:p>
            <a:r>
              <a:rPr lang="fi-FI" i="1" dirty="0"/>
              <a:t>Kansallisella, sektorirajat ylittävällä palvelujen ja vaikuttavuuden seurannalla voidaan tehostaa tiedolla johtamista sekä paikallisesti että kansallisesti. Synergiaetua syntyy myös siitä, jos alueellisesti voidaan hyödyntää ja soveltaa valtakunnallisesti kehitettyjä työvälineitä paikallisten tarpeiden ja toimintaedellytysten mukaisesti.</a:t>
            </a:r>
            <a:endParaRPr lang="fi-FI" dirty="0"/>
          </a:p>
          <a:p>
            <a:pPr lvl="0"/>
            <a:r>
              <a:rPr lang="fi-FI" dirty="0"/>
              <a:t>Jatkuvan oppimisen palveluorganisaatio vastaisi myös elinikäisen ohjauksen </a:t>
            </a:r>
            <a:r>
              <a:rPr lang="fi-FI" dirty="0" smtClean="0"/>
              <a:t>koordinaatiosta (mm. palveluiden ja toimien palaute- ja arviointijärjestelmä) </a:t>
            </a:r>
            <a:r>
              <a:rPr lang="fi-FI" dirty="0"/>
              <a:t>ja tukisi alueita ja paikallisia toimijoita ohjauksen kehittämisessä.</a:t>
            </a:r>
          </a:p>
          <a:p>
            <a:pPr lvl="0"/>
            <a:r>
              <a:rPr lang="fi-FI" dirty="0"/>
              <a:t>Valtakunnallisten </a:t>
            </a:r>
            <a:r>
              <a:rPr lang="fi-FI" dirty="0" smtClean="0"/>
              <a:t>monikanavaisten ohjaus- </a:t>
            </a:r>
            <a:r>
              <a:rPr lang="fi-FI" dirty="0"/>
              <a:t>ja </a:t>
            </a:r>
            <a:r>
              <a:rPr lang="fi-FI" dirty="0" smtClean="0"/>
              <a:t>neuvontapalveluiden kehittämisessä tunnistetaan </a:t>
            </a:r>
            <a:r>
              <a:rPr lang="fi-FI" dirty="0"/>
              <a:t>niin kansalliset kuin kansainväliset </a:t>
            </a:r>
            <a:r>
              <a:rPr lang="fi-FI" dirty="0" err="1"/>
              <a:t>benchmarkit</a:t>
            </a:r>
            <a:r>
              <a:rPr lang="fi-FI" dirty="0"/>
              <a:t>.</a:t>
            </a:r>
          </a:p>
          <a:p>
            <a:pPr lvl="0"/>
            <a:r>
              <a:rPr lang="fi-FI" dirty="0"/>
              <a:t>Monialaisten ohjauspalveluiden tukea, lainsäädäntöä ja tiedolla johtamista kehitetään vuoropuhelussa jatkuvan oppimisen koordinaation kanssa</a:t>
            </a:r>
            <a:r>
              <a:rPr lang="fi-FI" dirty="0" smtClean="0"/>
              <a:t>.</a:t>
            </a:r>
            <a:endParaRPr lang="fi-FI" dirty="0"/>
          </a:p>
        </p:txBody>
      </p:sp>
      <p:sp>
        <p:nvSpPr>
          <p:cNvPr id="4" name="Otsikko 3"/>
          <p:cNvSpPr>
            <a:spLocks noGrp="1"/>
          </p:cNvSpPr>
          <p:nvPr>
            <p:ph type="title"/>
          </p:nvPr>
        </p:nvSpPr>
        <p:spPr>
          <a:xfrm>
            <a:off x="432785" y="235340"/>
            <a:ext cx="7523591" cy="1328298"/>
          </a:xfrm>
        </p:spPr>
        <p:txBody>
          <a:bodyPr/>
          <a:lstStyle/>
          <a:p>
            <a:pPr lvl="0"/>
            <a:r>
              <a:rPr lang="fi-FI" sz="2800" dirty="0"/>
              <a:t>Ohjauksen koordinaatiota </a:t>
            </a:r>
            <a:r>
              <a:rPr lang="fi-FI" sz="2800" dirty="0" smtClean="0"/>
              <a:t>ja tiedolla johtamista vahvistetaan </a:t>
            </a:r>
            <a:r>
              <a:rPr lang="fi-FI" sz="2800" dirty="0"/>
              <a:t>osana jatkuvan oppimisen palvelujärjestelmää</a:t>
            </a:r>
          </a:p>
        </p:txBody>
      </p:sp>
    </p:spTree>
    <p:extLst>
      <p:ext uri="{BB962C8B-B14F-4D97-AF65-F5344CB8AC3E}">
        <p14:creationId xmlns:p14="http://schemas.microsoft.com/office/powerpoint/2010/main" val="3491960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VN_uudistus-powerpoint_15102019">
  <a:themeElements>
    <a:clrScheme name="VN-uudistuspaletti">
      <a:dk1>
        <a:sysClr val="windowText" lastClr="000000"/>
      </a:dk1>
      <a:lt1>
        <a:srgbClr val="FFFFFF"/>
      </a:lt1>
      <a:dk2>
        <a:srgbClr val="365ABD"/>
      </a:dk2>
      <a:lt2>
        <a:srgbClr val="CDC8C1"/>
      </a:lt2>
      <a:accent1>
        <a:srgbClr val="E03378"/>
      </a:accent1>
      <a:accent2>
        <a:srgbClr val="00A79F"/>
      </a:accent2>
      <a:accent3>
        <a:srgbClr val="F18700"/>
      </a:accent3>
      <a:accent4>
        <a:srgbClr val="2699D6"/>
      </a:accent4>
      <a:accent5>
        <a:srgbClr val="954B97"/>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itys1" id="{DB3ED64A-53F6-4D46-94F8-32E9178B1BA6}" vid="{85AA90DF-806C-4087-A606-2223C38C065C}"/>
    </a:ext>
  </a:extLst>
</a:theme>
</file>

<file path=ppt/theme/theme2.xml><?xml version="1.0" encoding="utf-8"?>
<a:theme xmlns:a="http://schemas.openxmlformats.org/drawingml/2006/main" name="Valtioneuvosto_osaaminen">
  <a:themeElements>
    <a:clrScheme name="VN-osaaminen">
      <a:dk1>
        <a:sysClr val="windowText" lastClr="000000"/>
      </a:dk1>
      <a:lt1>
        <a:srgbClr val="FFFFFF"/>
      </a:lt1>
      <a:dk2>
        <a:srgbClr val="365ABD"/>
      </a:dk2>
      <a:lt2>
        <a:srgbClr val="9B9183"/>
      </a:lt2>
      <a:accent1>
        <a:srgbClr val="76B82A"/>
      </a:accent1>
      <a:accent2>
        <a:srgbClr val="00A79F"/>
      </a:accent2>
      <a:accent3>
        <a:srgbClr val="F18700"/>
      </a:accent3>
      <a:accent4>
        <a:srgbClr val="D90066"/>
      </a:accent4>
      <a:accent5>
        <a:srgbClr val="8C4091"/>
      </a:accent5>
      <a:accent6>
        <a:srgbClr val="2699D6"/>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altioneuvosto_osaaminen" id="{32A59517-4978-4ADA-B0B5-063D29D4F287}" vid="{748C77F8-AA6B-4A42-ACF5-F967AE27B710}"/>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cf92efc90fd97c5548b5b3f6d259d45">
  <xsd:schema xmlns:xsd="http://www.w3.org/2001/XMLSchema" xmlns:xs="http://www.w3.org/2001/XMLSchema" xmlns:p="http://schemas.microsoft.com/office/2006/metadata/properties" xmlns:ns2="ebb82943-49da-4504-a2f3-a33fb2eb95f1" targetNamespace="http://schemas.microsoft.com/office/2006/metadata/properties" ma:root="true" ma:fieldsID="73a7f945de27690f0e5612b79736f6f4"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AFE56D-B190-490D-B96F-716B0E697CCC}">
  <ds:schemaRefs>
    <ds:schemaRef ds:uri="http://schemas.microsoft.com/sharepoint/v3/contenttype/forms"/>
  </ds:schemaRefs>
</ds:datastoreItem>
</file>

<file path=customXml/itemProps2.xml><?xml version="1.0" encoding="utf-8"?>
<ds:datastoreItem xmlns:ds="http://schemas.openxmlformats.org/officeDocument/2006/customXml" ds:itemID="{39A0F7AE-E0C3-4881-B1F7-0555BCEA05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B2B3E9-5902-40A0-A4C5-296FB24E5AE5}">
  <ds:schemaRefs>
    <ds:schemaRef ds:uri="http://www.w3.org/XML/1998/namespace"/>
    <ds:schemaRef ds:uri="http://schemas.microsoft.com/office/infopath/2007/PartnerControls"/>
    <ds:schemaRef ds:uri="ebb82943-49da-4504-a2f3-a33fb2eb95f1"/>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color-theme</Template>
  <TotalTime>5867</TotalTime>
  <Words>683</Words>
  <Application>Microsoft Office PowerPoint</Application>
  <PresentationFormat>On-screen Show (16:9)</PresentationFormat>
  <Paragraphs>120</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Arial Narrow</vt:lpstr>
      <vt:lpstr>Calibri</vt:lpstr>
      <vt:lpstr>VN_uudistus-powerpoint_15102019</vt:lpstr>
      <vt:lpstr>Valtioneuvosto_osaaminen</vt:lpstr>
      <vt:lpstr>    Jatkuvan oppimisen parlamentaarinen uudistus, ajankohtaista   30.9.2020 ELO-foorumi  </vt:lpstr>
      <vt:lpstr>Jatkuvan oppimisen parlamentaarisen uudistuksen  linjausten ja tiekartan valmistelu 2020</vt:lpstr>
      <vt:lpstr>Jatkuvan oppimisen uudistuksen visio</vt:lpstr>
      <vt:lpstr>Jatkuva oppiminen: Ehdotukset ohjauksen kehittämisen suuntaviivoiksi, luonnos 23.9.2020</vt:lpstr>
      <vt:lpstr>Ohjauspalveluja hyödynnetään aliedustettujen ryhmien tavoittamiseksi ja palvelemiseksi</vt:lpstr>
      <vt:lpstr>Kehitetään proaktiivista ohjausta työelämässä ja vahvistetaan yksilöiden omia urasuunnittelun edellytyksiä</vt:lpstr>
      <vt:lpstr>Digitaalinen urasuunnittelu nostetaan keskeiseen osaan jatkuvan oppimisen digitaalisten palvelujen kehittämisessä</vt:lpstr>
      <vt:lpstr>Ohjauksen koordinaatiota ja tiedolla johtamista vahvistetaan osana jatkuvan oppimisen palvelujärjestelmää</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Hotti Teemu</dc:creator>
  <cp:lastModifiedBy>Vuorinen, Raimo</cp:lastModifiedBy>
  <cp:revision>325</cp:revision>
  <cp:lastPrinted>2019-11-11T07:58:45Z</cp:lastPrinted>
  <dcterms:created xsi:type="dcterms:W3CDTF">2019-09-17T07:50:40Z</dcterms:created>
  <dcterms:modified xsi:type="dcterms:W3CDTF">2020-09-30T14:13:58Z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y fmtid="{D5CDD505-2E9C-101B-9397-08002B2CF9AE}" pid="3" name="KampusOrganization">
    <vt:lpwstr>1;#Valtioneuvoston kanslia|d7d92a50-f706-4c3e-a872-c0ff8b55bf2e</vt:lpwstr>
  </property>
  <property fmtid="{D5CDD505-2E9C-101B-9397-08002B2CF9AE}" pid="4" name="KampusKeywords">
    <vt:lpwstr>4;#graafinen ilme|021b4b6e-e29c-456d-9b96-de692bde274e</vt:lpwstr>
  </property>
</Properties>
</file>