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70586B9-5120-48A2-AEC6-587BC5A233E7}" type="datetimeFigureOut">
              <a:rPr lang="fi-FI" smtClean="0"/>
              <a:t>3.8.2017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3921875-0DB9-4B4E-B572-707F141B2BB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31640" y="1794935"/>
            <a:ext cx="6624736" cy="2066114"/>
          </a:xfrm>
        </p:spPr>
        <p:txBody>
          <a:bodyPr>
            <a:normAutofit/>
          </a:bodyPr>
          <a:lstStyle/>
          <a:p>
            <a:r>
              <a:rPr lang="fi-FI" sz="6000" dirty="0" smtClean="0"/>
              <a:t>MIKÄ MUUTTUU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1628800"/>
            <a:ext cx="5819707" cy="1440160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83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1772816"/>
            <a:ext cx="7344816" cy="3950253"/>
          </a:xfrm>
        </p:spPr>
        <p:txBody>
          <a:bodyPr/>
          <a:lstStyle/>
          <a:p>
            <a:pPr marL="0" indent="0">
              <a:buNone/>
            </a:pPr>
            <a:r>
              <a:rPr lang="fi-FI" sz="4400" dirty="0" smtClean="0"/>
              <a:t>OPPIKIRJAT JA MUUT OPISKELUTARVIKKEET MAKSAVAT. NE PITÄÄ HANKKIA ENNEN KURSSIN ALKUA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33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628800"/>
            <a:ext cx="7632848" cy="40942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4400" dirty="0" smtClean="0"/>
          </a:p>
          <a:p>
            <a:pPr marL="0" indent="0">
              <a:buNone/>
            </a:pPr>
            <a:r>
              <a:rPr lang="fi-FI" sz="4400" smtClean="0"/>
              <a:t>LUKIO-OPISKELU </a:t>
            </a:r>
            <a:r>
              <a:rPr lang="fi-FI" sz="4400" dirty="0" smtClean="0"/>
              <a:t>VALMENTAA </a:t>
            </a:r>
            <a:r>
              <a:rPr lang="fi-FI" sz="4400" smtClean="0"/>
              <a:t>ENSISIJAISESTI KORKEAKOULUOPINTOIHIN.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7454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2119257"/>
            <a:ext cx="7416824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400" dirty="0" smtClean="0"/>
              <a:t>LUKIO-OPETUS ON TIIVISTÄ, TEOREETTISTA JA PERUSKOULUOPISKELUA NOPEATEMPOISEMPAA.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96356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2119257"/>
            <a:ext cx="7848872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800" dirty="0" smtClean="0"/>
              <a:t>LUKIO-OPISKELUSSA TARVITAAN LUKUHALUJA JA ITSEKURIA.</a:t>
            </a:r>
            <a:endParaRPr lang="fi-FI" sz="4800" dirty="0"/>
          </a:p>
        </p:txBody>
      </p:sp>
    </p:spTree>
    <p:extLst>
      <p:ext uri="{BB962C8B-B14F-4D97-AF65-F5344CB8AC3E}">
        <p14:creationId xmlns:p14="http://schemas.microsoft.com/office/powerpoint/2010/main" val="270827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2119257"/>
            <a:ext cx="7344816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400" dirty="0" smtClean="0"/>
              <a:t>LUKIOLAISEN PITÄÄ HALLITA OMAA AJANKÄYTTÖÄÄN SEKÄ LAATIA VÄLITAVOITTEITA JA AIKATAULUJA.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2286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916832"/>
            <a:ext cx="7272808" cy="38062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4400" dirty="0" smtClean="0"/>
          </a:p>
          <a:p>
            <a:pPr marL="0" indent="0">
              <a:buNone/>
            </a:pPr>
            <a:r>
              <a:rPr lang="fi-FI" sz="4400" dirty="0" smtClean="0"/>
              <a:t>OPETUSRYHMÄT VAIHTELEVAT ERI OPPITUNNEILLA.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19363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844824"/>
            <a:ext cx="7488832" cy="38782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4800" dirty="0" smtClean="0"/>
          </a:p>
          <a:p>
            <a:pPr marL="0" indent="0">
              <a:buNone/>
            </a:pPr>
            <a:r>
              <a:rPr lang="fi-FI" sz="4800" dirty="0" smtClean="0"/>
              <a:t>LUKIO ON VAPAAEHTOINEN KOULU, MUTTA OPPITUNNIT OVAT PAKOLLISIA.</a:t>
            </a:r>
            <a:endParaRPr lang="fi-FI" sz="4800" dirty="0"/>
          </a:p>
        </p:txBody>
      </p:sp>
    </p:spTree>
    <p:extLst>
      <p:ext uri="{BB962C8B-B14F-4D97-AF65-F5344CB8AC3E}">
        <p14:creationId xmlns:p14="http://schemas.microsoft.com/office/powerpoint/2010/main" val="22910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844824"/>
            <a:ext cx="7488832" cy="387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400" dirty="0" smtClean="0"/>
              <a:t>POISSAOLOT PITÄÄ SELVITTÄÄ. KURSSI VOIDAAN HYLÄTÄ POISSAOLOJEN JA PUUTTUVIEN NÄYTTÖJEN TAKIA.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5447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40222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4400" dirty="0" smtClean="0"/>
          </a:p>
          <a:p>
            <a:pPr marL="0" indent="0">
              <a:buNone/>
            </a:pPr>
            <a:r>
              <a:rPr lang="fi-FI" sz="4400" dirty="0" smtClean="0"/>
              <a:t>LUKIO VAATII AIKAA. LÄKSYMÄÄRÄ ON ISO JA KOKEESEEN LUETAAN USEIN KOKONAINEN OPPIKIRJA.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1080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1628800"/>
            <a:ext cx="7344816" cy="4094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400" dirty="0" smtClean="0"/>
              <a:t>LUKIOLIANEN VASTAA ITSE OMASTA TYÖSKENTELYSTÄÄN. MONET TEHTÄVÄT VAATIVAT PITKÄJÄNNITEISYYTTÄ.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9292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sta">
  <a:themeElements>
    <a:clrScheme name="Nas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Nas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s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51</TotalTime>
  <Words>100</Words>
  <Application>Microsoft Office PowerPoint</Application>
  <PresentationFormat>Näytössä katseltava diaesitys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Nasta</vt:lpstr>
      <vt:lpstr>MIKÄ MUUTTUU?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MITÄ LUKIO-OPINNOT VAATIVAT?</dc:title>
  <dc:creator>Kirsi Järvenpää</dc:creator>
  <cp:lastModifiedBy>Kirsi Järvenpää</cp:lastModifiedBy>
  <cp:revision>3</cp:revision>
  <dcterms:created xsi:type="dcterms:W3CDTF">2017-08-03T07:42:38Z</dcterms:created>
  <dcterms:modified xsi:type="dcterms:W3CDTF">2017-08-03T08:34:21Z</dcterms:modified>
</cp:coreProperties>
</file>