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1"/>
  </p:notesMasterIdLst>
  <p:handoutMasterIdLst>
    <p:handoutMasterId r:id="rId12"/>
  </p:handoutMasterIdLst>
  <p:sldIdLst>
    <p:sldId id="257" r:id="rId2"/>
    <p:sldId id="259" r:id="rId3"/>
    <p:sldId id="260" r:id="rId4"/>
    <p:sldId id="261" r:id="rId5"/>
    <p:sldId id="262" r:id="rId6"/>
    <p:sldId id="263" r:id="rId7"/>
    <p:sldId id="264" r:id="rId8"/>
    <p:sldId id="266" r:id="rId9"/>
    <p:sldId id="267" r:id="rId10"/>
  </p:sldIdLst>
  <p:sldSz cx="9144000" cy="6858000" type="screen4x3"/>
  <p:notesSz cx="6858000" cy="9144000"/>
  <p:defaultTextStyle>
    <a:defPPr>
      <a:defRPr lang="fi-FI"/>
    </a:defPPr>
    <a:lvl1pPr algn="l"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1512" y="54"/>
      </p:cViewPr>
      <p:guideLst>
        <p:guide orient="horz" pos="2160"/>
        <p:guide pos="355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fi-FI" altLang="fi-FI"/>
          </a:p>
        </p:txBody>
      </p:sp>
      <p:sp>
        <p:nvSpPr>
          <p:cNvPr id="327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8FF21191-0B43-40FE-9ADA-66BA3BB647BD}" type="datetime1">
              <a:rPr lang="fi-FI" altLang="fi-FI"/>
              <a:pPr/>
              <a:t>1.3.2017</a:t>
            </a:fld>
            <a:endParaRPr lang="fi-FI" altLang="fi-FI"/>
          </a:p>
        </p:txBody>
      </p:sp>
      <p:sp>
        <p:nvSpPr>
          <p:cNvPr id="327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fi-FI" altLang="fi-FI"/>
          </a:p>
        </p:txBody>
      </p:sp>
      <p:sp>
        <p:nvSpPr>
          <p:cNvPr id="327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8AA0693E-519B-4784-9B8E-5B898F0444DD}" type="slidenum">
              <a:rPr lang="fi-FI" altLang="fi-FI"/>
              <a:pPr/>
              <a:t>‹#›</a:t>
            </a:fld>
            <a:endParaRPr lang="fi-FI" altLang="fi-FI"/>
          </a:p>
        </p:txBody>
      </p:sp>
    </p:spTree>
    <p:extLst>
      <p:ext uri="{BB962C8B-B14F-4D97-AF65-F5344CB8AC3E}">
        <p14:creationId xmlns:p14="http://schemas.microsoft.com/office/powerpoint/2010/main" val="1255221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i-FI" altLang="fi-FI"/>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i-FI" altLang="fi-FI"/>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i-FI" altLang="fi-FI"/>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4E5231-9354-4F6E-AE5C-B92118FA41FD}" type="slidenum">
              <a:rPr lang="fi-FI" altLang="fi-FI"/>
              <a:pPr/>
              <a:t>‹#›</a:t>
            </a:fld>
            <a:endParaRPr lang="fi-FI" altLang="fi-FI"/>
          </a:p>
        </p:txBody>
      </p:sp>
    </p:spTree>
    <p:extLst>
      <p:ext uri="{BB962C8B-B14F-4D97-AF65-F5344CB8AC3E}">
        <p14:creationId xmlns:p14="http://schemas.microsoft.com/office/powerpoint/2010/main" val="3350656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6" charset="0"/>
        <a:ea typeface="ＭＳ Ｐゴシック" pitchFamily="18" charset="-128"/>
        <a:cs typeface="ＭＳ Ｐゴシック" pitchFamily="18" charset="-128"/>
      </a:defRPr>
    </a:lvl1pPr>
    <a:lvl2pPr marL="457200" algn="l" rtl="0" eaLnBrk="0" fontAlgn="base" hangingPunct="0">
      <a:spcBef>
        <a:spcPct val="30000"/>
      </a:spcBef>
      <a:spcAft>
        <a:spcPct val="0"/>
      </a:spcAft>
      <a:defRPr sz="1200" kern="1200">
        <a:solidFill>
          <a:schemeClr val="tx1"/>
        </a:solidFill>
        <a:latin typeface="Arial" pitchFamily="116" charset="0"/>
        <a:ea typeface="ＭＳ Ｐゴシック" pitchFamily="116" charset="-128"/>
        <a:cs typeface="+mn-cs"/>
      </a:defRPr>
    </a:lvl2pPr>
    <a:lvl3pPr marL="914400" algn="l" rtl="0" eaLnBrk="0" fontAlgn="base" hangingPunct="0">
      <a:spcBef>
        <a:spcPct val="30000"/>
      </a:spcBef>
      <a:spcAft>
        <a:spcPct val="0"/>
      </a:spcAft>
      <a:defRPr sz="1200" kern="1200">
        <a:solidFill>
          <a:schemeClr val="tx1"/>
        </a:solidFill>
        <a:latin typeface="Arial" pitchFamily="116" charset="0"/>
        <a:ea typeface="ＭＳ Ｐゴシック" pitchFamily="116" charset="-128"/>
        <a:cs typeface="+mn-cs"/>
      </a:defRPr>
    </a:lvl3pPr>
    <a:lvl4pPr marL="1371600" algn="l" rtl="0" eaLnBrk="0" fontAlgn="base" hangingPunct="0">
      <a:spcBef>
        <a:spcPct val="30000"/>
      </a:spcBef>
      <a:spcAft>
        <a:spcPct val="0"/>
      </a:spcAft>
      <a:defRPr sz="1200" kern="1200">
        <a:solidFill>
          <a:schemeClr val="tx1"/>
        </a:solidFill>
        <a:latin typeface="Arial" pitchFamily="116" charset="0"/>
        <a:ea typeface="ＭＳ Ｐゴシック" pitchFamily="116" charset="-128"/>
        <a:cs typeface="+mn-cs"/>
      </a:defRPr>
    </a:lvl4pPr>
    <a:lvl5pPr marL="1828800" algn="l" rtl="0" eaLnBrk="0" fontAlgn="base" hangingPunct="0">
      <a:spcBef>
        <a:spcPct val="30000"/>
      </a:spcBef>
      <a:spcAft>
        <a:spcPct val="0"/>
      </a:spcAft>
      <a:defRPr sz="1200" kern="1200">
        <a:solidFill>
          <a:schemeClr val="tx1"/>
        </a:solidFill>
        <a:latin typeface="Arial" pitchFamily="116" charset="0"/>
        <a:ea typeface="ＭＳ Ｐゴシック" pitchFamily="11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5308C000-B931-456E-A9E1-E17A22D85634}" type="slidenum">
              <a:rPr lang="fi-FI" altLang="fi-FI" sz="1200"/>
              <a:pPr eaLnBrk="1" hangingPunct="1"/>
              <a:t>1</a:t>
            </a:fld>
            <a:endParaRPr lang="fi-FI" altLang="fi-FI"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fi-FI" smtClean="0">
              <a:latin typeface="Arial" charset="0"/>
              <a:ea typeface="ＭＳ Ｐゴシック"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A6A9686C-EF9F-4B91-B246-7BC4F1257871}" type="slidenum">
              <a:rPr lang="fi-FI" altLang="fi-FI" sz="1200"/>
              <a:pPr eaLnBrk="1" hangingPunct="1"/>
              <a:t>2</a:t>
            </a:fld>
            <a:endParaRPr lang="fi-FI" altLang="fi-FI"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fi-FI" smtClean="0">
              <a:latin typeface="Arial" charset="0"/>
              <a:ea typeface="ＭＳ Ｐゴシック"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9F6CBF46-F3D4-43F7-8421-EB435208B2E1}" type="slidenum">
              <a:rPr lang="fi-FI" altLang="fi-FI" sz="1200"/>
              <a:pPr eaLnBrk="1" hangingPunct="1"/>
              <a:t>3</a:t>
            </a:fld>
            <a:endParaRPr lang="fi-FI" altLang="fi-FI"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fi-FI" smtClean="0">
              <a:latin typeface="Arial" charset="0"/>
              <a:ea typeface="ＭＳ Ｐゴシック" pitchFamily="-11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C79E09CF-4AA7-4012-8168-CBE71A0D5104}" type="slidenum">
              <a:rPr lang="fi-FI" altLang="fi-FI" sz="1200"/>
              <a:pPr eaLnBrk="1" hangingPunct="1"/>
              <a:t>4</a:t>
            </a:fld>
            <a:endParaRPr lang="fi-FI" altLang="fi-FI"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fi-FI" smtClean="0">
              <a:latin typeface="Arial" charset="0"/>
              <a:ea typeface="ＭＳ Ｐゴシック" pitchFamily="-11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18B2AED8-F2CA-4389-85C6-553D39C5D95C}" type="slidenum">
              <a:rPr lang="fi-FI" altLang="fi-FI" sz="1200"/>
              <a:pPr eaLnBrk="1" hangingPunct="1"/>
              <a:t>5</a:t>
            </a:fld>
            <a:endParaRPr lang="fi-FI" altLang="fi-FI"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fi-FI" smtClean="0">
              <a:latin typeface="Arial" charset="0"/>
              <a:ea typeface="ＭＳ Ｐゴシック" pitchFamily="-11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A1BEB2BB-400D-4144-9C25-F59656A5D103}" type="slidenum">
              <a:rPr lang="fi-FI" altLang="fi-FI" sz="1200"/>
              <a:pPr eaLnBrk="1" hangingPunct="1"/>
              <a:t>6</a:t>
            </a:fld>
            <a:endParaRPr lang="fi-FI" altLang="fi-FI"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fi-FI" smtClean="0">
              <a:latin typeface="Arial" charset="0"/>
              <a:ea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Suora yhdysviiv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Otsikko 28"/>
          <p:cNvSpPr>
            <a:spLocks noGrp="1"/>
          </p:cNvSpPr>
          <p:nvPr>
            <p:ph type="ctrTitle"/>
          </p:nvPr>
        </p:nvSpPr>
        <p:spPr>
          <a:xfrm>
            <a:off x="381000" y="4853411"/>
            <a:ext cx="8458200" cy="1222375"/>
          </a:xfrm>
        </p:spPr>
        <p:txBody>
          <a:bodyPr anchor="t"/>
          <a:lstStyle/>
          <a:p>
            <a:r>
              <a:rPr kumimoji="0" lang="fi-FI" smtClean="0"/>
              <a:t>Muokkaa perustyyl. napsautt.</a:t>
            </a:r>
            <a:endParaRPr kumimoji="0" lang="en-US"/>
          </a:p>
        </p:txBody>
      </p:sp>
      <p:sp>
        <p:nvSpPr>
          <p:cNvPr id="9" name="Alaotsikk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i-FI" smtClean="0"/>
              <a:t>Muokkaa alaotsikon perustyyliä napsautt.</a:t>
            </a:r>
            <a:endParaRPr kumimoji="0" lang="en-US"/>
          </a:p>
        </p:txBody>
      </p:sp>
      <p:sp>
        <p:nvSpPr>
          <p:cNvPr id="16" name="Päivämäärän paikkamerkki 15"/>
          <p:cNvSpPr>
            <a:spLocks noGrp="1"/>
          </p:cNvSpPr>
          <p:nvPr>
            <p:ph type="dt" sz="half" idx="10"/>
          </p:nvPr>
        </p:nvSpPr>
        <p:spPr/>
        <p:txBody>
          <a:bodyPr/>
          <a:lstStyle/>
          <a:p>
            <a:endParaRPr lang="fi-FI" altLang="fi-FI"/>
          </a:p>
        </p:txBody>
      </p:sp>
      <p:sp>
        <p:nvSpPr>
          <p:cNvPr id="2" name="Alatunnisteen paikkamerkki 1"/>
          <p:cNvSpPr>
            <a:spLocks noGrp="1"/>
          </p:cNvSpPr>
          <p:nvPr>
            <p:ph type="ftr" sz="quarter" idx="11"/>
          </p:nvPr>
        </p:nvSpPr>
        <p:spPr/>
        <p:txBody>
          <a:bodyPr/>
          <a:lstStyle/>
          <a:p>
            <a:endParaRPr lang="fi-FI" altLang="fi-FI"/>
          </a:p>
        </p:txBody>
      </p:sp>
      <p:sp>
        <p:nvSpPr>
          <p:cNvPr id="15" name="Dian numeron paikkamerkki 14"/>
          <p:cNvSpPr>
            <a:spLocks noGrp="1"/>
          </p:cNvSpPr>
          <p:nvPr>
            <p:ph type="sldNum" sz="quarter" idx="12"/>
          </p:nvPr>
        </p:nvSpPr>
        <p:spPr>
          <a:xfrm>
            <a:off x="8229600" y="6473952"/>
            <a:ext cx="758952" cy="246888"/>
          </a:xfrm>
        </p:spPr>
        <p:txBody>
          <a:bodyPr/>
          <a:lstStyle/>
          <a:p>
            <a:fld id="{4A60CE57-F491-428B-A4F0-2B010620E4C3}" type="slidenum">
              <a:rPr lang="fi-FI" altLang="fi-FI" smtClean="0"/>
              <a:pPr/>
              <a:t>‹#›</a:t>
            </a:fld>
            <a:endParaRPr lang="fi-FI" alt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p:txBody>
          <a:bodyPr vert="eaVer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endParaRPr lang="fi-FI" altLang="fi-FI"/>
          </a:p>
        </p:txBody>
      </p:sp>
      <p:sp>
        <p:nvSpPr>
          <p:cNvPr id="5" name="Alatunnisteen paikkamerkki 4"/>
          <p:cNvSpPr>
            <a:spLocks noGrp="1"/>
          </p:cNvSpPr>
          <p:nvPr>
            <p:ph type="ftr" sz="quarter" idx="11"/>
          </p:nvPr>
        </p:nvSpPr>
        <p:spPr/>
        <p:txBody>
          <a:bodyPr/>
          <a:lstStyle/>
          <a:p>
            <a:endParaRPr lang="fi-FI" altLang="fi-FI"/>
          </a:p>
        </p:txBody>
      </p:sp>
      <p:sp>
        <p:nvSpPr>
          <p:cNvPr id="6" name="Dian numeron paikkamerkki 5"/>
          <p:cNvSpPr>
            <a:spLocks noGrp="1"/>
          </p:cNvSpPr>
          <p:nvPr>
            <p:ph type="sldNum" sz="quarter" idx="12"/>
          </p:nvPr>
        </p:nvSpPr>
        <p:spPr/>
        <p:txBody>
          <a:bodyPr/>
          <a:lstStyle/>
          <a:p>
            <a:fld id="{729A83DA-E721-47B2-80BC-63267310F03D}" type="slidenum">
              <a:rPr lang="fi-FI" altLang="fi-FI" smtClean="0"/>
              <a:pPr/>
              <a:t>‹#›</a:t>
            </a:fld>
            <a:endParaRPr lang="fi-FI" alt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858000" y="549276"/>
            <a:ext cx="1828800" cy="5851525"/>
          </a:xfrm>
        </p:spPr>
        <p:txBody>
          <a:bodyPr vert="eaVer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457200" y="549276"/>
            <a:ext cx="6248400" cy="5851525"/>
          </a:xfrm>
        </p:spPr>
        <p:txBody>
          <a:bodyPr vert="eaVer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endParaRPr lang="fi-FI" altLang="fi-FI"/>
          </a:p>
        </p:txBody>
      </p:sp>
      <p:sp>
        <p:nvSpPr>
          <p:cNvPr id="5" name="Alatunnisteen paikkamerkki 4"/>
          <p:cNvSpPr>
            <a:spLocks noGrp="1"/>
          </p:cNvSpPr>
          <p:nvPr>
            <p:ph type="ftr" sz="quarter" idx="11"/>
          </p:nvPr>
        </p:nvSpPr>
        <p:spPr/>
        <p:txBody>
          <a:bodyPr/>
          <a:lstStyle/>
          <a:p>
            <a:endParaRPr lang="fi-FI" altLang="fi-FI"/>
          </a:p>
        </p:txBody>
      </p:sp>
      <p:sp>
        <p:nvSpPr>
          <p:cNvPr id="6" name="Dian numeron paikkamerkki 5"/>
          <p:cNvSpPr>
            <a:spLocks noGrp="1"/>
          </p:cNvSpPr>
          <p:nvPr>
            <p:ph type="sldNum" sz="quarter" idx="12"/>
          </p:nvPr>
        </p:nvSpPr>
        <p:spPr/>
        <p:txBody>
          <a:bodyPr/>
          <a:lstStyle/>
          <a:p>
            <a:fld id="{822AEAF5-C587-4C94-B629-BD806318DC48}" type="slidenum">
              <a:rPr lang="fi-FI" altLang="fi-FI" smtClean="0"/>
              <a:pPr/>
              <a:t>‹#›</a:t>
            </a:fld>
            <a:endParaRPr lang="fi-FI" alt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Otsikko, sisältö ja teksti">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smtClean="0"/>
              <a:t>Muokkaa perustyylejä osoitt.</a:t>
            </a:r>
            <a:endParaRPr lang="fi-FI"/>
          </a:p>
        </p:txBody>
      </p:sp>
      <p:sp>
        <p:nvSpPr>
          <p:cNvPr id="3" name="Sisällön paikkamerkki 2"/>
          <p:cNvSpPr>
            <a:spLocks noGrp="1"/>
          </p:cNvSpPr>
          <p:nvPr>
            <p:ph sz="half" idx="1"/>
          </p:nvPr>
        </p:nvSpPr>
        <p:spPr>
          <a:xfrm>
            <a:off x="457200" y="1600200"/>
            <a:ext cx="4038600" cy="4525963"/>
          </a:xfrm>
        </p:spPr>
        <p:txBody>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648200" y="1600200"/>
            <a:ext cx="4038600" cy="4525963"/>
          </a:xfrm>
        </p:spPr>
        <p:txBody>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endParaRPr lang="fi-FI" altLang="fi-FI"/>
          </a:p>
        </p:txBody>
      </p:sp>
      <p:sp>
        <p:nvSpPr>
          <p:cNvPr id="6" name="Rectangle 5"/>
          <p:cNvSpPr>
            <a:spLocks noGrp="1" noChangeArrowheads="1"/>
          </p:cNvSpPr>
          <p:nvPr>
            <p:ph type="ftr" sz="quarter" idx="11"/>
          </p:nvPr>
        </p:nvSpPr>
        <p:spPr>
          <a:ln/>
        </p:spPr>
        <p:txBody>
          <a:bodyPr/>
          <a:lstStyle>
            <a:lvl1pPr>
              <a:defRPr/>
            </a:lvl1pPr>
          </a:lstStyle>
          <a:p>
            <a:endParaRPr lang="fi-FI" altLang="fi-FI"/>
          </a:p>
        </p:txBody>
      </p:sp>
      <p:sp>
        <p:nvSpPr>
          <p:cNvPr id="7" name="Rectangle 6"/>
          <p:cNvSpPr>
            <a:spLocks noGrp="1" noChangeArrowheads="1"/>
          </p:cNvSpPr>
          <p:nvPr>
            <p:ph type="sldNum" sz="quarter" idx="12"/>
          </p:nvPr>
        </p:nvSpPr>
        <p:spPr>
          <a:ln/>
        </p:spPr>
        <p:txBody>
          <a:bodyPr/>
          <a:lstStyle>
            <a:lvl1pPr>
              <a:defRPr/>
            </a:lvl1pPr>
          </a:lstStyle>
          <a:p>
            <a:fld id="{B656922B-CA49-4739-8E16-002243821929}" type="slidenum">
              <a:rPr lang="fi-FI" altLang="fi-FI"/>
              <a:pPr/>
              <a:t>‹#›</a:t>
            </a:fld>
            <a:endParaRPr lang="fi-FI" altLang="fi-FI"/>
          </a:p>
        </p:txBody>
      </p:sp>
    </p:spTree>
    <p:extLst>
      <p:ext uri="{BB962C8B-B14F-4D97-AF65-F5344CB8AC3E}">
        <p14:creationId xmlns:p14="http://schemas.microsoft.com/office/powerpoint/2010/main" val="48417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2" name="Otsikko 21"/>
          <p:cNvSpPr>
            <a:spLocks noGrp="1"/>
          </p:cNvSpPr>
          <p:nvPr>
            <p:ph type="title"/>
          </p:nvPr>
        </p:nvSpPr>
        <p:spPr/>
        <p:txBody>
          <a:bodyPr/>
          <a:lstStyle/>
          <a:p>
            <a:r>
              <a:rPr kumimoji="0" lang="fi-FI" smtClean="0"/>
              <a:t>Muokkaa perustyyl. napsautt.</a:t>
            </a:r>
            <a:endParaRPr kumimoji="0" lang="en-US"/>
          </a:p>
        </p:txBody>
      </p:sp>
      <p:sp>
        <p:nvSpPr>
          <p:cNvPr id="27" name="Sisällön paikkamerkki 26"/>
          <p:cNvSpPr>
            <a:spLocks noGrp="1"/>
          </p:cNvSpPr>
          <p:nvPr>
            <p:ph idx="1"/>
          </p:nvPr>
        </p:nvSpPr>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25" name="Päivämäärän paikkamerkki 24"/>
          <p:cNvSpPr>
            <a:spLocks noGrp="1"/>
          </p:cNvSpPr>
          <p:nvPr>
            <p:ph type="dt" sz="half" idx="10"/>
          </p:nvPr>
        </p:nvSpPr>
        <p:spPr/>
        <p:txBody>
          <a:bodyPr/>
          <a:lstStyle/>
          <a:p>
            <a:endParaRPr lang="fi-FI" altLang="fi-FI"/>
          </a:p>
        </p:txBody>
      </p:sp>
      <p:sp>
        <p:nvSpPr>
          <p:cNvPr id="19" name="Alatunnisteen paikkamerkki 18"/>
          <p:cNvSpPr>
            <a:spLocks noGrp="1"/>
          </p:cNvSpPr>
          <p:nvPr>
            <p:ph type="ftr" sz="quarter" idx="11"/>
          </p:nvPr>
        </p:nvSpPr>
        <p:spPr>
          <a:xfrm>
            <a:off x="3581400" y="76200"/>
            <a:ext cx="2895600" cy="288925"/>
          </a:xfrm>
        </p:spPr>
        <p:txBody>
          <a:bodyPr/>
          <a:lstStyle/>
          <a:p>
            <a:endParaRPr lang="fi-FI" altLang="fi-FI"/>
          </a:p>
        </p:txBody>
      </p:sp>
      <p:sp>
        <p:nvSpPr>
          <p:cNvPr id="16" name="Dian numeron paikkamerkki 15"/>
          <p:cNvSpPr>
            <a:spLocks noGrp="1"/>
          </p:cNvSpPr>
          <p:nvPr>
            <p:ph type="sldNum" sz="quarter" idx="12"/>
          </p:nvPr>
        </p:nvSpPr>
        <p:spPr>
          <a:xfrm>
            <a:off x="8229600" y="6473952"/>
            <a:ext cx="758952" cy="246888"/>
          </a:xfrm>
        </p:spPr>
        <p:txBody>
          <a:bodyPr/>
          <a:lstStyle/>
          <a:p>
            <a:fld id="{235A51D6-0224-49A2-A52E-E9AE2FB3AACB}" type="slidenum">
              <a:rPr lang="fi-FI" altLang="fi-FI" smtClean="0"/>
              <a:pPr/>
              <a:t>‹#›</a:t>
            </a:fld>
            <a:endParaRPr lang="fi-FI" alt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Ref idx="1003">
        <a:schemeClr val="bg2"/>
      </p:bgRef>
    </p:bg>
    <p:spTree>
      <p:nvGrpSpPr>
        <p:cNvPr id="1" name=""/>
        <p:cNvGrpSpPr/>
        <p:nvPr/>
      </p:nvGrpSpPr>
      <p:grpSpPr>
        <a:xfrm>
          <a:off x="0" y="0"/>
          <a:ext cx="0" cy="0"/>
          <a:chOff x="0" y="0"/>
          <a:chExt cx="0" cy="0"/>
        </a:xfrm>
      </p:grpSpPr>
      <p:sp>
        <p:nvSpPr>
          <p:cNvPr id="7" name="Suora yhdysviiva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kstin paikkamerkki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i-FI" smtClean="0"/>
              <a:t>Muokkaa tekstin perustyylejä napsauttamalla</a:t>
            </a:r>
          </a:p>
        </p:txBody>
      </p:sp>
      <p:sp>
        <p:nvSpPr>
          <p:cNvPr id="19" name="Päivämäärän paikkamerkki 18"/>
          <p:cNvSpPr>
            <a:spLocks noGrp="1"/>
          </p:cNvSpPr>
          <p:nvPr>
            <p:ph type="dt" sz="half" idx="10"/>
          </p:nvPr>
        </p:nvSpPr>
        <p:spPr/>
        <p:txBody>
          <a:bodyPr/>
          <a:lstStyle/>
          <a:p>
            <a:endParaRPr lang="fi-FI" altLang="fi-FI"/>
          </a:p>
        </p:txBody>
      </p:sp>
      <p:sp>
        <p:nvSpPr>
          <p:cNvPr id="11" name="Alatunnisteen paikkamerkki 10"/>
          <p:cNvSpPr>
            <a:spLocks noGrp="1"/>
          </p:cNvSpPr>
          <p:nvPr>
            <p:ph type="ftr" sz="quarter" idx="11"/>
          </p:nvPr>
        </p:nvSpPr>
        <p:spPr/>
        <p:txBody>
          <a:bodyPr/>
          <a:lstStyle/>
          <a:p>
            <a:endParaRPr lang="fi-FI" altLang="fi-FI"/>
          </a:p>
        </p:txBody>
      </p:sp>
      <p:sp>
        <p:nvSpPr>
          <p:cNvPr id="16" name="Dian numeron paikkamerkki 15"/>
          <p:cNvSpPr>
            <a:spLocks noGrp="1"/>
          </p:cNvSpPr>
          <p:nvPr>
            <p:ph type="sldNum" sz="quarter" idx="12"/>
          </p:nvPr>
        </p:nvSpPr>
        <p:spPr/>
        <p:txBody>
          <a:bodyPr/>
          <a:lstStyle/>
          <a:p>
            <a:fld id="{41E779BE-F856-4760-B31E-BC5CD870D2DC}" type="slidenum">
              <a:rPr lang="fi-FI" altLang="fi-FI" smtClean="0"/>
              <a:pPr/>
              <a:t>‹#›</a:t>
            </a:fld>
            <a:endParaRPr lang="fi-FI" altLang="fi-FI"/>
          </a:p>
        </p:txBody>
      </p:sp>
      <p:sp>
        <p:nvSpPr>
          <p:cNvPr id="8" name="Otsikko 7"/>
          <p:cNvSpPr>
            <a:spLocks noGrp="1"/>
          </p:cNvSpPr>
          <p:nvPr>
            <p:ph type="title"/>
          </p:nvPr>
        </p:nvSpPr>
        <p:spPr>
          <a:xfrm>
            <a:off x="180475" y="2947085"/>
            <a:ext cx="8686800" cy="1184825"/>
          </a:xfrm>
        </p:spPr>
        <p:txBody>
          <a:bodyPr rtlCol="0" anchor="t"/>
          <a:lstStyle>
            <a:lvl1pPr algn="r">
              <a:defRPr/>
            </a:lvl1pPr>
          </a:lstStyle>
          <a:p>
            <a:r>
              <a:rPr kumimoji="0" lang="fi-FI" smtClean="0"/>
              <a:t>Muokkaa perustyyl. napsautt.</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0" name="Otsikko 19"/>
          <p:cNvSpPr>
            <a:spLocks noGrp="1"/>
          </p:cNvSpPr>
          <p:nvPr>
            <p:ph type="title"/>
          </p:nvPr>
        </p:nvSpPr>
        <p:spPr>
          <a:xfrm>
            <a:off x="301752" y="457200"/>
            <a:ext cx="8686800" cy="841248"/>
          </a:xfrm>
        </p:spPr>
        <p:txBody>
          <a:bodyPr/>
          <a:lstStyle/>
          <a:p>
            <a:r>
              <a:rPr kumimoji="0" lang="fi-FI" smtClean="0"/>
              <a:t>Muokkaa perustyyl. napsautt.</a:t>
            </a:r>
            <a:endParaRPr kumimoji="0" lang="en-US"/>
          </a:p>
        </p:txBody>
      </p:sp>
      <p:sp>
        <p:nvSpPr>
          <p:cNvPr id="14" name="Sisällön paikkamerkk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13" name="Sisällön paikkamerkk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21" name="Päivämäärän paikkamerkki 20"/>
          <p:cNvSpPr>
            <a:spLocks noGrp="1"/>
          </p:cNvSpPr>
          <p:nvPr>
            <p:ph type="dt" sz="half" idx="10"/>
          </p:nvPr>
        </p:nvSpPr>
        <p:spPr/>
        <p:txBody>
          <a:bodyPr/>
          <a:lstStyle/>
          <a:p>
            <a:endParaRPr lang="fi-FI" altLang="fi-FI"/>
          </a:p>
        </p:txBody>
      </p:sp>
      <p:sp>
        <p:nvSpPr>
          <p:cNvPr id="10" name="Alatunnisteen paikkamerkki 9"/>
          <p:cNvSpPr>
            <a:spLocks noGrp="1"/>
          </p:cNvSpPr>
          <p:nvPr>
            <p:ph type="ftr" sz="quarter" idx="11"/>
          </p:nvPr>
        </p:nvSpPr>
        <p:spPr/>
        <p:txBody>
          <a:bodyPr/>
          <a:lstStyle/>
          <a:p>
            <a:endParaRPr lang="fi-FI" altLang="fi-FI"/>
          </a:p>
        </p:txBody>
      </p:sp>
      <p:sp>
        <p:nvSpPr>
          <p:cNvPr id="31" name="Dian numeron paikkamerkki 30"/>
          <p:cNvSpPr>
            <a:spLocks noGrp="1"/>
          </p:cNvSpPr>
          <p:nvPr>
            <p:ph type="sldNum" sz="quarter" idx="12"/>
          </p:nvPr>
        </p:nvSpPr>
        <p:spPr/>
        <p:txBody>
          <a:bodyPr/>
          <a:lstStyle/>
          <a:p>
            <a:fld id="{910E2F7E-42EF-4018-81DB-E6DBC557BDB4}" type="slidenum">
              <a:rPr lang="fi-FI" altLang="fi-FI" smtClean="0"/>
              <a:pPr/>
              <a:t>‹#›</a:t>
            </a:fld>
            <a:endParaRPr lang="fi-FI" alt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9" name="Otsikko 28"/>
          <p:cNvSpPr>
            <a:spLocks noGrp="1"/>
          </p:cNvSpPr>
          <p:nvPr>
            <p:ph type="title"/>
          </p:nvPr>
        </p:nvSpPr>
        <p:spPr>
          <a:xfrm>
            <a:off x="304800" y="5410200"/>
            <a:ext cx="8610600" cy="882650"/>
          </a:xfrm>
        </p:spPr>
        <p:txBody>
          <a:bodyPr anchor="ctr"/>
          <a:lstStyle>
            <a:lvl1pPr>
              <a:defRPr/>
            </a:lvl1pPr>
          </a:lstStyle>
          <a:p>
            <a:r>
              <a:rPr kumimoji="0" lang="fi-FI" smtClean="0"/>
              <a:t>Muokkaa perustyyl. napsautt.</a:t>
            </a:r>
            <a:endParaRPr kumimoji="0" lang="en-US"/>
          </a:p>
        </p:txBody>
      </p:sp>
      <p:sp>
        <p:nvSpPr>
          <p:cNvPr id="13" name="Tekstin paikkamerkki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i-FI" smtClean="0"/>
              <a:t>Muokkaa tekstin perustyylejä napsauttamalla</a:t>
            </a:r>
          </a:p>
        </p:txBody>
      </p:sp>
      <p:sp>
        <p:nvSpPr>
          <p:cNvPr id="25" name="Tekstin paikkamerkki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i-FI" smtClean="0"/>
              <a:t>Muokkaa tekstin perustyylejä napsauttamalla</a:t>
            </a:r>
          </a:p>
        </p:txBody>
      </p:sp>
      <p:sp>
        <p:nvSpPr>
          <p:cNvPr id="4" name="Sisällön paikkamerkk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28" name="Sisällön paikkamerkk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10" name="Päivämäärän paikkamerkki 9"/>
          <p:cNvSpPr>
            <a:spLocks noGrp="1"/>
          </p:cNvSpPr>
          <p:nvPr>
            <p:ph type="dt" sz="half" idx="10"/>
          </p:nvPr>
        </p:nvSpPr>
        <p:spPr/>
        <p:txBody>
          <a:bodyPr/>
          <a:lstStyle/>
          <a:p>
            <a:endParaRPr lang="fi-FI" altLang="fi-FI"/>
          </a:p>
        </p:txBody>
      </p:sp>
      <p:sp>
        <p:nvSpPr>
          <p:cNvPr id="6" name="Alatunnisteen paikkamerkki 5"/>
          <p:cNvSpPr>
            <a:spLocks noGrp="1"/>
          </p:cNvSpPr>
          <p:nvPr>
            <p:ph type="ftr" sz="quarter" idx="11"/>
          </p:nvPr>
        </p:nvSpPr>
        <p:spPr/>
        <p:txBody>
          <a:bodyPr/>
          <a:lstStyle/>
          <a:p>
            <a:endParaRPr lang="fi-FI" altLang="fi-FI"/>
          </a:p>
        </p:txBody>
      </p:sp>
      <p:sp>
        <p:nvSpPr>
          <p:cNvPr id="7" name="Dian numeron paikkamerkki 6"/>
          <p:cNvSpPr>
            <a:spLocks noGrp="1"/>
          </p:cNvSpPr>
          <p:nvPr>
            <p:ph type="sldNum" sz="quarter" idx="12"/>
          </p:nvPr>
        </p:nvSpPr>
        <p:spPr>
          <a:xfrm>
            <a:off x="8229600" y="6477000"/>
            <a:ext cx="762000" cy="246888"/>
          </a:xfrm>
        </p:spPr>
        <p:txBody>
          <a:bodyPr/>
          <a:lstStyle/>
          <a:p>
            <a:fld id="{F008477E-4A23-46AA-9406-9C75B031FCCD}" type="slidenum">
              <a:rPr lang="fi-FI" altLang="fi-FI" smtClean="0"/>
              <a:pPr/>
              <a:t>‹#›</a:t>
            </a:fld>
            <a:endParaRPr lang="fi-FI" altLang="fi-FI"/>
          </a:p>
        </p:txBody>
      </p:sp>
      <p:sp>
        <p:nvSpPr>
          <p:cNvPr id="11" name="Suora yhdysviiva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30" name="Otsikko 29"/>
          <p:cNvSpPr>
            <a:spLocks noGrp="1"/>
          </p:cNvSpPr>
          <p:nvPr>
            <p:ph type="title"/>
          </p:nvPr>
        </p:nvSpPr>
        <p:spPr>
          <a:xfrm>
            <a:off x="301752" y="457200"/>
            <a:ext cx="8686800" cy="841248"/>
          </a:xfrm>
        </p:spPr>
        <p:txBody>
          <a:bodyPr/>
          <a:lstStyle/>
          <a:p>
            <a:r>
              <a:rPr kumimoji="0" lang="fi-FI" smtClean="0"/>
              <a:t>Muokkaa perustyyl. napsautt.</a:t>
            </a:r>
            <a:endParaRPr kumimoji="0" lang="en-US"/>
          </a:p>
        </p:txBody>
      </p:sp>
      <p:sp>
        <p:nvSpPr>
          <p:cNvPr id="12" name="Päivämäärän paikkamerkki 11"/>
          <p:cNvSpPr>
            <a:spLocks noGrp="1"/>
          </p:cNvSpPr>
          <p:nvPr>
            <p:ph type="dt" sz="half" idx="10"/>
          </p:nvPr>
        </p:nvSpPr>
        <p:spPr/>
        <p:txBody>
          <a:bodyPr/>
          <a:lstStyle/>
          <a:p>
            <a:endParaRPr lang="fi-FI" altLang="fi-FI"/>
          </a:p>
        </p:txBody>
      </p:sp>
      <p:sp>
        <p:nvSpPr>
          <p:cNvPr id="21" name="Alatunnisteen paikkamerkki 20"/>
          <p:cNvSpPr>
            <a:spLocks noGrp="1"/>
          </p:cNvSpPr>
          <p:nvPr>
            <p:ph type="ftr" sz="quarter" idx="11"/>
          </p:nvPr>
        </p:nvSpPr>
        <p:spPr/>
        <p:txBody>
          <a:bodyPr/>
          <a:lstStyle/>
          <a:p>
            <a:endParaRPr lang="fi-FI" altLang="fi-FI"/>
          </a:p>
        </p:txBody>
      </p:sp>
      <p:sp>
        <p:nvSpPr>
          <p:cNvPr id="6" name="Dian numeron paikkamerkki 5"/>
          <p:cNvSpPr>
            <a:spLocks noGrp="1"/>
          </p:cNvSpPr>
          <p:nvPr>
            <p:ph type="sldNum" sz="quarter" idx="12"/>
          </p:nvPr>
        </p:nvSpPr>
        <p:spPr/>
        <p:txBody>
          <a:bodyPr/>
          <a:lstStyle/>
          <a:p>
            <a:fld id="{4127803A-874C-4F7C-9CDD-DE4EF1FD47A6}" type="slidenum">
              <a:rPr lang="fi-FI" altLang="fi-FI" smtClean="0"/>
              <a:pPr/>
              <a:t>‹#›</a:t>
            </a:fld>
            <a:endParaRPr lang="fi-FI" alt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endParaRPr lang="fi-FI" altLang="fi-FI"/>
          </a:p>
        </p:txBody>
      </p:sp>
      <p:sp>
        <p:nvSpPr>
          <p:cNvPr id="24" name="Alatunnisteen paikkamerkki 23"/>
          <p:cNvSpPr>
            <a:spLocks noGrp="1"/>
          </p:cNvSpPr>
          <p:nvPr>
            <p:ph type="ftr" sz="quarter" idx="11"/>
          </p:nvPr>
        </p:nvSpPr>
        <p:spPr/>
        <p:txBody>
          <a:bodyPr/>
          <a:lstStyle/>
          <a:p>
            <a:endParaRPr lang="fi-FI" altLang="fi-FI"/>
          </a:p>
        </p:txBody>
      </p:sp>
      <p:sp>
        <p:nvSpPr>
          <p:cNvPr id="7" name="Dian numeron paikkamerkki 6"/>
          <p:cNvSpPr>
            <a:spLocks noGrp="1"/>
          </p:cNvSpPr>
          <p:nvPr>
            <p:ph type="sldNum" sz="quarter" idx="12"/>
          </p:nvPr>
        </p:nvSpPr>
        <p:spPr/>
        <p:txBody>
          <a:bodyPr/>
          <a:lstStyle/>
          <a:p>
            <a:fld id="{762B891F-2EC6-4CD9-B62D-51D317F3B9D6}" type="slidenum">
              <a:rPr lang="fi-FI" altLang="fi-FI" smtClean="0"/>
              <a:pPr/>
              <a:t>‹#›</a:t>
            </a:fld>
            <a:endParaRPr lang="fi-FI" alt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8" name="Suora yhdysviiva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tsikko 11"/>
          <p:cNvSpPr>
            <a:spLocks noGrp="1"/>
          </p:cNvSpPr>
          <p:nvPr>
            <p:ph type="title"/>
          </p:nvPr>
        </p:nvSpPr>
        <p:spPr>
          <a:xfrm>
            <a:off x="457200" y="5486400"/>
            <a:ext cx="8458200" cy="520700"/>
          </a:xfrm>
        </p:spPr>
        <p:txBody>
          <a:bodyPr anchor="ctr"/>
          <a:lstStyle>
            <a:lvl1pPr algn="l">
              <a:buNone/>
              <a:defRPr sz="2000" b="1"/>
            </a:lvl1pPr>
          </a:lstStyle>
          <a:p>
            <a:r>
              <a:rPr kumimoji="0" lang="fi-FI" smtClean="0"/>
              <a:t>Muokkaa perustyyl. napsautt.</a:t>
            </a:r>
            <a:endParaRPr kumimoji="0" lang="en-US"/>
          </a:p>
        </p:txBody>
      </p:sp>
      <p:sp>
        <p:nvSpPr>
          <p:cNvPr id="26" name="Tekstin paikkamerkki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i-FI" smtClean="0"/>
              <a:t>Muokkaa tekstin perustyylejä napsauttamalla</a:t>
            </a:r>
          </a:p>
        </p:txBody>
      </p:sp>
      <p:sp>
        <p:nvSpPr>
          <p:cNvPr id="14" name="Sisällön paikkamerkk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25" name="Päivämäärän paikkamerkki 24"/>
          <p:cNvSpPr>
            <a:spLocks noGrp="1"/>
          </p:cNvSpPr>
          <p:nvPr>
            <p:ph type="dt" sz="half" idx="10"/>
          </p:nvPr>
        </p:nvSpPr>
        <p:spPr/>
        <p:txBody>
          <a:bodyPr/>
          <a:lstStyle/>
          <a:p>
            <a:endParaRPr lang="fi-FI" altLang="fi-FI"/>
          </a:p>
        </p:txBody>
      </p:sp>
      <p:sp>
        <p:nvSpPr>
          <p:cNvPr id="29" name="Alatunnisteen paikkamerkki 28"/>
          <p:cNvSpPr>
            <a:spLocks noGrp="1"/>
          </p:cNvSpPr>
          <p:nvPr>
            <p:ph type="ftr" sz="quarter" idx="11"/>
          </p:nvPr>
        </p:nvSpPr>
        <p:spPr/>
        <p:txBody>
          <a:bodyPr/>
          <a:lstStyle/>
          <a:p>
            <a:endParaRPr lang="fi-FI" altLang="fi-FI"/>
          </a:p>
        </p:txBody>
      </p:sp>
      <p:sp>
        <p:nvSpPr>
          <p:cNvPr id="7" name="Dian numeron paikkamerkki 6"/>
          <p:cNvSpPr>
            <a:spLocks noGrp="1"/>
          </p:cNvSpPr>
          <p:nvPr>
            <p:ph type="sldNum" sz="quarter" idx="12"/>
          </p:nvPr>
        </p:nvSpPr>
        <p:spPr/>
        <p:txBody>
          <a:bodyPr/>
          <a:lstStyle/>
          <a:p>
            <a:fld id="{03CE225B-DA49-438B-A084-4B09DE83960E}" type="slidenum">
              <a:rPr lang="fi-FI" altLang="fi-FI" smtClean="0"/>
              <a:pPr/>
              <a:t>‹#›</a:t>
            </a:fld>
            <a:endParaRPr lang="fi-FI" alt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13" name="Kuvan paikkamerkki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i-FI" smtClean="0"/>
              <a:t>Lisää kuva napsauttamalla kuvaketta</a:t>
            </a:r>
            <a:endParaRPr kumimoji="0" lang="en-US" dirty="0"/>
          </a:p>
        </p:txBody>
      </p:sp>
      <p:sp>
        <p:nvSpPr>
          <p:cNvPr id="7" name="Päivämäärän paikkamerkki 6"/>
          <p:cNvSpPr>
            <a:spLocks noGrp="1"/>
          </p:cNvSpPr>
          <p:nvPr>
            <p:ph type="dt" sz="half" idx="10"/>
          </p:nvPr>
        </p:nvSpPr>
        <p:spPr/>
        <p:txBody>
          <a:bodyPr/>
          <a:lstStyle/>
          <a:p>
            <a:endParaRPr lang="fi-FI" altLang="fi-FI"/>
          </a:p>
        </p:txBody>
      </p:sp>
      <p:sp>
        <p:nvSpPr>
          <p:cNvPr id="5" name="Alatunnisteen paikkamerkki 4"/>
          <p:cNvSpPr>
            <a:spLocks noGrp="1"/>
          </p:cNvSpPr>
          <p:nvPr>
            <p:ph type="ftr" sz="quarter" idx="11"/>
          </p:nvPr>
        </p:nvSpPr>
        <p:spPr/>
        <p:txBody>
          <a:bodyPr/>
          <a:lstStyle/>
          <a:p>
            <a:endParaRPr lang="fi-FI" altLang="fi-FI"/>
          </a:p>
        </p:txBody>
      </p:sp>
      <p:sp>
        <p:nvSpPr>
          <p:cNvPr id="31" name="Dian numeron paikkamerkki 30"/>
          <p:cNvSpPr>
            <a:spLocks noGrp="1"/>
          </p:cNvSpPr>
          <p:nvPr>
            <p:ph type="sldNum" sz="quarter" idx="12"/>
          </p:nvPr>
        </p:nvSpPr>
        <p:spPr/>
        <p:txBody>
          <a:bodyPr/>
          <a:lstStyle/>
          <a:p>
            <a:fld id="{C82138A4-F50C-41EB-BBC6-FA7E637A7EE2}" type="slidenum">
              <a:rPr lang="fi-FI" altLang="fi-FI" smtClean="0"/>
              <a:pPr/>
              <a:t>‹#›</a:t>
            </a:fld>
            <a:endParaRPr lang="fi-FI" altLang="fi-FI"/>
          </a:p>
        </p:txBody>
      </p:sp>
      <p:sp>
        <p:nvSpPr>
          <p:cNvPr id="17" name="Otsikko 16"/>
          <p:cNvSpPr>
            <a:spLocks noGrp="1"/>
          </p:cNvSpPr>
          <p:nvPr>
            <p:ph type="title"/>
          </p:nvPr>
        </p:nvSpPr>
        <p:spPr>
          <a:xfrm>
            <a:off x="381000" y="4993760"/>
            <a:ext cx="5867400" cy="522288"/>
          </a:xfrm>
        </p:spPr>
        <p:txBody>
          <a:bodyPr anchor="ctr"/>
          <a:lstStyle>
            <a:lvl1pPr algn="l">
              <a:buNone/>
              <a:defRPr sz="2000" b="1"/>
            </a:lvl1pPr>
          </a:lstStyle>
          <a:p>
            <a:r>
              <a:rPr kumimoji="0" lang="fi-FI" smtClean="0"/>
              <a:t>Muokkaa perustyyl. napsautt.</a:t>
            </a:r>
            <a:endParaRPr kumimoji="0" lang="en-US"/>
          </a:p>
        </p:txBody>
      </p:sp>
      <p:sp>
        <p:nvSpPr>
          <p:cNvPr id="26" name="Tekstin paikkamerkki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i-FI" smtClean="0"/>
              <a:t>Muokkaa tekstin perustyylejä napsauttamalla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uora yhdysviiva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kstin paikkamerkki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i-FI" smtClean="0"/>
              <a:t>Muokkaa tekstin perustyylejä napsauttamalla</a:t>
            </a:r>
          </a:p>
          <a:p>
            <a:pPr lvl="1" eaLnBrk="1" latinLnBrk="0" hangingPunct="1"/>
            <a:r>
              <a:rPr kumimoji="0" lang="fi-FI" smtClean="0"/>
              <a:t>toinen taso</a:t>
            </a:r>
          </a:p>
          <a:p>
            <a:pPr lvl="2" eaLnBrk="1" latinLnBrk="0" hangingPunct="1"/>
            <a:r>
              <a:rPr kumimoji="0" lang="fi-FI" smtClean="0"/>
              <a:t>kolmas taso</a:t>
            </a:r>
          </a:p>
          <a:p>
            <a:pPr lvl="3" eaLnBrk="1" latinLnBrk="0" hangingPunct="1"/>
            <a:r>
              <a:rPr kumimoji="0" lang="fi-FI" smtClean="0"/>
              <a:t>neljäs taso</a:t>
            </a:r>
          </a:p>
          <a:p>
            <a:pPr lvl="4" eaLnBrk="1" latinLnBrk="0" hangingPunct="1"/>
            <a:r>
              <a:rPr kumimoji="0" lang="fi-FI" smtClean="0"/>
              <a:t>viides taso</a:t>
            </a:r>
            <a:endParaRPr kumimoji="0" lang="en-US"/>
          </a:p>
        </p:txBody>
      </p:sp>
      <p:sp>
        <p:nvSpPr>
          <p:cNvPr id="11" name="Päivämäärän paikkamerkki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fi-FI" altLang="fi-FI"/>
          </a:p>
        </p:txBody>
      </p:sp>
      <p:sp>
        <p:nvSpPr>
          <p:cNvPr id="28" name="Alatunnisteen paikkamerk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i-FI" altLang="fi-FI"/>
          </a:p>
        </p:txBody>
      </p:sp>
      <p:sp>
        <p:nvSpPr>
          <p:cNvPr id="5" name="Dian numeron paikkamerkki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8EB7B52-0BB5-49EC-B07F-1C9076885C34}" type="slidenum">
              <a:rPr lang="fi-FI" altLang="fi-FI" smtClean="0"/>
              <a:pPr/>
              <a:t>‹#›</a:t>
            </a:fld>
            <a:endParaRPr lang="fi-FI" altLang="fi-FI"/>
          </a:p>
        </p:txBody>
      </p:sp>
      <p:sp>
        <p:nvSpPr>
          <p:cNvPr id="10" name="Otsikon paikkamerkki 9"/>
          <p:cNvSpPr>
            <a:spLocks noGrp="1"/>
          </p:cNvSpPr>
          <p:nvPr>
            <p:ph type="title"/>
          </p:nvPr>
        </p:nvSpPr>
        <p:spPr>
          <a:xfrm>
            <a:off x="304800" y="457200"/>
            <a:ext cx="8686800" cy="838200"/>
          </a:xfrm>
          <a:prstGeom prst="rect">
            <a:avLst/>
          </a:prstGeom>
        </p:spPr>
        <p:txBody>
          <a:bodyPr vert="horz" anchor="ctr">
            <a:normAutofit/>
          </a:bodyPr>
          <a:lstStyle/>
          <a:p>
            <a:r>
              <a:rPr kumimoji="0" lang="fi-FI" smtClean="0"/>
              <a:t>Muokkaa perustyyl. napsautt.</a:t>
            </a:r>
            <a:endParaRPr kumimoji="0" lang="en-US"/>
          </a:p>
        </p:txBody>
      </p:sp>
      <p:sp>
        <p:nvSpPr>
          <p:cNvPr id="9" name="Suora yhdysviiva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uora yhdysviiva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a:lnSpc>
                <a:spcPct val="90000"/>
              </a:lnSpc>
            </a:pPr>
            <a:r>
              <a:rPr lang="fi-FI" altLang="fi-FI" dirty="0">
                <a:solidFill>
                  <a:schemeClr val="tx1"/>
                </a:solidFill>
                <a:latin typeface="Times New Roman" pitchFamily="-112" charset="0"/>
              </a:rPr>
              <a:t>LUONNONTIETEELLISEN MAAILMANKUVAN </a:t>
            </a:r>
            <a:r>
              <a:rPr lang="fi-FI" altLang="fi-FI" dirty="0" smtClean="0">
                <a:solidFill>
                  <a:schemeClr val="tx1"/>
                </a:solidFill>
                <a:latin typeface="Times New Roman" pitchFamily="-112" charset="0"/>
              </a:rPr>
              <a:t>SYNTY </a:t>
            </a:r>
            <a:r>
              <a:rPr lang="fi-FI" altLang="fi-FI" sz="1800" dirty="0" smtClean="0">
                <a:solidFill>
                  <a:schemeClr val="tx1"/>
                </a:solidFill>
                <a:latin typeface="Times New Roman" pitchFamily="-112" charset="0"/>
              </a:rPr>
              <a:t>(s. 93-97)</a:t>
            </a:r>
            <a:endParaRPr lang="fi-FI" altLang="fi-FI" sz="1800" i="1" dirty="0">
              <a:solidFill>
                <a:schemeClr val="tx1"/>
              </a:solidFill>
              <a:latin typeface="Times New Roman" pitchFamily="-112" charset="0"/>
            </a:endParaRPr>
          </a:p>
        </p:txBody>
      </p:sp>
      <p:sp>
        <p:nvSpPr>
          <p:cNvPr id="18435" name="Rectangle 3"/>
          <p:cNvSpPr>
            <a:spLocks noGrp="1" noChangeArrowheads="1"/>
          </p:cNvSpPr>
          <p:nvPr>
            <p:ph idx="1"/>
          </p:nvPr>
        </p:nvSpPr>
        <p:spPr>
          <a:xfrm>
            <a:off x="762000" y="1874838"/>
            <a:ext cx="4114800" cy="3992562"/>
          </a:xfrm>
        </p:spPr>
        <p:txBody>
          <a:bodyPr/>
          <a:lstStyle/>
          <a:p>
            <a:pPr eaLnBrk="1" hangingPunct="1"/>
            <a:r>
              <a:rPr lang="fi-FI" altLang="fi-FI" sz="1800" dirty="0" smtClean="0">
                <a:solidFill>
                  <a:schemeClr val="tx1"/>
                </a:solidFill>
                <a:latin typeface="Times New Roman" pitchFamily="-112" charset="0"/>
                <a:ea typeface="ＭＳ Ｐゴシック" pitchFamily="-112" charset="-128"/>
              </a:rPr>
              <a:t>Jo 1500-luvulla oppineet humanistit alkoivat kyseenalaistaa keskiajan tieteellisiä käsityksiä tukeutuen uudelleen löydettyihin antiikin käsikirjoituksiin.</a:t>
            </a:r>
          </a:p>
          <a:p>
            <a:pPr eaLnBrk="1" hangingPunct="1"/>
            <a:r>
              <a:rPr lang="fi-FI" altLang="fi-FI" sz="1800" dirty="0" smtClean="0">
                <a:solidFill>
                  <a:schemeClr val="tx1"/>
                </a:solidFill>
                <a:latin typeface="Times New Roman" pitchFamily="-112" charset="0"/>
                <a:ea typeface="ＭＳ Ｐゴシック" pitchFamily="-112" charset="-128"/>
              </a:rPr>
              <a:t>Nykymielessä tieteellinen tutkimus oli vielä vähäistä, mutta esimerkiksi matematiikan, tähtitieteen ja ihmisen anatomian tutkimus edistyi huimasti keskiaikaan verrattuna.</a:t>
            </a:r>
          </a:p>
          <a:p>
            <a:pPr eaLnBrk="1" hangingPunct="1">
              <a:lnSpc>
                <a:spcPct val="90000"/>
              </a:lnSpc>
              <a:buFontTx/>
              <a:buNone/>
            </a:pPr>
            <a:endParaRPr lang="fi-FI" altLang="fi-FI" sz="1800" dirty="0" smtClean="0">
              <a:latin typeface="Times New Roman" pitchFamily="-112" charset="0"/>
              <a:ea typeface="ＭＳ Ｐゴシック" pitchFamily="-112" charset="-128"/>
            </a:endParaRPr>
          </a:p>
        </p:txBody>
      </p:sp>
      <p:pic>
        <p:nvPicPr>
          <p:cNvPr id="6" name="Kuva 5" descr="Da_Vinci_Vitruve_Luc_Viatou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181492"/>
            <a:ext cx="5399088"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fi-FI" altLang="fi-FI" smtClean="0">
                <a:latin typeface="Times New Roman" pitchFamily="-112" charset="0"/>
                <a:ea typeface="ＭＳ Ｐゴシック" pitchFamily="-112" charset="-128"/>
              </a:rPr>
              <a:t>Luonnontieteiden voittokulku</a:t>
            </a:r>
          </a:p>
        </p:txBody>
      </p:sp>
      <p:sp>
        <p:nvSpPr>
          <p:cNvPr id="22531" name="Rectangle 3"/>
          <p:cNvSpPr>
            <a:spLocks noGrp="1" noChangeArrowheads="1"/>
          </p:cNvSpPr>
          <p:nvPr>
            <p:ph idx="1"/>
          </p:nvPr>
        </p:nvSpPr>
        <p:spPr>
          <a:xfrm>
            <a:off x="539552" y="1412776"/>
            <a:ext cx="7766248" cy="4454624"/>
          </a:xfrm>
        </p:spPr>
        <p:txBody>
          <a:bodyPr>
            <a:normAutofit fontScale="70000" lnSpcReduction="20000"/>
          </a:bodyPr>
          <a:lstStyle/>
          <a:p>
            <a:pPr eaLnBrk="1" hangingPunct="1">
              <a:lnSpc>
                <a:spcPct val="120000"/>
              </a:lnSpc>
            </a:pPr>
            <a:r>
              <a:rPr lang="fi-FI" altLang="fi-FI" dirty="0" smtClean="0">
                <a:latin typeface="Times New Roman" pitchFamily="-112" charset="0"/>
                <a:ea typeface="ＭＳ Ｐゴシック" pitchFamily="-112" charset="-128"/>
              </a:rPr>
              <a:t>Luonnontieteet edistyivät 1600-luvulla ripeästi, koska oppineet ryhtyivät vanhan tiedon järjestelemisen asemesta etsimään uutta tietoa.</a:t>
            </a:r>
          </a:p>
          <a:p>
            <a:pPr eaLnBrk="1" hangingPunct="1">
              <a:lnSpc>
                <a:spcPct val="120000"/>
              </a:lnSpc>
            </a:pPr>
            <a:r>
              <a:rPr lang="fi-FI" altLang="fi-FI" dirty="0" smtClean="0">
                <a:latin typeface="Times New Roman" pitchFamily="-112" charset="0"/>
                <a:ea typeface="ＭＳ Ｐゴシック" pitchFamily="-112" charset="-128"/>
              </a:rPr>
              <a:t>Luonnon tutkimisessa käytettiin empiiristä menetelmää, joka perustuu ihmisen järkeen, omiin havaintoihin ja kokeisiin.</a:t>
            </a:r>
          </a:p>
          <a:p>
            <a:pPr eaLnBrk="1" hangingPunct="1">
              <a:lnSpc>
                <a:spcPct val="120000"/>
              </a:lnSpc>
            </a:pPr>
            <a:r>
              <a:rPr lang="fi-FI" altLang="fi-FI" dirty="0" smtClean="0">
                <a:latin typeface="Times New Roman" pitchFamily="-112" charset="0"/>
                <a:ea typeface="ＭＳ Ｐゴシック" pitchFamily="-112" charset="-128"/>
              </a:rPr>
              <a:t>Entinen maailmankuva romuttui, koska keskiajan luonnontieteelliset käsitykset osoittautuivat virheellisiksi.</a:t>
            </a:r>
          </a:p>
          <a:p>
            <a:pPr eaLnBrk="1" hangingPunct="1">
              <a:lnSpc>
                <a:spcPct val="120000"/>
              </a:lnSpc>
            </a:pPr>
            <a:r>
              <a:rPr lang="fi-FI" altLang="fi-FI" dirty="0" smtClean="0">
                <a:latin typeface="Times New Roman" pitchFamily="-112" charset="0"/>
                <a:ea typeface="ＭＳ Ｐゴシック" pitchFamily="-112" charset="-128"/>
              </a:rPr>
              <a:t>Kukaan ei uskaltanut tai halunnut julkisesti kyseenalaistaa joitakin oletuksia, kuten Jumalan olemassaoloa. </a:t>
            </a:r>
          </a:p>
          <a:p>
            <a:pPr eaLnBrk="1" hangingPunct="1">
              <a:lnSpc>
                <a:spcPct val="120000"/>
              </a:lnSpc>
            </a:pPr>
            <a:r>
              <a:rPr lang="fi-FI" altLang="fi-FI" dirty="0" smtClean="0">
                <a:latin typeface="Times New Roman" pitchFamily="-112" charset="0"/>
                <a:ea typeface="ＭＳ Ｐゴシック" pitchFamily="-112" charset="-128"/>
              </a:rPr>
              <a:t>Tutkimustulokset heikensivät kuitenkin kirkon tukemien käsitysten uskottavuutta, mikä edesauttoi yhteiskunnan maallistumista.</a:t>
            </a:r>
          </a:p>
        </p:txBody>
      </p:sp>
      <p:sp>
        <p:nvSpPr>
          <p:cNvPr id="23556" name="Rectangle 4"/>
          <p:cNvSpPr>
            <a:spLocks noChangeArrowheads="1"/>
          </p:cNvSpPr>
          <p:nvPr/>
        </p:nvSpPr>
        <p:spPr bwMode="auto">
          <a:xfrm>
            <a:off x="6372225" y="3108325"/>
            <a:ext cx="485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endParaRPr lang="fi-FI" altLang="fi-FI" sz="1800"/>
          </a:p>
          <a:p>
            <a:pPr eaLnBrk="1" hangingPunct="1"/>
            <a:endParaRPr lang="fi-FI" altLang="fi-FI"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i-FI" altLang="fi-FI" smtClean="0">
                <a:latin typeface="Times New Roman" pitchFamily="-112" charset="0"/>
                <a:ea typeface="ＭＳ Ｐゴシック" pitchFamily="-112" charset="-128"/>
              </a:rPr>
              <a:t>Merkittäviä tiedemiehiä</a:t>
            </a:r>
          </a:p>
        </p:txBody>
      </p:sp>
      <p:sp>
        <p:nvSpPr>
          <p:cNvPr id="24579" name="Rectangle 3"/>
          <p:cNvSpPr>
            <a:spLocks noGrp="1" noChangeArrowheads="1"/>
          </p:cNvSpPr>
          <p:nvPr>
            <p:ph idx="1"/>
          </p:nvPr>
        </p:nvSpPr>
        <p:spPr>
          <a:xfrm>
            <a:off x="1295400" y="1874838"/>
            <a:ext cx="5334000" cy="3992562"/>
          </a:xfrm>
        </p:spPr>
        <p:txBody>
          <a:bodyPr>
            <a:normAutofit/>
          </a:bodyPr>
          <a:lstStyle/>
          <a:p>
            <a:pPr eaLnBrk="1" hangingPunct="1"/>
            <a:r>
              <a:rPr lang="fi-FI" altLang="fi-FI" sz="2000" dirty="0" smtClean="0">
                <a:latin typeface="Times New Roman" pitchFamily="-112" charset="0"/>
                <a:ea typeface="ＭＳ Ｐゴシック" pitchFamily="-112" charset="-128"/>
              </a:rPr>
              <a:t>Francis </a:t>
            </a:r>
            <a:r>
              <a:rPr lang="fi-FI" altLang="fi-FI" sz="2000" dirty="0" err="1" smtClean="0">
                <a:latin typeface="Times New Roman" pitchFamily="-112" charset="0"/>
                <a:ea typeface="ＭＳ Ｐゴシック" pitchFamily="-112" charset="-128"/>
              </a:rPr>
              <a:t>Bacon</a:t>
            </a:r>
            <a:r>
              <a:rPr lang="fi-FI" altLang="fi-FI" sz="2000" dirty="0" smtClean="0">
                <a:latin typeface="Times New Roman" pitchFamily="-112" charset="0"/>
                <a:ea typeface="ＭＳ Ｐゴシック" pitchFamily="-112" charset="-128"/>
              </a:rPr>
              <a:t>: tieteenfilosofia, empiria, tiedon hyödyllisyys</a:t>
            </a:r>
          </a:p>
          <a:p>
            <a:pPr eaLnBrk="1" hangingPunct="1"/>
            <a:r>
              <a:rPr lang="fi-FI" altLang="fi-FI" sz="2000" dirty="0" smtClean="0">
                <a:latin typeface="Times New Roman" pitchFamily="-112" charset="0"/>
                <a:ea typeface="ＭＳ Ｐゴシック" pitchFamily="-112" charset="-128"/>
              </a:rPr>
              <a:t>Galileo Galilei: Jupiterin kuut, aurinkokeskeinen maailmankuva Kopernikuksen tapaan</a:t>
            </a:r>
          </a:p>
          <a:p>
            <a:pPr eaLnBrk="1" hangingPunct="1"/>
            <a:r>
              <a:rPr lang="fi-FI" altLang="fi-FI" sz="2000" dirty="0" err="1" smtClean="0">
                <a:latin typeface="Times New Roman" pitchFamily="-112" charset="0"/>
                <a:ea typeface="ＭＳ Ｐゴシック" pitchFamily="-112" charset="-128"/>
              </a:rPr>
              <a:t>Giordano</a:t>
            </a:r>
            <a:r>
              <a:rPr lang="fi-FI" altLang="fi-FI" sz="2000" dirty="0" smtClean="0">
                <a:latin typeface="Times New Roman" pitchFamily="-112" charset="0"/>
                <a:ea typeface="ＭＳ Ｐゴシック" pitchFamily="-112" charset="-128"/>
              </a:rPr>
              <a:t> Bruno: kielsi persoonallisen Jumalan olemassaolon, maailmankaikkeuden rajattomuus, rinnakkaiset maailmat</a:t>
            </a:r>
          </a:p>
          <a:p>
            <a:pPr eaLnBrk="1" hangingPunct="1"/>
            <a:r>
              <a:rPr lang="fi-FI" altLang="fi-FI" sz="2000" dirty="0" smtClean="0">
                <a:latin typeface="Times New Roman" pitchFamily="-112" charset="0"/>
                <a:ea typeface="ＭＳ Ｐゴシック" pitchFamily="-112" charset="-128"/>
              </a:rPr>
              <a:t>Isaac Newton: kappaleiden mekaniikka, painovoimalaki, differentiaali- ja integraalilaskenta, valon spektri</a:t>
            </a:r>
          </a:p>
          <a:p>
            <a:pPr eaLnBrk="1" hangingPunct="1">
              <a:lnSpc>
                <a:spcPct val="80000"/>
              </a:lnSpc>
              <a:buFontTx/>
              <a:buNone/>
            </a:pPr>
            <a:endParaRPr lang="fi-FI" altLang="fi-FI" sz="1800" dirty="0" smtClean="0">
              <a:latin typeface="Times New Roman" pitchFamily="-112" charset="0"/>
              <a:ea typeface="ＭＳ Ｐゴシック" pitchFamily="-112" charset="-128"/>
            </a:endParaRPr>
          </a:p>
        </p:txBody>
      </p:sp>
      <p:sp>
        <p:nvSpPr>
          <p:cNvPr id="6" name="Tekstiruutu 5"/>
          <p:cNvSpPr txBox="1">
            <a:spLocks noChangeArrowheads="1"/>
          </p:cNvSpPr>
          <p:nvPr/>
        </p:nvSpPr>
        <p:spPr bwMode="auto">
          <a:xfrm>
            <a:off x="3832225" y="6477000"/>
            <a:ext cx="1730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fi-FI" altLang="fi-FI" sz="800"/>
              <a:t>Giordano Bruno ja Francis Bacon. </a:t>
            </a:r>
          </a:p>
        </p:txBody>
      </p:sp>
      <p:pic>
        <p:nvPicPr>
          <p:cNvPr id="7" name="Kuva 6" descr="Francis_Ba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452688"/>
            <a:ext cx="4256088"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uva 8" descr="Giordano_Brun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4664" y="1484784"/>
            <a:ext cx="3446463"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Grp="1" noChangeArrowheads="1"/>
          </p:cNvSpPr>
          <p:nvPr>
            <p:ph type="title"/>
          </p:nvPr>
        </p:nvSpPr>
        <p:spPr>
          <a:xfrm>
            <a:off x="457200" y="549275"/>
            <a:ext cx="8229600" cy="1143000"/>
          </a:xfrm>
        </p:spPr>
        <p:txBody>
          <a:bodyPr/>
          <a:lstStyle/>
          <a:p>
            <a:pPr eaLnBrk="1" hangingPunct="1"/>
            <a:r>
              <a:rPr lang="fi-FI" altLang="fi-FI" smtClean="0">
                <a:latin typeface="Times New Roman" pitchFamily="-112" charset="0"/>
                <a:ea typeface="ＭＳ Ｐゴシック" pitchFamily="-112" charset="-128"/>
              </a:rPr>
              <a:t>Geosentrinen maailmankuva</a:t>
            </a:r>
          </a:p>
        </p:txBody>
      </p:sp>
      <p:sp>
        <p:nvSpPr>
          <p:cNvPr id="26628" name="Rectangle 10"/>
          <p:cNvSpPr>
            <a:spLocks noGrp="1" noChangeArrowheads="1"/>
          </p:cNvSpPr>
          <p:nvPr>
            <p:ph type="body" sz="half" idx="2"/>
          </p:nvPr>
        </p:nvSpPr>
        <p:spPr>
          <a:xfrm>
            <a:off x="4648200" y="1874838"/>
            <a:ext cx="3733800" cy="4525962"/>
          </a:xfrm>
        </p:spPr>
        <p:txBody>
          <a:bodyPr>
            <a:normAutofit fontScale="55000" lnSpcReduction="20000"/>
          </a:bodyPr>
          <a:lstStyle/>
          <a:p>
            <a:pPr eaLnBrk="1" hangingPunct="1">
              <a:lnSpc>
                <a:spcPct val="120000"/>
              </a:lnSpc>
            </a:pPr>
            <a:r>
              <a:rPr lang="fi-FI" altLang="fi-FI" dirty="0" smtClean="0">
                <a:latin typeface="Times New Roman" pitchFamily="-112" charset="0"/>
                <a:ea typeface="ＭＳ Ｐゴシック" pitchFamily="-112" charset="-128"/>
              </a:rPr>
              <a:t>Maapallo on maailmankaikkeuden keskipiste.</a:t>
            </a:r>
          </a:p>
          <a:p>
            <a:pPr eaLnBrk="1" hangingPunct="1">
              <a:lnSpc>
                <a:spcPct val="120000"/>
              </a:lnSpc>
            </a:pPr>
            <a:r>
              <a:rPr lang="fi-FI" altLang="fi-FI" dirty="0" smtClean="0">
                <a:latin typeface="Times New Roman" pitchFamily="-112" charset="0"/>
                <a:ea typeface="ＭＳ Ｐゴシック" pitchFamily="-112" charset="-128"/>
              </a:rPr>
              <a:t>Maapallo ei liiku, vaan planeetat, tähdet ja kuu kiertävät maapalloa ympyränmuotoisilla radoilla.</a:t>
            </a:r>
          </a:p>
          <a:p>
            <a:pPr eaLnBrk="1" hangingPunct="1">
              <a:lnSpc>
                <a:spcPct val="120000"/>
              </a:lnSpc>
            </a:pPr>
            <a:r>
              <a:rPr lang="fi-FI" altLang="fi-FI" dirty="0" smtClean="0">
                <a:latin typeface="Times New Roman" pitchFamily="-112" charset="0"/>
                <a:ea typeface="ＭＳ Ｐゴシック" pitchFamily="-112" charset="-128"/>
              </a:rPr>
              <a:t>Kirkko hyväksyi geosentrisen eli maakeskeisen maailmankuvan osaksi virallista oppiaan, sillä se sopi hyvin yhteen kirkon muun opetuksen kanssa: koska maapallo on maailmankaikkeuden keskipiste, myös ihminen on luomakunnan kruunu.</a:t>
            </a:r>
          </a:p>
        </p:txBody>
      </p:sp>
      <p:pic>
        <p:nvPicPr>
          <p:cNvPr id="6" name="Kuva 5" descr="geosentrin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22463"/>
            <a:ext cx="3259138"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457200" y="549275"/>
            <a:ext cx="8229600" cy="1143000"/>
          </a:xfrm>
        </p:spPr>
        <p:txBody>
          <a:bodyPr/>
          <a:lstStyle/>
          <a:p>
            <a:pPr eaLnBrk="1" hangingPunct="1"/>
            <a:r>
              <a:rPr lang="fi-FI" altLang="fi-FI" smtClean="0">
                <a:latin typeface="Times New Roman" pitchFamily="-112" charset="0"/>
                <a:ea typeface="ＭＳ Ｐゴシック" pitchFamily="-112" charset="-128"/>
              </a:rPr>
              <a:t>Heliosentrinen maailmankuva</a:t>
            </a:r>
          </a:p>
        </p:txBody>
      </p:sp>
      <p:sp>
        <p:nvSpPr>
          <p:cNvPr id="28676" name="Rectangle 6"/>
          <p:cNvSpPr>
            <a:spLocks noGrp="1" noChangeArrowheads="1"/>
          </p:cNvSpPr>
          <p:nvPr>
            <p:ph type="body" sz="half" idx="2"/>
          </p:nvPr>
        </p:nvSpPr>
        <p:spPr>
          <a:xfrm>
            <a:off x="4648200" y="1874838"/>
            <a:ext cx="4038600" cy="4525962"/>
          </a:xfrm>
        </p:spPr>
        <p:txBody>
          <a:bodyPr/>
          <a:lstStyle/>
          <a:p>
            <a:pPr eaLnBrk="1" hangingPunct="1">
              <a:lnSpc>
                <a:spcPct val="80000"/>
              </a:lnSpc>
            </a:pPr>
            <a:r>
              <a:rPr lang="fi-FI" altLang="fi-FI" sz="1700" smtClean="0">
                <a:latin typeface="Times New Roman" pitchFamily="-112" charset="0"/>
                <a:ea typeface="ＭＳ Ｐゴシック" pitchFamily="-112" charset="-128"/>
              </a:rPr>
              <a:t>Nikolaus Kopernikus esitteli 1500-luvulla heliosentrisen eli aurinkokeskeisen mallin, joka ennusti planeettojen liikkeet aiempaa tarkemmin.</a:t>
            </a:r>
          </a:p>
          <a:p>
            <a:pPr eaLnBrk="1" hangingPunct="1">
              <a:lnSpc>
                <a:spcPct val="80000"/>
              </a:lnSpc>
            </a:pPr>
            <a:r>
              <a:rPr lang="fi-FI" altLang="fi-FI" sz="1700" smtClean="0">
                <a:latin typeface="Times New Roman" pitchFamily="-112" charset="0"/>
                <a:ea typeface="ＭＳ Ｐゴシック" pitchFamily="-112" charset="-128"/>
              </a:rPr>
              <a:t>Galileo Galilein havainnot edistivät kopernikaanista vallankumousta eli maakeskeisen maailmankuvan hylkäämistä.</a:t>
            </a:r>
          </a:p>
          <a:p>
            <a:pPr eaLnBrk="1" hangingPunct="1">
              <a:lnSpc>
                <a:spcPct val="80000"/>
              </a:lnSpc>
            </a:pPr>
            <a:r>
              <a:rPr lang="fi-FI" altLang="fi-FI" sz="1700" smtClean="0">
                <a:latin typeface="Times New Roman" pitchFamily="-112" charset="0"/>
                <a:ea typeface="ＭＳ Ｐゴシック" pitchFamily="-112" charset="-128"/>
              </a:rPr>
              <a:t>Maa ei ole maailmankaikkeuden keskipiste.</a:t>
            </a:r>
          </a:p>
          <a:p>
            <a:pPr eaLnBrk="1" hangingPunct="1">
              <a:lnSpc>
                <a:spcPct val="80000"/>
              </a:lnSpc>
            </a:pPr>
            <a:r>
              <a:rPr lang="fi-FI" altLang="fi-FI" sz="1700" smtClean="0">
                <a:latin typeface="Times New Roman" pitchFamily="-112" charset="0"/>
                <a:ea typeface="ＭＳ Ｐゴシック" pitchFamily="-112" charset="-128"/>
              </a:rPr>
              <a:t>Maa ja muut planeetat kiertävät aurinkoa.</a:t>
            </a:r>
          </a:p>
          <a:p>
            <a:pPr eaLnBrk="1" hangingPunct="1">
              <a:lnSpc>
                <a:spcPct val="80000"/>
              </a:lnSpc>
            </a:pPr>
            <a:r>
              <a:rPr lang="fi-FI" altLang="fi-FI" sz="1700" smtClean="0">
                <a:latin typeface="Times New Roman" pitchFamily="-112" charset="0"/>
                <a:ea typeface="ＭＳ Ｐゴシック" pitchFamily="-112" charset="-128"/>
              </a:rPr>
              <a:t>Auringonpilkkujen löytäminen osoitti, etteivät taivaankappaleet ole täydellisiä.</a:t>
            </a:r>
          </a:p>
          <a:p>
            <a:pPr eaLnBrk="1" hangingPunct="1">
              <a:lnSpc>
                <a:spcPct val="80000"/>
              </a:lnSpc>
            </a:pPr>
            <a:r>
              <a:rPr lang="fi-FI" altLang="fi-FI" sz="1700" smtClean="0">
                <a:latin typeface="Times New Roman" pitchFamily="-112" charset="0"/>
                <a:ea typeface="ＭＳ Ｐゴシック" pitchFamily="-112" charset="-128"/>
              </a:rPr>
              <a:t>Herätti kysymyksen: Onko maailma olemassa juuri ihmistä varten, jos ihminen ei olekaan maailmankaikkeuden keskipisteessä?</a:t>
            </a:r>
          </a:p>
        </p:txBody>
      </p:sp>
      <p:pic>
        <p:nvPicPr>
          <p:cNvPr id="6" name="Kuva 5" descr="kopernikaanin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4562475"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676">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8676">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676">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6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fi-FI" altLang="fi-FI" smtClean="0">
                <a:latin typeface="Times New Roman" pitchFamily="-112" charset="0"/>
                <a:ea typeface="ＭＳ Ｐゴシック" pitchFamily="-112" charset="-128"/>
              </a:rPr>
              <a:t>Hyödyn aikakausi</a:t>
            </a:r>
          </a:p>
        </p:txBody>
      </p:sp>
      <p:sp>
        <p:nvSpPr>
          <p:cNvPr id="30723" name="Rectangle 3"/>
          <p:cNvSpPr>
            <a:spLocks noGrp="1" noChangeArrowheads="1"/>
          </p:cNvSpPr>
          <p:nvPr>
            <p:ph idx="1"/>
          </p:nvPr>
        </p:nvSpPr>
        <p:spPr/>
        <p:txBody>
          <a:bodyPr>
            <a:normAutofit fontScale="70000" lnSpcReduction="20000"/>
          </a:bodyPr>
          <a:lstStyle/>
          <a:p>
            <a:pPr eaLnBrk="1" hangingPunct="1">
              <a:lnSpc>
                <a:spcPct val="120000"/>
              </a:lnSpc>
            </a:pPr>
            <a:r>
              <a:rPr lang="fi-FI" altLang="fi-FI" dirty="0" smtClean="0">
                <a:latin typeface="Times New Roman" pitchFamily="-112" charset="0"/>
                <a:ea typeface="ＭＳ Ｐゴシック" pitchFamily="-112" charset="-128"/>
              </a:rPr>
              <a:t>Monet Euroopan hallitsijat näkivät tieteellisen tutkimuksen hyödyttävän modernin ja voimakkaan valtion rakentamista.</a:t>
            </a:r>
          </a:p>
          <a:p>
            <a:pPr eaLnBrk="1" hangingPunct="1">
              <a:lnSpc>
                <a:spcPct val="120000"/>
              </a:lnSpc>
            </a:pPr>
            <a:r>
              <a:rPr lang="fi-FI" altLang="fi-FI" dirty="0" smtClean="0">
                <a:latin typeface="Times New Roman" pitchFamily="-112" charset="0"/>
                <a:ea typeface="ＭＳ Ｐゴシック" pitchFamily="-112" charset="-128"/>
              </a:rPr>
              <a:t>Euroopan pääkaupunkeihin perustettiin tiedeakatemioita tai -seuroja, joiden jäseniksi kutsuttiin kaikki luonnontieteistä kiinnostuneet. </a:t>
            </a:r>
          </a:p>
          <a:p>
            <a:pPr eaLnBrk="1" hangingPunct="1">
              <a:lnSpc>
                <a:spcPct val="120000"/>
              </a:lnSpc>
            </a:pPr>
            <a:r>
              <a:rPr lang="fi-FI" altLang="fi-FI" dirty="0" smtClean="0">
                <a:latin typeface="Times New Roman" pitchFamily="-112" charset="0"/>
                <a:ea typeface="ＭＳ Ｐゴシック" pitchFamily="-112" charset="-128"/>
              </a:rPr>
              <a:t>Englannista, Ranskasta ja Hollannista tuli tieteenharjoittamisen keskuksia, ja ne syrjäyttivät esimerkiksi Italian.</a:t>
            </a:r>
          </a:p>
          <a:p>
            <a:pPr eaLnBrk="1" hangingPunct="1">
              <a:lnSpc>
                <a:spcPct val="120000"/>
              </a:lnSpc>
            </a:pPr>
            <a:r>
              <a:rPr lang="fi-FI" altLang="fi-FI" dirty="0" smtClean="0">
                <a:latin typeface="Times New Roman" pitchFamily="-112" charset="0"/>
                <a:ea typeface="ＭＳ Ｐゴシック" pitchFamily="-112" charset="-128"/>
              </a:rPr>
              <a:t>Tiedeakatemiat levittivät tietoa uusista hyödyllisistä keksinnöistä pitämällä luentotilaisuuksia ja julkaisemalla tutkimustuloksia painetuissa kirjasarjoissa.</a:t>
            </a:r>
          </a:p>
          <a:p>
            <a:pPr eaLnBrk="1" hangingPunct="1">
              <a:lnSpc>
                <a:spcPct val="120000"/>
              </a:lnSpc>
            </a:pPr>
            <a:r>
              <a:rPr lang="fi-FI" altLang="fi-FI" dirty="0" smtClean="0">
                <a:latin typeface="Times New Roman" pitchFamily="-112" charset="0"/>
                <a:ea typeface="ＭＳ Ｐゴシック" pitchFamily="-112" charset="-128"/>
              </a:rPr>
              <a:t>Tieto uusista koneista, aseista ja maanviljelymenetelmistä valoi uskoa inhimilliseen järkeen ja edistykseen.</a:t>
            </a:r>
          </a:p>
          <a:p>
            <a:pPr eaLnBrk="1" hangingPunct="1">
              <a:lnSpc>
                <a:spcPct val="120000"/>
              </a:lnSpc>
            </a:pPr>
            <a:r>
              <a:rPr lang="fi-FI" altLang="fi-FI" dirty="0" smtClean="0">
                <a:latin typeface="Times New Roman" pitchFamily="-112" charset="0"/>
                <a:ea typeface="ＭＳ Ｐゴシック" pitchFamily="-112" charset="-128"/>
              </a:rPr>
              <a:t>Uudet ajatukset leimasivat sittemmin myös </a:t>
            </a:r>
            <a:r>
              <a:rPr lang="fi-FI" altLang="fi-FI" b="1" u="sng" dirty="0" smtClean="0">
                <a:latin typeface="Times New Roman" pitchFamily="-112" charset="0"/>
                <a:ea typeface="ＭＳ Ｐゴシック" pitchFamily="-112" charset="-128"/>
              </a:rPr>
              <a:t>valistuksen</a:t>
            </a:r>
            <a:r>
              <a:rPr lang="fi-FI" altLang="fi-FI" dirty="0" smtClean="0">
                <a:latin typeface="Times New Roman" pitchFamily="-112" charset="0"/>
                <a:ea typeface="ＭＳ Ｐゴシック" pitchFamily="-112" charset="-128"/>
              </a:rPr>
              <a:t> aikakautta.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1800-luvulla (s. </a:t>
            </a:r>
            <a:r>
              <a:rPr lang="fi-FI" smtClean="0"/>
              <a:t>160-165)</a:t>
            </a:r>
            <a:endParaRPr lang="fi-FI" dirty="0"/>
          </a:p>
        </p:txBody>
      </p:sp>
      <p:sp>
        <p:nvSpPr>
          <p:cNvPr id="3" name="Sisällön paikkamerkki 2"/>
          <p:cNvSpPr>
            <a:spLocks noGrp="1"/>
          </p:cNvSpPr>
          <p:nvPr>
            <p:ph sz="half" idx="1"/>
          </p:nvPr>
        </p:nvSpPr>
        <p:spPr/>
        <p:txBody>
          <a:bodyPr>
            <a:normAutofit fontScale="70000" lnSpcReduction="20000"/>
          </a:bodyPr>
          <a:lstStyle/>
          <a:p>
            <a:pPr>
              <a:spcBef>
                <a:spcPct val="0"/>
              </a:spcBef>
              <a:spcAft>
                <a:spcPts val="600"/>
              </a:spcAft>
              <a:buNone/>
            </a:pPr>
            <a:r>
              <a:rPr lang="fi-FI" altLang="fi-FI" b="1" dirty="0">
                <a:solidFill>
                  <a:srgbClr val="113C5D"/>
                </a:solidFill>
                <a:latin typeface="Arial" charset="0"/>
                <a:cs typeface="Arial" charset="0"/>
              </a:rPr>
              <a:t>DARWIN</a:t>
            </a:r>
          </a:p>
          <a:p>
            <a:pPr>
              <a:lnSpc>
                <a:spcPct val="120000"/>
              </a:lnSpc>
              <a:spcBef>
                <a:spcPct val="0"/>
              </a:spcBef>
              <a:buNone/>
            </a:pPr>
            <a:r>
              <a:rPr lang="fi-FI" altLang="fi-FI" dirty="0"/>
              <a:t>Osoitti kaikkien eliölajien kehittyneen ajan myötä samasta yhteisestä alusta luonnonvalinnaksi nimeämänsä prosessin kautta. Kristillinen kirkko vastusti ajatusta jyrkästi. Teoriaa kutsutaan evoluutioteoriaksi. Sen mukaan myös ihminen on kehittynyt aikojen myötä luonnonvalinnan kautta. Teoria oli pohjana sosiaalidarvinismille.</a:t>
            </a:r>
          </a:p>
          <a:p>
            <a:endParaRPr lang="fi-FI" dirty="0"/>
          </a:p>
        </p:txBody>
      </p:sp>
      <p:pic>
        <p:nvPicPr>
          <p:cNvPr id="5" name="Sisällön paikkamerkki 4" descr="Charles_Darwin_by_Julia_Margaret_Cameron.pn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72996" y="1600200"/>
            <a:ext cx="369380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58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a:spLocks noChangeArrowheads="1"/>
          </p:cNvSpPr>
          <p:nvPr/>
        </p:nvSpPr>
        <p:spPr bwMode="auto">
          <a:xfrm>
            <a:off x="2057400" y="1524000"/>
            <a:ext cx="51054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1pPr>
            <a:lvl2pPr marL="742950" indent="-285750"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2pPr>
            <a:lvl3pPr marL="1143000" indent="-228600"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3pPr>
            <a:lvl4pPr marL="1600200" indent="-228600"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4pPr>
            <a:lvl5pPr marL="2057400" indent="-228600"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5pPr>
            <a:lvl6pPr marL="2514600" indent="-22860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cs typeface="Times New Roman" pitchFamily="-112" charset="0"/>
              </a:defRPr>
            </a:lvl6pPr>
            <a:lvl7pPr marL="2971800" indent="-22860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cs typeface="Times New Roman" pitchFamily="-112" charset="0"/>
              </a:defRPr>
            </a:lvl7pPr>
            <a:lvl8pPr marL="3429000" indent="-22860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cs typeface="Times New Roman" pitchFamily="-112" charset="0"/>
              </a:defRPr>
            </a:lvl8pPr>
            <a:lvl9pPr marL="3886200" indent="-22860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cs typeface="Times New Roman" pitchFamily="-112" charset="0"/>
              </a:defRPr>
            </a:lvl9pPr>
          </a:lstStyle>
          <a:p>
            <a:pPr eaLnBrk="1" hangingPunct="1">
              <a:spcBef>
                <a:spcPct val="0"/>
              </a:spcBef>
              <a:spcAft>
                <a:spcPts val="600"/>
              </a:spcAft>
              <a:buFontTx/>
              <a:buNone/>
            </a:pPr>
            <a:r>
              <a:rPr lang="fi-FI" altLang="fi-FI" b="1" dirty="0">
                <a:solidFill>
                  <a:srgbClr val="113C5D"/>
                </a:solidFill>
                <a:latin typeface="Arial" charset="0"/>
                <a:cs typeface="Arial" charset="0"/>
              </a:rPr>
              <a:t>FREUD</a:t>
            </a:r>
          </a:p>
          <a:p>
            <a:pPr eaLnBrk="1" hangingPunct="1">
              <a:spcBef>
                <a:spcPct val="0"/>
              </a:spcBef>
              <a:buFontTx/>
              <a:buNone/>
            </a:pPr>
            <a:r>
              <a:rPr lang="fi-FI" altLang="fi-FI" dirty="0"/>
              <a:t>Esitti ajatuksia, joiden mukaan ihmisen toiminnan perustana ovat piilotajuiset vietit ja seksuaalisuus, jotka vaikuttavat kaikkeen hänen toimintaansa. Kehitti psykoanalyysin ja psykoterapian mielen ongelmien hoitoon. </a:t>
            </a:r>
          </a:p>
        </p:txBody>
      </p:sp>
      <p:sp>
        <p:nvSpPr>
          <p:cNvPr id="3" name="Suorakulmio 2"/>
          <p:cNvSpPr>
            <a:spLocks noChangeArrowheads="1"/>
          </p:cNvSpPr>
          <p:nvPr/>
        </p:nvSpPr>
        <p:spPr bwMode="auto">
          <a:xfrm>
            <a:off x="3276600" y="6324600"/>
            <a:ext cx="27432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1pPr>
            <a:lvl2pPr marL="742950" indent="-285750"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2pPr>
            <a:lvl3pPr marL="1143000" indent="-228600"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3pPr>
            <a:lvl4pPr marL="1600200" indent="-228600"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4pPr>
            <a:lvl5pPr marL="2057400" indent="-228600"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5pPr>
            <a:lvl6pPr marL="2514600" indent="-22860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cs typeface="Times New Roman" pitchFamily="-112" charset="0"/>
              </a:defRPr>
            </a:lvl6pPr>
            <a:lvl7pPr marL="2971800" indent="-22860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cs typeface="Times New Roman" pitchFamily="-112" charset="0"/>
              </a:defRPr>
            </a:lvl7pPr>
            <a:lvl8pPr marL="3429000" indent="-22860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cs typeface="Times New Roman" pitchFamily="-112" charset="0"/>
              </a:defRPr>
            </a:lvl8pPr>
            <a:lvl9pPr marL="3886200" indent="-22860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cs typeface="Times New Roman" pitchFamily="-112" charset="0"/>
              </a:defRPr>
            </a:lvl9pPr>
          </a:lstStyle>
          <a:p>
            <a:pPr eaLnBrk="1" hangingPunct="1">
              <a:lnSpc>
                <a:spcPct val="80000"/>
              </a:lnSpc>
              <a:spcBef>
                <a:spcPct val="0"/>
              </a:spcBef>
              <a:buFontTx/>
              <a:buNone/>
            </a:pPr>
            <a:r>
              <a:rPr lang="fi-FI" altLang="fi-FI" sz="1200">
                <a:latin typeface="Arial" charset="0"/>
              </a:rPr>
              <a:t>Sigmund Freud, itävaltalainen lääkäri (1856−1939)</a:t>
            </a:r>
          </a:p>
          <a:p>
            <a:pPr eaLnBrk="1" hangingPunct="1">
              <a:lnSpc>
                <a:spcPct val="80000"/>
              </a:lnSpc>
              <a:spcBef>
                <a:spcPct val="0"/>
              </a:spcBef>
              <a:buFontTx/>
              <a:buNone/>
            </a:pPr>
            <a:endParaRPr lang="fi-FI" altLang="fi-FI" sz="1200">
              <a:latin typeface="Arial" charset="0"/>
            </a:endParaRPr>
          </a:p>
        </p:txBody>
      </p:sp>
      <p:pic>
        <p:nvPicPr>
          <p:cNvPr id="4" name="Kuva 5" descr="Freud_ca_19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4738" y="2743200"/>
            <a:ext cx="2989262"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01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a:spLocks noChangeArrowheads="1"/>
          </p:cNvSpPr>
          <p:nvPr/>
        </p:nvSpPr>
        <p:spPr bwMode="auto">
          <a:xfrm>
            <a:off x="2019300" y="1524000"/>
            <a:ext cx="51054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1pPr>
            <a:lvl2pPr marL="742950" indent="-285750"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2pPr>
            <a:lvl3pPr marL="1143000" indent="-228600"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3pPr>
            <a:lvl4pPr marL="1600200" indent="-228600"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4pPr>
            <a:lvl5pPr marL="2057400" indent="-228600"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5pPr>
            <a:lvl6pPr marL="2514600" indent="-22860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cs typeface="Times New Roman" pitchFamily="-112" charset="0"/>
              </a:defRPr>
            </a:lvl6pPr>
            <a:lvl7pPr marL="2971800" indent="-22860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cs typeface="Times New Roman" pitchFamily="-112" charset="0"/>
              </a:defRPr>
            </a:lvl7pPr>
            <a:lvl8pPr marL="3429000" indent="-22860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cs typeface="Times New Roman" pitchFamily="-112" charset="0"/>
              </a:defRPr>
            </a:lvl8pPr>
            <a:lvl9pPr marL="3886200" indent="-22860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cs typeface="Times New Roman" pitchFamily="-112" charset="0"/>
              </a:defRPr>
            </a:lvl9pPr>
          </a:lstStyle>
          <a:p>
            <a:pPr eaLnBrk="1" hangingPunct="1">
              <a:spcBef>
                <a:spcPct val="0"/>
              </a:spcBef>
              <a:spcAft>
                <a:spcPts val="600"/>
              </a:spcAft>
              <a:buFontTx/>
              <a:buNone/>
            </a:pPr>
            <a:r>
              <a:rPr lang="fi-FI" altLang="fi-FI" b="1">
                <a:solidFill>
                  <a:srgbClr val="113C5D"/>
                </a:solidFill>
                <a:latin typeface="Arial" charset="0"/>
                <a:cs typeface="Arial" charset="0"/>
              </a:rPr>
              <a:t>EINSTEIN</a:t>
            </a:r>
          </a:p>
          <a:p>
            <a:pPr eaLnBrk="1" hangingPunct="1">
              <a:spcBef>
                <a:spcPct val="0"/>
              </a:spcBef>
              <a:buFontTx/>
              <a:buNone/>
            </a:pPr>
            <a:r>
              <a:rPr lang="fi-FI" altLang="fi-FI"/>
              <a:t>Loi suhteellisuusteorian. Einstein vaikutti myös merkittävästi kvanttimekaniikan ja kosmologian kehitykseen, ja häntä pidetään yleisesti 1900-luvun tärkeimpänä fyysikkona. Vaikka hänen kuuluisa kaavansa E=mc2 mahdollisti atomipommin rakentamisen, hän vastusti loppuelämänsä atomiaseita ja toimi rauhanliikkeessä.</a:t>
            </a:r>
          </a:p>
          <a:p>
            <a:pPr eaLnBrk="1" hangingPunct="1">
              <a:spcBef>
                <a:spcPct val="0"/>
              </a:spcBef>
              <a:buFontTx/>
              <a:buNone/>
            </a:pPr>
            <a:endParaRPr lang="fi-FI" altLang="fi-FI"/>
          </a:p>
        </p:txBody>
      </p:sp>
      <p:sp>
        <p:nvSpPr>
          <p:cNvPr id="3" name="Suorakulmio 2"/>
          <p:cNvSpPr>
            <a:spLocks noChangeArrowheads="1"/>
          </p:cNvSpPr>
          <p:nvPr/>
        </p:nvSpPr>
        <p:spPr bwMode="auto">
          <a:xfrm>
            <a:off x="3200400" y="6324600"/>
            <a:ext cx="3276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1pPr>
            <a:lvl2pPr marL="742950" indent="-285750"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2pPr>
            <a:lvl3pPr marL="1143000" indent="-228600"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3pPr>
            <a:lvl4pPr marL="1600200" indent="-228600"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4pPr>
            <a:lvl5pPr marL="2057400" indent="-228600" eaLnBrk="0" hangingPunct="0">
              <a:spcBef>
                <a:spcPct val="20000"/>
              </a:spcBef>
              <a:buChar char="»"/>
              <a:defRPr sz="2000">
                <a:solidFill>
                  <a:schemeClr val="tx1"/>
                </a:solidFill>
                <a:latin typeface="Times New Roman" pitchFamily="-112" charset="0"/>
                <a:ea typeface="ＭＳ Ｐゴシック" pitchFamily="-112" charset="-128"/>
                <a:cs typeface="Times New Roman" pitchFamily="-112" charset="0"/>
              </a:defRPr>
            </a:lvl5pPr>
            <a:lvl6pPr marL="2514600" indent="-22860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cs typeface="Times New Roman" pitchFamily="-112" charset="0"/>
              </a:defRPr>
            </a:lvl6pPr>
            <a:lvl7pPr marL="2971800" indent="-22860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cs typeface="Times New Roman" pitchFamily="-112" charset="0"/>
              </a:defRPr>
            </a:lvl7pPr>
            <a:lvl8pPr marL="3429000" indent="-22860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cs typeface="Times New Roman" pitchFamily="-112" charset="0"/>
              </a:defRPr>
            </a:lvl8pPr>
            <a:lvl9pPr marL="3886200" indent="-22860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cs typeface="Times New Roman" pitchFamily="-112" charset="0"/>
              </a:defRPr>
            </a:lvl9pPr>
          </a:lstStyle>
          <a:p>
            <a:pPr eaLnBrk="1" hangingPunct="1">
              <a:lnSpc>
                <a:spcPct val="80000"/>
              </a:lnSpc>
              <a:spcBef>
                <a:spcPct val="0"/>
              </a:spcBef>
              <a:buFontTx/>
              <a:buNone/>
            </a:pPr>
            <a:r>
              <a:rPr lang="fi-FI" altLang="fi-FI" sz="1200">
                <a:latin typeface="Arial" charset="0"/>
              </a:rPr>
              <a:t>Albert Einstein, saksalais-amerikkalainen fyysikko (1879−1955)</a:t>
            </a:r>
            <a:endParaRPr lang="fi-FI" altLang="fi-FI" sz="1200">
              <a:solidFill>
                <a:srgbClr val="FF0000"/>
              </a:solidFill>
              <a:latin typeface="Arial" charset="0"/>
            </a:endParaRPr>
          </a:p>
        </p:txBody>
      </p:sp>
      <p:pic>
        <p:nvPicPr>
          <p:cNvPr id="7172" name="Kuva 3" descr="Einstein1921_by_F_Schmutzer_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4738" y="3100388"/>
            <a:ext cx="315595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802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aellus">
  <a:themeElements>
    <a:clrScheme name="Vaellu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aellu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ellu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200</TotalTime>
  <Words>513</Words>
  <Application>Microsoft Office PowerPoint</Application>
  <PresentationFormat>Näytössä katseltava diaesitys (4:3)</PresentationFormat>
  <Paragraphs>48</Paragraphs>
  <Slides>9</Slides>
  <Notes>6</Notes>
  <HiddenSlides>0</HiddenSlides>
  <MMClips>0</MMClips>
  <ScaleCrop>false</ScaleCrop>
  <HeadingPairs>
    <vt:vector size="4" baseType="variant">
      <vt:variant>
        <vt:lpstr>Teema</vt:lpstr>
      </vt:variant>
      <vt:variant>
        <vt:i4>1</vt:i4>
      </vt:variant>
      <vt:variant>
        <vt:lpstr>Dian otsikot</vt:lpstr>
      </vt:variant>
      <vt:variant>
        <vt:i4>9</vt:i4>
      </vt:variant>
    </vt:vector>
  </HeadingPairs>
  <TitlesOfParts>
    <vt:vector size="10" baseType="lpstr">
      <vt:lpstr>Vaellus</vt:lpstr>
      <vt:lpstr>LUONNONTIETEELLISEN MAAILMANKUVAN SYNTY (s. 93-97)</vt:lpstr>
      <vt:lpstr>Luonnontieteiden voittokulku</vt:lpstr>
      <vt:lpstr>Merkittäviä tiedemiehiä</vt:lpstr>
      <vt:lpstr>Geosentrinen maailmankuva</vt:lpstr>
      <vt:lpstr>Heliosentrinen maailmankuva</vt:lpstr>
      <vt:lpstr>Hyödyn aikakausi</vt:lpstr>
      <vt:lpstr>1800-luvulla (s. 160-165)</vt:lpstr>
      <vt:lpstr>PowerPoint-esitys</vt:lpstr>
      <vt:lpstr>PowerPoint-esitys</vt:lpstr>
    </vt:vector>
  </TitlesOfParts>
  <Company>Helsingin kaupunki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Luonnontieteellisen maailmankuvan synty</dc:title>
  <dc:creator>aaltoja</dc:creator>
  <cp:lastModifiedBy>Kirsi</cp:lastModifiedBy>
  <cp:revision>26</cp:revision>
  <dcterms:created xsi:type="dcterms:W3CDTF">2008-08-25T05:19:56Z</dcterms:created>
  <dcterms:modified xsi:type="dcterms:W3CDTF">2017-03-01T11:11:20Z</dcterms:modified>
</cp:coreProperties>
</file>