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AAD073-1031-49B9-B5E3-D2234715711F}" type="datetimeFigureOut">
              <a:rPr lang="fi-FI" smtClean="0"/>
              <a:t>29.3.2017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131104-32B4-402E-9CC8-7445A132699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kain.fi/2/?Article/Historian+naamakirja/87/Maailmanhistoria%20p%C3%A4ivitettyn%C3%A4%20Facebookii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i-FI" dirty="0">
                <a:solidFill>
                  <a:schemeClr val="bg2">
                    <a:lumMod val="50000"/>
                  </a:schemeClr>
                </a:solidFill>
              </a:rPr>
            </a:br>
            <a:endParaRPr lang="fi-FI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kstiruutu 4"/>
          <p:cNvSpPr txBox="1"/>
          <p:nvPr/>
        </p:nvSpPr>
        <p:spPr>
          <a:xfrm>
            <a:off x="1187624" y="980728"/>
            <a:ext cx="50055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/>
              <a:t>HISTORIAN </a:t>
            </a:r>
            <a:endParaRPr lang="fi-FI" sz="6000" dirty="0" smtClean="0"/>
          </a:p>
          <a:p>
            <a:r>
              <a:rPr lang="fi-FI" sz="4400" dirty="0" smtClean="0">
                <a:hlinkClick r:id="rId3"/>
              </a:rPr>
              <a:t>*</a:t>
            </a:r>
            <a:endParaRPr lang="fi-FI" sz="4400" i="1" dirty="0"/>
          </a:p>
        </p:txBody>
      </p:sp>
    </p:spTree>
    <p:extLst>
      <p:ext uri="{BB962C8B-B14F-4D97-AF65-F5344CB8AC3E}">
        <p14:creationId xmlns:p14="http://schemas.microsoft.com/office/powerpoint/2010/main" val="18192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5" y="1340768"/>
            <a:ext cx="7812856" cy="5472608"/>
          </a:xfrm>
        </p:spPr>
        <p:txBody>
          <a:bodyPr>
            <a:noAutofit/>
          </a:bodyPr>
          <a:lstStyle/>
          <a:p>
            <a:r>
              <a:rPr lang="fi-FI" sz="1400" b="1" dirty="0"/>
              <a:t>Jumala</a:t>
            </a:r>
            <a:r>
              <a:rPr lang="fi-FI" sz="1400" dirty="0"/>
              <a:t> </a:t>
            </a:r>
            <a:r>
              <a:rPr lang="fi-FI" sz="1400" b="1" dirty="0"/>
              <a:t>&gt; Aabraham</a:t>
            </a:r>
            <a:r>
              <a:rPr lang="fi-FI" sz="1400" dirty="0"/>
              <a:t> Hei A, olet vielä pystyssä kympin viime viikon minigolfista.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Aabraham</a:t>
            </a:r>
            <a:r>
              <a:rPr lang="fi-FI" sz="1400" dirty="0"/>
              <a:t> En saa massia ennen kuin ensi kuussa.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Jumala</a:t>
            </a:r>
            <a:r>
              <a:rPr lang="fi-FI" sz="1400" dirty="0"/>
              <a:t> No uhraa sitten poikasi minulle.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 err="1"/>
              <a:t>Iisak</a:t>
            </a:r>
            <a:r>
              <a:rPr lang="fi-FI" sz="1400" dirty="0"/>
              <a:t> Isä hei, mitä </a:t>
            </a:r>
            <a:r>
              <a:rPr lang="fi-FI" sz="1400" dirty="0" err="1"/>
              <a:t>sä</a:t>
            </a:r>
            <a:r>
              <a:rPr lang="fi-FI" sz="1400" dirty="0"/>
              <a:t> sillä puukolla teet?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Aabraham</a:t>
            </a:r>
            <a:r>
              <a:rPr lang="fi-FI" sz="1400" dirty="0"/>
              <a:t> Olen pahoillani, poika. Pysy paikallasi.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Jumala</a:t>
            </a:r>
            <a:r>
              <a:rPr lang="fi-FI" sz="1400" dirty="0"/>
              <a:t> HEI JÄBÄ ÄLÄ!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Aabraham</a:t>
            </a:r>
            <a:r>
              <a:rPr lang="fi-FI" sz="1400" dirty="0"/>
              <a:t> Mutta...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Jumala</a:t>
            </a:r>
            <a:r>
              <a:rPr lang="fi-FI" sz="1400" dirty="0"/>
              <a:t> Se oli vitsi! Anna massit kun pystyt. </a:t>
            </a:r>
            <a:r>
              <a:rPr lang="fi-FI" sz="1400" dirty="0" err="1"/>
              <a:t>Jessus</a:t>
            </a:r>
            <a:r>
              <a:rPr lang="fi-FI" sz="1400" dirty="0"/>
              <a:t>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Aabraham</a:t>
            </a:r>
            <a:r>
              <a:rPr lang="fi-FI" sz="1400" dirty="0"/>
              <a:t> Anteeksi, en tajunnut ilman hymiöitä.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Jumala</a:t>
            </a:r>
            <a:r>
              <a:rPr lang="fi-FI" sz="1400" dirty="0"/>
              <a:t> Häh? Ajatteletko tosiaan, että minä vaatisin rakkaan pojan uhraamista?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Jeesus</a:t>
            </a:r>
            <a:r>
              <a:rPr lang="fi-FI" sz="1400" dirty="0"/>
              <a:t> ...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/>
              <a:t>Jumala</a:t>
            </a:r>
            <a:r>
              <a:rPr lang="fi-FI" sz="1400" dirty="0"/>
              <a:t> Eri juttu!</a:t>
            </a:r>
            <a:r>
              <a:rPr lang="fi-FI" sz="1400" dirty="0" smtClean="0"/>
              <a:t/>
            </a:r>
            <a:br>
              <a:rPr lang="fi-FI" sz="1400" dirty="0" smtClean="0"/>
            </a:br>
            <a:endParaRPr lang="fi-FI" sz="14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54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5" cy="4497363"/>
          </a:xfrm>
        </p:spPr>
        <p:txBody>
          <a:bodyPr>
            <a:normAutofit/>
          </a:bodyPr>
          <a:lstStyle/>
          <a:p>
            <a:r>
              <a:rPr lang="fi-FI" sz="2800" dirty="0" smtClean="0"/>
              <a:t>4 RYHMÄÄ=4 AIHETTA</a:t>
            </a:r>
          </a:p>
          <a:p>
            <a:r>
              <a:rPr lang="fi-FI" sz="2800" dirty="0" smtClean="0"/>
              <a:t>SOME-KANAVA?</a:t>
            </a:r>
          </a:p>
          <a:p>
            <a:r>
              <a:rPr lang="fi-FI" sz="2800" smtClean="0"/>
              <a:t>Tiede/taide/aatteet?</a:t>
            </a:r>
          </a:p>
          <a:p>
            <a:pPr marL="0" indent="0">
              <a:buNone/>
            </a:pPr>
            <a:endParaRPr lang="fi-FI" sz="2800" dirty="0"/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ANTIIKKI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KESKIAIKA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1500-1600 LUVUT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1700-1800-LUVUT</a:t>
            </a:r>
            <a:endParaRPr lang="fi-FI" sz="2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904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79512" y="1556792"/>
            <a:ext cx="7408333" cy="4569371"/>
          </a:xfrm>
        </p:spPr>
        <p:txBody>
          <a:bodyPr/>
          <a:lstStyle/>
          <a:p>
            <a:r>
              <a:rPr lang="fi-FI" dirty="0" smtClean="0"/>
              <a:t>ETSI AIHEPIIRISTÄSI NE HENKILÖT, JOTKA SOME-KESKUTELUA KÄYVÄT…</a:t>
            </a:r>
          </a:p>
          <a:p>
            <a:r>
              <a:rPr lang="fi-FI" dirty="0" smtClean="0"/>
              <a:t>Kommunikointia</a:t>
            </a:r>
          </a:p>
          <a:p>
            <a:r>
              <a:rPr lang="fi-FI" dirty="0" smtClean="0"/>
              <a:t>Tunnetiloja</a:t>
            </a:r>
          </a:p>
          <a:p>
            <a:r>
              <a:rPr lang="fi-FI" dirty="0" smtClean="0"/>
              <a:t>Paikkoja</a:t>
            </a:r>
          </a:p>
          <a:p>
            <a:r>
              <a:rPr lang="fi-FI" dirty="0" smtClean="0"/>
              <a:t>Huumoria </a:t>
            </a:r>
            <a:r>
              <a:rPr lang="fi-FI" dirty="0" err="1" smtClean="0">
                <a:latin typeface="Arial Unicode MS"/>
                <a:ea typeface="Arial Unicode MS"/>
                <a:cs typeface="Arial Unicode MS"/>
              </a:rPr>
              <a:t>⇒motivoi</a:t>
            </a:r>
            <a:r>
              <a:rPr lang="fi-FI" dirty="0" smtClean="0">
                <a:latin typeface="Arial Unicode MS"/>
                <a:ea typeface="Arial Unicode MS"/>
                <a:cs typeface="Arial Unicode MS"/>
              </a:rPr>
              <a:t> lukemaan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>
              <a:buFontTx/>
              <a:buChar char="-"/>
            </a:pPr>
            <a:r>
              <a:rPr lang="fi-FI" dirty="0" smtClean="0"/>
              <a:t>Mahdollisimman monta päivitystä</a:t>
            </a:r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07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" y="1772816"/>
            <a:ext cx="8280400" cy="4353347"/>
          </a:xfrm>
        </p:spPr>
        <p:txBody>
          <a:bodyPr/>
          <a:lstStyle/>
          <a:p>
            <a:r>
              <a:rPr lang="fi-FI" dirty="0" smtClean="0"/>
              <a:t>KUVIA</a:t>
            </a:r>
          </a:p>
          <a:p>
            <a:r>
              <a:rPr lang="fi-FI" dirty="0" smtClean="0"/>
              <a:t>TEKSTIÄ</a:t>
            </a:r>
          </a:p>
          <a:p>
            <a:r>
              <a:rPr lang="fi-FI" dirty="0" smtClean="0"/>
              <a:t>TAUSTA</a:t>
            </a:r>
          </a:p>
          <a:p>
            <a:r>
              <a:rPr lang="fi-FI" dirty="0" smtClean="0"/>
              <a:t>MITÄ???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>
                <a:latin typeface="Arial Unicode MS"/>
                <a:ea typeface="Arial Unicode MS"/>
                <a:cs typeface="Arial Unicode MS"/>
              </a:rPr>
              <a:t>⇒ SEINÄLLE?</a:t>
            </a:r>
          </a:p>
          <a:p>
            <a:pPr marL="0" indent="0">
              <a:buNone/>
            </a:pPr>
            <a:r>
              <a:rPr lang="fi-FI" dirty="0" smtClean="0">
                <a:latin typeface="Arial Unicode MS"/>
                <a:ea typeface="Arial Unicode MS"/>
                <a:cs typeface="Arial Unicode MS"/>
              </a:rPr>
              <a:t>- Miten otsikoidaan? Esim. Antiikin historiaa </a:t>
            </a:r>
            <a:r>
              <a:rPr lang="fi-FI" dirty="0" err="1" smtClean="0">
                <a:latin typeface="Arial Unicode MS"/>
                <a:ea typeface="Arial Unicode MS"/>
                <a:cs typeface="Arial Unicode MS"/>
              </a:rPr>
              <a:t>Twitterissä</a:t>
            </a:r>
            <a:r>
              <a:rPr lang="fi-FI" dirty="0" smtClean="0">
                <a:latin typeface="Arial Unicode MS"/>
                <a:ea typeface="Arial Unicode MS"/>
                <a:cs typeface="Arial Unicode MS"/>
              </a:rPr>
              <a:t>???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TOTEUTUS SEINÄLLE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3073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56</Words>
  <Application>Microsoft Office PowerPoint</Application>
  <PresentationFormat>Näytössä katseltava diaesitys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Aaltomuoto</vt:lpstr>
      <vt:lpstr> </vt:lpstr>
      <vt:lpstr>PowerPoint-esitys</vt:lpstr>
      <vt:lpstr>OHJEITA</vt:lpstr>
      <vt:lpstr>OHJEITA</vt:lpstr>
      <vt:lpstr>TOTEUTUS SEINÄLLE</vt:lpstr>
    </vt:vector>
  </TitlesOfParts>
  <Company>Ylivieskan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HISTORIAN NAAMAKIRJA*</dc:title>
  <dc:creator>Kirsi Järvenpää</dc:creator>
  <cp:lastModifiedBy>Kirsi Järvenpää</cp:lastModifiedBy>
  <cp:revision>5</cp:revision>
  <dcterms:created xsi:type="dcterms:W3CDTF">2017-03-22T09:51:21Z</dcterms:created>
  <dcterms:modified xsi:type="dcterms:W3CDTF">2017-03-29T06:49:07Z</dcterms:modified>
</cp:coreProperties>
</file>