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9"/>
    <a:srgbClr val="C9D2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6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384884"/>
            <a:ext cx="7632848" cy="2088232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/>
          <p:cNvSpPr txBox="1">
            <a:spLocks/>
          </p:cNvSpPr>
          <p:nvPr userDrawn="1"/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FBD1F375-20E0-4C1B-9AA4-1994E2E2EDBA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2"/>
          </p:nvPr>
        </p:nvSpPr>
        <p:spPr>
          <a:xfrm>
            <a:off x="1475656" y="909008"/>
            <a:ext cx="3456000" cy="2592000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3"/>
          </p:nvPr>
        </p:nvSpPr>
        <p:spPr>
          <a:xfrm>
            <a:off x="5292080" y="909008"/>
            <a:ext cx="3456000" cy="2592000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9" name="Bildplatzhalter 5"/>
          <p:cNvSpPr>
            <a:spLocks noGrp="1"/>
          </p:cNvSpPr>
          <p:nvPr>
            <p:ph type="pic" sz="quarter" idx="14"/>
          </p:nvPr>
        </p:nvSpPr>
        <p:spPr>
          <a:xfrm>
            <a:off x="3491880" y="3717032"/>
            <a:ext cx="3456000" cy="2592000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 txBox="1">
            <a:spLocks/>
          </p:cNvSpPr>
          <p:nvPr userDrawn="1"/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FBD1F375-20E0-4C1B-9AA4-1994E2E2EDBA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Medienplatzhalter 5"/>
          <p:cNvSpPr>
            <a:spLocks noGrp="1"/>
          </p:cNvSpPr>
          <p:nvPr>
            <p:ph type="media" sz="quarter" idx="12"/>
          </p:nvPr>
        </p:nvSpPr>
        <p:spPr>
          <a:xfrm>
            <a:off x="1475656" y="908720"/>
            <a:ext cx="7189717" cy="4536504"/>
          </a:xfrm>
        </p:spPr>
        <p:txBody>
          <a:bodyPr rtlCol="0">
            <a:normAutofit/>
          </a:bodyPr>
          <a:lstStyle/>
          <a:p>
            <a:pPr lvl="0"/>
            <a:endParaRPr lang="de-DE" noProof="0" dirty="0"/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enutzerdefiniertes Layout">
    <p:bg>
      <p:bgPr>
        <a:blipFill dpi="0" rotWithShape="0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75656" y="836712"/>
            <a:ext cx="7200800" cy="5688632"/>
          </a:xfrm>
        </p:spPr>
        <p:txBody>
          <a:bodyPr/>
          <a:lstStyle>
            <a:lvl2pPr>
              <a:defRPr>
                <a:latin typeface="Neo Sans Std" pitchFamily="34" charset="0"/>
              </a:defRPr>
            </a:lvl2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284E0476-4141-4273-92DB-66E9A2DED70D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11413" y="6550025"/>
            <a:ext cx="4464050" cy="263525"/>
          </a:xfrm>
        </p:spPr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 txBox="1">
            <a:spLocks/>
          </p:cNvSpPr>
          <p:nvPr userDrawn="1"/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FBD1F375-20E0-4C1B-9AA4-1994E2E2EDBA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5832" y="754163"/>
            <a:ext cx="3668216" cy="55551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20072" y="764704"/>
            <a:ext cx="3668216" cy="554461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/>
          <p:cNvSpPr txBox="1">
            <a:spLocks/>
          </p:cNvSpPr>
          <p:nvPr userDrawn="1"/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FBD1F375-20E0-4C1B-9AA4-1994E2E2EDBA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00806" y="764704"/>
            <a:ext cx="3453780" cy="639763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00806" y="1413618"/>
            <a:ext cx="3453780" cy="496770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220072" y="764704"/>
            <a:ext cx="3455137" cy="639763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220072" y="1413618"/>
            <a:ext cx="3455137" cy="496770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 txBox="1">
            <a:spLocks/>
          </p:cNvSpPr>
          <p:nvPr userDrawn="1"/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FBD1F375-20E0-4C1B-9AA4-1994E2E2EDBA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 txBox="1">
            <a:spLocks/>
          </p:cNvSpPr>
          <p:nvPr userDrawn="1"/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FBD1F375-20E0-4C1B-9AA4-1994E2E2EDBA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200800" cy="50405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Fußzeilenplatzhalt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 txBox="1">
            <a:spLocks/>
          </p:cNvSpPr>
          <p:nvPr userDrawn="1"/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FBD1F375-20E0-4C1B-9AA4-1994E2E2EDBA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6" name="Titelplatzhalter 1"/>
          <p:cNvSpPr txBox="1">
            <a:spLocks/>
          </p:cNvSpPr>
          <p:nvPr userDrawn="1"/>
        </p:nvSpPr>
        <p:spPr>
          <a:xfrm>
            <a:off x="1476375" y="115888"/>
            <a:ext cx="7199313" cy="504825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de-DE" sz="2700">
                <a:solidFill>
                  <a:srgbClr val="0066A9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Neo Sans Std Medium" pitchFamily="34" charset="0"/>
                <a:ea typeface="+mj-ea"/>
                <a:cs typeface="+mj-cs"/>
              </a:rPr>
              <a:t>Titelmasterformat durch Klicken bearbeiten</a:t>
            </a:r>
            <a:endParaRPr lang="de-DE" sz="2700" dirty="0">
              <a:solidFill>
                <a:srgbClr val="0066A9"/>
              </a:solidFill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latin typeface="Neo Sans Std Medium" pitchFamily="34" charset="0"/>
              <a:ea typeface="+mj-ea"/>
              <a:cs typeface="+mj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7744" y="4736505"/>
            <a:ext cx="5486400" cy="566739"/>
          </a:xfrm>
        </p:spPr>
        <p:txBody>
          <a:bodyPr anchor="t"/>
          <a:lstStyle>
            <a:lvl1pPr algn="l">
              <a:defRPr sz="18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67744" y="836712"/>
            <a:ext cx="5486400" cy="38267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267744" y="53032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3"/>
          <p:cNvSpPr txBox="1">
            <a:spLocks/>
          </p:cNvSpPr>
          <p:nvPr userDrawn="1"/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 smtClean="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FBD1F375-20E0-4C1B-9AA4-1994E2E2EDBA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2"/>
          </p:nvPr>
        </p:nvSpPr>
        <p:spPr>
          <a:xfrm>
            <a:off x="1187624" y="764705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7" name="Bildplatzhalter 5"/>
          <p:cNvSpPr>
            <a:spLocks noGrp="1"/>
          </p:cNvSpPr>
          <p:nvPr>
            <p:ph type="pic" sz="quarter" idx="13"/>
          </p:nvPr>
        </p:nvSpPr>
        <p:spPr>
          <a:xfrm>
            <a:off x="1187624" y="2708921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8" name="Bildplatzhalter 5"/>
          <p:cNvSpPr>
            <a:spLocks noGrp="1"/>
          </p:cNvSpPr>
          <p:nvPr>
            <p:ph type="pic" sz="quarter" idx="14"/>
          </p:nvPr>
        </p:nvSpPr>
        <p:spPr>
          <a:xfrm>
            <a:off x="3849334" y="764704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9" name="Bildplatzhalter 5"/>
          <p:cNvSpPr>
            <a:spLocks noGrp="1"/>
          </p:cNvSpPr>
          <p:nvPr>
            <p:ph type="pic" sz="quarter" idx="15"/>
          </p:nvPr>
        </p:nvSpPr>
        <p:spPr>
          <a:xfrm>
            <a:off x="3851920" y="2708920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10" name="Bildplatzhalter 5"/>
          <p:cNvSpPr>
            <a:spLocks noGrp="1"/>
          </p:cNvSpPr>
          <p:nvPr>
            <p:ph type="pic" sz="quarter" idx="16"/>
          </p:nvPr>
        </p:nvSpPr>
        <p:spPr>
          <a:xfrm>
            <a:off x="6444208" y="764704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11" name="Bildplatzhalter 5"/>
          <p:cNvSpPr>
            <a:spLocks noGrp="1"/>
          </p:cNvSpPr>
          <p:nvPr>
            <p:ph type="pic" sz="quarter" idx="17"/>
          </p:nvPr>
        </p:nvSpPr>
        <p:spPr>
          <a:xfrm>
            <a:off x="6444208" y="2708920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16" name="Bildplatzhalter 5"/>
          <p:cNvSpPr>
            <a:spLocks noGrp="1"/>
          </p:cNvSpPr>
          <p:nvPr>
            <p:ph type="pic" sz="quarter" idx="18"/>
          </p:nvPr>
        </p:nvSpPr>
        <p:spPr>
          <a:xfrm>
            <a:off x="1187624" y="4653137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17" name="Bildplatzhalter 5"/>
          <p:cNvSpPr>
            <a:spLocks noGrp="1"/>
          </p:cNvSpPr>
          <p:nvPr>
            <p:ph type="pic" sz="quarter" idx="19"/>
          </p:nvPr>
        </p:nvSpPr>
        <p:spPr>
          <a:xfrm>
            <a:off x="3851920" y="4653136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18" name="Bildplatzhalter 5"/>
          <p:cNvSpPr>
            <a:spLocks noGrp="1"/>
          </p:cNvSpPr>
          <p:nvPr>
            <p:ph type="pic" sz="quarter" idx="20"/>
          </p:nvPr>
        </p:nvSpPr>
        <p:spPr>
          <a:xfrm>
            <a:off x="6444208" y="4653136"/>
            <a:ext cx="2450858" cy="1838143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13" name="Fußzeilenplatzhalter 7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76375" y="115888"/>
            <a:ext cx="7199313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476375" y="908050"/>
            <a:ext cx="7272338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>
          <a:xfrm>
            <a:off x="6875463" y="6553200"/>
            <a:ext cx="1800225" cy="26035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fld id="{54A48F9D-8FE8-4F1D-B8B5-77B5354DC0FD}" type="datetimeFigureOut">
              <a:rPr lang="de-DE"/>
              <a:pPr>
                <a:defRPr/>
              </a:pPr>
              <a:t>22.05.2015</a:t>
            </a:fld>
            <a:endParaRPr lang="de-DE" dirty="0"/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2484438" y="6550025"/>
            <a:ext cx="4464050" cy="2635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0066A9"/>
                </a:solidFill>
                <a:latin typeface="Neo Sans Std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8" r:id="rId8"/>
    <p:sldLayoutId id="2147483730" r:id="rId9"/>
    <p:sldLayoutId id="2147483731" r:id="rId10"/>
    <p:sldLayoutId id="214748373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rgbClr val="0066A9"/>
          </a:solidFill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latin typeface="Neo Sans Std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66A9"/>
          </a:solidFill>
          <a:latin typeface="Neo Sans Std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66A9"/>
          </a:solidFill>
          <a:latin typeface="Neo Sans Std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66A9"/>
          </a:solidFill>
          <a:latin typeface="Neo Sans Std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rgbClr val="0066A9"/>
          </a:solidFill>
          <a:latin typeface="Neo Sans Std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o Sans Std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o Sans Std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o Sans Std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Neo Sans Std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600" kern="1200">
          <a:solidFill>
            <a:srgbClr val="0066A9"/>
          </a:solidFill>
          <a:latin typeface="Neo Sans St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200" kern="1200">
          <a:solidFill>
            <a:srgbClr val="0066A9"/>
          </a:solidFill>
          <a:latin typeface="Neo Sans Std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kern="1200">
          <a:solidFill>
            <a:srgbClr val="0066A9"/>
          </a:solidFill>
          <a:latin typeface="Neo Sans Std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kern="1200">
          <a:solidFill>
            <a:srgbClr val="0066A9"/>
          </a:solidFill>
          <a:latin typeface="Neo Sans Std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ern="1200">
          <a:solidFill>
            <a:srgbClr val="0066A9"/>
          </a:solidFill>
          <a:latin typeface="Neo Sans St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16585" y="404664"/>
            <a:ext cx="7632848" cy="2088232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WIBIT HAAPAJÄRVEN UIMAHALLISSA 27.5.2015 </a:t>
            </a:r>
            <a:br>
              <a:rPr lang="de-DE" b="1" dirty="0" smtClean="0">
                <a:latin typeface="+mn-lt"/>
              </a:rPr>
            </a:br>
            <a:r>
              <a:rPr lang="de-DE" b="1" dirty="0" err="1" smtClean="0">
                <a:latin typeface="+mn-lt"/>
              </a:rPr>
              <a:t>klo</a:t>
            </a:r>
            <a:r>
              <a:rPr lang="de-DE" b="1" dirty="0" smtClean="0">
                <a:latin typeface="+mn-lt"/>
              </a:rPr>
              <a:t> 11.00-20.00!</a:t>
            </a:r>
            <a:endParaRPr lang="de-DE" b="1" dirty="0">
              <a:latin typeface="+mn-lt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251520" y="2985822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WIBIT on saksalainen vesihuvipuistokonsepti, jonka myötä uimahallissa on entistä hauskempaa.  WIBIT on </a:t>
            </a:r>
            <a:r>
              <a:rPr lang="fi-FI" dirty="0">
                <a:solidFill>
                  <a:schemeClr val="bg1"/>
                </a:solidFill>
              </a:rPr>
              <a:t>e</a:t>
            </a:r>
            <a:r>
              <a:rPr lang="fi-FI" dirty="0" smtClean="0">
                <a:solidFill>
                  <a:schemeClr val="bg1"/>
                </a:solidFill>
              </a:rPr>
              <a:t>steratoja, liukumäkiä, kiipeilyä ja muuta superhauskaa niin lapsille kuin aikuisillekin. Wibit </a:t>
            </a:r>
            <a:r>
              <a:rPr lang="fi-FI" dirty="0" err="1" smtClean="0">
                <a:solidFill>
                  <a:schemeClr val="bg1"/>
                </a:solidFill>
              </a:rPr>
              <a:t>AquaTrack</a:t>
            </a:r>
            <a:r>
              <a:rPr lang="fi-FI" dirty="0" smtClean="0">
                <a:solidFill>
                  <a:schemeClr val="bg1"/>
                </a:solidFill>
              </a:rPr>
              <a:t>-rata on Haapajärven Uimahallissa 27</a:t>
            </a:r>
            <a:r>
              <a:rPr lang="fi-FI" i="1" dirty="0" smtClean="0">
                <a:solidFill>
                  <a:schemeClr val="bg1"/>
                </a:solidFill>
              </a:rPr>
              <a:t>.5.2015 klo 11.00-20.00 </a:t>
            </a:r>
            <a:r>
              <a:rPr lang="fi-FI" i="1" dirty="0" smtClean="0">
                <a:solidFill>
                  <a:srgbClr val="FF0000"/>
                </a:solidFill>
              </a:rPr>
              <a:t>Koululaisten </a:t>
            </a:r>
            <a:r>
              <a:rPr lang="fi-FI" i="1" smtClean="0">
                <a:solidFill>
                  <a:srgbClr val="FF0000"/>
                </a:solidFill>
              </a:rPr>
              <a:t>käytössä klo 11-16.00.</a:t>
            </a:r>
            <a:endParaRPr lang="fi-FI" i="1" dirty="0">
              <a:solidFill>
                <a:srgbClr val="FF0000"/>
              </a:solidFill>
            </a:endParaRP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004371"/>
            <a:ext cx="3744416" cy="2147644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22372"/>
            <a:ext cx="2376264" cy="311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Tommi\Desktop\Kansiot\Seuratuotteet\Logot_cmyk\OulunUinti_cmy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259" y="5481556"/>
            <a:ext cx="1867577" cy="105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anym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44</Words>
  <Application>Microsoft Office PowerPoint</Application>
  <PresentationFormat>Näytössä katseltava diaesitys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Larissa-Design</vt:lpstr>
      <vt:lpstr>WIBIT HAAPAJÄRVEN UIMAHALLISSA 27.5.2015  klo 11.00-20.00!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TIP</dc:creator>
  <cp:lastModifiedBy>Risto Hautakangas</cp:lastModifiedBy>
  <cp:revision>41</cp:revision>
  <cp:lastPrinted>2013-01-14T13:14:59Z</cp:lastPrinted>
  <dcterms:created xsi:type="dcterms:W3CDTF">2010-12-10T10:48:33Z</dcterms:created>
  <dcterms:modified xsi:type="dcterms:W3CDTF">2015-05-22T15:19:31Z</dcterms:modified>
</cp:coreProperties>
</file>