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8.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0.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 id="2147483669" r:id="rId4"/>
    <p:sldMasterId id="2147483682" r:id="rId5"/>
    <p:sldMasterId id="2147483695" r:id="rId6"/>
    <p:sldMasterId id="2147483708" r:id="rId7"/>
    <p:sldMasterId id="2147483712" r:id="rId8"/>
    <p:sldMasterId id="2147483724" r:id="rId9"/>
    <p:sldMasterId id="2147483728" r:id="rId10"/>
    <p:sldMasterId id="2147483732" r:id="rId11"/>
  </p:sldMasterIdLst>
  <p:notesMasterIdLst>
    <p:notesMasterId r:id="rId43"/>
  </p:notesMasterIdLst>
  <p:sldIdLst>
    <p:sldId id="278" r:id="rId12"/>
    <p:sldId id="280" r:id="rId13"/>
    <p:sldId id="279" r:id="rId14"/>
    <p:sldId id="292" r:id="rId15"/>
    <p:sldId id="336" r:id="rId16"/>
    <p:sldId id="345" r:id="rId17"/>
    <p:sldId id="348" r:id="rId18"/>
    <p:sldId id="347" r:id="rId19"/>
    <p:sldId id="344" r:id="rId20"/>
    <p:sldId id="349" r:id="rId21"/>
    <p:sldId id="355" r:id="rId22"/>
    <p:sldId id="346" r:id="rId23"/>
    <p:sldId id="332" r:id="rId24"/>
    <p:sldId id="298" r:id="rId25"/>
    <p:sldId id="352" r:id="rId26"/>
    <p:sldId id="353" r:id="rId27"/>
    <p:sldId id="354" r:id="rId28"/>
    <p:sldId id="338" r:id="rId29"/>
    <p:sldId id="339" r:id="rId30"/>
    <p:sldId id="342" r:id="rId31"/>
    <p:sldId id="337" r:id="rId32"/>
    <p:sldId id="341" r:id="rId33"/>
    <p:sldId id="340" r:id="rId34"/>
    <p:sldId id="272" r:id="rId35"/>
    <p:sldId id="351" r:id="rId36"/>
    <p:sldId id="356" r:id="rId37"/>
    <p:sldId id="359" r:id="rId38"/>
    <p:sldId id="358" r:id="rId39"/>
    <p:sldId id="357" r:id="rId40"/>
    <p:sldId id="343" r:id="rId41"/>
    <p:sldId id="331" r:id="rId4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93713-8F71-47FB-96A2-9A91B53135D6}" type="datetimeFigureOut">
              <a:rPr lang="fi-FI" smtClean="0"/>
              <a:t>30.11.2017</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0E64F-2926-4016-A362-D9EECDB7EAB4}" type="slidenum">
              <a:rPr lang="fi-FI" smtClean="0"/>
              <a:t>‹#›</a:t>
            </a:fld>
            <a:endParaRPr lang="fi-FI"/>
          </a:p>
        </p:txBody>
      </p:sp>
    </p:spTree>
    <p:extLst>
      <p:ext uri="{BB962C8B-B14F-4D97-AF65-F5344CB8AC3E}">
        <p14:creationId xmlns:p14="http://schemas.microsoft.com/office/powerpoint/2010/main" val="258681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Pirjo</a:t>
            </a:r>
          </a:p>
          <a:p>
            <a:endParaRPr lang="fi-FI" dirty="0" smtClean="0"/>
          </a:p>
          <a:p>
            <a:endParaRPr lang="fi-FI" dirty="0" smtClean="0"/>
          </a:p>
          <a:p>
            <a:r>
              <a:rPr lang="fi-FI" dirty="0" smtClean="0"/>
              <a:t>Paula</a:t>
            </a:r>
          </a:p>
          <a:p>
            <a:r>
              <a:rPr lang="fi-FI" dirty="0" smtClean="0"/>
              <a:t>Eija aloittaa, me jatkamme</a:t>
            </a:r>
            <a:r>
              <a:rPr lang="fi-FI" baseline="0" dirty="0" smtClean="0"/>
              <a:t> sujuvasti – esittelyt joko ennen tai jälkeen kahvin</a:t>
            </a:r>
            <a:endParaRPr lang="fi-FI" dirty="0" smtClean="0"/>
          </a:p>
        </p:txBody>
      </p:sp>
      <p:sp>
        <p:nvSpPr>
          <p:cNvPr id="4" name="Alatunnisteen paikkamerkki 3"/>
          <p:cNvSpPr>
            <a:spLocks noGrp="1"/>
          </p:cNvSpPr>
          <p:nvPr>
            <p:ph type="ftr" sz="quarter" idx="10"/>
          </p:nvPr>
        </p:nvSpPr>
        <p:spPr/>
        <p:txBody>
          <a:bodyPr/>
          <a:lstStyle/>
          <a:p>
            <a:endParaRPr lang="fi-FI">
              <a:solidFill>
                <a:prstClr val="black"/>
              </a:solidFill>
            </a:endParaRPr>
          </a:p>
        </p:txBody>
      </p:sp>
    </p:spTree>
    <p:extLst>
      <p:ext uri="{BB962C8B-B14F-4D97-AF65-F5344CB8AC3E}">
        <p14:creationId xmlns:p14="http://schemas.microsoft.com/office/powerpoint/2010/main" val="364081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lgn="l" defTabSz="457200" eaLnBrk="1" fontAlgn="auto" hangingPunct="1">
              <a:spcBef>
                <a:spcPts val="0"/>
              </a:spcBef>
              <a:spcAft>
                <a:spcPts val="0"/>
              </a:spcAft>
              <a:buClrTx/>
              <a:buSzTx/>
              <a:defRPr/>
            </a:pPr>
            <a:endParaRPr lang="fi-FI" sz="1200" dirty="0" smtClean="0">
              <a:solidFill>
                <a:srgbClr val="FF0000"/>
              </a:solidFill>
            </a:endParaRPr>
          </a:p>
        </p:txBody>
      </p:sp>
      <p:sp>
        <p:nvSpPr>
          <p:cNvPr id="4" name="Alatunnisteen paikkamerkki 3"/>
          <p:cNvSpPr>
            <a:spLocks noGrp="1"/>
          </p:cNvSpPr>
          <p:nvPr>
            <p:ph type="ftr" sz="quarter" idx="10"/>
          </p:nvPr>
        </p:nvSpPr>
        <p:spPr/>
        <p:txBody>
          <a:bodyPr/>
          <a:lstStyle/>
          <a:p>
            <a:endParaRPr lang="fi-FI">
              <a:solidFill>
                <a:prstClr val="black"/>
              </a:solidFill>
            </a:endParaRPr>
          </a:p>
        </p:txBody>
      </p:sp>
    </p:spTree>
    <p:extLst>
      <p:ext uri="{BB962C8B-B14F-4D97-AF65-F5344CB8AC3E}">
        <p14:creationId xmlns:p14="http://schemas.microsoft.com/office/powerpoint/2010/main" val="3422403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Paula</a:t>
            </a:r>
          </a:p>
          <a:p>
            <a:endParaRPr lang="fi-FI" dirty="0"/>
          </a:p>
        </p:txBody>
      </p:sp>
      <p:sp>
        <p:nvSpPr>
          <p:cNvPr id="4" name="Alatunnisteen paikkamerkki 3"/>
          <p:cNvSpPr>
            <a:spLocks noGrp="1"/>
          </p:cNvSpPr>
          <p:nvPr>
            <p:ph type="ftr" sz="quarter" idx="10"/>
          </p:nvPr>
        </p:nvSpPr>
        <p:spPr/>
        <p:txBody>
          <a:bodyPr/>
          <a:lstStyle/>
          <a:p>
            <a:endParaRPr lang="fi-FI">
              <a:solidFill>
                <a:prstClr val="black"/>
              </a:solidFill>
            </a:endParaRPr>
          </a:p>
        </p:txBody>
      </p:sp>
    </p:spTree>
    <p:extLst>
      <p:ext uri="{BB962C8B-B14F-4D97-AF65-F5344CB8AC3E}">
        <p14:creationId xmlns:p14="http://schemas.microsoft.com/office/powerpoint/2010/main" val="118853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10"/>
          </p:nvPr>
        </p:nvSpPr>
        <p:spPr/>
        <p:txBody>
          <a:bodyPr/>
          <a:lstStyle/>
          <a:p>
            <a:endParaRPr lang="fi-FI"/>
          </a:p>
        </p:txBody>
      </p:sp>
    </p:spTree>
    <p:extLst>
      <p:ext uri="{BB962C8B-B14F-4D97-AF65-F5344CB8AC3E}">
        <p14:creationId xmlns:p14="http://schemas.microsoft.com/office/powerpoint/2010/main" val="291913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ystysuora otsikko ja teksti">
    <p:spTree>
      <p:nvGrpSpPr>
        <p:cNvPr id="1" name=""/>
        <p:cNvGrpSpPr/>
        <p:nvPr/>
      </p:nvGrpSpPr>
      <p:grpSpPr>
        <a:xfrm>
          <a:off x="0" y="0"/>
          <a:ext cx="0" cy="0"/>
          <a:chOff x="0" y="0"/>
          <a:chExt cx="0" cy="0"/>
        </a:xfrm>
      </p:grpSpPr>
      <p:sp>
        <p:nvSpPr>
          <p:cNvPr id="7" name="Alatunnisteen paikkamerkki 9"/>
          <p:cNvSpPr>
            <a:spLocks noGrp="1"/>
          </p:cNvSpPr>
          <p:nvPr>
            <p:ph type="ftr" sz="quarter" idx="3"/>
          </p:nvPr>
        </p:nvSpPr>
        <p:spPr>
          <a:xfrm>
            <a:off x="2285355" y="6063293"/>
            <a:ext cx="6666597" cy="365125"/>
          </a:xfrm>
          <a:prstGeom prst="rect">
            <a:avLst/>
          </a:prstGeom>
        </p:spPr>
        <p:txBody>
          <a:bodyPr vert="horz" lIns="91440" tIns="45720" rIns="91440" bIns="45720" rtlCol="0" anchor="ctr"/>
          <a:lstStyle>
            <a:lvl1pPr algn="ctr">
              <a:defRPr sz="1200" baseline="0">
                <a:solidFill>
                  <a:schemeClr val="bg1"/>
                </a:solidFill>
                <a:latin typeface="Gill Sans Light"/>
              </a:defRPr>
            </a:lvl1pPr>
          </a:lstStyle>
          <a:p>
            <a:r>
              <a:rPr lang="fi-FI" smtClean="0">
                <a:solidFill>
                  <a:prstClr val="white"/>
                </a:solidFill>
              </a:rPr>
              <a:t>PRESENTAATION NIMI 2 | Juhani Parhiala </a:t>
            </a:r>
            <a:endParaRPr lang="fi-FI" dirty="0">
              <a:solidFill>
                <a:prstClr val="white"/>
              </a:solidFill>
            </a:endParaRPr>
          </a:p>
        </p:txBody>
      </p:sp>
      <p:sp>
        <p:nvSpPr>
          <p:cNvPr id="8" name="Päivämäärän paikkamerkki 10"/>
          <p:cNvSpPr>
            <a:spLocks noGrp="1"/>
          </p:cNvSpPr>
          <p:nvPr>
            <p:ph type="dt" sz="half" idx="2"/>
          </p:nvPr>
        </p:nvSpPr>
        <p:spPr>
          <a:xfrm>
            <a:off x="9185701" y="6063293"/>
            <a:ext cx="1356040" cy="365125"/>
          </a:xfrm>
          <a:prstGeom prst="rect">
            <a:avLst/>
          </a:prstGeom>
        </p:spPr>
        <p:txBody>
          <a:bodyPr vert="horz" lIns="91440" tIns="45720" rIns="91440" bIns="45720" rtlCol="0" anchor="ctr"/>
          <a:lstStyle>
            <a:lvl1pPr algn="l">
              <a:defRPr sz="1200">
                <a:solidFill>
                  <a:schemeClr val="bg1"/>
                </a:solidFill>
                <a:latin typeface="Gill Sans Light"/>
              </a:defRPr>
            </a:lvl1pPr>
          </a:lstStyle>
          <a:p>
            <a:fld id="{BA31A495-857A-504A-B5B8-C32933D58FA2}" type="datetime1">
              <a:rPr lang="fi-FI" smtClean="0">
                <a:solidFill>
                  <a:prstClr val="white"/>
                </a:solidFill>
              </a:rPr>
              <a:pPr/>
              <a:t>30.11.2017</a:t>
            </a:fld>
            <a:endParaRPr lang="fi-FI">
              <a:solidFill>
                <a:prstClr val="white"/>
              </a:solidFill>
            </a:endParaRPr>
          </a:p>
        </p:txBody>
      </p:sp>
      <p:sp>
        <p:nvSpPr>
          <p:cNvPr id="9" name="Dian numeron paikkamerkki 8"/>
          <p:cNvSpPr>
            <a:spLocks noGrp="1"/>
          </p:cNvSpPr>
          <p:nvPr>
            <p:ph type="sldNum" sz="quarter" idx="4"/>
          </p:nvPr>
        </p:nvSpPr>
        <p:spPr>
          <a:xfrm>
            <a:off x="10811020" y="6063293"/>
            <a:ext cx="1209504" cy="365125"/>
          </a:xfrm>
          <a:prstGeom prst="rect">
            <a:avLst/>
          </a:prstGeom>
        </p:spPr>
        <p:txBody>
          <a:bodyPr vert="horz" lIns="91440" tIns="45720" rIns="91440" bIns="45720" rtlCol="0" anchor="ctr"/>
          <a:lstStyle>
            <a:lvl1pPr algn="r">
              <a:defRPr sz="1200" baseline="0">
                <a:solidFill>
                  <a:schemeClr val="bg1"/>
                </a:solidFill>
                <a:latin typeface="Gill Sans Light"/>
              </a:defRPr>
            </a:lvl1pPr>
          </a:lstStyle>
          <a:p>
            <a:fld id="{A8F6463B-DB81-FC4B-8627-A1D37EE23371}" type="slidenum">
              <a:rPr lang="fi-FI" smtClean="0">
                <a:solidFill>
                  <a:prstClr val="white"/>
                </a:solidFill>
              </a:rPr>
              <a:pPr/>
              <a:t>‹#›</a:t>
            </a:fld>
            <a:endParaRPr lang="fi-FI" dirty="0">
              <a:solidFill>
                <a:prstClr val="white"/>
              </a:solidFill>
            </a:endParaRPr>
          </a:p>
        </p:txBody>
      </p:sp>
      <p:sp>
        <p:nvSpPr>
          <p:cNvPr id="10" name="Tekstin paikkamerkki 7"/>
          <p:cNvSpPr>
            <a:spLocks noGrp="1"/>
          </p:cNvSpPr>
          <p:nvPr>
            <p:ph type="body" sz="quarter" idx="13"/>
          </p:nvPr>
        </p:nvSpPr>
        <p:spPr>
          <a:xfrm>
            <a:off x="757766" y="674922"/>
            <a:ext cx="10704519" cy="4830529"/>
          </a:xfrm>
          <a:prstGeom prst="rect">
            <a:avLst/>
          </a:prstGeom>
        </p:spPr>
        <p:txBody>
          <a:bodyPr vert="horz"/>
          <a:lstStyle>
            <a:lvl1pPr>
              <a:defRPr sz="2400" baseline="0">
                <a:latin typeface="Gill Sans Light"/>
              </a:defRPr>
            </a:lvl1pPr>
            <a:lvl2pPr marL="1569600">
              <a:defRPr sz="1800" baseline="0">
                <a:latin typeface="Gill Sans Light"/>
              </a:defRPr>
            </a:lvl2pPr>
            <a:lvl3pPr>
              <a:defRPr sz="2400" baseline="0">
                <a:latin typeface="Gill Sans Light"/>
              </a:defRPr>
            </a:lvl3pPr>
            <a:lvl4pPr>
              <a:defRPr sz="2400" baseline="0">
                <a:latin typeface="Gill Sans Light"/>
              </a:defRPr>
            </a:lvl4pPr>
            <a:lvl5pPr>
              <a:defRPr sz="2400" baseline="0">
                <a:latin typeface="Gill Sans Light"/>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45349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E29A0BD9-250D-4E50-A169-13C9C1522B36}" type="slidenum">
              <a:rPr lang="fi-FI"/>
              <a:pPr>
                <a:defRPr/>
              </a:pPr>
              <a:t>‹#›</a:t>
            </a:fld>
            <a:endParaRPr lang="fi-FI"/>
          </a:p>
        </p:txBody>
      </p:sp>
    </p:spTree>
    <p:extLst>
      <p:ext uri="{BB962C8B-B14F-4D97-AF65-F5344CB8AC3E}">
        <p14:creationId xmlns:p14="http://schemas.microsoft.com/office/powerpoint/2010/main" val="4188726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914401" y="1981201"/>
            <a:ext cx="5077884" cy="373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6195484" y="1981201"/>
            <a:ext cx="5077883" cy="373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3"/>
          <p:cNvSpPr>
            <a:spLocks noGrp="1" noChangeArrowheads="1"/>
          </p:cNvSpPr>
          <p:nvPr>
            <p:ph type="dt" idx="10"/>
          </p:nvPr>
        </p:nvSpPr>
        <p:spPr>
          <a:ln/>
        </p:spPr>
        <p:txBody>
          <a:bodyPr/>
          <a:lstStyle>
            <a:lvl1pPr>
              <a:defRPr/>
            </a:lvl1pPr>
          </a:lstStyle>
          <a:p>
            <a:pPr>
              <a:defRPr/>
            </a:pPr>
            <a:endParaRPr lang="fi-FI"/>
          </a:p>
        </p:txBody>
      </p:sp>
      <p:sp>
        <p:nvSpPr>
          <p:cNvPr id="6" name="Rectangle 4"/>
          <p:cNvSpPr>
            <a:spLocks noGrp="1" noChangeArrowheads="1"/>
          </p:cNvSpPr>
          <p:nvPr>
            <p:ph type="ftr" idx="11"/>
          </p:nvPr>
        </p:nvSpPr>
        <p:spPr>
          <a:ln/>
        </p:spPr>
        <p:txBody>
          <a:bodyPr/>
          <a:lstStyle>
            <a:lvl1pPr>
              <a:defRPr/>
            </a:lvl1pPr>
          </a:lstStyle>
          <a:p>
            <a:pPr>
              <a:defRPr/>
            </a:pPr>
            <a:endParaRPr lang="fi-FI"/>
          </a:p>
        </p:txBody>
      </p:sp>
      <p:sp>
        <p:nvSpPr>
          <p:cNvPr id="7" name="Rectangle 5"/>
          <p:cNvSpPr>
            <a:spLocks noGrp="1" noChangeArrowheads="1"/>
          </p:cNvSpPr>
          <p:nvPr>
            <p:ph type="sldNum" idx="12"/>
          </p:nvPr>
        </p:nvSpPr>
        <p:spPr>
          <a:ln/>
        </p:spPr>
        <p:txBody>
          <a:bodyPr/>
          <a:lstStyle>
            <a:lvl1pPr>
              <a:defRPr/>
            </a:lvl1pPr>
          </a:lstStyle>
          <a:p>
            <a:pPr>
              <a:defRPr/>
            </a:pPr>
            <a:fld id="{80CC6FF1-A316-4EA7-8A9B-B6E155AD32CD}" type="slidenum">
              <a:rPr lang="fi-FI"/>
              <a:pPr>
                <a:defRPr/>
              </a:pPr>
              <a:t>‹#›</a:t>
            </a:fld>
            <a:endParaRPr lang="fi-FI"/>
          </a:p>
        </p:txBody>
      </p:sp>
    </p:spTree>
    <p:extLst>
      <p:ext uri="{BB962C8B-B14F-4D97-AF65-F5344CB8AC3E}">
        <p14:creationId xmlns:p14="http://schemas.microsoft.com/office/powerpoint/2010/main" val="3562366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3"/>
          <p:cNvSpPr>
            <a:spLocks noGrp="1" noChangeArrowheads="1"/>
          </p:cNvSpPr>
          <p:nvPr>
            <p:ph type="dt" idx="10"/>
          </p:nvPr>
        </p:nvSpPr>
        <p:spPr>
          <a:ln/>
        </p:spPr>
        <p:txBody>
          <a:bodyPr/>
          <a:lstStyle>
            <a:lvl1pPr>
              <a:defRPr/>
            </a:lvl1pPr>
          </a:lstStyle>
          <a:p>
            <a:pPr>
              <a:defRPr/>
            </a:pPr>
            <a:endParaRPr lang="fi-FI"/>
          </a:p>
        </p:txBody>
      </p:sp>
      <p:sp>
        <p:nvSpPr>
          <p:cNvPr id="8" name="Rectangle 4"/>
          <p:cNvSpPr>
            <a:spLocks noGrp="1" noChangeArrowheads="1"/>
          </p:cNvSpPr>
          <p:nvPr>
            <p:ph type="ftr" idx="11"/>
          </p:nvPr>
        </p:nvSpPr>
        <p:spPr>
          <a:ln/>
        </p:spPr>
        <p:txBody>
          <a:bodyPr/>
          <a:lstStyle>
            <a:lvl1pPr>
              <a:defRPr/>
            </a:lvl1pPr>
          </a:lstStyle>
          <a:p>
            <a:pPr>
              <a:defRPr/>
            </a:pPr>
            <a:endParaRPr lang="fi-FI"/>
          </a:p>
        </p:txBody>
      </p:sp>
      <p:sp>
        <p:nvSpPr>
          <p:cNvPr id="9" name="Rectangle 5"/>
          <p:cNvSpPr>
            <a:spLocks noGrp="1" noChangeArrowheads="1"/>
          </p:cNvSpPr>
          <p:nvPr>
            <p:ph type="sldNum" idx="12"/>
          </p:nvPr>
        </p:nvSpPr>
        <p:spPr>
          <a:ln/>
        </p:spPr>
        <p:txBody>
          <a:bodyPr/>
          <a:lstStyle>
            <a:lvl1pPr>
              <a:defRPr/>
            </a:lvl1pPr>
          </a:lstStyle>
          <a:p>
            <a:pPr>
              <a:defRPr/>
            </a:pPr>
            <a:fld id="{F4FEF26A-D6C8-4757-BAAF-E4045BBCB2DF}" type="slidenum">
              <a:rPr lang="fi-FI"/>
              <a:pPr>
                <a:defRPr/>
              </a:pPr>
              <a:t>‹#›</a:t>
            </a:fld>
            <a:endParaRPr lang="fi-FI"/>
          </a:p>
        </p:txBody>
      </p:sp>
    </p:spTree>
    <p:extLst>
      <p:ext uri="{BB962C8B-B14F-4D97-AF65-F5344CB8AC3E}">
        <p14:creationId xmlns:p14="http://schemas.microsoft.com/office/powerpoint/2010/main" val="3379954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3"/>
          <p:cNvSpPr>
            <a:spLocks noGrp="1" noChangeArrowheads="1"/>
          </p:cNvSpPr>
          <p:nvPr>
            <p:ph type="dt" idx="10"/>
          </p:nvPr>
        </p:nvSpPr>
        <p:spPr>
          <a:ln/>
        </p:spPr>
        <p:txBody>
          <a:bodyPr/>
          <a:lstStyle>
            <a:lvl1pPr>
              <a:defRPr/>
            </a:lvl1pPr>
          </a:lstStyle>
          <a:p>
            <a:pPr>
              <a:defRPr/>
            </a:pPr>
            <a:endParaRPr lang="fi-FI"/>
          </a:p>
        </p:txBody>
      </p:sp>
      <p:sp>
        <p:nvSpPr>
          <p:cNvPr id="4" name="Rectangle 4"/>
          <p:cNvSpPr>
            <a:spLocks noGrp="1" noChangeArrowheads="1"/>
          </p:cNvSpPr>
          <p:nvPr>
            <p:ph type="ftr" idx="11"/>
          </p:nvPr>
        </p:nvSpPr>
        <p:spPr>
          <a:ln/>
        </p:spPr>
        <p:txBody>
          <a:bodyPr/>
          <a:lstStyle>
            <a:lvl1pPr>
              <a:defRPr/>
            </a:lvl1pPr>
          </a:lstStyle>
          <a:p>
            <a:pPr>
              <a:defRPr/>
            </a:pPr>
            <a:endParaRPr lang="fi-FI"/>
          </a:p>
        </p:txBody>
      </p:sp>
      <p:sp>
        <p:nvSpPr>
          <p:cNvPr id="5" name="Rectangle 5"/>
          <p:cNvSpPr>
            <a:spLocks noGrp="1" noChangeArrowheads="1"/>
          </p:cNvSpPr>
          <p:nvPr>
            <p:ph type="sldNum" idx="12"/>
          </p:nvPr>
        </p:nvSpPr>
        <p:spPr>
          <a:ln/>
        </p:spPr>
        <p:txBody>
          <a:bodyPr/>
          <a:lstStyle>
            <a:lvl1pPr>
              <a:defRPr/>
            </a:lvl1pPr>
          </a:lstStyle>
          <a:p>
            <a:pPr>
              <a:defRPr/>
            </a:pPr>
            <a:fld id="{A6ABC060-A2B8-4EF9-A795-057C083DB5E2}" type="slidenum">
              <a:rPr lang="fi-FI"/>
              <a:pPr>
                <a:defRPr/>
              </a:pPr>
              <a:t>‹#›</a:t>
            </a:fld>
            <a:endParaRPr lang="fi-FI"/>
          </a:p>
        </p:txBody>
      </p:sp>
    </p:spTree>
    <p:extLst>
      <p:ext uri="{BB962C8B-B14F-4D97-AF65-F5344CB8AC3E}">
        <p14:creationId xmlns:p14="http://schemas.microsoft.com/office/powerpoint/2010/main" val="1575052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i-FI"/>
          </a:p>
        </p:txBody>
      </p:sp>
      <p:sp>
        <p:nvSpPr>
          <p:cNvPr id="3" name="Rectangle 4"/>
          <p:cNvSpPr>
            <a:spLocks noGrp="1" noChangeArrowheads="1"/>
          </p:cNvSpPr>
          <p:nvPr>
            <p:ph type="ftr" idx="11"/>
          </p:nvPr>
        </p:nvSpPr>
        <p:spPr>
          <a:ln/>
        </p:spPr>
        <p:txBody>
          <a:bodyPr/>
          <a:lstStyle>
            <a:lvl1pPr>
              <a:defRPr/>
            </a:lvl1pPr>
          </a:lstStyle>
          <a:p>
            <a:pPr>
              <a:defRPr/>
            </a:pPr>
            <a:endParaRPr lang="fi-FI"/>
          </a:p>
        </p:txBody>
      </p:sp>
      <p:sp>
        <p:nvSpPr>
          <p:cNvPr id="4" name="Rectangle 5"/>
          <p:cNvSpPr>
            <a:spLocks noGrp="1" noChangeArrowheads="1"/>
          </p:cNvSpPr>
          <p:nvPr>
            <p:ph type="sldNum" idx="12"/>
          </p:nvPr>
        </p:nvSpPr>
        <p:spPr>
          <a:ln/>
        </p:spPr>
        <p:txBody>
          <a:bodyPr/>
          <a:lstStyle>
            <a:lvl1pPr>
              <a:defRPr/>
            </a:lvl1pPr>
          </a:lstStyle>
          <a:p>
            <a:pPr>
              <a:defRPr/>
            </a:pPr>
            <a:fld id="{40B0F3EC-2DC1-4C87-828B-D67F719EF958}" type="slidenum">
              <a:rPr lang="fi-FI"/>
              <a:pPr>
                <a:defRPr/>
              </a:pPr>
              <a:t>‹#›</a:t>
            </a:fld>
            <a:endParaRPr lang="fi-FI"/>
          </a:p>
        </p:txBody>
      </p:sp>
    </p:spTree>
    <p:extLst>
      <p:ext uri="{BB962C8B-B14F-4D97-AF65-F5344CB8AC3E}">
        <p14:creationId xmlns:p14="http://schemas.microsoft.com/office/powerpoint/2010/main" val="3885600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fi-FI"/>
          </a:p>
        </p:txBody>
      </p:sp>
      <p:sp>
        <p:nvSpPr>
          <p:cNvPr id="6" name="Rectangle 4"/>
          <p:cNvSpPr>
            <a:spLocks noGrp="1" noChangeArrowheads="1"/>
          </p:cNvSpPr>
          <p:nvPr>
            <p:ph type="ftr" idx="11"/>
          </p:nvPr>
        </p:nvSpPr>
        <p:spPr>
          <a:ln/>
        </p:spPr>
        <p:txBody>
          <a:bodyPr/>
          <a:lstStyle>
            <a:lvl1pPr>
              <a:defRPr/>
            </a:lvl1pPr>
          </a:lstStyle>
          <a:p>
            <a:pPr>
              <a:defRPr/>
            </a:pPr>
            <a:endParaRPr lang="fi-FI"/>
          </a:p>
        </p:txBody>
      </p:sp>
      <p:sp>
        <p:nvSpPr>
          <p:cNvPr id="7" name="Rectangle 5"/>
          <p:cNvSpPr>
            <a:spLocks noGrp="1" noChangeArrowheads="1"/>
          </p:cNvSpPr>
          <p:nvPr>
            <p:ph type="sldNum" idx="12"/>
          </p:nvPr>
        </p:nvSpPr>
        <p:spPr>
          <a:ln/>
        </p:spPr>
        <p:txBody>
          <a:bodyPr/>
          <a:lstStyle>
            <a:lvl1pPr>
              <a:defRPr/>
            </a:lvl1pPr>
          </a:lstStyle>
          <a:p>
            <a:pPr>
              <a:defRPr/>
            </a:pPr>
            <a:fld id="{A636381F-38CC-488A-877D-590414262251}" type="slidenum">
              <a:rPr lang="fi-FI"/>
              <a:pPr>
                <a:defRPr/>
              </a:pPr>
              <a:t>‹#›</a:t>
            </a:fld>
            <a:endParaRPr lang="fi-FI"/>
          </a:p>
        </p:txBody>
      </p:sp>
    </p:spTree>
    <p:extLst>
      <p:ext uri="{BB962C8B-B14F-4D97-AF65-F5344CB8AC3E}">
        <p14:creationId xmlns:p14="http://schemas.microsoft.com/office/powerpoint/2010/main" val="3500378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fi-FI"/>
          </a:p>
        </p:txBody>
      </p:sp>
      <p:sp>
        <p:nvSpPr>
          <p:cNvPr id="6" name="Rectangle 4"/>
          <p:cNvSpPr>
            <a:spLocks noGrp="1" noChangeArrowheads="1"/>
          </p:cNvSpPr>
          <p:nvPr>
            <p:ph type="ftr" idx="11"/>
          </p:nvPr>
        </p:nvSpPr>
        <p:spPr>
          <a:ln/>
        </p:spPr>
        <p:txBody>
          <a:bodyPr/>
          <a:lstStyle>
            <a:lvl1pPr>
              <a:defRPr/>
            </a:lvl1pPr>
          </a:lstStyle>
          <a:p>
            <a:pPr>
              <a:defRPr/>
            </a:pPr>
            <a:endParaRPr lang="fi-FI"/>
          </a:p>
        </p:txBody>
      </p:sp>
      <p:sp>
        <p:nvSpPr>
          <p:cNvPr id="7" name="Rectangle 5"/>
          <p:cNvSpPr>
            <a:spLocks noGrp="1" noChangeArrowheads="1"/>
          </p:cNvSpPr>
          <p:nvPr>
            <p:ph type="sldNum" idx="12"/>
          </p:nvPr>
        </p:nvSpPr>
        <p:spPr>
          <a:ln/>
        </p:spPr>
        <p:txBody>
          <a:bodyPr/>
          <a:lstStyle>
            <a:lvl1pPr>
              <a:defRPr/>
            </a:lvl1pPr>
          </a:lstStyle>
          <a:p>
            <a:pPr>
              <a:defRPr/>
            </a:pPr>
            <a:fld id="{5CA5E886-17A0-41B2-B27A-13B80F85A6D6}" type="slidenum">
              <a:rPr lang="fi-FI"/>
              <a:pPr>
                <a:defRPr/>
              </a:pPr>
              <a:t>‹#›</a:t>
            </a:fld>
            <a:endParaRPr lang="fi-FI"/>
          </a:p>
        </p:txBody>
      </p:sp>
    </p:spTree>
    <p:extLst>
      <p:ext uri="{BB962C8B-B14F-4D97-AF65-F5344CB8AC3E}">
        <p14:creationId xmlns:p14="http://schemas.microsoft.com/office/powerpoint/2010/main" val="2768516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16D2A035-4FDC-4810-AB65-6658D887A967}" type="slidenum">
              <a:rPr lang="fi-FI"/>
              <a:pPr>
                <a:defRPr/>
              </a:pPr>
              <a:t>‹#›</a:t>
            </a:fld>
            <a:endParaRPr lang="fi-FI"/>
          </a:p>
        </p:txBody>
      </p:sp>
    </p:spTree>
    <p:extLst>
      <p:ext uri="{BB962C8B-B14F-4D97-AF65-F5344CB8AC3E}">
        <p14:creationId xmlns:p14="http://schemas.microsoft.com/office/powerpoint/2010/main" val="4171322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4684" y="609601"/>
            <a:ext cx="2588683" cy="51022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914401" y="609601"/>
            <a:ext cx="7567084" cy="5102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802D6E19-AFFD-416C-B1B5-152D57CB69C0}" type="slidenum">
              <a:rPr lang="fi-FI"/>
              <a:pPr>
                <a:defRPr/>
              </a:pPr>
              <a:t>‹#›</a:t>
            </a:fld>
            <a:endParaRPr lang="fi-FI"/>
          </a:p>
        </p:txBody>
      </p:sp>
    </p:spTree>
    <p:extLst>
      <p:ext uri="{BB962C8B-B14F-4D97-AF65-F5344CB8AC3E}">
        <p14:creationId xmlns:p14="http://schemas.microsoft.com/office/powerpoint/2010/main" val="1083281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7" descr="_Yliopisto_tõydentõvõt opinnot_X8P7483.jpg"/>
          <p:cNvPicPr>
            <a:picLocks noChangeAspect="1"/>
          </p:cNvPicPr>
          <p:nvPr userDrawn="1"/>
        </p:nvPicPr>
        <p:blipFill>
          <a:blip r:embed="rId2" cstate="screen">
            <a:alphaModFix amt="75000"/>
            <a:extLst>
              <a:ext uri="{28A0092B-C50C-407E-A947-70E740481C1C}">
                <a14:useLocalDpi xmlns:a14="http://schemas.microsoft.com/office/drawing/2010/main"/>
              </a:ext>
            </a:extLst>
          </a:blip>
          <a:stretch>
            <a:fillRect/>
          </a:stretch>
        </p:blipFill>
        <p:spPr>
          <a:xfrm>
            <a:off x="8256240" y="593685"/>
            <a:ext cx="4556272" cy="2415811"/>
          </a:xfrm>
          <a:prstGeom prst="rect">
            <a:avLst/>
          </a:prstGeom>
          <a:effectLst>
            <a:reflection stA="50000" endPos="75000" dist="139700" dir="5400000" sy="-100000" algn="bl" rotWithShape="0"/>
            <a:softEdge rad="596900"/>
          </a:effectLst>
        </p:spPr>
      </p:pic>
      <p:sp>
        <p:nvSpPr>
          <p:cNvPr id="2" name="Title 1"/>
          <p:cNvSpPr>
            <a:spLocks noGrp="1"/>
          </p:cNvSpPr>
          <p:nvPr>
            <p:ph type="title"/>
          </p:nvPr>
        </p:nvSpPr>
        <p:spPr/>
        <p:txBody>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GB" dirty="0"/>
          </a:p>
        </p:txBody>
      </p:sp>
      <p:sp>
        <p:nvSpPr>
          <p:cNvPr id="8" name="Tekstin paikkamerkki 7"/>
          <p:cNvSpPr>
            <a:spLocks noGrp="1"/>
          </p:cNvSpPr>
          <p:nvPr>
            <p:ph type="body" sz="quarter" idx="10"/>
          </p:nvPr>
        </p:nvSpPr>
        <p:spPr>
          <a:xfrm>
            <a:off x="911424" y="1989138"/>
            <a:ext cx="7249584" cy="36004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23820343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i-FI">
              <a:solidFill>
                <a:prstClr val="white"/>
              </a:solidFill>
            </a:endParaRPr>
          </a:p>
        </p:txBody>
      </p:sp>
      <p:sp>
        <p:nvSpPr>
          <p:cNvPr id="3" name="Rectangle 4"/>
          <p:cNvSpPr>
            <a:spLocks noGrp="1" noChangeArrowheads="1"/>
          </p:cNvSpPr>
          <p:nvPr>
            <p:ph type="ftr" idx="11"/>
          </p:nvPr>
        </p:nvSpPr>
        <p:spPr>
          <a:ln/>
        </p:spPr>
        <p:txBody>
          <a:bodyPr/>
          <a:lstStyle>
            <a:lvl1pPr>
              <a:defRPr/>
            </a:lvl1pPr>
          </a:lstStyle>
          <a:p>
            <a:pPr>
              <a:defRPr/>
            </a:pPr>
            <a:endParaRPr lang="fi-FI">
              <a:solidFill>
                <a:prstClr val="white"/>
              </a:solidFill>
            </a:endParaRPr>
          </a:p>
        </p:txBody>
      </p:sp>
      <p:sp>
        <p:nvSpPr>
          <p:cNvPr id="4" name="Rectangle 5"/>
          <p:cNvSpPr>
            <a:spLocks noGrp="1" noChangeArrowheads="1"/>
          </p:cNvSpPr>
          <p:nvPr>
            <p:ph type="sldNum" idx="12"/>
          </p:nvPr>
        </p:nvSpPr>
        <p:spPr>
          <a:ln/>
        </p:spPr>
        <p:txBody>
          <a:bodyPr/>
          <a:lstStyle>
            <a:lvl1pPr>
              <a:defRPr/>
            </a:lvl1pPr>
          </a:lstStyle>
          <a:p>
            <a:pPr>
              <a:defRPr/>
            </a:pPr>
            <a:fld id="{40B0F3EC-2DC1-4C87-828B-D67F719EF958}" type="slidenum">
              <a:rPr lang="fi-FI">
                <a:solidFill>
                  <a:prstClr val="white"/>
                </a:solidFill>
              </a:rPr>
              <a:pPr>
                <a:defRPr/>
              </a:pPr>
              <a:t>‹#›</a:t>
            </a:fld>
            <a:endParaRPr lang="fi-FI">
              <a:solidFill>
                <a:prstClr val="white"/>
              </a:solidFill>
            </a:endParaRPr>
          </a:p>
        </p:txBody>
      </p:sp>
    </p:spTree>
    <p:extLst>
      <p:ext uri="{BB962C8B-B14F-4D97-AF65-F5344CB8AC3E}">
        <p14:creationId xmlns:p14="http://schemas.microsoft.com/office/powerpoint/2010/main" val="2027327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914400" y="2130426"/>
            <a:ext cx="103632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a:defRPr>
                <a:latin typeface="Arial" charset="0"/>
                <a:ea typeface="+mn-ea"/>
              </a:defRPr>
            </a:lvl1pPr>
          </a:lstStyle>
          <a:p>
            <a:pPr>
              <a:defRPr/>
            </a:pPr>
            <a:fld id="{FC42C69B-B944-479B-A137-24B5BC4DE362}" type="datetimeFigureOut">
              <a:rPr lang="fi-FI"/>
              <a:pPr>
                <a:defRPr/>
              </a:pPr>
              <a:t>30.11.2017</a:t>
            </a:fld>
            <a:endParaRPr lang="fi-FI"/>
          </a:p>
        </p:txBody>
      </p:sp>
      <p:sp>
        <p:nvSpPr>
          <p:cNvPr id="5" name="Alatunnisteen paikkamerkki 4"/>
          <p:cNvSpPr>
            <a:spLocks noGrp="1"/>
          </p:cNvSpPr>
          <p:nvPr>
            <p:ph type="ftr" sz="quarter" idx="11"/>
          </p:nvPr>
        </p:nvSpPr>
        <p:spPr/>
        <p:txBody>
          <a:bodyPr/>
          <a:lstStyle>
            <a:lvl1pPr>
              <a:defRPr>
                <a:latin typeface="Arial" charset="0"/>
                <a:ea typeface="+mn-ea"/>
              </a:defRPr>
            </a:lvl1pPr>
          </a:lstStyle>
          <a:p>
            <a:pPr>
              <a:defRPr/>
            </a:pPr>
            <a:endParaRPr lang="fi-FI"/>
          </a:p>
        </p:txBody>
      </p:sp>
      <p:sp>
        <p:nvSpPr>
          <p:cNvPr id="6" name="Dian numeron paikkamerkki 5"/>
          <p:cNvSpPr>
            <a:spLocks noGrp="1"/>
          </p:cNvSpPr>
          <p:nvPr>
            <p:ph type="sldNum" sz="quarter" idx="12"/>
          </p:nvPr>
        </p:nvSpPr>
        <p:spPr/>
        <p:txBody>
          <a:bodyPr/>
          <a:lstStyle>
            <a:lvl1pPr>
              <a:defRPr>
                <a:latin typeface="Arial" charset="0"/>
                <a:ea typeface="+mn-ea"/>
              </a:defRPr>
            </a:lvl1pPr>
          </a:lstStyle>
          <a:p>
            <a:pPr>
              <a:defRPr/>
            </a:pPr>
            <a:fld id="{08C05232-51FE-46F2-9A64-63DE74324414}" type="slidenum">
              <a:rPr lang="fi-FI"/>
              <a:pPr>
                <a:defRPr/>
              </a:pPr>
              <a:t>‹#›</a:t>
            </a:fld>
            <a:endParaRPr lang="fi-FI"/>
          </a:p>
        </p:txBody>
      </p:sp>
    </p:spTree>
    <p:extLst>
      <p:ext uri="{BB962C8B-B14F-4D97-AF65-F5344CB8AC3E}">
        <p14:creationId xmlns:p14="http://schemas.microsoft.com/office/powerpoint/2010/main" val="2536329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atin typeface="Arial" charset="0"/>
                <a:ea typeface="+mn-ea"/>
              </a:defRPr>
            </a:lvl1pPr>
          </a:lstStyle>
          <a:p>
            <a:pPr>
              <a:defRPr/>
            </a:pPr>
            <a:fld id="{F97EF0F3-C50C-4A14-BEF5-4CE28FBFF7EC}" type="datetimeFigureOut">
              <a:rPr lang="fi-FI"/>
              <a:pPr>
                <a:defRPr/>
              </a:pPr>
              <a:t>30.11.2017</a:t>
            </a:fld>
            <a:endParaRPr lang="fi-FI"/>
          </a:p>
        </p:txBody>
      </p:sp>
      <p:sp>
        <p:nvSpPr>
          <p:cNvPr id="5" name="Alatunnisteen paikkamerkki 4"/>
          <p:cNvSpPr>
            <a:spLocks noGrp="1"/>
          </p:cNvSpPr>
          <p:nvPr>
            <p:ph type="ftr" sz="quarter" idx="11"/>
          </p:nvPr>
        </p:nvSpPr>
        <p:spPr/>
        <p:txBody>
          <a:bodyPr/>
          <a:lstStyle>
            <a:lvl1pPr>
              <a:defRPr>
                <a:latin typeface="Arial" charset="0"/>
                <a:ea typeface="+mn-ea"/>
              </a:defRPr>
            </a:lvl1pPr>
          </a:lstStyle>
          <a:p>
            <a:pPr>
              <a:defRPr/>
            </a:pPr>
            <a:endParaRPr lang="fi-FI"/>
          </a:p>
        </p:txBody>
      </p:sp>
      <p:sp>
        <p:nvSpPr>
          <p:cNvPr id="6" name="Dian numeron paikkamerkki 5"/>
          <p:cNvSpPr>
            <a:spLocks noGrp="1"/>
          </p:cNvSpPr>
          <p:nvPr>
            <p:ph type="sldNum" sz="quarter" idx="12"/>
          </p:nvPr>
        </p:nvSpPr>
        <p:spPr/>
        <p:txBody>
          <a:bodyPr/>
          <a:lstStyle>
            <a:lvl1pPr>
              <a:defRPr>
                <a:latin typeface="Arial" charset="0"/>
                <a:ea typeface="+mn-ea"/>
              </a:defRPr>
            </a:lvl1pPr>
          </a:lstStyle>
          <a:p>
            <a:pPr>
              <a:defRPr/>
            </a:pPr>
            <a:fld id="{C2F97D53-0DB6-452E-836F-AA544E09D666}" type="slidenum">
              <a:rPr lang="fi-FI"/>
              <a:pPr>
                <a:defRPr/>
              </a:pPr>
              <a:t>‹#›</a:t>
            </a:fld>
            <a:endParaRPr lang="fi-FI"/>
          </a:p>
        </p:txBody>
      </p:sp>
    </p:spTree>
    <p:extLst>
      <p:ext uri="{BB962C8B-B14F-4D97-AF65-F5344CB8AC3E}">
        <p14:creationId xmlns:p14="http://schemas.microsoft.com/office/powerpoint/2010/main" val="1040241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1"/>
            <a:ext cx="103632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atin typeface="Arial" charset="0"/>
                <a:ea typeface="+mn-ea"/>
              </a:defRPr>
            </a:lvl1pPr>
          </a:lstStyle>
          <a:p>
            <a:pPr>
              <a:defRPr/>
            </a:pPr>
            <a:fld id="{20F2E352-F017-44B3-B70C-4DDDDFE08E3C}" type="datetimeFigureOut">
              <a:rPr lang="fi-FI"/>
              <a:pPr>
                <a:defRPr/>
              </a:pPr>
              <a:t>30.11.2017</a:t>
            </a:fld>
            <a:endParaRPr lang="fi-FI"/>
          </a:p>
        </p:txBody>
      </p:sp>
      <p:sp>
        <p:nvSpPr>
          <p:cNvPr id="5" name="Alatunnisteen paikkamerkki 4"/>
          <p:cNvSpPr>
            <a:spLocks noGrp="1"/>
          </p:cNvSpPr>
          <p:nvPr>
            <p:ph type="ftr" sz="quarter" idx="11"/>
          </p:nvPr>
        </p:nvSpPr>
        <p:spPr/>
        <p:txBody>
          <a:bodyPr/>
          <a:lstStyle>
            <a:lvl1pPr>
              <a:defRPr>
                <a:latin typeface="Arial" charset="0"/>
                <a:ea typeface="+mn-ea"/>
              </a:defRPr>
            </a:lvl1pPr>
          </a:lstStyle>
          <a:p>
            <a:pPr>
              <a:defRPr/>
            </a:pPr>
            <a:endParaRPr lang="fi-FI"/>
          </a:p>
        </p:txBody>
      </p:sp>
      <p:sp>
        <p:nvSpPr>
          <p:cNvPr id="6" name="Dian numeron paikkamerkki 5"/>
          <p:cNvSpPr>
            <a:spLocks noGrp="1"/>
          </p:cNvSpPr>
          <p:nvPr>
            <p:ph type="sldNum" sz="quarter" idx="12"/>
          </p:nvPr>
        </p:nvSpPr>
        <p:spPr/>
        <p:txBody>
          <a:bodyPr/>
          <a:lstStyle>
            <a:lvl1pPr>
              <a:defRPr>
                <a:latin typeface="Arial" charset="0"/>
                <a:ea typeface="+mn-ea"/>
              </a:defRPr>
            </a:lvl1pPr>
          </a:lstStyle>
          <a:p>
            <a:pPr>
              <a:defRPr/>
            </a:pPr>
            <a:fld id="{E4EF64D3-98DD-42F7-8987-29330258F106}" type="slidenum">
              <a:rPr lang="fi-FI"/>
              <a:pPr>
                <a:defRPr/>
              </a:pPr>
              <a:t>‹#›</a:t>
            </a:fld>
            <a:endParaRPr lang="fi-FI"/>
          </a:p>
        </p:txBody>
      </p:sp>
    </p:spTree>
    <p:extLst>
      <p:ext uri="{BB962C8B-B14F-4D97-AF65-F5344CB8AC3E}">
        <p14:creationId xmlns:p14="http://schemas.microsoft.com/office/powerpoint/2010/main" val="2056604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atin typeface="Arial" charset="0"/>
                <a:ea typeface="+mn-ea"/>
              </a:defRPr>
            </a:lvl1pPr>
          </a:lstStyle>
          <a:p>
            <a:pPr>
              <a:defRPr/>
            </a:pPr>
            <a:fld id="{33E72E26-22FD-478C-9469-2E1B8CE3EF58}" type="datetimeFigureOut">
              <a:rPr lang="fi-FI"/>
              <a:pPr>
                <a:defRPr/>
              </a:pPr>
              <a:t>30.11.2017</a:t>
            </a:fld>
            <a:endParaRPr lang="fi-FI"/>
          </a:p>
        </p:txBody>
      </p:sp>
      <p:sp>
        <p:nvSpPr>
          <p:cNvPr id="6" name="Alatunnisteen paikkamerkki 5"/>
          <p:cNvSpPr>
            <a:spLocks noGrp="1"/>
          </p:cNvSpPr>
          <p:nvPr>
            <p:ph type="ftr" sz="quarter" idx="11"/>
          </p:nvPr>
        </p:nvSpPr>
        <p:spPr/>
        <p:txBody>
          <a:bodyPr/>
          <a:lstStyle>
            <a:lvl1pPr>
              <a:defRPr>
                <a:latin typeface="Arial" charset="0"/>
                <a:ea typeface="+mn-ea"/>
              </a:defRPr>
            </a:lvl1pPr>
          </a:lstStyle>
          <a:p>
            <a:pPr>
              <a:defRPr/>
            </a:pPr>
            <a:endParaRPr lang="fi-FI"/>
          </a:p>
        </p:txBody>
      </p:sp>
      <p:sp>
        <p:nvSpPr>
          <p:cNvPr id="7" name="Dian numeron paikkamerkki 6"/>
          <p:cNvSpPr>
            <a:spLocks noGrp="1"/>
          </p:cNvSpPr>
          <p:nvPr>
            <p:ph type="sldNum" sz="quarter" idx="12"/>
          </p:nvPr>
        </p:nvSpPr>
        <p:spPr/>
        <p:txBody>
          <a:bodyPr/>
          <a:lstStyle>
            <a:lvl1pPr>
              <a:defRPr>
                <a:latin typeface="Arial" charset="0"/>
                <a:ea typeface="+mn-ea"/>
              </a:defRPr>
            </a:lvl1pPr>
          </a:lstStyle>
          <a:p>
            <a:pPr>
              <a:defRPr/>
            </a:pPr>
            <a:fld id="{6CD0350B-D7C8-4D45-A789-19E217F0D876}" type="slidenum">
              <a:rPr lang="fi-FI"/>
              <a:pPr>
                <a:defRPr/>
              </a:pPr>
              <a:t>‹#›</a:t>
            </a:fld>
            <a:endParaRPr lang="fi-FI"/>
          </a:p>
        </p:txBody>
      </p:sp>
    </p:spTree>
    <p:extLst>
      <p:ext uri="{BB962C8B-B14F-4D97-AF65-F5344CB8AC3E}">
        <p14:creationId xmlns:p14="http://schemas.microsoft.com/office/powerpoint/2010/main" val="3371577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atin typeface="Arial" charset="0"/>
                <a:ea typeface="+mn-ea"/>
              </a:defRPr>
            </a:lvl1pPr>
          </a:lstStyle>
          <a:p>
            <a:pPr>
              <a:defRPr/>
            </a:pPr>
            <a:fld id="{5A69A253-6E7B-4798-9824-99AA76D9E3A1}" type="datetimeFigureOut">
              <a:rPr lang="fi-FI"/>
              <a:pPr>
                <a:defRPr/>
              </a:pPr>
              <a:t>30.11.2017</a:t>
            </a:fld>
            <a:endParaRPr lang="fi-FI"/>
          </a:p>
        </p:txBody>
      </p:sp>
      <p:sp>
        <p:nvSpPr>
          <p:cNvPr id="8" name="Alatunnisteen paikkamerkki 7"/>
          <p:cNvSpPr>
            <a:spLocks noGrp="1"/>
          </p:cNvSpPr>
          <p:nvPr>
            <p:ph type="ftr" sz="quarter" idx="11"/>
          </p:nvPr>
        </p:nvSpPr>
        <p:spPr/>
        <p:txBody>
          <a:bodyPr/>
          <a:lstStyle>
            <a:lvl1pPr>
              <a:defRPr>
                <a:latin typeface="Arial" charset="0"/>
                <a:ea typeface="+mn-ea"/>
              </a:defRPr>
            </a:lvl1pPr>
          </a:lstStyle>
          <a:p>
            <a:pPr>
              <a:defRPr/>
            </a:pPr>
            <a:endParaRPr lang="fi-FI"/>
          </a:p>
        </p:txBody>
      </p:sp>
      <p:sp>
        <p:nvSpPr>
          <p:cNvPr id="9" name="Dian numeron paikkamerkki 8"/>
          <p:cNvSpPr>
            <a:spLocks noGrp="1"/>
          </p:cNvSpPr>
          <p:nvPr>
            <p:ph type="sldNum" sz="quarter" idx="12"/>
          </p:nvPr>
        </p:nvSpPr>
        <p:spPr/>
        <p:txBody>
          <a:bodyPr/>
          <a:lstStyle>
            <a:lvl1pPr>
              <a:defRPr>
                <a:latin typeface="Arial" charset="0"/>
                <a:ea typeface="+mn-ea"/>
              </a:defRPr>
            </a:lvl1pPr>
          </a:lstStyle>
          <a:p>
            <a:pPr>
              <a:defRPr/>
            </a:pPr>
            <a:fld id="{C3A831D0-2869-4C6A-8181-058BA97A69B0}" type="slidenum">
              <a:rPr lang="fi-FI"/>
              <a:pPr>
                <a:defRPr/>
              </a:pPr>
              <a:t>‹#›</a:t>
            </a:fld>
            <a:endParaRPr lang="fi-FI"/>
          </a:p>
        </p:txBody>
      </p:sp>
    </p:spTree>
    <p:extLst>
      <p:ext uri="{BB962C8B-B14F-4D97-AF65-F5344CB8AC3E}">
        <p14:creationId xmlns:p14="http://schemas.microsoft.com/office/powerpoint/2010/main" val="1606463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atin typeface="Arial" charset="0"/>
                <a:ea typeface="+mn-ea"/>
              </a:defRPr>
            </a:lvl1pPr>
          </a:lstStyle>
          <a:p>
            <a:pPr>
              <a:defRPr/>
            </a:pPr>
            <a:fld id="{8C27D035-38DF-498C-90C8-6604A5DD99BE}" type="datetimeFigureOut">
              <a:rPr lang="fi-FI"/>
              <a:pPr>
                <a:defRPr/>
              </a:pPr>
              <a:t>30.11.2017</a:t>
            </a:fld>
            <a:endParaRPr lang="fi-FI"/>
          </a:p>
        </p:txBody>
      </p:sp>
      <p:sp>
        <p:nvSpPr>
          <p:cNvPr id="4" name="Alatunnisteen paikkamerkki 3"/>
          <p:cNvSpPr>
            <a:spLocks noGrp="1"/>
          </p:cNvSpPr>
          <p:nvPr>
            <p:ph type="ftr" sz="quarter" idx="11"/>
          </p:nvPr>
        </p:nvSpPr>
        <p:spPr/>
        <p:txBody>
          <a:bodyPr/>
          <a:lstStyle>
            <a:lvl1pPr>
              <a:defRPr>
                <a:latin typeface="Arial" charset="0"/>
                <a:ea typeface="+mn-ea"/>
              </a:defRPr>
            </a:lvl1pPr>
          </a:lstStyle>
          <a:p>
            <a:pPr>
              <a:defRPr/>
            </a:pPr>
            <a:endParaRPr lang="fi-FI"/>
          </a:p>
        </p:txBody>
      </p:sp>
      <p:sp>
        <p:nvSpPr>
          <p:cNvPr id="5" name="Dian numeron paikkamerkki 4"/>
          <p:cNvSpPr>
            <a:spLocks noGrp="1"/>
          </p:cNvSpPr>
          <p:nvPr>
            <p:ph type="sldNum" sz="quarter" idx="12"/>
          </p:nvPr>
        </p:nvSpPr>
        <p:spPr/>
        <p:txBody>
          <a:bodyPr/>
          <a:lstStyle>
            <a:lvl1pPr>
              <a:defRPr>
                <a:latin typeface="Arial" charset="0"/>
                <a:ea typeface="+mn-ea"/>
              </a:defRPr>
            </a:lvl1pPr>
          </a:lstStyle>
          <a:p>
            <a:pPr>
              <a:defRPr/>
            </a:pPr>
            <a:fld id="{E3B3739B-CDB7-47CE-8AC4-9AF023F1B9C2}" type="slidenum">
              <a:rPr lang="fi-FI"/>
              <a:pPr>
                <a:defRPr/>
              </a:pPr>
              <a:t>‹#›</a:t>
            </a:fld>
            <a:endParaRPr lang="fi-FI"/>
          </a:p>
        </p:txBody>
      </p:sp>
    </p:spTree>
    <p:extLst>
      <p:ext uri="{BB962C8B-B14F-4D97-AF65-F5344CB8AC3E}">
        <p14:creationId xmlns:p14="http://schemas.microsoft.com/office/powerpoint/2010/main" val="3577265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atin typeface="Arial" charset="0"/>
                <a:ea typeface="+mn-ea"/>
              </a:defRPr>
            </a:lvl1pPr>
          </a:lstStyle>
          <a:p>
            <a:pPr>
              <a:defRPr/>
            </a:pPr>
            <a:fld id="{5504A494-6655-483D-9CCD-8AB5BF68AC91}" type="datetimeFigureOut">
              <a:rPr lang="fi-FI"/>
              <a:pPr>
                <a:defRPr/>
              </a:pPr>
              <a:t>30.11.2017</a:t>
            </a:fld>
            <a:endParaRPr lang="fi-FI"/>
          </a:p>
        </p:txBody>
      </p:sp>
      <p:sp>
        <p:nvSpPr>
          <p:cNvPr id="3" name="Alatunnisteen paikkamerkki 2"/>
          <p:cNvSpPr>
            <a:spLocks noGrp="1"/>
          </p:cNvSpPr>
          <p:nvPr>
            <p:ph type="ftr" sz="quarter" idx="11"/>
          </p:nvPr>
        </p:nvSpPr>
        <p:spPr/>
        <p:txBody>
          <a:bodyPr/>
          <a:lstStyle>
            <a:lvl1pPr>
              <a:defRPr>
                <a:latin typeface="Arial" charset="0"/>
                <a:ea typeface="+mn-ea"/>
              </a:defRPr>
            </a:lvl1pPr>
          </a:lstStyle>
          <a:p>
            <a:pPr>
              <a:defRPr/>
            </a:pPr>
            <a:endParaRPr lang="fi-FI"/>
          </a:p>
        </p:txBody>
      </p:sp>
      <p:sp>
        <p:nvSpPr>
          <p:cNvPr id="4" name="Dian numeron paikkamerkki 3"/>
          <p:cNvSpPr>
            <a:spLocks noGrp="1"/>
          </p:cNvSpPr>
          <p:nvPr>
            <p:ph type="sldNum" sz="quarter" idx="12"/>
          </p:nvPr>
        </p:nvSpPr>
        <p:spPr/>
        <p:txBody>
          <a:bodyPr/>
          <a:lstStyle>
            <a:lvl1pPr>
              <a:defRPr>
                <a:latin typeface="Arial" charset="0"/>
                <a:ea typeface="+mn-ea"/>
              </a:defRPr>
            </a:lvl1pPr>
          </a:lstStyle>
          <a:p>
            <a:pPr>
              <a:defRPr/>
            </a:pPr>
            <a:fld id="{D1F3108D-D9E1-404D-948D-A22C674B9915}" type="slidenum">
              <a:rPr lang="fi-FI"/>
              <a:pPr>
                <a:defRPr/>
              </a:pPr>
              <a:t>‹#›</a:t>
            </a:fld>
            <a:endParaRPr lang="fi-FI"/>
          </a:p>
        </p:txBody>
      </p:sp>
    </p:spTree>
    <p:extLst>
      <p:ext uri="{BB962C8B-B14F-4D97-AF65-F5344CB8AC3E}">
        <p14:creationId xmlns:p14="http://schemas.microsoft.com/office/powerpoint/2010/main" val="344678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3050"/>
            <a:ext cx="4011084"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atin typeface="Arial" charset="0"/>
                <a:ea typeface="+mn-ea"/>
              </a:defRPr>
            </a:lvl1pPr>
          </a:lstStyle>
          <a:p>
            <a:pPr>
              <a:defRPr/>
            </a:pPr>
            <a:fld id="{DCBE3559-B54F-4CC5-AA95-C36277E32425}" type="datetimeFigureOut">
              <a:rPr lang="fi-FI"/>
              <a:pPr>
                <a:defRPr/>
              </a:pPr>
              <a:t>30.11.2017</a:t>
            </a:fld>
            <a:endParaRPr lang="fi-FI"/>
          </a:p>
        </p:txBody>
      </p:sp>
      <p:sp>
        <p:nvSpPr>
          <p:cNvPr id="6" name="Alatunnisteen paikkamerkki 5"/>
          <p:cNvSpPr>
            <a:spLocks noGrp="1"/>
          </p:cNvSpPr>
          <p:nvPr>
            <p:ph type="ftr" sz="quarter" idx="11"/>
          </p:nvPr>
        </p:nvSpPr>
        <p:spPr/>
        <p:txBody>
          <a:bodyPr/>
          <a:lstStyle>
            <a:lvl1pPr>
              <a:defRPr>
                <a:latin typeface="Arial" charset="0"/>
                <a:ea typeface="+mn-ea"/>
              </a:defRPr>
            </a:lvl1pPr>
          </a:lstStyle>
          <a:p>
            <a:pPr>
              <a:defRPr/>
            </a:pPr>
            <a:endParaRPr lang="fi-FI"/>
          </a:p>
        </p:txBody>
      </p:sp>
      <p:sp>
        <p:nvSpPr>
          <p:cNvPr id="7" name="Dian numeron paikkamerkki 6"/>
          <p:cNvSpPr>
            <a:spLocks noGrp="1"/>
          </p:cNvSpPr>
          <p:nvPr>
            <p:ph type="sldNum" sz="quarter" idx="12"/>
          </p:nvPr>
        </p:nvSpPr>
        <p:spPr/>
        <p:txBody>
          <a:bodyPr/>
          <a:lstStyle>
            <a:lvl1pPr>
              <a:defRPr>
                <a:latin typeface="Arial" charset="0"/>
                <a:ea typeface="+mn-ea"/>
              </a:defRPr>
            </a:lvl1pPr>
          </a:lstStyle>
          <a:p>
            <a:pPr>
              <a:defRPr/>
            </a:pPr>
            <a:fld id="{D8C34902-C025-4C9A-A078-6FD6D9FBA46B}" type="slidenum">
              <a:rPr lang="fi-FI"/>
              <a:pPr>
                <a:defRPr/>
              </a:pPr>
              <a:t>‹#›</a:t>
            </a:fld>
            <a:endParaRPr lang="fi-FI"/>
          </a:p>
        </p:txBody>
      </p:sp>
    </p:spTree>
    <p:extLst>
      <p:ext uri="{BB962C8B-B14F-4D97-AF65-F5344CB8AC3E}">
        <p14:creationId xmlns:p14="http://schemas.microsoft.com/office/powerpoint/2010/main" val="1101413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atin typeface="Arial" charset="0"/>
                <a:ea typeface="+mn-ea"/>
              </a:defRPr>
            </a:lvl1pPr>
          </a:lstStyle>
          <a:p>
            <a:pPr>
              <a:defRPr/>
            </a:pPr>
            <a:fld id="{231BD8C0-D7BB-4323-939D-34897EF86661}" type="datetimeFigureOut">
              <a:rPr lang="fi-FI"/>
              <a:pPr>
                <a:defRPr/>
              </a:pPr>
              <a:t>30.11.2017</a:t>
            </a:fld>
            <a:endParaRPr lang="fi-FI"/>
          </a:p>
        </p:txBody>
      </p:sp>
      <p:sp>
        <p:nvSpPr>
          <p:cNvPr id="6" name="Alatunnisteen paikkamerkki 5"/>
          <p:cNvSpPr>
            <a:spLocks noGrp="1"/>
          </p:cNvSpPr>
          <p:nvPr>
            <p:ph type="ftr" sz="quarter" idx="11"/>
          </p:nvPr>
        </p:nvSpPr>
        <p:spPr/>
        <p:txBody>
          <a:bodyPr/>
          <a:lstStyle>
            <a:lvl1pPr>
              <a:defRPr>
                <a:latin typeface="Arial" charset="0"/>
                <a:ea typeface="+mn-ea"/>
              </a:defRPr>
            </a:lvl1pPr>
          </a:lstStyle>
          <a:p>
            <a:pPr>
              <a:defRPr/>
            </a:pPr>
            <a:endParaRPr lang="fi-FI"/>
          </a:p>
        </p:txBody>
      </p:sp>
      <p:sp>
        <p:nvSpPr>
          <p:cNvPr id="7" name="Dian numeron paikkamerkki 6"/>
          <p:cNvSpPr>
            <a:spLocks noGrp="1"/>
          </p:cNvSpPr>
          <p:nvPr>
            <p:ph type="sldNum" sz="quarter" idx="12"/>
          </p:nvPr>
        </p:nvSpPr>
        <p:spPr/>
        <p:txBody>
          <a:bodyPr/>
          <a:lstStyle>
            <a:lvl1pPr>
              <a:defRPr>
                <a:latin typeface="Arial" charset="0"/>
                <a:ea typeface="+mn-ea"/>
              </a:defRPr>
            </a:lvl1pPr>
          </a:lstStyle>
          <a:p>
            <a:pPr>
              <a:defRPr/>
            </a:pPr>
            <a:fld id="{1EC2D500-8381-485E-A577-3BCCAA535F24}" type="slidenum">
              <a:rPr lang="fi-FI"/>
              <a:pPr>
                <a:defRPr/>
              </a:pPr>
              <a:t>‹#›</a:t>
            </a:fld>
            <a:endParaRPr lang="fi-FI"/>
          </a:p>
        </p:txBody>
      </p:sp>
    </p:spTree>
    <p:extLst>
      <p:ext uri="{BB962C8B-B14F-4D97-AF65-F5344CB8AC3E}">
        <p14:creationId xmlns:p14="http://schemas.microsoft.com/office/powerpoint/2010/main" val="38245959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atin typeface="Arial" charset="0"/>
                <a:ea typeface="+mn-ea"/>
              </a:defRPr>
            </a:lvl1pPr>
          </a:lstStyle>
          <a:p>
            <a:pPr>
              <a:defRPr/>
            </a:pPr>
            <a:fld id="{1AD8323E-1672-4147-8F63-86A4A1A61770}" type="datetimeFigureOut">
              <a:rPr lang="fi-FI"/>
              <a:pPr>
                <a:defRPr/>
              </a:pPr>
              <a:t>30.11.2017</a:t>
            </a:fld>
            <a:endParaRPr lang="fi-FI"/>
          </a:p>
        </p:txBody>
      </p:sp>
      <p:sp>
        <p:nvSpPr>
          <p:cNvPr id="5" name="Alatunnisteen paikkamerkki 4"/>
          <p:cNvSpPr>
            <a:spLocks noGrp="1"/>
          </p:cNvSpPr>
          <p:nvPr>
            <p:ph type="ftr" sz="quarter" idx="11"/>
          </p:nvPr>
        </p:nvSpPr>
        <p:spPr/>
        <p:txBody>
          <a:bodyPr/>
          <a:lstStyle>
            <a:lvl1pPr>
              <a:defRPr>
                <a:latin typeface="Arial" charset="0"/>
                <a:ea typeface="+mn-ea"/>
              </a:defRPr>
            </a:lvl1pPr>
          </a:lstStyle>
          <a:p>
            <a:pPr>
              <a:defRPr/>
            </a:pPr>
            <a:endParaRPr lang="fi-FI"/>
          </a:p>
        </p:txBody>
      </p:sp>
      <p:sp>
        <p:nvSpPr>
          <p:cNvPr id="6" name="Dian numeron paikkamerkki 5"/>
          <p:cNvSpPr>
            <a:spLocks noGrp="1"/>
          </p:cNvSpPr>
          <p:nvPr>
            <p:ph type="sldNum" sz="quarter" idx="12"/>
          </p:nvPr>
        </p:nvSpPr>
        <p:spPr/>
        <p:txBody>
          <a:bodyPr/>
          <a:lstStyle>
            <a:lvl1pPr>
              <a:defRPr>
                <a:latin typeface="Arial" charset="0"/>
                <a:ea typeface="+mn-ea"/>
              </a:defRPr>
            </a:lvl1pPr>
          </a:lstStyle>
          <a:p>
            <a:pPr>
              <a:defRPr/>
            </a:pPr>
            <a:fld id="{931CAA9A-9C94-495C-96DC-35FADABD7EB6}" type="slidenum">
              <a:rPr lang="fi-FI"/>
              <a:pPr>
                <a:defRPr/>
              </a:pPr>
              <a:t>‹#›</a:t>
            </a:fld>
            <a:endParaRPr lang="fi-FI"/>
          </a:p>
        </p:txBody>
      </p:sp>
    </p:spTree>
    <p:extLst>
      <p:ext uri="{BB962C8B-B14F-4D97-AF65-F5344CB8AC3E}">
        <p14:creationId xmlns:p14="http://schemas.microsoft.com/office/powerpoint/2010/main" val="811905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fi-FI"/>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5DCF7A89-84E0-4231-8B6C-E109061E1A78}" type="datetimeFigureOut">
              <a:rPr lang="fi-FI" smtClean="0"/>
              <a:t>30.11.2017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9E09526-953B-44C2-A728-72DCA74CB0F1}" type="slidenum">
              <a:rPr lang="fi-FI" smtClean="0"/>
              <a:t>‹#›</a:t>
            </a:fld>
            <a:endParaRPr lang="fi-FI"/>
          </a:p>
        </p:txBody>
      </p:sp>
    </p:spTree>
    <p:extLst>
      <p:ext uri="{BB962C8B-B14F-4D97-AF65-F5344CB8AC3E}">
        <p14:creationId xmlns:p14="http://schemas.microsoft.com/office/powerpoint/2010/main" val="26783806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09600" y="274639"/>
            <a:ext cx="80264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atin typeface="Arial" charset="0"/>
                <a:ea typeface="+mn-ea"/>
              </a:defRPr>
            </a:lvl1pPr>
          </a:lstStyle>
          <a:p>
            <a:pPr>
              <a:defRPr/>
            </a:pPr>
            <a:fld id="{E85BF851-6E83-4416-A8E8-2FCB3D23D126}" type="datetimeFigureOut">
              <a:rPr lang="fi-FI"/>
              <a:pPr>
                <a:defRPr/>
              </a:pPr>
              <a:t>30.11.2017</a:t>
            </a:fld>
            <a:endParaRPr lang="fi-FI"/>
          </a:p>
        </p:txBody>
      </p:sp>
      <p:sp>
        <p:nvSpPr>
          <p:cNvPr id="5" name="Alatunnisteen paikkamerkki 4"/>
          <p:cNvSpPr>
            <a:spLocks noGrp="1"/>
          </p:cNvSpPr>
          <p:nvPr>
            <p:ph type="ftr" sz="quarter" idx="11"/>
          </p:nvPr>
        </p:nvSpPr>
        <p:spPr/>
        <p:txBody>
          <a:bodyPr/>
          <a:lstStyle>
            <a:lvl1pPr>
              <a:defRPr>
                <a:latin typeface="Arial" charset="0"/>
                <a:ea typeface="+mn-ea"/>
              </a:defRPr>
            </a:lvl1pPr>
          </a:lstStyle>
          <a:p>
            <a:pPr>
              <a:defRPr/>
            </a:pPr>
            <a:endParaRPr lang="fi-FI"/>
          </a:p>
        </p:txBody>
      </p:sp>
      <p:sp>
        <p:nvSpPr>
          <p:cNvPr id="6" name="Dian numeron paikkamerkki 5"/>
          <p:cNvSpPr>
            <a:spLocks noGrp="1"/>
          </p:cNvSpPr>
          <p:nvPr>
            <p:ph type="sldNum" sz="quarter" idx="12"/>
          </p:nvPr>
        </p:nvSpPr>
        <p:spPr/>
        <p:txBody>
          <a:bodyPr/>
          <a:lstStyle>
            <a:lvl1pPr>
              <a:defRPr>
                <a:latin typeface="Arial" charset="0"/>
                <a:ea typeface="+mn-ea"/>
              </a:defRPr>
            </a:lvl1pPr>
          </a:lstStyle>
          <a:p>
            <a:pPr>
              <a:defRPr/>
            </a:pPr>
            <a:fld id="{E1A4E22F-8403-4A06-BC58-82F823FCF6D4}" type="slidenum">
              <a:rPr lang="fi-FI"/>
              <a:pPr>
                <a:defRPr/>
              </a:pPr>
              <a:t>‹#›</a:t>
            </a:fld>
            <a:endParaRPr lang="fi-FI"/>
          </a:p>
        </p:txBody>
      </p:sp>
    </p:spTree>
    <p:extLst>
      <p:ext uri="{BB962C8B-B14F-4D97-AF65-F5344CB8AC3E}">
        <p14:creationId xmlns:p14="http://schemas.microsoft.com/office/powerpoint/2010/main" val="28474675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i-FI"/>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39F9307D-D0AA-4261-9D43-DE1F1571F7BA}" type="slidenum">
              <a:rPr lang="fi-FI"/>
              <a:pPr>
                <a:defRPr/>
              </a:pPr>
              <a:t>‹#›</a:t>
            </a:fld>
            <a:endParaRPr lang="fi-FI"/>
          </a:p>
        </p:txBody>
      </p:sp>
    </p:spTree>
    <p:extLst>
      <p:ext uri="{BB962C8B-B14F-4D97-AF65-F5344CB8AC3E}">
        <p14:creationId xmlns:p14="http://schemas.microsoft.com/office/powerpoint/2010/main" val="380675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4" name="Rectangle 7"/>
          <p:cNvSpPr>
            <a:spLocks noGrp="1" noChangeArrowheads="1"/>
          </p:cNvSpPr>
          <p:nvPr>
            <p:ph type="dt" idx="10"/>
          </p:nvPr>
        </p:nvSpPr>
        <p:spPr/>
        <p:txBody>
          <a:bodyPr/>
          <a:lstStyle>
            <a:lvl1pPr>
              <a:defRPr/>
            </a:lvl1pPr>
          </a:lstStyle>
          <a:p>
            <a:pPr>
              <a:defRPr/>
            </a:pPr>
            <a:endParaRPr lang="fi-FI"/>
          </a:p>
        </p:txBody>
      </p:sp>
      <p:sp>
        <p:nvSpPr>
          <p:cNvPr id="5" name="Rectangle 8"/>
          <p:cNvSpPr>
            <a:spLocks noGrp="1" noChangeArrowheads="1"/>
          </p:cNvSpPr>
          <p:nvPr>
            <p:ph type="ftr" idx="11"/>
          </p:nvPr>
        </p:nvSpPr>
        <p:spPr/>
        <p:txBody>
          <a:bodyPr/>
          <a:lstStyle>
            <a:lvl1pPr>
              <a:defRPr/>
            </a:lvl1pPr>
          </a:lstStyle>
          <a:p>
            <a:pPr>
              <a:defRPr/>
            </a:pPr>
            <a:endParaRPr lang="fi-FI"/>
          </a:p>
        </p:txBody>
      </p:sp>
      <p:sp>
        <p:nvSpPr>
          <p:cNvPr id="6" name="Rectangle 9"/>
          <p:cNvSpPr>
            <a:spLocks noGrp="1" noChangeArrowheads="1"/>
          </p:cNvSpPr>
          <p:nvPr>
            <p:ph type="sldNum" idx="12"/>
          </p:nvPr>
        </p:nvSpPr>
        <p:spPr/>
        <p:txBody>
          <a:bodyPr/>
          <a:lstStyle>
            <a:lvl1pPr eaLnBrk="1">
              <a:lnSpc>
                <a:spcPct val="96000"/>
              </a:lnSpc>
              <a:defRPr sz="1400">
                <a:solidFill>
                  <a:srgbClr val="FFFFFF"/>
                </a:solidFill>
                <a:latin typeface="Gill Sans Light" charset="0"/>
                <a:cs typeface="Arial" pitchFamily="34" charset="0"/>
              </a:defRPr>
            </a:lvl1pPr>
          </a:lstStyle>
          <a:p>
            <a:pPr>
              <a:defRPr/>
            </a:pPr>
            <a:endParaRPr lang="fi-FI"/>
          </a:p>
        </p:txBody>
      </p:sp>
    </p:spTree>
    <p:extLst>
      <p:ext uri="{BB962C8B-B14F-4D97-AF65-F5344CB8AC3E}">
        <p14:creationId xmlns:p14="http://schemas.microsoft.com/office/powerpoint/2010/main" val="2629187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E29A0BD9-250D-4E50-A169-13C9C1522B36}" type="slidenum">
              <a:rPr lang="fi-FI"/>
              <a:pPr>
                <a:defRPr/>
              </a:pPr>
              <a:t>‹#›</a:t>
            </a:fld>
            <a:endParaRPr lang="fi-FI"/>
          </a:p>
        </p:txBody>
      </p:sp>
    </p:spTree>
    <p:extLst>
      <p:ext uri="{BB962C8B-B14F-4D97-AF65-F5344CB8AC3E}">
        <p14:creationId xmlns:p14="http://schemas.microsoft.com/office/powerpoint/2010/main" val="1811537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914401" y="1981201"/>
            <a:ext cx="5077884" cy="373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6195484" y="1981201"/>
            <a:ext cx="5077883" cy="373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3"/>
          <p:cNvSpPr>
            <a:spLocks noGrp="1" noChangeArrowheads="1"/>
          </p:cNvSpPr>
          <p:nvPr>
            <p:ph type="dt" idx="10"/>
          </p:nvPr>
        </p:nvSpPr>
        <p:spPr>
          <a:ln/>
        </p:spPr>
        <p:txBody>
          <a:bodyPr/>
          <a:lstStyle>
            <a:lvl1pPr>
              <a:defRPr/>
            </a:lvl1pPr>
          </a:lstStyle>
          <a:p>
            <a:pPr>
              <a:defRPr/>
            </a:pPr>
            <a:endParaRPr lang="fi-FI"/>
          </a:p>
        </p:txBody>
      </p:sp>
      <p:sp>
        <p:nvSpPr>
          <p:cNvPr id="6" name="Rectangle 4"/>
          <p:cNvSpPr>
            <a:spLocks noGrp="1" noChangeArrowheads="1"/>
          </p:cNvSpPr>
          <p:nvPr>
            <p:ph type="ftr" idx="11"/>
          </p:nvPr>
        </p:nvSpPr>
        <p:spPr>
          <a:ln/>
        </p:spPr>
        <p:txBody>
          <a:bodyPr/>
          <a:lstStyle>
            <a:lvl1pPr>
              <a:defRPr/>
            </a:lvl1pPr>
          </a:lstStyle>
          <a:p>
            <a:pPr>
              <a:defRPr/>
            </a:pPr>
            <a:endParaRPr lang="fi-FI"/>
          </a:p>
        </p:txBody>
      </p:sp>
      <p:sp>
        <p:nvSpPr>
          <p:cNvPr id="7" name="Rectangle 5"/>
          <p:cNvSpPr>
            <a:spLocks noGrp="1" noChangeArrowheads="1"/>
          </p:cNvSpPr>
          <p:nvPr>
            <p:ph type="sldNum" idx="12"/>
          </p:nvPr>
        </p:nvSpPr>
        <p:spPr>
          <a:ln/>
        </p:spPr>
        <p:txBody>
          <a:bodyPr/>
          <a:lstStyle>
            <a:lvl1pPr>
              <a:defRPr/>
            </a:lvl1pPr>
          </a:lstStyle>
          <a:p>
            <a:pPr>
              <a:defRPr/>
            </a:pPr>
            <a:fld id="{80CC6FF1-A316-4EA7-8A9B-B6E155AD32CD}" type="slidenum">
              <a:rPr lang="fi-FI"/>
              <a:pPr>
                <a:defRPr/>
              </a:pPr>
              <a:t>‹#›</a:t>
            </a:fld>
            <a:endParaRPr lang="fi-FI"/>
          </a:p>
        </p:txBody>
      </p:sp>
    </p:spTree>
    <p:extLst>
      <p:ext uri="{BB962C8B-B14F-4D97-AF65-F5344CB8AC3E}">
        <p14:creationId xmlns:p14="http://schemas.microsoft.com/office/powerpoint/2010/main" val="3255545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3"/>
          <p:cNvSpPr>
            <a:spLocks noGrp="1" noChangeArrowheads="1"/>
          </p:cNvSpPr>
          <p:nvPr>
            <p:ph type="dt" idx="10"/>
          </p:nvPr>
        </p:nvSpPr>
        <p:spPr>
          <a:ln/>
        </p:spPr>
        <p:txBody>
          <a:bodyPr/>
          <a:lstStyle>
            <a:lvl1pPr>
              <a:defRPr/>
            </a:lvl1pPr>
          </a:lstStyle>
          <a:p>
            <a:pPr>
              <a:defRPr/>
            </a:pPr>
            <a:endParaRPr lang="fi-FI"/>
          </a:p>
        </p:txBody>
      </p:sp>
      <p:sp>
        <p:nvSpPr>
          <p:cNvPr id="8" name="Rectangle 4"/>
          <p:cNvSpPr>
            <a:spLocks noGrp="1" noChangeArrowheads="1"/>
          </p:cNvSpPr>
          <p:nvPr>
            <p:ph type="ftr" idx="11"/>
          </p:nvPr>
        </p:nvSpPr>
        <p:spPr>
          <a:ln/>
        </p:spPr>
        <p:txBody>
          <a:bodyPr/>
          <a:lstStyle>
            <a:lvl1pPr>
              <a:defRPr/>
            </a:lvl1pPr>
          </a:lstStyle>
          <a:p>
            <a:pPr>
              <a:defRPr/>
            </a:pPr>
            <a:endParaRPr lang="fi-FI"/>
          </a:p>
        </p:txBody>
      </p:sp>
      <p:sp>
        <p:nvSpPr>
          <p:cNvPr id="9" name="Rectangle 5"/>
          <p:cNvSpPr>
            <a:spLocks noGrp="1" noChangeArrowheads="1"/>
          </p:cNvSpPr>
          <p:nvPr>
            <p:ph type="sldNum" idx="12"/>
          </p:nvPr>
        </p:nvSpPr>
        <p:spPr>
          <a:ln/>
        </p:spPr>
        <p:txBody>
          <a:bodyPr/>
          <a:lstStyle>
            <a:lvl1pPr>
              <a:defRPr/>
            </a:lvl1pPr>
          </a:lstStyle>
          <a:p>
            <a:pPr>
              <a:defRPr/>
            </a:pPr>
            <a:fld id="{F4FEF26A-D6C8-4757-BAAF-E4045BBCB2DF}" type="slidenum">
              <a:rPr lang="fi-FI"/>
              <a:pPr>
                <a:defRPr/>
              </a:pPr>
              <a:t>‹#›</a:t>
            </a:fld>
            <a:endParaRPr lang="fi-FI"/>
          </a:p>
        </p:txBody>
      </p:sp>
    </p:spTree>
    <p:extLst>
      <p:ext uri="{BB962C8B-B14F-4D97-AF65-F5344CB8AC3E}">
        <p14:creationId xmlns:p14="http://schemas.microsoft.com/office/powerpoint/2010/main" val="23429871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3"/>
          <p:cNvSpPr>
            <a:spLocks noGrp="1" noChangeArrowheads="1"/>
          </p:cNvSpPr>
          <p:nvPr>
            <p:ph type="dt" idx="10"/>
          </p:nvPr>
        </p:nvSpPr>
        <p:spPr>
          <a:ln/>
        </p:spPr>
        <p:txBody>
          <a:bodyPr/>
          <a:lstStyle>
            <a:lvl1pPr>
              <a:defRPr/>
            </a:lvl1pPr>
          </a:lstStyle>
          <a:p>
            <a:pPr>
              <a:defRPr/>
            </a:pPr>
            <a:endParaRPr lang="fi-FI"/>
          </a:p>
        </p:txBody>
      </p:sp>
      <p:sp>
        <p:nvSpPr>
          <p:cNvPr id="4" name="Rectangle 4"/>
          <p:cNvSpPr>
            <a:spLocks noGrp="1" noChangeArrowheads="1"/>
          </p:cNvSpPr>
          <p:nvPr>
            <p:ph type="ftr" idx="11"/>
          </p:nvPr>
        </p:nvSpPr>
        <p:spPr>
          <a:ln/>
        </p:spPr>
        <p:txBody>
          <a:bodyPr/>
          <a:lstStyle>
            <a:lvl1pPr>
              <a:defRPr/>
            </a:lvl1pPr>
          </a:lstStyle>
          <a:p>
            <a:pPr>
              <a:defRPr/>
            </a:pPr>
            <a:endParaRPr lang="fi-FI"/>
          </a:p>
        </p:txBody>
      </p:sp>
      <p:sp>
        <p:nvSpPr>
          <p:cNvPr id="5" name="Rectangle 5"/>
          <p:cNvSpPr>
            <a:spLocks noGrp="1" noChangeArrowheads="1"/>
          </p:cNvSpPr>
          <p:nvPr>
            <p:ph type="sldNum" idx="12"/>
          </p:nvPr>
        </p:nvSpPr>
        <p:spPr>
          <a:ln/>
        </p:spPr>
        <p:txBody>
          <a:bodyPr/>
          <a:lstStyle>
            <a:lvl1pPr>
              <a:defRPr/>
            </a:lvl1pPr>
          </a:lstStyle>
          <a:p>
            <a:pPr>
              <a:defRPr/>
            </a:pPr>
            <a:fld id="{A6ABC060-A2B8-4EF9-A795-057C083DB5E2}" type="slidenum">
              <a:rPr lang="fi-FI"/>
              <a:pPr>
                <a:defRPr/>
              </a:pPr>
              <a:t>‹#›</a:t>
            </a:fld>
            <a:endParaRPr lang="fi-FI"/>
          </a:p>
        </p:txBody>
      </p:sp>
    </p:spTree>
    <p:extLst>
      <p:ext uri="{BB962C8B-B14F-4D97-AF65-F5344CB8AC3E}">
        <p14:creationId xmlns:p14="http://schemas.microsoft.com/office/powerpoint/2010/main" val="25192032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i-FI"/>
          </a:p>
        </p:txBody>
      </p:sp>
      <p:sp>
        <p:nvSpPr>
          <p:cNvPr id="3" name="Rectangle 4"/>
          <p:cNvSpPr>
            <a:spLocks noGrp="1" noChangeArrowheads="1"/>
          </p:cNvSpPr>
          <p:nvPr>
            <p:ph type="ftr" idx="11"/>
          </p:nvPr>
        </p:nvSpPr>
        <p:spPr>
          <a:ln/>
        </p:spPr>
        <p:txBody>
          <a:bodyPr/>
          <a:lstStyle>
            <a:lvl1pPr>
              <a:defRPr/>
            </a:lvl1pPr>
          </a:lstStyle>
          <a:p>
            <a:pPr>
              <a:defRPr/>
            </a:pPr>
            <a:endParaRPr lang="fi-FI"/>
          </a:p>
        </p:txBody>
      </p:sp>
      <p:sp>
        <p:nvSpPr>
          <p:cNvPr id="4" name="Rectangle 5"/>
          <p:cNvSpPr>
            <a:spLocks noGrp="1" noChangeArrowheads="1"/>
          </p:cNvSpPr>
          <p:nvPr>
            <p:ph type="sldNum" idx="12"/>
          </p:nvPr>
        </p:nvSpPr>
        <p:spPr>
          <a:ln/>
        </p:spPr>
        <p:txBody>
          <a:bodyPr/>
          <a:lstStyle>
            <a:lvl1pPr>
              <a:defRPr/>
            </a:lvl1pPr>
          </a:lstStyle>
          <a:p>
            <a:pPr>
              <a:defRPr/>
            </a:pPr>
            <a:fld id="{40B0F3EC-2DC1-4C87-828B-D67F719EF958}" type="slidenum">
              <a:rPr lang="fi-FI"/>
              <a:pPr>
                <a:defRPr/>
              </a:pPr>
              <a:t>‹#›</a:t>
            </a:fld>
            <a:endParaRPr lang="fi-FI"/>
          </a:p>
        </p:txBody>
      </p:sp>
    </p:spTree>
    <p:extLst>
      <p:ext uri="{BB962C8B-B14F-4D97-AF65-F5344CB8AC3E}">
        <p14:creationId xmlns:p14="http://schemas.microsoft.com/office/powerpoint/2010/main" val="937865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fi-FI"/>
          </a:p>
        </p:txBody>
      </p:sp>
      <p:sp>
        <p:nvSpPr>
          <p:cNvPr id="6" name="Rectangle 4"/>
          <p:cNvSpPr>
            <a:spLocks noGrp="1" noChangeArrowheads="1"/>
          </p:cNvSpPr>
          <p:nvPr>
            <p:ph type="ftr" idx="11"/>
          </p:nvPr>
        </p:nvSpPr>
        <p:spPr>
          <a:ln/>
        </p:spPr>
        <p:txBody>
          <a:bodyPr/>
          <a:lstStyle>
            <a:lvl1pPr>
              <a:defRPr/>
            </a:lvl1pPr>
          </a:lstStyle>
          <a:p>
            <a:pPr>
              <a:defRPr/>
            </a:pPr>
            <a:endParaRPr lang="fi-FI"/>
          </a:p>
        </p:txBody>
      </p:sp>
      <p:sp>
        <p:nvSpPr>
          <p:cNvPr id="7" name="Rectangle 5"/>
          <p:cNvSpPr>
            <a:spLocks noGrp="1" noChangeArrowheads="1"/>
          </p:cNvSpPr>
          <p:nvPr>
            <p:ph type="sldNum" idx="12"/>
          </p:nvPr>
        </p:nvSpPr>
        <p:spPr>
          <a:ln/>
        </p:spPr>
        <p:txBody>
          <a:bodyPr/>
          <a:lstStyle>
            <a:lvl1pPr>
              <a:defRPr/>
            </a:lvl1pPr>
          </a:lstStyle>
          <a:p>
            <a:pPr>
              <a:defRPr/>
            </a:pPr>
            <a:fld id="{A636381F-38CC-488A-877D-590414262251}" type="slidenum">
              <a:rPr lang="fi-FI"/>
              <a:pPr>
                <a:defRPr/>
              </a:pPr>
              <a:t>‹#›</a:t>
            </a:fld>
            <a:endParaRPr lang="fi-FI"/>
          </a:p>
        </p:txBody>
      </p:sp>
    </p:spTree>
    <p:extLst>
      <p:ext uri="{BB962C8B-B14F-4D97-AF65-F5344CB8AC3E}">
        <p14:creationId xmlns:p14="http://schemas.microsoft.com/office/powerpoint/2010/main" val="141529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fi-FI"/>
          </a:p>
        </p:txBody>
      </p:sp>
      <p:sp>
        <p:nvSpPr>
          <p:cNvPr id="6" name="Rectangle 4"/>
          <p:cNvSpPr>
            <a:spLocks noGrp="1" noChangeArrowheads="1"/>
          </p:cNvSpPr>
          <p:nvPr>
            <p:ph type="ftr" idx="11"/>
          </p:nvPr>
        </p:nvSpPr>
        <p:spPr>
          <a:ln/>
        </p:spPr>
        <p:txBody>
          <a:bodyPr/>
          <a:lstStyle>
            <a:lvl1pPr>
              <a:defRPr/>
            </a:lvl1pPr>
          </a:lstStyle>
          <a:p>
            <a:pPr>
              <a:defRPr/>
            </a:pPr>
            <a:endParaRPr lang="fi-FI"/>
          </a:p>
        </p:txBody>
      </p:sp>
      <p:sp>
        <p:nvSpPr>
          <p:cNvPr id="7" name="Rectangle 5"/>
          <p:cNvSpPr>
            <a:spLocks noGrp="1" noChangeArrowheads="1"/>
          </p:cNvSpPr>
          <p:nvPr>
            <p:ph type="sldNum" idx="12"/>
          </p:nvPr>
        </p:nvSpPr>
        <p:spPr>
          <a:ln/>
        </p:spPr>
        <p:txBody>
          <a:bodyPr/>
          <a:lstStyle>
            <a:lvl1pPr>
              <a:defRPr/>
            </a:lvl1pPr>
          </a:lstStyle>
          <a:p>
            <a:pPr>
              <a:defRPr/>
            </a:pPr>
            <a:fld id="{5CA5E886-17A0-41B2-B27A-13B80F85A6D6}" type="slidenum">
              <a:rPr lang="fi-FI"/>
              <a:pPr>
                <a:defRPr/>
              </a:pPr>
              <a:t>‹#›</a:t>
            </a:fld>
            <a:endParaRPr lang="fi-FI"/>
          </a:p>
        </p:txBody>
      </p:sp>
    </p:spTree>
    <p:extLst>
      <p:ext uri="{BB962C8B-B14F-4D97-AF65-F5344CB8AC3E}">
        <p14:creationId xmlns:p14="http://schemas.microsoft.com/office/powerpoint/2010/main" val="404335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ukautettu asettelu">
    <p:spTree>
      <p:nvGrpSpPr>
        <p:cNvPr id="1" name=""/>
        <p:cNvGrpSpPr/>
        <p:nvPr/>
      </p:nvGrpSpPr>
      <p:grpSpPr>
        <a:xfrm>
          <a:off x="0" y="0"/>
          <a:ext cx="0" cy="0"/>
          <a:chOff x="0" y="0"/>
          <a:chExt cx="0" cy="0"/>
        </a:xfrm>
      </p:grpSpPr>
      <p:sp>
        <p:nvSpPr>
          <p:cNvPr id="3" name="Dian numeron paikkamerkki 2"/>
          <p:cNvSpPr>
            <a:spLocks noGrp="1"/>
          </p:cNvSpPr>
          <p:nvPr>
            <p:ph type="sldNum" sz="quarter" idx="10"/>
          </p:nvPr>
        </p:nvSpPr>
        <p:spPr/>
        <p:txBody>
          <a:bodyPr/>
          <a:lstStyle/>
          <a:p>
            <a:fld id="{A8F6463B-DB81-FC4B-8627-A1D37EE23371}" type="slidenum">
              <a:rPr lang="fi-FI" smtClean="0">
                <a:solidFill>
                  <a:prstClr val="white"/>
                </a:solidFill>
              </a:rPr>
              <a:pPr/>
              <a:t>‹#›</a:t>
            </a:fld>
            <a:endParaRPr lang="fi-FI" dirty="0">
              <a:solidFill>
                <a:prstClr val="white"/>
              </a:solidFill>
            </a:endParaRPr>
          </a:p>
        </p:txBody>
      </p:sp>
      <p:sp>
        <p:nvSpPr>
          <p:cNvPr id="4" name="Alatunnisteen paikkamerkki 3"/>
          <p:cNvSpPr>
            <a:spLocks noGrp="1"/>
          </p:cNvSpPr>
          <p:nvPr>
            <p:ph type="ftr" sz="quarter" idx="11"/>
          </p:nvPr>
        </p:nvSpPr>
        <p:spPr/>
        <p:txBody>
          <a:bodyPr/>
          <a:lstStyle/>
          <a:p>
            <a:r>
              <a:rPr lang="fi-FI" smtClean="0">
                <a:solidFill>
                  <a:prstClr val="white"/>
                </a:solidFill>
              </a:rPr>
              <a:t>PRESENTAATION NIMI 2 | Juhani Parhiala </a:t>
            </a:r>
            <a:endParaRPr lang="fi-FI" dirty="0">
              <a:solidFill>
                <a:prstClr val="white"/>
              </a:solidFill>
            </a:endParaRPr>
          </a:p>
        </p:txBody>
      </p:sp>
      <p:sp>
        <p:nvSpPr>
          <p:cNvPr id="5" name="Päivämäärän paikkamerkki 4"/>
          <p:cNvSpPr>
            <a:spLocks noGrp="1"/>
          </p:cNvSpPr>
          <p:nvPr>
            <p:ph type="dt" sz="half" idx="12"/>
          </p:nvPr>
        </p:nvSpPr>
        <p:spPr/>
        <p:txBody>
          <a:bodyPr/>
          <a:lstStyle/>
          <a:p>
            <a:fld id="{571A8288-DAB1-9648-B405-F0D2CC5C3965}" type="datetime1">
              <a:rPr lang="fi-FI" smtClean="0">
                <a:solidFill>
                  <a:prstClr val="white"/>
                </a:solidFill>
              </a:rPr>
              <a:pPr/>
              <a:t>30.11.2017</a:t>
            </a:fld>
            <a:endParaRPr lang="fi-FI">
              <a:solidFill>
                <a:prstClr val="white"/>
              </a:solidFill>
            </a:endParaRPr>
          </a:p>
        </p:txBody>
      </p:sp>
      <p:sp>
        <p:nvSpPr>
          <p:cNvPr id="9" name="Tekstin paikkamerkki 7"/>
          <p:cNvSpPr>
            <a:spLocks noGrp="1"/>
          </p:cNvSpPr>
          <p:nvPr>
            <p:ph type="body" sz="quarter" idx="13"/>
          </p:nvPr>
        </p:nvSpPr>
        <p:spPr>
          <a:xfrm>
            <a:off x="757767" y="674922"/>
            <a:ext cx="6157496" cy="4830529"/>
          </a:xfrm>
          <a:prstGeom prst="rect">
            <a:avLst/>
          </a:prstGeom>
        </p:spPr>
        <p:txBody>
          <a:bodyPr vert="horz"/>
          <a:lstStyle>
            <a:lvl1pPr>
              <a:defRPr sz="1800" baseline="0">
                <a:latin typeface="Gill Sans Light"/>
              </a:defRPr>
            </a:lvl1pPr>
            <a:lvl2pPr marL="742950" indent="-285750">
              <a:buFont typeface="Arial"/>
              <a:buChar char="•"/>
              <a:defRPr sz="1800" baseline="0">
                <a:latin typeface="Gill Sans Light"/>
              </a:defRPr>
            </a:lvl2pPr>
            <a:lvl3pPr>
              <a:defRPr sz="1800" baseline="0">
                <a:latin typeface="Gill Sans Light"/>
              </a:defRPr>
            </a:lvl3pPr>
            <a:lvl4pPr>
              <a:defRPr sz="1800" baseline="0">
                <a:latin typeface="Gill Sans Light"/>
              </a:defRPr>
            </a:lvl4pPr>
            <a:lvl5pPr>
              <a:defRPr sz="1800" baseline="0">
                <a:latin typeface="Gill Sans Light"/>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25766063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16D2A035-4FDC-4810-AB65-6658D887A967}" type="slidenum">
              <a:rPr lang="fi-FI"/>
              <a:pPr>
                <a:defRPr/>
              </a:pPr>
              <a:t>‹#›</a:t>
            </a:fld>
            <a:endParaRPr lang="fi-FI"/>
          </a:p>
        </p:txBody>
      </p:sp>
    </p:spTree>
    <p:extLst>
      <p:ext uri="{BB962C8B-B14F-4D97-AF65-F5344CB8AC3E}">
        <p14:creationId xmlns:p14="http://schemas.microsoft.com/office/powerpoint/2010/main" val="41491877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4684" y="609601"/>
            <a:ext cx="2588683" cy="51022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914401" y="609601"/>
            <a:ext cx="7567084" cy="5102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802D6E19-AFFD-416C-B1B5-152D57CB69C0}" type="slidenum">
              <a:rPr lang="fi-FI"/>
              <a:pPr>
                <a:defRPr/>
              </a:pPr>
              <a:t>‹#›</a:t>
            </a:fld>
            <a:endParaRPr lang="fi-FI"/>
          </a:p>
        </p:txBody>
      </p:sp>
    </p:spTree>
    <p:extLst>
      <p:ext uri="{BB962C8B-B14F-4D97-AF65-F5344CB8AC3E}">
        <p14:creationId xmlns:p14="http://schemas.microsoft.com/office/powerpoint/2010/main" val="1393569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7" descr="_Yliopisto_tõydentõvõt opinnot_X8P7483.jpg"/>
          <p:cNvPicPr>
            <a:picLocks noChangeAspect="1"/>
          </p:cNvPicPr>
          <p:nvPr userDrawn="1"/>
        </p:nvPicPr>
        <p:blipFill>
          <a:blip r:embed="rId2" cstate="screen">
            <a:alphaModFix amt="75000"/>
            <a:extLst>
              <a:ext uri="{28A0092B-C50C-407E-A947-70E740481C1C}">
                <a14:useLocalDpi xmlns:a14="http://schemas.microsoft.com/office/drawing/2010/main"/>
              </a:ext>
            </a:extLst>
          </a:blip>
          <a:stretch>
            <a:fillRect/>
          </a:stretch>
        </p:blipFill>
        <p:spPr>
          <a:xfrm>
            <a:off x="8256240" y="593685"/>
            <a:ext cx="4556272" cy="2415811"/>
          </a:xfrm>
          <a:prstGeom prst="rect">
            <a:avLst/>
          </a:prstGeom>
          <a:effectLst>
            <a:reflection stA="50000" endPos="75000" dist="139700" dir="5400000" sy="-100000" algn="bl" rotWithShape="0"/>
            <a:softEdge rad="596900"/>
          </a:effectLst>
        </p:spPr>
      </p:pic>
      <p:sp>
        <p:nvSpPr>
          <p:cNvPr id="2" name="Title 1"/>
          <p:cNvSpPr>
            <a:spLocks noGrp="1"/>
          </p:cNvSpPr>
          <p:nvPr>
            <p:ph type="title"/>
          </p:nvPr>
        </p:nvSpPr>
        <p:spPr/>
        <p:txBody>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GB" dirty="0"/>
          </a:p>
        </p:txBody>
      </p:sp>
      <p:sp>
        <p:nvSpPr>
          <p:cNvPr id="8" name="Tekstin paikkamerkki 7"/>
          <p:cNvSpPr>
            <a:spLocks noGrp="1"/>
          </p:cNvSpPr>
          <p:nvPr>
            <p:ph type="body" sz="quarter" idx="10"/>
          </p:nvPr>
        </p:nvSpPr>
        <p:spPr>
          <a:xfrm>
            <a:off x="911424" y="1989138"/>
            <a:ext cx="7249584" cy="36004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279851685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ystysuora otsikko ja teksti">
    <p:spTree>
      <p:nvGrpSpPr>
        <p:cNvPr id="1" name=""/>
        <p:cNvGrpSpPr/>
        <p:nvPr/>
      </p:nvGrpSpPr>
      <p:grpSpPr>
        <a:xfrm>
          <a:off x="0" y="0"/>
          <a:ext cx="0" cy="0"/>
          <a:chOff x="0" y="0"/>
          <a:chExt cx="0" cy="0"/>
        </a:xfrm>
      </p:grpSpPr>
      <p:sp>
        <p:nvSpPr>
          <p:cNvPr id="8" name="Päivämäärän paikkamerkki 10"/>
          <p:cNvSpPr>
            <a:spLocks noGrp="1"/>
          </p:cNvSpPr>
          <p:nvPr>
            <p:ph type="dt" sz="half" idx="2"/>
          </p:nvPr>
        </p:nvSpPr>
        <p:spPr>
          <a:xfrm>
            <a:off x="9185701" y="6063293"/>
            <a:ext cx="1356040" cy="365125"/>
          </a:xfrm>
          <a:prstGeom prst="rect">
            <a:avLst/>
          </a:prstGeom>
        </p:spPr>
        <p:txBody>
          <a:bodyPr vert="horz" lIns="91440" tIns="45720" rIns="91440" bIns="45720" rtlCol="0" anchor="ctr"/>
          <a:lstStyle>
            <a:lvl1pPr algn="l">
              <a:defRPr sz="1200">
                <a:solidFill>
                  <a:schemeClr val="bg1"/>
                </a:solidFill>
                <a:latin typeface="Gill Sans Light"/>
              </a:defRPr>
            </a:lvl1pPr>
          </a:lstStyle>
          <a:p>
            <a:fld id="{E2AA1675-BFAD-4863-B3A2-B2B07DE59261}" type="datetime1">
              <a:rPr lang="fi-FI" smtClean="0">
                <a:solidFill>
                  <a:prstClr val="white"/>
                </a:solidFill>
              </a:rPr>
              <a:pPr/>
              <a:t>30.11.2017</a:t>
            </a:fld>
            <a:endParaRPr lang="fi-FI">
              <a:solidFill>
                <a:prstClr val="white"/>
              </a:solidFill>
            </a:endParaRPr>
          </a:p>
        </p:txBody>
      </p:sp>
      <p:sp>
        <p:nvSpPr>
          <p:cNvPr id="9" name="Dian numeron paikkamerkki 8"/>
          <p:cNvSpPr>
            <a:spLocks noGrp="1"/>
          </p:cNvSpPr>
          <p:nvPr>
            <p:ph type="sldNum" sz="quarter" idx="4"/>
          </p:nvPr>
        </p:nvSpPr>
        <p:spPr>
          <a:xfrm>
            <a:off x="10811020" y="6063293"/>
            <a:ext cx="1209504" cy="365125"/>
          </a:xfrm>
          <a:prstGeom prst="rect">
            <a:avLst/>
          </a:prstGeom>
        </p:spPr>
        <p:txBody>
          <a:bodyPr vert="horz" lIns="91440" tIns="45720" rIns="91440" bIns="45720" rtlCol="0" anchor="ctr"/>
          <a:lstStyle>
            <a:lvl1pPr algn="r">
              <a:defRPr sz="1200" baseline="0">
                <a:solidFill>
                  <a:schemeClr val="bg1"/>
                </a:solidFill>
                <a:latin typeface="Gill Sans Light"/>
              </a:defRPr>
            </a:lvl1pPr>
          </a:lstStyle>
          <a:p>
            <a:fld id="{A8F6463B-DB81-FC4B-8627-A1D37EE23371}" type="slidenum">
              <a:rPr lang="fi-FI" smtClean="0">
                <a:solidFill>
                  <a:prstClr val="white"/>
                </a:solidFill>
              </a:rPr>
              <a:pPr/>
              <a:t>‹#›</a:t>
            </a:fld>
            <a:endParaRPr lang="fi-FI" dirty="0">
              <a:solidFill>
                <a:prstClr val="white"/>
              </a:solidFill>
            </a:endParaRPr>
          </a:p>
        </p:txBody>
      </p:sp>
      <p:sp>
        <p:nvSpPr>
          <p:cNvPr id="10" name="Tekstin paikkamerkki 7"/>
          <p:cNvSpPr>
            <a:spLocks noGrp="1"/>
          </p:cNvSpPr>
          <p:nvPr>
            <p:ph type="body" sz="quarter" idx="13"/>
          </p:nvPr>
        </p:nvSpPr>
        <p:spPr>
          <a:xfrm>
            <a:off x="757766" y="674922"/>
            <a:ext cx="10704519" cy="4830529"/>
          </a:xfrm>
          <a:prstGeom prst="rect">
            <a:avLst/>
          </a:prstGeom>
        </p:spPr>
        <p:txBody>
          <a:bodyPr vert="horz"/>
          <a:lstStyle>
            <a:lvl1pPr>
              <a:defRPr sz="2400" baseline="0">
                <a:latin typeface="Gill Sans Light"/>
              </a:defRPr>
            </a:lvl1pPr>
            <a:lvl2pPr marL="1569600">
              <a:defRPr sz="1800" baseline="0">
                <a:latin typeface="Gill Sans Light"/>
              </a:defRPr>
            </a:lvl2pPr>
            <a:lvl3pPr>
              <a:defRPr sz="2400" baseline="0">
                <a:latin typeface="Gill Sans Light"/>
              </a:defRPr>
            </a:lvl3pPr>
            <a:lvl4pPr>
              <a:defRPr sz="2400" baseline="0">
                <a:latin typeface="Gill Sans Light"/>
              </a:defRPr>
            </a:lvl4pPr>
            <a:lvl5pPr>
              <a:defRPr sz="2400" baseline="0">
                <a:latin typeface="Gill Sans Light"/>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2429444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9493ACE-9E2D-4AC0-B7B5-C65BD165CD28}" type="datetime1">
              <a:rPr lang="fi-FI" smtClean="0">
                <a:solidFill>
                  <a:prstClr val="white"/>
                </a:solidFill>
              </a:rPr>
              <a:pPr/>
              <a:t>30.11.2017</a:t>
            </a:fld>
            <a:endParaRPr lang="fi-FI">
              <a:solidFill>
                <a:prstClr val="white"/>
              </a:solidFill>
            </a:endParaRPr>
          </a:p>
        </p:txBody>
      </p:sp>
      <p:sp>
        <p:nvSpPr>
          <p:cNvPr id="3" name="Alatunnisteen paikkamerkki 2"/>
          <p:cNvSpPr>
            <a:spLocks noGrp="1"/>
          </p:cNvSpPr>
          <p:nvPr>
            <p:ph type="ftr" sz="quarter" idx="11"/>
          </p:nvPr>
        </p:nvSpPr>
        <p:spPr>
          <a:xfrm>
            <a:off x="4165600" y="6356351"/>
            <a:ext cx="3860800" cy="365125"/>
          </a:xfrm>
          <a:prstGeom prst="rect">
            <a:avLst/>
          </a:prstGeom>
        </p:spPr>
        <p:txBody>
          <a:bodyPr/>
          <a:lstStyle/>
          <a:p>
            <a:pPr defTabSz="457200"/>
            <a:r>
              <a:rPr lang="fi-FI" smtClean="0">
                <a:solidFill>
                  <a:prstClr val="black"/>
                </a:solidFill>
              </a:rPr>
              <a:t>Satu Rusko 2017</a:t>
            </a:r>
            <a:endParaRPr lang="fi-FI">
              <a:solidFill>
                <a:prstClr val="black"/>
              </a:solidFill>
            </a:endParaRPr>
          </a:p>
        </p:txBody>
      </p:sp>
      <p:sp>
        <p:nvSpPr>
          <p:cNvPr id="4" name="Dian numeron paikkamerkki 3"/>
          <p:cNvSpPr>
            <a:spLocks noGrp="1"/>
          </p:cNvSpPr>
          <p:nvPr>
            <p:ph type="sldNum" sz="quarter" idx="12"/>
          </p:nvPr>
        </p:nvSpPr>
        <p:spPr/>
        <p:txBody>
          <a:bodyPr/>
          <a:lstStyle/>
          <a:p>
            <a:fld id="{D52DAA9D-CF6C-4228-854D-E2046E6048CB}" type="slidenum">
              <a:rPr lang="fi-FI" smtClean="0">
                <a:solidFill>
                  <a:prstClr val="white"/>
                </a:solidFill>
              </a:rPr>
              <a:pPr/>
              <a:t>‹#›</a:t>
            </a:fld>
            <a:endParaRPr lang="fi-FI">
              <a:solidFill>
                <a:prstClr val="white"/>
              </a:solidFill>
            </a:endParaRPr>
          </a:p>
        </p:txBody>
      </p:sp>
    </p:spTree>
    <p:extLst>
      <p:ext uri="{BB962C8B-B14F-4D97-AF65-F5344CB8AC3E}">
        <p14:creationId xmlns:p14="http://schemas.microsoft.com/office/powerpoint/2010/main" val="35563211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914400" y="2130426"/>
            <a:ext cx="103632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611F92B2-726C-4078-9B45-781806476F4A}" type="datetime1">
              <a:rPr lang="fi-FI" smtClean="0">
                <a:solidFill>
                  <a:prstClr val="white"/>
                </a:solidFill>
              </a:rPr>
              <a:pPr/>
              <a:t>30.11.2017</a:t>
            </a:fld>
            <a:endParaRPr lang="fi-FI">
              <a:solidFill>
                <a:prstClr val="white"/>
              </a:solidFill>
            </a:endParaRPr>
          </a:p>
        </p:txBody>
      </p:sp>
      <p:sp>
        <p:nvSpPr>
          <p:cNvPr id="5" name="Alatunnisteen paikkamerkki 4"/>
          <p:cNvSpPr>
            <a:spLocks noGrp="1"/>
          </p:cNvSpPr>
          <p:nvPr>
            <p:ph type="ftr" sz="quarter" idx="11"/>
          </p:nvPr>
        </p:nvSpPr>
        <p:spPr/>
        <p:txBody>
          <a:bodyPr/>
          <a:lstStyle/>
          <a:p>
            <a:r>
              <a:rPr lang="fi-FI" smtClean="0">
                <a:solidFill>
                  <a:prstClr val="white"/>
                </a:solidFill>
              </a:rPr>
              <a:t>Atistin nimi</a:t>
            </a:r>
            <a:endParaRPr lang="fi-FI">
              <a:solidFill>
                <a:prstClr val="white"/>
              </a:solidFill>
            </a:endParaRPr>
          </a:p>
        </p:txBody>
      </p:sp>
      <p:sp>
        <p:nvSpPr>
          <p:cNvPr id="6" name="Dian numeron paikkamerkki 5"/>
          <p:cNvSpPr>
            <a:spLocks noGrp="1"/>
          </p:cNvSpPr>
          <p:nvPr>
            <p:ph type="sldNum" sz="quarter" idx="12"/>
          </p:nvPr>
        </p:nvSpPr>
        <p:spPr/>
        <p:txBody>
          <a:bodyPr/>
          <a:lstStyle/>
          <a:p>
            <a:fld id="{429BB0A8-BE0B-496F-819B-24ABA3C5523D}" type="slidenum">
              <a:rPr lang="fi-FI" smtClean="0">
                <a:solidFill>
                  <a:prstClr val="white"/>
                </a:solidFill>
              </a:rPr>
              <a:pPr/>
              <a:t>‹#›</a:t>
            </a:fld>
            <a:endParaRPr lang="fi-FI">
              <a:solidFill>
                <a:prstClr val="white"/>
              </a:solidFill>
            </a:endParaRPr>
          </a:p>
        </p:txBody>
      </p:sp>
    </p:spTree>
    <p:extLst>
      <p:ext uri="{BB962C8B-B14F-4D97-AF65-F5344CB8AC3E}">
        <p14:creationId xmlns:p14="http://schemas.microsoft.com/office/powerpoint/2010/main" val="27926941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atin typeface="GillSans Light" panose="020B0500000000000000" pitchFamily="34" charset="0"/>
              </a:defRPr>
            </a:lvl1pPr>
          </a:lstStyle>
          <a:p>
            <a:r>
              <a:rPr lang="fi-FI" smtClean="0"/>
              <a:t>Muokkaa perustyyl. napsautt.</a:t>
            </a:r>
            <a:endParaRPr lang="fi-FI"/>
          </a:p>
        </p:txBody>
      </p:sp>
      <p:sp>
        <p:nvSpPr>
          <p:cNvPr id="3" name="Sisällön paikkamerkki 2"/>
          <p:cNvSpPr>
            <a:spLocks noGrp="1"/>
          </p:cNvSpPr>
          <p:nvPr>
            <p:ph idx="1"/>
          </p:nvPr>
        </p:nvSpPr>
        <p:spPr/>
        <p:txBody>
          <a:bodyPr/>
          <a:lstStyle>
            <a:lvl1pPr>
              <a:defRPr>
                <a:latin typeface="GillSans Light" panose="020B0500000000000000" pitchFamily="34" charset="0"/>
              </a:defRPr>
            </a:lvl1pPr>
            <a:lvl2pPr>
              <a:defRPr>
                <a:latin typeface="GillSans Light" panose="020B0500000000000000" pitchFamily="34" charset="0"/>
              </a:defRPr>
            </a:lvl2pPr>
            <a:lvl3pPr>
              <a:defRPr>
                <a:latin typeface="GillSans Light" panose="020B0500000000000000" pitchFamily="34" charset="0"/>
              </a:defRPr>
            </a:lvl3pPr>
            <a:lvl4pPr>
              <a:defRPr>
                <a:latin typeface="GillSans Light" panose="020B0500000000000000" pitchFamily="34" charset="0"/>
              </a:defRPr>
            </a:lvl4pPr>
            <a:lvl5pPr>
              <a:defRPr>
                <a:latin typeface="GillSans Light" panose="020B0500000000000000" pitchFamily="34" charset="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a:xfrm>
            <a:off x="9168341" y="6071120"/>
            <a:ext cx="1536171" cy="365125"/>
          </a:xfrm>
        </p:spPr>
        <p:txBody>
          <a:bodyPr/>
          <a:lstStyle/>
          <a:p>
            <a:fld id="{9AFF88F6-4D4D-488C-8DE2-4E0F330B19B7}" type="datetime1">
              <a:rPr lang="fi-FI" smtClean="0">
                <a:solidFill>
                  <a:prstClr val="white"/>
                </a:solidFill>
              </a:rPr>
              <a:pPr/>
              <a:t>30.11.2017</a:t>
            </a:fld>
            <a:endParaRPr lang="fi-FI">
              <a:solidFill>
                <a:prstClr val="white"/>
              </a:solidFill>
            </a:endParaRPr>
          </a:p>
        </p:txBody>
      </p:sp>
      <p:sp>
        <p:nvSpPr>
          <p:cNvPr id="5" name="Alatunnisteen paikkamerkki 4"/>
          <p:cNvSpPr>
            <a:spLocks noGrp="1"/>
          </p:cNvSpPr>
          <p:nvPr>
            <p:ph type="ftr" sz="quarter" idx="11"/>
          </p:nvPr>
        </p:nvSpPr>
        <p:spPr>
          <a:xfrm>
            <a:off x="2139190" y="6071120"/>
            <a:ext cx="6933141" cy="365125"/>
          </a:xfrm>
        </p:spPr>
        <p:txBody>
          <a:bodyPr/>
          <a:lstStyle/>
          <a:p>
            <a:r>
              <a:rPr lang="fi-FI" smtClean="0">
                <a:solidFill>
                  <a:prstClr val="white"/>
                </a:solidFill>
              </a:rPr>
              <a:t>Atistin nimi</a:t>
            </a:r>
            <a:endParaRPr lang="fi-FI">
              <a:solidFill>
                <a:prstClr val="white"/>
              </a:solidFill>
            </a:endParaRPr>
          </a:p>
        </p:txBody>
      </p:sp>
      <p:sp>
        <p:nvSpPr>
          <p:cNvPr id="6" name="Dian numeron paikkamerkki 5"/>
          <p:cNvSpPr>
            <a:spLocks noGrp="1"/>
          </p:cNvSpPr>
          <p:nvPr>
            <p:ph type="sldNum" sz="quarter" idx="12"/>
          </p:nvPr>
        </p:nvSpPr>
        <p:spPr>
          <a:xfrm>
            <a:off x="10800523" y="6071120"/>
            <a:ext cx="768085" cy="365125"/>
          </a:xfrm>
        </p:spPr>
        <p:txBody>
          <a:bodyPr/>
          <a:lstStyle/>
          <a:p>
            <a:fld id="{429BB0A8-BE0B-496F-819B-24ABA3C5523D}" type="slidenum">
              <a:rPr lang="fi-FI" smtClean="0">
                <a:solidFill>
                  <a:prstClr val="white"/>
                </a:solidFill>
              </a:rPr>
              <a:pPr/>
              <a:t>‹#›</a:t>
            </a:fld>
            <a:endParaRPr lang="fi-FI">
              <a:solidFill>
                <a:prstClr val="white"/>
              </a:solidFill>
            </a:endParaRPr>
          </a:p>
        </p:txBody>
      </p:sp>
    </p:spTree>
    <p:extLst>
      <p:ext uri="{BB962C8B-B14F-4D97-AF65-F5344CB8AC3E}">
        <p14:creationId xmlns:p14="http://schemas.microsoft.com/office/powerpoint/2010/main" val="231624084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1"/>
            <a:ext cx="103632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09D8E079-46B1-4528-9F96-6FE28ECF6D6C}" type="datetime1">
              <a:rPr lang="fi-FI" smtClean="0">
                <a:solidFill>
                  <a:prstClr val="white"/>
                </a:solidFill>
              </a:rPr>
              <a:pPr/>
              <a:t>30.11.2017</a:t>
            </a:fld>
            <a:endParaRPr lang="fi-FI">
              <a:solidFill>
                <a:prstClr val="white"/>
              </a:solidFill>
            </a:endParaRPr>
          </a:p>
        </p:txBody>
      </p:sp>
      <p:sp>
        <p:nvSpPr>
          <p:cNvPr id="5" name="Alatunnisteen paikkamerkki 4"/>
          <p:cNvSpPr>
            <a:spLocks noGrp="1"/>
          </p:cNvSpPr>
          <p:nvPr>
            <p:ph type="ftr" sz="quarter" idx="11"/>
          </p:nvPr>
        </p:nvSpPr>
        <p:spPr/>
        <p:txBody>
          <a:bodyPr/>
          <a:lstStyle/>
          <a:p>
            <a:r>
              <a:rPr lang="fi-FI" smtClean="0">
                <a:solidFill>
                  <a:prstClr val="white"/>
                </a:solidFill>
              </a:rPr>
              <a:t>Atistin nimi</a:t>
            </a:r>
            <a:endParaRPr lang="fi-FI">
              <a:solidFill>
                <a:prstClr val="white"/>
              </a:solidFill>
            </a:endParaRPr>
          </a:p>
        </p:txBody>
      </p:sp>
      <p:sp>
        <p:nvSpPr>
          <p:cNvPr id="6" name="Dian numeron paikkamerkki 5"/>
          <p:cNvSpPr>
            <a:spLocks noGrp="1"/>
          </p:cNvSpPr>
          <p:nvPr>
            <p:ph type="sldNum" sz="quarter" idx="12"/>
          </p:nvPr>
        </p:nvSpPr>
        <p:spPr/>
        <p:txBody>
          <a:bodyPr/>
          <a:lstStyle/>
          <a:p>
            <a:fld id="{429BB0A8-BE0B-496F-819B-24ABA3C5523D}" type="slidenum">
              <a:rPr lang="fi-FI" smtClean="0">
                <a:solidFill>
                  <a:prstClr val="white"/>
                </a:solidFill>
              </a:rPr>
              <a:pPr/>
              <a:t>‹#›</a:t>
            </a:fld>
            <a:endParaRPr lang="fi-FI">
              <a:solidFill>
                <a:prstClr val="white"/>
              </a:solidFill>
            </a:endParaRPr>
          </a:p>
        </p:txBody>
      </p:sp>
    </p:spTree>
    <p:extLst>
      <p:ext uri="{BB962C8B-B14F-4D97-AF65-F5344CB8AC3E}">
        <p14:creationId xmlns:p14="http://schemas.microsoft.com/office/powerpoint/2010/main" val="338689874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123729C4-07CD-44E1-A7D2-8913AC650721}" type="datetime1">
              <a:rPr lang="fi-FI" smtClean="0">
                <a:solidFill>
                  <a:prstClr val="white"/>
                </a:solidFill>
              </a:rPr>
              <a:pPr/>
              <a:t>30.11.2017</a:t>
            </a:fld>
            <a:endParaRPr lang="fi-FI">
              <a:solidFill>
                <a:prstClr val="white"/>
              </a:solidFill>
            </a:endParaRPr>
          </a:p>
        </p:txBody>
      </p:sp>
      <p:sp>
        <p:nvSpPr>
          <p:cNvPr id="6" name="Alatunnisteen paikkamerkki 5"/>
          <p:cNvSpPr>
            <a:spLocks noGrp="1"/>
          </p:cNvSpPr>
          <p:nvPr>
            <p:ph type="ftr" sz="quarter" idx="11"/>
          </p:nvPr>
        </p:nvSpPr>
        <p:spPr/>
        <p:txBody>
          <a:bodyPr/>
          <a:lstStyle/>
          <a:p>
            <a:r>
              <a:rPr lang="fi-FI" smtClean="0">
                <a:solidFill>
                  <a:prstClr val="white"/>
                </a:solidFill>
              </a:rPr>
              <a:t>Atistin nimi</a:t>
            </a:r>
            <a:endParaRPr lang="fi-FI">
              <a:solidFill>
                <a:prstClr val="white"/>
              </a:solidFill>
            </a:endParaRPr>
          </a:p>
        </p:txBody>
      </p:sp>
      <p:sp>
        <p:nvSpPr>
          <p:cNvPr id="7" name="Dian numeron paikkamerkki 6"/>
          <p:cNvSpPr>
            <a:spLocks noGrp="1"/>
          </p:cNvSpPr>
          <p:nvPr>
            <p:ph type="sldNum" sz="quarter" idx="12"/>
          </p:nvPr>
        </p:nvSpPr>
        <p:spPr/>
        <p:txBody>
          <a:bodyPr/>
          <a:lstStyle/>
          <a:p>
            <a:fld id="{429BB0A8-BE0B-496F-819B-24ABA3C5523D}" type="slidenum">
              <a:rPr lang="fi-FI" smtClean="0">
                <a:solidFill>
                  <a:prstClr val="white"/>
                </a:solidFill>
              </a:rPr>
              <a:pPr/>
              <a:t>‹#›</a:t>
            </a:fld>
            <a:endParaRPr lang="fi-FI">
              <a:solidFill>
                <a:prstClr val="white"/>
              </a:solidFill>
            </a:endParaRPr>
          </a:p>
        </p:txBody>
      </p:sp>
    </p:spTree>
    <p:extLst>
      <p:ext uri="{BB962C8B-B14F-4D97-AF65-F5344CB8AC3E}">
        <p14:creationId xmlns:p14="http://schemas.microsoft.com/office/powerpoint/2010/main" val="6281263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D13E82FA-6CFE-4ACC-8F62-4209361FDD32}" type="datetime1">
              <a:rPr lang="fi-FI" smtClean="0">
                <a:solidFill>
                  <a:prstClr val="white"/>
                </a:solidFill>
              </a:rPr>
              <a:pPr/>
              <a:t>30.11.2017</a:t>
            </a:fld>
            <a:endParaRPr lang="fi-FI">
              <a:solidFill>
                <a:prstClr val="white"/>
              </a:solidFill>
            </a:endParaRPr>
          </a:p>
        </p:txBody>
      </p:sp>
      <p:sp>
        <p:nvSpPr>
          <p:cNvPr id="8" name="Alatunnisteen paikkamerkki 7"/>
          <p:cNvSpPr>
            <a:spLocks noGrp="1"/>
          </p:cNvSpPr>
          <p:nvPr>
            <p:ph type="ftr" sz="quarter" idx="11"/>
          </p:nvPr>
        </p:nvSpPr>
        <p:spPr/>
        <p:txBody>
          <a:bodyPr/>
          <a:lstStyle/>
          <a:p>
            <a:r>
              <a:rPr lang="fi-FI" smtClean="0">
                <a:solidFill>
                  <a:prstClr val="white"/>
                </a:solidFill>
              </a:rPr>
              <a:t>Atistin nimi</a:t>
            </a:r>
            <a:endParaRPr lang="fi-FI">
              <a:solidFill>
                <a:prstClr val="white"/>
              </a:solidFill>
            </a:endParaRPr>
          </a:p>
        </p:txBody>
      </p:sp>
      <p:sp>
        <p:nvSpPr>
          <p:cNvPr id="9" name="Dian numeron paikkamerkki 8"/>
          <p:cNvSpPr>
            <a:spLocks noGrp="1"/>
          </p:cNvSpPr>
          <p:nvPr>
            <p:ph type="sldNum" sz="quarter" idx="12"/>
          </p:nvPr>
        </p:nvSpPr>
        <p:spPr/>
        <p:txBody>
          <a:bodyPr/>
          <a:lstStyle/>
          <a:p>
            <a:fld id="{429BB0A8-BE0B-496F-819B-24ABA3C5523D}" type="slidenum">
              <a:rPr lang="fi-FI" smtClean="0">
                <a:solidFill>
                  <a:prstClr val="white"/>
                </a:solidFill>
              </a:rPr>
              <a:pPr/>
              <a:t>‹#›</a:t>
            </a:fld>
            <a:endParaRPr lang="fi-FI">
              <a:solidFill>
                <a:prstClr val="white"/>
              </a:solidFill>
            </a:endParaRPr>
          </a:p>
        </p:txBody>
      </p:sp>
    </p:spTree>
    <p:extLst>
      <p:ext uri="{BB962C8B-B14F-4D97-AF65-F5344CB8AC3E}">
        <p14:creationId xmlns:p14="http://schemas.microsoft.com/office/powerpoint/2010/main" val="1860140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a:xfrm>
            <a:off x="609600" y="3365068"/>
            <a:ext cx="10972800" cy="1143000"/>
          </a:xfrm>
          <a:prstGeom prst="rect">
            <a:avLst/>
          </a:prstGeom>
        </p:spPr>
        <p:txBody>
          <a:bodyPr vert="horz"/>
          <a:lstStyle>
            <a:lvl1pPr>
              <a:defRPr sz="4400">
                <a:solidFill>
                  <a:schemeClr val="bg1"/>
                </a:solidFill>
                <a:latin typeface="Gill Sans Light"/>
              </a:defRPr>
            </a:lvl1pPr>
          </a:lstStyle>
          <a:p>
            <a:r>
              <a:rPr lang="fi-FI" dirty="0" smtClean="0"/>
              <a:t>Muokkaa perustyylejä naps.</a:t>
            </a:r>
            <a:endParaRPr lang="fi-FI" dirty="0"/>
          </a:p>
        </p:txBody>
      </p:sp>
      <p:sp>
        <p:nvSpPr>
          <p:cNvPr id="5" name="Tekstin paikkamerkki 4"/>
          <p:cNvSpPr>
            <a:spLocks noGrp="1"/>
          </p:cNvSpPr>
          <p:nvPr>
            <p:ph idx="1"/>
          </p:nvPr>
        </p:nvSpPr>
        <p:spPr>
          <a:xfrm>
            <a:off x="609600" y="4431393"/>
            <a:ext cx="10972800" cy="772607"/>
          </a:xfrm>
          <a:prstGeom prst="rect">
            <a:avLst/>
          </a:prstGeom>
        </p:spPr>
        <p:txBody>
          <a:bodyPr vert="horz" lIns="91440" tIns="45720" rIns="91440" bIns="45720" rtlCol="0">
            <a:normAutofit/>
          </a:bodyPr>
          <a:lstStyle>
            <a:lvl1pPr>
              <a:defRPr sz="2400">
                <a:solidFill>
                  <a:schemeClr val="bg1"/>
                </a:solidFill>
                <a:latin typeface="Gill Sans"/>
              </a:defRPr>
            </a:lvl1pPr>
          </a:lstStyle>
          <a:p>
            <a:pPr lvl="0"/>
            <a:r>
              <a:rPr lang="fi-FI" dirty="0" smtClean="0"/>
              <a:t>Muokkaa tekstin perustyylejä napsauttamalla</a:t>
            </a:r>
          </a:p>
        </p:txBody>
      </p:sp>
    </p:spTree>
    <p:extLst>
      <p:ext uri="{BB962C8B-B14F-4D97-AF65-F5344CB8AC3E}">
        <p14:creationId xmlns:p14="http://schemas.microsoft.com/office/powerpoint/2010/main" val="21195508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2A26DED5-6B35-4FDC-BFD5-5B6446E186FD}" type="datetime1">
              <a:rPr lang="fi-FI" smtClean="0">
                <a:solidFill>
                  <a:prstClr val="white"/>
                </a:solidFill>
              </a:rPr>
              <a:pPr/>
              <a:t>30.11.2017</a:t>
            </a:fld>
            <a:endParaRPr lang="fi-FI">
              <a:solidFill>
                <a:prstClr val="white"/>
              </a:solidFill>
            </a:endParaRPr>
          </a:p>
        </p:txBody>
      </p:sp>
      <p:sp>
        <p:nvSpPr>
          <p:cNvPr id="4" name="Alatunnisteen paikkamerkki 3"/>
          <p:cNvSpPr>
            <a:spLocks noGrp="1"/>
          </p:cNvSpPr>
          <p:nvPr>
            <p:ph type="ftr" sz="quarter" idx="11"/>
          </p:nvPr>
        </p:nvSpPr>
        <p:spPr/>
        <p:txBody>
          <a:bodyPr/>
          <a:lstStyle/>
          <a:p>
            <a:r>
              <a:rPr lang="fi-FI" smtClean="0">
                <a:solidFill>
                  <a:prstClr val="white"/>
                </a:solidFill>
              </a:rPr>
              <a:t>Atistin nimi</a:t>
            </a:r>
            <a:endParaRPr lang="fi-FI">
              <a:solidFill>
                <a:prstClr val="white"/>
              </a:solidFill>
            </a:endParaRPr>
          </a:p>
        </p:txBody>
      </p:sp>
      <p:sp>
        <p:nvSpPr>
          <p:cNvPr id="5" name="Dian numeron paikkamerkki 4"/>
          <p:cNvSpPr>
            <a:spLocks noGrp="1"/>
          </p:cNvSpPr>
          <p:nvPr>
            <p:ph type="sldNum" sz="quarter" idx="12"/>
          </p:nvPr>
        </p:nvSpPr>
        <p:spPr/>
        <p:txBody>
          <a:bodyPr/>
          <a:lstStyle/>
          <a:p>
            <a:fld id="{429BB0A8-BE0B-496F-819B-24ABA3C5523D}" type="slidenum">
              <a:rPr lang="fi-FI" smtClean="0">
                <a:solidFill>
                  <a:prstClr val="white"/>
                </a:solidFill>
              </a:rPr>
              <a:pPr/>
              <a:t>‹#›</a:t>
            </a:fld>
            <a:endParaRPr lang="fi-FI">
              <a:solidFill>
                <a:prstClr val="white"/>
              </a:solidFill>
            </a:endParaRPr>
          </a:p>
        </p:txBody>
      </p:sp>
    </p:spTree>
    <p:extLst>
      <p:ext uri="{BB962C8B-B14F-4D97-AF65-F5344CB8AC3E}">
        <p14:creationId xmlns:p14="http://schemas.microsoft.com/office/powerpoint/2010/main" val="213678369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57F7397C-2114-457E-9E02-DBBBC85DD4CA}" type="datetime1">
              <a:rPr lang="fi-FI" smtClean="0">
                <a:solidFill>
                  <a:prstClr val="white"/>
                </a:solidFill>
              </a:rPr>
              <a:pPr/>
              <a:t>30.11.2017</a:t>
            </a:fld>
            <a:endParaRPr lang="fi-FI">
              <a:solidFill>
                <a:prstClr val="white"/>
              </a:solidFill>
            </a:endParaRPr>
          </a:p>
        </p:txBody>
      </p:sp>
      <p:sp>
        <p:nvSpPr>
          <p:cNvPr id="3" name="Alatunnisteen paikkamerkki 2"/>
          <p:cNvSpPr>
            <a:spLocks noGrp="1"/>
          </p:cNvSpPr>
          <p:nvPr>
            <p:ph type="ftr" sz="quarter" idx="11"/>
          </p:nvPr>
        </p:nvSpPr>
        <p:spPr/>
        <p:txBody>
          <a:bodyPr/>
          <a:lstStyle/>
          <a:p>
            <a:r>
              <a:rPr lang="fi-FI" smtClean="0">
                <a:solidFill>
                  <a:prstClr val="white"/>
                </a:solidFill>
              </a:rPr>
              <a:t>Atistin nimi</a:t>
            </a:r>
            <a:endParaRPr lang="fi-FI">
              <a:solidFill>
                <a:prstClr val="white"/>
              </a:solidFill>
            </a:endParaRPr>
          </a:p>
        </p:txBody>
      </p:sp>
      <p:sp>
        <p:nvSpPr>
          <p:cNvPr id="4" name="Dian numeron paikkamerkki 3"/>
          <p:cNvSpPr>
            <a:spLocks noGrp="1"/>
          </p:cNvSpPr>
          <p:nvPr>
            <p:ph type="sldNum" sz="quarter" idx="12"/>
          </p:nvPr>
        </p:nvSpPr>
        <p:spPr/>
        <p:txBody>
          <a:bodyPr/>
          <a:lstStyle/>
          <a:p>
            <a:fld id="{429BB0A8-BE0B-496F-819B-24ABA3C5523D}" type="slidenum">
              <a:rPr lang="fi-FI" smtClean="0">
                <a:solidFill>
                  <a:prstClr val="white"/>
                </a:solidFill>
              </a:rPr>
              <a:pPr/>
              <a:t>‹#›</a:t>
            </a:fld>
            <a:endParaRPr lang="fi-FI">
              <a:solidFill>
                <a:prstClr val="white"/>
              </a:solidFill>
            </a:endParaRPr>
          </a:p>
        </p:txBody>
      </p:sp>
    </p:spTree>
    <p:extLst>
      <p:ext uri="{BB962C8B-B14F-4D97-AF65-F5344CB8AC3E}">
        <p14:creationId xmlns:p14="http://schemas.microsoft.com/office/powerpoint/2010/main" val="112124688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3050"/>
            <a:ext cx="4011084"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9B685DA7-7D9A-4D02-B1A8-4573081CA657}" type="datetime1">
              <a:rPr lang="fi-FI" smtClean="0">
                <a:solidFill>
                  <a:prstClr val="white"/>
                </a:solidFill>
              </a:rPr>
              <a:pPr/>
              <a:t>30.11.2017</a:t>
            </a:fld>
            <a:endParaRPr lang="fi-FI">
              <a:solidFill>
                <a:prstClr val="white"/>
              </a:solidFill>
            </a:endParaRPr>
          </a:p>
        </p:txBody>
      </p:sp>
      <p:sp>
        <p:nvSpPr>
          <p:cNvPr id="6" name="Alatunnisteen paikkamerkki 5"/>
          <p:cNvSpPr>
            <a:spLocks noGrp="1"/>
          </p:cNvSpPr>
          <p:nvPr>
            <p:ph type="ftr" sz="quarter" idx="11"/>
          </p:nvPr>
        </p:nvSpPr>
        <p:spPr/>
        <p:txBody>
          <a:bodyPr/>
          <a:lstStyle/>
          <a:p>
            <a:r>
              <a:rPr lang="fi-FI" smtClean="0">
                <a:solidFill>
                  <a:prstClr val="white"/>
                </a:solidFill>
              </a:rPr>
              <a:t>Atistin nimi</a:t>
            </a:r>
            <a:endParaRPr lang="fi-FI">
              <a:solidFill>
                <a:prstClr val="white"/>
              </a:solidFill>
            </a:endParaRPr>
          </a:p>
        </p:txBody>
      </p:sp>
      <p:sp>
        <p:nvSpPr>
          <p:cNvPr id="7" name="Dian numeron paikkamerkki 6"/>
          <p:cNvSpPr>
            <a:spLocks noGrp="1"/>
          </p:cNvSpPr>
          <p:nvPr>
            <p:ph type="sldNum" sz="quarter" idx="12"/>
          </p:nvPr>
        </p:nvSpPr>
        <p:spPr/>
        <p:txBody>
          <a:bodyPr/>
          <a:lstStyle/>
          <a:p>
            <a:fld id="{429BB0A8-BE0B-496F-819B-24ABA3C5523D}" type="slidenum">
              <a:rPr lang="fi-FI" smtClean="0">
                <a:solidFill>
                  <a:prstClr val="white"/>
                </a:solidFill>
              </a:rPr>
              <a:pPr/>
              <a:t>‹#›</a:t>
            </a:fld>
            <a:endParaRPr lang="fi-FI">
              <a:solidFill>
                <a:prstClr val="white"/>
              </a:solidFill>
            </a:endParaRPr>
          </a:p>
        </p:txBody>
      </p:sp>
    </p:spTree>
    <p:extLst>
      <p:ext uri="{BB962C8B-B14F-4D97-AF65-F5344CB8AC3E}">
        <p14:creationId xmlns:p14="http://schemas.microsoft.com/office/powerpoint/2010/main" val="149415238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9FA3562E-1580-4955-B866-FE9A524F610F}" type="datetime1">
              <a:rPr lang="fi-FI" smtClean="0">
                <a:solidFill>
                  <a:prstClr val="white"/>
                </a:solidFill>
              </a:rPr>
              <a:pPr/>
              <a:t>30.11.2017</a:t>
            </a:fld>
            <a:endParaRPr lang="fi-FI">
              <a:solidFill>
                <a:prstClr val="white"/>
              </a:solidFill>
            </a:endParaRPr>
          </a:p>
        </p:txBody>
      </p:sp>
      <p:sp>
        <p:nvSpPr>
          <p:cNvPr id="6" name="Alatunnisteen paikkamerkki 5"/>
          <p:cNvSpPr>
            <a:spLocks noGrp="1"/>
          </p:cNvSpPr>
          <p:nvPr>
            <p:ph type="ftr" sz="quarter" idx="11"/>
          </p:nvPr>
        </p:nvSpPr>
        <p:spPr/>
        <p:txBody>
          <a:bodyPr/>
          <a:lstStyle/>
          <a:p>
            <a:r>
              <a:rPr lang="fi-FI" smtClean="0">
                <a:solidFill>
                  <a:prstClr val="white"/>
                </a:solidFill>
              </a:rPr>
              <a:t>Atistin nimi</a:t>
            </a:r>
            <a:endParaRPr lang="fi-FI">
              <a:solidFill>
                <a:prstClr val="white"/>
              </a:solidFill>
            </a:endParaRPr>
          </a:p>
        </p:txBody>
      </p:sp>
      <p:sp>
        <p:nvSpPr>
          <p:cNvPr id="7" name="Dian numeron paikkamerkki 6"/>
          <p:cNvSpPr>
            <a:spLocks noGrp="1"/>
          </p:cNvSpPr>
          <p:nvPr>
            <p:ph type="sldNum" sz="quarter" idx="12"/>
          </p:nvPr>
        </p:nvSpPr>
        <p:spPr/>
        <p:txBody>
          <a:bodyPr/>
          <a:lstStyle/>
          <a:p>
            <a:fld id="{429BB0A8-BE0B-496F-819B-24ABA3C5523D}" type="slidenum">
              <a:rPr lang="fi-FI" smtClean="0">
                <a:solidFill>
                  <a:prstClr val="white"/>
                </a:solidFill>
              </a:rPr>
              <a:pPr/>
              <a:t>‹#›</a:t>
            </a:fld>
            <a:endParaRPr lang="fi-FI">
              <a:solidFill>
                <a:prstClr val="white"/>
              </a:solidFill>
            </a:endParaRPr>
          </a:p>
        </p:txBody>
      </p:sp>
    </p:spTree>
    <p:extLst>
      <p:ext uri="{BB962C8B-B14F-4D97-AF65-F5344CB8AC3E}">
        <p14:creationId xmlns:p14="http://schemas.microsoft.com/office/powerpoint/2010/main" val="185347561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126CF280-80E8-42F0-9EF6-7F560D6000B2}" type="datetime1">
              <a:rPr lang="fi-FI" smtClean="0">
                <a:solidFill>
                  <a:prstClr val="white"/>
                </a:solidFill>
              </a:rPr>
              <a:pPr/>
              <a:t>30.11.2017</a:t>
            </a:fld>
            <a:endParaRPr lang="fi-FI">
              <a:solidFill>
                <a:prstClr val="white"/>
              </a:solidFill>
            </a:endParaRPr>
          </a:p>
        </p:txBody>
      </p:sp>
      <p:sp>
        <p:nvSpPr>
          <p:cNvPr id="5" name="Alatunnisteen paikkamerkki 4"/>
          <p:cNvSpPr>
            <a:spLocks noGrp="1"/>
          </p:cNvSpPr>
          <p:nvPr>
            <p:ph type="ftr" sz="quarter" idx="11"/>
          </p:nvPr>
        </p:nvSpPr>
        <p:spPr/>
        <p:txBody>
          <a:bodyPr/>
          <a:lstStyle/>
          <a:p>
            <a:r>
              <a:rPr lang="fi-FI" smtClean="0">
                <a:solidFill>
                  <a:prstClr val="white"/>
                </a:solidFill>
              </a:rPr>
              <a:t>Atistin nimi</a:t>
            </a:r>
            <a:endParaRPr lang="fi-FI">
              <a:solidFill>
                <a:prstClr val="white"/>
              </a:solidFill>
            </a:endParaRPr>
          </a:p>
        </p:txBody>
      </p:sp>
      <p:sp>
        <p:nvSpPr>
          <p:cNvPr id="6" name="Dian numeron paikkamerkki 5"/>
          <p:cNvSpPr>
            <a:spLocks noGrp="1"/>
          </p:cNvSpPr>
          <p:nvPr>
            <p:ph type="sldNum" sz="quarter" idx="12"/>
          </p:nvPr>
        </p:nvSpPr>
        <p:spPr/>
        <p:txBody>
          <a:bodyPr/>
          <a:lstStyle/>
          <a:p>
            <a:fld id="{429BB0A8-BE0B-496F-819B-24ABA3C5523D}" type="slidenum">
              <a:rPr lang="fi-FI" smtClean="0">
                <a:solidFill>
                  <a:prstClr val="white"/>
                </a:solidFill>
              </a:rPr>
              <a:pPr/>
              <a:t>‹#›</a:t>
            </a:fld>
            <a:endParaRPr lang="fi-FI">
              <a:solidFill>
                <a:prstClr val="white"/>
              </a:solidFill>
            </a:endParaRPr>
          </a:p>
        </p:txBody>
      </p:sp>
    </p:spTree>
    <p:extLst>
      <p:ext uri="{BB962C8B-B14F-4D97-AF65-F5344CB8AC3E}">
        <p14:creationId xmlns:p14="http://schemas.microsoft.com/office/powerpoint/2010/main" val="95690600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09600" y="274639"/>
            <a:ext cx="80264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AF662C3D-AF02-4EA1-9BCC-A487757EF13A}" type="datetime1">
              <a:rPr lang="fi-FI" smtClean="0">
                <a:solidFill>
                  <a:prstClr val="white"/>
                </a:solidFill>
              </a:rPr>
              <a:pPr/>
              <a:t>30.11.2017</a:t>
            </a:fld>
            <a:endParaRPr lang="fi-FI">
              <a:solidFill>
                <a:prstClr val="white"/>
              </a:solidFill>
            </a:endParaRPr>
          </a:p>
        </p:txBody>
      </p:sp>
      <p:sp>
        <p:nvSpPr>
          <p:cNvPr id="5" name="Alatunnisteen paikkamerkki 4"/>
          <p:cNvSpPr>
            <a:spLocks noGrp="1"/>
          </p:cNvSpPr>
          <p:nvPr>
            <p:ph type="ftr" sz="quarter" idx="11"/>
          </p:nvPr>
        </p:nvSpPr>
        <p:spPr/>
        <p:txBody>
          <a:bodyPr/>
          <a:lstStyle/>
          <a:p>
            <a:r>
              <a:rPr lang="fi-FI" smtClean="0">
                <a:solidFill>
                  <a:prstClr val="white"/>
                </a:solidFill>
              </a:rPr>
              <a:t>Atistin nimi</a:t>
            </a:r>
            <a:endParaRPr lang="fi-FI">
              <a:solidFill>
                <a:prstClr val="white"/>
              </a:solidFill>
            </a:endParaRPr>
          </a:p>
        </p:txBody>
      </p:sp>
      <p:sp>
        <p:nvSpPr>
          <p:cNvPr id="6" name="Dian numeron paikkamerkki 5"/>
          <p:cNvSpPr>
            <a:spLocks noGrp="1"/>
          </p:cNvSpPr>
          <p:nvPr>
            <p:ph type="sldNum" sz="quarter" idx="12"/>
          </p:nvPr>
        </p:nvSpPr>
        <p:spPr/>
        <p:txBody>
          <a:bodyPr/>
          <a:lstStyle/>
          <a:p>
            <a:fld id="{429BB0A8-BE0B-496F-819B-24ABA3C5523D}" type="slidenum">
              <a:rPr lang="fi-FI" smtClean="0">
                <a:solidFill>
                  <a:prstClr val="white"/>
                </a:solidFill>
              </a:rPr>
              <a:pPr/>
              <a:t>‹#›</a:t>
            </a:fld>
            <a:endParaRPr lang="fi-FI">
              <a:solidFill>
                <a:prstClr val="white"/>
              </a:solidFill>
            </a:endParaRPr>
          </a:p>
        </p:txBody>
      </p:sp>
    </p:spTree>
    <p:extLst>
      <p:ext uri="{BB962C8B-B14F-4D97-AF65-F5344CB8AC3E}">
        <p14:creationId xmlns:p14="http://schemas.microsoft.com/office/powerpoint/2010/main" val="46373877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ystysuora otsikko ja teksti">
    <p:spTree>
      <p:nvGrpSpPr>
        <p:cNvPr id="1" name=""/>
        <p:cNvGrpSpPr/>
        <p:nvPr/>
      </p:nvGrpSpPr>
      <p:grpSpPr>
        <a:xfrm>
          <a:off x="0" y="0"/>
          <a:ext cx="0" cy="0"/>
          <a:chOff x="0" y="0"/>
          <a:chExt cx="0" cy="0"/>
        </a:xfrm>
      </p:grpSpPr>
      <p:sp>
        <p:nvSpPr>
          <p:cNvPr id="8" name="Päivämäärän paikkamerkki 10"/>
          <p:cNvSpPr>
            <a:spLocks noGrp="1"/>
          </p:cNvSpPr>
          <p:nvPr>
            <p:ph type="dt" sz="half" idx="2"/>
          </p:nvPr>
        </p:nvSpPr>
        <p:spPr>
          <a:xfrm>
            <a:off x="9185701" y="6063293"/>
            <a:ext cx="1356040" cy="365125"/>
          </a:xfrm>
          <a:prstGeom prst="rect">
            <a:avLst/>
          </a:prstGeom>
        </p:spPr>
        <p:txBody>
          <a:bodyPr vert="horz" lIns="91440" tIns="45720" rIns="91440" bIns="45720" rtlCol="0" anchor="ctr"/>
          <a:lstStyle>
            <a:lvl1pPr algn="l">
              <a:defRPr sz="1200">
                <a:solidFill>
                  <a:schemeClr val="bg1"/>
                </a:solidFill>
                <a:latin typeface="Gill Sans Light"/>
              </a:defRPr>
            </a:lvl1pPr>
          </a:lstStyle>
          <a:p>
            <a:fld id="{E2AA1675-BFAD-4863-B3A2-B2B07DE59261}" type="datetime1">
              <a:rPr lang="fi-FI" smtClean="0">
                <a:solidFill>
                  <a:prstClr val="white"/>
                </a:solidFill>
              </a:rPr>
              <a:pPr/>
              <a:t>30.11.2017</a:t>
            </a:fld>
            <a:endParaRPr lang="fi-FI">
              <a:solidFill>
                <a:prstClr val="white"/>
              </a:solidFill>
            </a:endParaRPr>
          </a:p>
        </p:txBody>
      </p:sp>
      <p:sp>
        <p:nvSpPr>
          <p:cNvPr id="9" name="Dian numeron paikkamerkki 8"/>
          <p:cNvSpPr>
            <a:spLocks noGrp="1"/>
          </p:cNvSpPr>
          <p:nvPr>
            <p:ph type="sldNum" sz="quarter" idx="4"/>
          </p:nvPr>
        </p:nvSpPr>
        <p:spPr>
          <a:xfrm>
            <a:off x="10811020" y="6063293"/>
            <a:ext cx="1209504" cy="365125"/>
          </a:xfrm>
          <a:prstGeom prst="rect">
            <a:avLst/>
          </a:prstGeom>
        </p:spPr>
        <p:txBody>
          <a:bodyPr vert="horz" lIns="91440" tIns="45720" rIns="91440" bIns="45720" rtlCol="0" anchor="ctr"/>
          <a:lstStyle>
            <a:lvl1pPr algn="r">
              <a:defRPr sz="1200" baseline="0">
                <a:solidFill>
                  <a:schemeClr val="bg1"/>
                </a:solidFill>
                <a:latin typeface="Gill Sans Light"/>
              </a:defRPr>
            </a:lvl1pPr>
          </a:lstStyle>
          <a:p>
            <a:fld id="{A8F6463B-DB81-FC4B-8627-A1D37EE23371}" type="slidenum">
              <a:rPr lang="fi-FI" smtClean="0">
                <a:solidFill>
                  <a:prstClr val="white"/>
                </a:solidFill>
              </a:rPr>
              <a:pPr/>
              <a:t>‹#›</a:t>
            </a:fld>
            <a:endParaRPr lang="fi-FI" dirty="0">
              <a:solidFill>
                <a:prstClr val="white"/>
              </a:solidFill>
            </a:endParaRPr>
          </a:p>
        </p:txBody>
      </p:sp>
      <p:sp>
        <p:nvSpPr>
          <p:cNvPr id="10" name="Tekstin paikkamerkki 7"/>
          <p:cNvSpPr>
            <a:spLocks noGrp="1"/>
          </p:cNvSpPr>
          <p:nvPr>
            <p:ph type="body" sz="quarter" idx="13"/>
          </p:nvPr>
        </p:nvSpPr>
        <p:spPr>
          <a:xfrm>
            <a:off x="757766" y="674922"/>
            <a:ext cx="10704519" cy="4830529"/>
          </a:xfrm>
          <a:prstGeom prst="rect">
            <a:avLst/>
          </a:prstGeom>
        </p:spPr>
        <p:txBody>
          <a:bodyPr vert="horz"/>
          <a:lstStyle>
            <a:lvl1pPr>
              <a:defRPr sz="2400" baseline="0">
                <a:latin typeface="Gill Sans Light"/>
              </a:defRPr>
            </a:lvl1pPr>
            <a:lvl2pPr marL="1569600">
              <a:defRPr sz="1800" baseline="0">
                <a:latin typeface="Gill Sans Light"/>
              </a:defRPr>
            </a:lvl2pPr>
            <a:lvl3pPr>
              <a:defRPr sz="2400" baseline="0">
                <a:latin typeface="Gill Sans Light"/>
              </a:defRPr>
            </a:lvl3pPr>
            <a:lvl4pPr>
              <a:defRPr sz="2400" baseline="0">
                <a:latin typeface="Gill Sans Light"/>
              </a:defRPr>
            </a:lvl4pPr>
            <a:lvl5pPr>
              <a:defRPr sz="2400" baseline="0">
                <a:latin typeface="Gill Sans Light"/>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35925639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9493ACE-9E2D-4AC0-B7B5-C65BD165CD28}" type="datetime1">
              <a:rPr lang="fi-FI" smtClean="0">
                <a:solidFill>
                  <a:prstClr val="white"/>
                </a:solidFill>
              </a:rPr>
              <a:pPr/>
              <a:t>30.11.2017</a:t>
            </a:fld>
            <a:endParaRPr lang="fi-FI">
              <a:solidFill>
                <a:prstClr val="white"/>
              </a:solidFill>
            </a:endParaRPr>
          </a:p>
        </p:txBody>
      </p:sp>
      <p:sp>
        <p:nvSpPr>
          <p:cNvPr id="3" name="Alatunnisteen paikkamerkki 2"/>
          <p:cNvSpPr>
            <a:spLocks noGrp="1"/>
          </p:cNvSpPr>
          <p:nvPr>
            <p:ph type="ftr" sz="quarter" idx="11"/>
          </p:nvPr>
        </p:nvSpPr>
        <p:spPr>
          <a:xfrm>
            <a:off x="4165600" y="6356351"/>
            <a:ext cx="3860800" cy="365125"/>
          </a:xfrm>
          <a:prstGeom prst="rect">
            <a:avLst/>
          </a:prstGeom>
        </p:spPr>
        <p:txBody>
          <a:bodyPr/>
          <a:lstStyle/>
          <a:p>
            <a:pPr defTabSz="457200"/>
            <a:r>
              <a:rPr lang="fi-FI" smtClean="0">
                <a:solidFill>
                  <a:prstClr val="black"/>
                </a:solidFill>
              </a:rPr>
              <a:t>Satu Rusko 2017</a:t>
            </a:r>
            <a:endParaRPr lang="fi-FI">
              <a:solidFill>
                <a:prstClr val="black"/>
              </a:solidFill>
            </a:endParaRPr>
          </a:p>
        </p:txBody>
      </p:sp>
      <p:sp>
        <p:nvSpPr>
          <p:cNvPr id="4" name="Dian numeron paikkamerkki 3"/>
          <p:cNvSpPr>
            <a:spLocks noGrp="1"/>
          </p:cNvSpPr>
          <p:nvPr>
            <p:ph type="sldNum" sz="quarter" idx="12"/>
          </p:nvPr>
        </p:nvSpPr>
        <p:spPr/>
        <p:txBody>
          <a:bodyPr/>
          <a:lstStyle/>
          <a:p>
            <a:fld id="{D52DAA9D-CF6C-4228-854D-E2046E6048CB}" type="slidenum">
              <a:rPr lang="fi-FI" smtClean="0">
                <a:solidFill>
                  <a:prstClr val="white"/>
                </a:solidFill>
              </a:rPr>
              <a:pPr/>
              <a:t>‹#›</a:t>
            </a:fld>
            <a:endParaRPr lang="fi-FI">
              <a:solidFill>
                <a:prstClr val="white"/>
              </a:solidFill>
            </a:endParaRPr>
          </a:p>
        </p:txBody>
      </p:sp>
    </p:spTree>
    <p:extLst>
      <p:ext uri="{BB962C8B-B14F-4D97-AF65-F5344CB8AC3E}">
        <p14:creationId xmlns:p14="http://schemas.microsoft.com/office/powerpoint/2010/main" val="17323671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ystysuora otsikko ja teksti">
    <p:spTree>
      <p:nvGrpSpPr>
        <p:cNvPr id="1" name=""/>
        <p:cNvGrpSpPr/>
        <p:nvPr/>
      </p:nvGrpSpPr>
      <p:grpSpPr>
        <a:xfrm>
          <a:off x="0" y="0"/>
          <a:ext cx="0" cy="0"/>
          <a:chOff x="0" y="0"/>
          <a:chExt cx="0" cy="0"/>
        </a:xfrm>
      </p:grpSpPr>
      <p:sp>
        <p:nvSpPr>
          <p:cNvPr id="8" name="Päivämäärän paikkamerkki 10"/>
          <p:cNvSpPr>
            <a:spLocks noGrp="1"/>
          </p:cNvSpPr>
          <p:nvPr>
            <p:ph type="dt" sz="half" idx="2"/>
          </p:nvPr>
        </p:nvSpPr>
        <p:spPr>
          <a:xfrm>
            <a:off x="9185701" y="6063293"/>
            <a:ext cx="1356040" cy="365125"/>
          </a:xfrm>
          <a:prstGeom prst="rect">
            <a:avLst/>
          </a:prstGeom>
        </p:spPr>
        <p:txBody>
          <a:bodyPr vert="horz" lIns="91440" tIns="45720" rIns="91440" bIns="45720" rtlCol="0" anchor="ctr"/>
          <a:lstStyle>
            <a:lvl1pPr algn="l">
              <a:defRPr sz="1200">
                <a:solidFill>
                  <a:schemeClr val="bg1"/>
                </a:solidFill>
                <a:latin typeface="Gill Sans Light"/>
              </a:defRPr>
            </a:lvl1pPr>
          </a:lstStyle>
          <a:p>
            <a:fld id="{E2AA1675-BFAD-4863-B3A2-B2B07DE59261}" type="datetime1">
              <a:rPr lang="fi-FI" smtClean="0">
                <a:solidFill>
                  <a:prstClr val="white"/>
                </a:solidFill>
              </a:rPr>
              <a:pPr/>
              <a:t>30.11.2017</a:t>
            </a:fld>
            <a:endParaRPr lang="fi-FI">
              <a:solidFill>
                <a:prstClr val="white"/>
              </a:solidFill>
            </a:endParaRPr>
          </a:p>
        </p:txBody>
      </p:sp>
      <p:sp>
        <p:nvSpPr>
          <p:cNvPr id="9" name="Dian numeron paikkamerkki 8"/>
          <p:cNvSpPr>
            <a:spLocks noGrp="1"/>
          </p:cNvSpPr>
          <p:nvPr>
            <p:ph type="sldNum" sz="quarter" idx="4"/>
          </p:nvPr>
        </p:nvSpPr>
        <p:spPr>
          <a:xfrm>
            <a:off x="10811020" y="6063293"/>
            <a:ext cx="1209504" cy="365125"/>
          </a:xfrm>
          <a:prstGeom prst="rect">
            <a:avLst/>
          </a:prstGeom>
        </p:spPr>
        <p:txBody>
          <a:bodyPr vert="horz" lIns="91440" tIns="45720" rIns="91440" bIns="45720" rtlCol="0" anchor="ctr"/>
          <a:lstStyle>
            <a:lvl1pPr algn="r">
              <a:defRPr sz="1200" baseline="0">
                <a:solidFill>
                  <a:schemeClr val="bg1"/>
                </a:solidFill>
                <a:latin typeface="Gill Sans Light"/>
              </a:defRPr>
            </a:lvl1pPr>
          </a:lstStyle>
          <a:p>
            <a:fld id="{A8F6463B-DB81-FC4B-8627-A1D37EE23371}" type="slidenum">
              <a:rPr lang="fi-FI" smtClean="0">
                <a:solidFill>
                  <a:prstClr val="white"/>
                </a:solidFill>
              </a:rPr>
              <a:pPr/>
              <a:t>‹#›</a:t>
            </a:fld>
            <a:endParaRPr lang="fi-FI" dirty="0">
              <a:solidFill>
                <a:prstClr val="white"/>
              </a:solidFill>
            </a:endParaRPr>
          </a:p>
        </p:txBody>
      </p:sp>
      <p:sp>
        <p:nvSpPr>
          <p:cNvPr id="10" name="Tekstin paikkamerkki 7"/>
          <p:cNvSpPr>
            <a:spLocks noGrp="1"/>
          </p:cNvSpPr>
          <p:nvPr>
            <p:ph type="body" sz="quarter" idx="13"/>
          </p:nvPr>
        </p:nvSpPr>
        <p:spPr>
          <a:xfrm>
            <a:off x="757766" y="674922"/>
            <a:ext cx="10704519" cy="4830529"/>
          </a:xfrm>
          <a:prstGeom prst="rect">
            <a:avLst/>
          </a:prstGeom>
        </p:spPr>
        <p:txBody>
          <a:bodyPr vert="horz"/>
          <a:lstStyle>
            <a:lvl1pPr>
              <a:defRPr sz="2400" baseline="0">
                <a:latin typeface="Gill Sans Light"/>
              </a:defRPr>
            </a:lvl1pPr>
            <a:lvl2pPr marL="1569600">
              <a:defRPr sz="1800" baseline="0">
                <a:latin typeface="Gill Sans Light"/>
              </a:defRPr>
            </a:lvl2pPr>
            <a:lvl3pPr>
              <a:defRPr sz="2400" baseline="0">
                <a:latin typeface="Gill Sans Light"/>
              </a:defRPr>
            </a:lvl3pPr>
            <a:lvl4pPr>
              <a:defRPr sz="2400" baseline="0">
                <a:latin typeface="Gill Sans Light"/>
              </a:defRPr>
            </a:lvl4pPr>
            <a:lvl5pPr>
              <a:defRPr sz="2400" baseline="0">
                <a:latin typeface="Gill Sans Light"/>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36108565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1"/>
            <a:ext cx="10358967" cy="1139825"/>
          </a:xfrm>
          <a:prstGeom prst="rect">
            <a:avLst/>
          </a:prstGeom>
        </p:spPr>
        <p:txBody>
          <a:bodyPr/>
          <a:lstStyle/>
          <a:p>
            <a:r>
              <a:rPr lang="en-US" smtClean="0"/>
              <a:t>Click to edit Master title style</a:t>
            </a:r>
            <a:endParaRPr lang="fi-FI"/>
          </a:p>
        </p:txBody>
      </p:sp>
      <p:sp>
        <p:nvSpPr>
          <p:cNvPr id="3" name="Content Placeholder 2"/>
          <p:cNvSpPr>
            <a:spLocks noGrp="1"/>
          </p:cNvSpPr>
          <p:nvPr>
            <p:ph idx="1"/>
          </p:nvPr>
        </p:nvSpPr>
        <p:spPr>
          <a:xfrm>
            <a:off x="914401" y="1981201"/>
            <a:ext cx="10358967" cy="37306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4" name="Rectangle 7"/>
          <p:cNvSpPr>
            <a:spLocks noGrp="1" noChangeArrowheads="1"/>
          </p:cNvSpPr>
          <p:nvPr>
            <p:ph type="dt" idx="10"/>
          </p:nvPr>
        </p:nvSpPr>
        <p:spPr/>
        <p:txBody>
          <a:bodyPr/>
          <a:lstStyle>
            <a:lvl1pPr>
              <a:defRPr/>
            </a:lvl1pPr>
          </a:lstStyle>
          <a:p>
            <a:pPr>
              <a:defRPr/>
            </a:pPr>
            <a:fld id="{5970EC9D-B840-483C-91B3-CC4002A82566}" type="datetime1">
              <a:rPr lang="fi-FI" smtClean="0">
                <a:solidFill>
                  <a:prstClr val="white"/>
                </a:solidFill>
              </a:rPr>
              <a:pPr>
                <a:defRPr/>
              </a:pPr>
              <a:t>30.11.2017</a:t>
            </a:fld>
            <a:endParaRPr lang="fi-FI">
              <a:solidFill>
                <a:prstClr val="white"/>
              </a:solidFill>
            </a:endParaRPr>
          </a:p>
        </p:txBody>
      </p:sp>
      <p:sp>
        <p:nvSpPr>
          <p:cNvPr id="5" name="Rectangle 8"/>
          <p:cNvSpPr>
            <a:spLocks noGrp="1" noChangeArrowheads="1"/>
          </p:cNvSpPr>
          <p:nvPr>
            <p:ph type="ftr" idx="11"/>
          </p:nvPr>
        </p:nvSpPr>
        <p:spPr>
          <a:xfrm>
            <a:off x="4165601" y="6096001"/>
            <a:ext cx="3856567" cy="454025"/>
          </a:xfrm>
          <a:prstGeom prst="rect">
            <a:avLst/>
          </a:prstGeom>
        </p:spPr>
        <p:txBody>
          <a:bodyPr/>
          <a:lstStyle>
            <a:lvl1pPr>
              <a:defRPr/>
            </a:lvl1pPr>
          </a:lstStyle>
          <a:p>
            <a:pPr defTabSz="457200">
              <a:defRPr/>
            </a:pPr>
            <a:r>
              <a:rPr lang="fi-FI" smtClean="0">
                <a:solidFill>
                  <a:prstClr val="black"/>
                </a:solidFill>
              </a:rPr>
              <a:t>Satu Rusko 2017</a:t>
            </a:r>
            <a:endParaRPr lang="fi-FI">
              <a:solidFill>
                <a:prstClr val="black"/>
              </a:solidFill>
            </a:endParaRPr>
          </a:p>
        </p:txBody>
      </p:sp>
      <p:sp>
        <p:nvSpPr>
          <p:cNvPr id="6" name="Rectangle 9"/>
          <p:cNvSpPr>
            <a:spLocks noGrp="1" noChangeArrowheads="1"/>
          </p:cNvSpPr>
          <p:nvPr>
            <p:ph type="sldNum" idx="12"/>
          </p:nvPr>
        </p:nvSpPr>
        <p:spPr/>
        <p:txBody>
          <a:bodyPr/>
          <a:lstStyle>
            <a:lvl1pPr eaLnBrk="1">
              <a:lnSpc>
                <a:spcPct val="96000"/>
              </a:lnSpc>
              <a:defRPr sz="1400">
                <a:solidFill>
                  <a:srgbClr val="FFFFFF"/>
                </a:solidFill>
                <a:latin typeface="Gill Sans Light" charset="0"/>
                <a:cs typeface="Arial" pitchFamily="34" charset="0"/>
              </a:defRPr>
            </a:lvl1pPr>
          </a:lstStyle>
          <a:p>
            <a:pPr>
              <a:defRPr/>
            </a:pPr>
            <a:endParaRPr lang="fi-FI"/>
          </a:p>
        </p:txBody>
      </p:sp>
    </p:spTree>
    <p:extLst>
      <p:ext uri="{BB962C8B-B14F-4D97-AF65-F5344CB8AC3E}">
        <p14:creationId xmlns:p14="http://schemas.microsoft.com/office/powerpoint/2010/main" val="4080490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Dian numeron paikkamerkki 8"/>
          <p:cNvSpPr>
            <a:spLocks noGrp="1"/>
          </p:cNvSpPr>
          <p:nvPr>
            <p:ph type="sldNum" sz="quarter" idx="4"/>
          </p:nvPr>
        </p:nvSpPr>
        <p:spPr>
          <a:xfrm>
            <a:off x="10811020" y="6063293"/>
            <a:ext cx="1209504" cy="365125"/>
          </a:xfrm>
          <a:prstGeom prst="rect">
            <a:avLst/>
          </a:prstGeom>
        </p:spPr>
        <p:txBody>
          <a:bodyPr vert="horz" lIns="91440" tIns="45720" rIns="91440" bIns="45720" rtlCol="0" anchor="ctr"/>
          <a:lstStyle>
            <a:lvl1pPr algn="r">
              <a:defRPr sz="1200" baseline="0">
                <a:solidFill>
                  <a:schemeClr val="bg1"/>
                </a:solidFill>
                <a:latin typeface="Gill Sans Light"/>
              </a:defRPr>
            </a:lvl1pPr>
          </a:lstStyle>
          <a:p>
            <a:fld id="{A8F6463B-DB81-FC4B-8627-A1D37EE23371}" type="slidenum">
              <a:rPr lang="fi-FI" smtClean="0">
                <a:solidFill>
                  <a:prstClr val="white"/>
                </a:solidFill>
              </a:rPr>
              <a:pPr/>
              <a:t>‹#›</a:t>
            </a:fld>
            <a:endParaRPr lang="fi-FI" dirty="0">
              <a:solidFill>
                <a:prstClr val="white"/>
              </a:solidFill>
            </a:endParaRPr>
          </a:p>
        </p:txBody>
      </p:sp>
      <p:sp>
        <p:nvSpPr>
          <p:cNvPr id="3" name="Alatunnisteen paikkamerkki 9"/>
          <p:cNvSpPr>
            <a:spLocks noGrp="1"/>
          </p:cNvSpPr>
          <p:nvPr>
            <p:ph type="ftr" sz="quarter" idx="3"/>
          </p:nvPr>
        </p:nvSpPr>
        <p:spPr>
          <a:xfrm>
            <a:off x="2285355" y="6063293"/>
            <a:ext cx="6666597" cy="365125"/>
          </a:xfrm>
          <a:prstGeom prst="rect">
            <a:avLst/>
          </a:prstGeom>
        </p:spPr>
        <p:txBody>
          <a:bodyPr vert="horz" lIns="91440" tIns="45720" rIns="91440" bIns="45720" rtlCol="0" anchor="ctr"/>
          <a:lstStyle>
            <a:lvl1pPr algn="ctr">
              <a:defRPr sz="1200" baseline="0">
                <a:solidFill>
                  <a:schemeClr val="bg1"/>
                </a:solidFill>
                <a:latin typeface="Gill Sans Light"/>
              </a:defRPr>
            </a:lvl1pPr>
          </a:lstStyle>
          <a:p>
            <a:r>
              <a:rPr lang="fi-FI" smtClean="0">
                <a:solidFill>
                  <a:prstClr val="white"/>
                </a:solidFill>
              </a:rPr>
              <a:t>PRESENTAATION NIMI 2 | Juhani Parhiala </a:t>
            </a:r>
            <a:endParaRPr lang="fi-FI" dirty="0">
              <a:solidFill>
                <a:prstClr val="white"/>
              </a:solidFill>
            </a:endParaRPr>
          </a:p>
        </p:txBody>
      </p:sp>
      <p:sp>
        <p:nvSpPr>
          <p:cNvPr id="4" name="Päivämäärän paikkamerkki 10"/>
          <p:cNvSpPr>
            <a:spLocks noGrp="1"/>
          </p:cNvSpPr>
          <p:nvPr>
            <p:ph type="dt" sz="half" idx="2"/>
          </p:nvPr>
        </p:nvSpPr>
        <p:spPr>
          <a:xfrm>
            <a:off x="9185701" y="6063293"/>
            <a:ext cx="1356040" cy="365125"/>
          </a:xfrm>
          <a:prstGeom prst="rect">
            <a:avLst/>
          </a:prstGeom>
        </p:spPr>
        <p:txBody>
          <a:bodyPr vert="horz" lIns="91440" tIns="45720" rIns="91440" bIns="45720" rtlCol="0" anchor="ctr"/>
          <a:lstStyle>
            <a:lvl1pPr algn="l">
              <a:defRPr sz="1200">
                <a:solidFill>
                  <a:schemeClr val="bg1"/>
                </a:solidFill>
                <a:latin typeface="Gill Sans Light"/>
              </a:defRPr>
            </a:lvl1pPr>
          </a:lstStyle>
          <a:p>
            <a:fld id="{C60E0650-4E2F-1545-9293-DAF3AB5A3998}" type="datetime1">
              <a:rPr lang="fi-FI" smtClean="0">
                <a:solidFill>
                  <a:prstClr val="white"/>
                </a:solidFill>
              </a:rPr>
              <a:pPr/>
              <a:t>30.11.2017</a:t>
            </a:fld>
            <a:endParaRPr lang="fi-FI">
              <a:solidFill>
                <a:prstClr val="white"/>
              </a:solidFill>
            </a:endParaRPr>
          </a:p>
        </p:txBody>
      </p:sp>
    </p:spTree>
    <p:extLst>
      <p:ext uri="{BB962C8B-B14F-4D97-AF65-F5344CB8AC3E}">
        <p14:creationId xmlns:p14="http://schemas.microsoft.com/office/powerpoint/2010/main" val="29537141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i-FI"/>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39F9307D-D0AA-4261-9D43-DE1F1571F7BA}" type="slidenum">
              <a:rPr lang="fi-FI"/>
              <a:pPr>
                <a:defRPr/>
              </a:pPr>
              <a:t>‹#›</a:t>
            </a:fld>
            <a:endParaRPr lang="fi-FI"/>
          </a:p>
        </p:txBody>
      </p:sp>
    </p:spTree>
    <p:extLst>
      <p:ext uri="{BB962C8B-B14F-4D97-AF65-F5344CB8AC3E}">
        <p14:creationId xmlns:p14="http://schemas.microsoft.com/office/powerpoint/2010/main" val="1344601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4" name="Rectangle 7"/>
          <p:cNvSpPr>
            <a:spLocks noGrp="1" noChangeArrowheads="1"/>
          </p:cNvSpPr>
          <p:nvPr>
            <p:ph type="dt" idx="10"/>
          </p:nvPr>
        </p:nvSpPr>
        <p:spPr/>
        <p:txBody>
          <a:bodyPr/>
          <a:lstStyle>
            <a:lvl1pPr>
              <a:defRPr/>
            </a:lvl1pPr>
          </a:lstStyle>
          <a:p>
            <a:pPr>
              <a:defRPr/>
            </a:pPr>
            <a:endParaRPr lang="fi-FI"/>
          </a:p>
        </p:txBody>
      </p:sp>
      <p:sp>
        <p:nvSpPr>
          <p:cNvPr id="5" name="Rectangle 8"/>
          <p:cNvSpPr>
            <a:spLocks noGrp="1" noChangeArrowheads="1"/>
          </p:cNvSpPr>
          <p:nvPr>
            <p:ph type="ftr" idx="11"/>
          </p:nvPr>
        </p:nvSpPr>
        <p:spPr/>
        <p:txBody>
          <a:bodyPr/>
          <a:lstStyle>
            <a:lvl1pPr>
              <a:defRPr/>
            </a:lvl1pPr>
          </a:lstStyle>
          <a:p>
            <a:pPr>
              <a:defRPr/>
            </a:pPr>
            <a:endParaRPr lang="fi-FI"/>
          </a:p>
        </p:txBody>
      </p:sp>
      <p:sp>
        <p:nvSpPr>
          <p:cNvPr id="6" name="Rectangle 9"/>
          <p:cNvSpPr>
            <a:spLocks noGrp="1" noChangeArrowheads="1"/>
          </p:cNvSpPr>
          <p:nvPr>
            <p:ph type="sldNum" idx="12"/>
          </p:nvPr>
        </p:nvSpPr>
        <p:spPr/>
        <p:txBody>
          <a:bodyPr/>
          <a:lstStyle>
            <a:lvl1pPr eaLnBrk="1">
              <a:lnSpc>
                <a:spcPct val="96000"/>
              </a:lnSpc>
              <a:defRPr sz="1400">
                <a:solidFill>
                  <a:srgbClr val="FFFFFF"/>
                </a:solidFill>
                <a:latin typeface="Gill Sans Light" charset="0"/>
                <a:cs typeface="Arial" pitchFamily="34" charset="0"/>
              </a:defRPr>
            </a:lvl1pPr>
          </a:lstStyle>
          <a:p>
            <a:pPr>
              <a:defRPr/>
            </a:pPr>
            <a:endParaRPr lang="fi-FI"/>
          </a:p>
        </p:txBody>
      </p:sp>
    </p:spTree>
    <p:extLst>
      <p:ext uri="{BB962C8B-B14F-4D97-AF65-F5344CB8AC3E}">
        <p14:creationId xmlns:p14="http://schemas.microsoft.com/office/powerpoint/2010/main" val="27503931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E29A0BD9-250D-4E50-A169-13C9C1522B36}" type="slidenum">
              <a:rPr lang="fi-FI"/>
              <a:pPr>
                <a:defRPr/>
              </a:pPr>
              <a:t>‹#›</a:t>
            </a:fld>
            <a:endParaRPr lang="fi-FI"/>
          </a:p>
        </p:txBody>
      </p:sp>
    </p:spTree>
    <p:extLst>
      <p:ext uri="{BB962C8B-B14F-4D97-AF65-F5344CB8AC3E}">
        <p14:creationId xmlns:p14="http://schemas.microsoft.com/office/powerpoint/2010/main" val="25539964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914401" y="1981201"/>
            <a:ext cx="5077884" cy="373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6195484" y="1981201"/>
            <a:ext cx="5077883" cy="373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3"/>
          <p:cNvSpPr>
            <a:spLocks noGrp="1" noChangeArrowheads="1"/>
          </p:cNvSpPr>
          <p:nvPr>
            <p:ph type="dt" idx="10"/>
          </p:nvPr>
        </p:nvSpPr>
        <p:spPr>
          <a:ln/>
        </p:spPr>
        <p:txBody>
          <a:bodyPr/>
          <a:lstStyle>
            <a:lvl1pPr>
              <a:defRPr/>
            </a:lvl1pPr>
          </a:lstStyle>
          <a:p>
            <a:pPr>
              <a:defRPr/>
            </a:pPr>
            <a:endParaRPr lang="fi-FI"/>
          </a:p>
        </p:txBody>
      </p:sp>
      <p:sp>
        <p:nvSpPr>
          <p:cNvPr id="6" name="Rectangle 4"/>
          <p:cNvSpPr>
            <a:spLocks noGrp="1" noChangeArrowheads="1"/>
          </p:cNvSpPr>
          <p:nvPr>
            <p:ph type="ftr" idx="11"/>
          </p:nvPr>
        </p:nvSpPr>
        <p:spPr>
          <a:ln/>
        </p:spPr>
        <p:txBody>
          <a:bodyPr/>
          <a:lstStyle>
            <a:lvl1pPr>
              <a:defRPr/>
            </a:lvl1pPr>
          </a:lstStyle>
          <a:p>
            <a:pPr>
              <a:defRPr/>
            </a:pPr>
            <a:endParaRPr lang="fi-FI"/>
          </a:p>
        </p:txBody>
      </p:sp>
      <p:sp>
        <p:nvSpPr>
          <p:cNvPr id="7" name="Rectangle 5"/>
          <p:cNvSpPr>
            <a:spLocks noGrp="1" noChangeArrowheads="1"/>
          </p:cNvSpPr>
          <p:nvPr>
            <p:ph type="sldNum" idx="12"/>
          </p:nvPr>
        </p:nvSpPr>
        <p:spPr>
          <a:ln/>
        </p:spPr>
        <p:txBody>
          <a:bodyPr/>
          <a:lstStyle>
            <a:lvl1pPr>
              <a:defRPr/>
            </a:lvl1pPr>
          </a:lstStyle>
          <a:p>
            <a:pPr>
              <a:defRPr/>
            </a:pPr>
            <a:fld id="{80CC6FF1-A316-4EA7-8A9B-B6E155AD32CD}" type="slidenum">
              <a:rPr lang="fi-FI"/>
              <a:pPr>
                <a:defRPr/>
              </a:pPr>
              <a:t>‹#›</a:t>
            </a:fld>
            <a:endParaRPr lang="fi-FI"/>
          </a:p>
        </p:txBody>
      </p:sp>
    </p:spTree>
    <p:extLst>
      <p:ext uri="{BB962C8B-B14F-4D97-AF65-F5344CB8AC3E}">
        <p14:creationId xmlns:p14="http://schemas.microsoft.com/office/powerpoint/2010/main" val="38667796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3"/>
          <p:cNvSpPr>
            <a:spLocks noGrp="1" noChangeArrowheads="1"/>
          </p:cNvSpPr>
          <p:nvPr>
            <p:ph type="dt" idx="10"/>
          </p:nvPr>
        </p:nvSpPr>
        <p:spPr>
          <a:ln/>
        </p:spPr>
        <p:txBody>
          <a:bodyPr/>
          <a:lstStyle>
            <a:lvl1pPr>
              <a:defRPr/>
            </a:lvl1pPr>
          </a:lstStyle>
          <a:p>
            <a:pPr>
              <a:defRPr/>
            </a:pPr>
            <a:endParaRPr lang="fi-FI"/>
          </a:p>
        </p:txBody>
      </p:sp>
      <p:sp>
        <p:nvSpPr>
          <p:cNvPr id="8" name="Rectangle 4"/>
          <p:cNvSpPr>
            <a:spLocks noGrp="1" noChangeArrowheads="1"/>
          </p:cNvSpPr>
          <p:nvPr>
            <p:ph type="ftr" idx="11"/>
          </p:nvPr>
        </p:nvSpPr>
        <p:spPr>
          <a:ln/>
        </p:spPr>
        <p:txBody>
          <a:bodyPr/>
          <a:lstStyle>
            <a:lvl1pPr>
              <a:defRPr/>
            </a:lvl1pPr>
          </a:lstStyle>
          <a:p>
            <a:pPr>
              <a:defRPr/>
            </a:pPr>
            <a:endParaRPr lang="fi-FI"/>
          </a:p>
        </p:txBody>
      </p:sp>
      <p:sp>
        <p:nvSpPr>
          <p:cNvPr id="9" name="Rectangle 5"/>
          <p:cNvSpPr>
            <a:spLocks noGrp="1" noChangeArrowheads="1"/>
          </p:cNvSpPr>
          <p:nvPr>
            <p:ph type="sldNum" idx="12"/>
          </p:nvPr>
        </p:nvSpPr>
        <p:spPr>
          <a:ln/>
        </p:spPr>
        <p:txBody>
          <a:bodyPr/>
          <a:lstStyle>
            <a:lvl1pPr>
              <a:defRPr/>
            </a:lvl1pPr>
          </a:lstStyle>
          <a:p>
            <a:pPr>
              <a:defRPr/>
            </a:pPr>
            <a:fld id="{F4FEF26A-D6C8-4757-BAAF-E4045BBCB2DF}" type="slidenum">
              <a:rPr lang="fi-FI"/>
              <a:pPr>
                <a:defRPr/>
              </a:pPr>
              <a:t>‹#›</a:t>
            </a:fld>
            <a:endParaRPr lang="fi-FI"/>
          </a:p>
        </p:txBody>
      </p:sp>
    </p:spTree>
    <p:extLst>
      <p:ext uri="{BB962C8B-B14F-4D97-AF65-F5344CB8AC3E}">
        <p14:creationId xmlns:p14="http://schemas.microsoft.com/office/powerpoint/2010/main" val="35306567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3"/>
          <p:cNvSpPr>
            <a:spLocks noGrp="1" noChangeArrowheads="1"/>
          </p:cNvSpPr>
          <p:nvPr>
            <p:ph type="dt" idx="10"/>
          </p:nvPr>
        </p:nvSpPr>
        <p:spPr>
          <a:ln/>
        </p:spPr>
        <p:txBody>
          <a:bodyPr/>
          <a:lstStyle>
            <a:lvl1pPr>
              <a:defRPr/>
            </a:lvl1pPr>
          </a:lstStyle>
          <a:p>
            <a:pPr>
              <a:defRPr/>
            </a:pPr>
            <a:endParaRPr lang="fi-FI"/>
          </a:p>
        </p:txBody>
      </p:sp>
      <p:sp>
        <p:nvSpPr>
          <p:cNvPr id="4" name="Rectangle 4"/>
          <p:cNvSpPr>
            <a:spLocks noGrp="1" noChangeArrowheads="1"/>
          </p:cNvSpPr>
          <p:nvPr>
            <p:ph type="ftr" idx="11"/>
          </p:nvPr>
        </p:nvSpPr>
        <p:spPr>
          <a:ln/>
        </p:spPr>
        <p:txBody>
          <a:bodyPr/>
          <a:lstStyle>
            <a:lvl1pPr>
              <a:defRPr/>
            </a:lvl1pPr>
          </a:lstStyle>
          <a:p>
            <a:pPr>
              <a:defRPr/>
            </a:pPr>
            <a:endParaRPr lang="fi-FI"/>
          </a:p>
        </p:txBody>
      </p:sp>
      <p:sp>
        <p:nvSpPr>
          <p:cNvPr id="5" name="Rectangle 5"/>
          <p:cNvSpPr>
            <a:spLocks noGrp="1" noChangeArrowheads="1"/>
          </p:cNvSpPr>
          <p:nvPr>
            <p:ph type="sldNum" idx="12"/>
          </p:nvPr>
        </p:nvSpPr>
        <p:spPr>
          <a:ln/>
        </p:spPr>
        <p:txBody>
          <a:bodyPr/>
          <a:lstStyle>
            <a:lvl1pPr>
              <a:defRPr/>
            </a:lvl1pPr>
          </a:lstStyle>
          <a:p>
            <a:pPr>
              <a:defRPr/>
            </a:pPr>
            <a:fld id="{A6ABC060-A2B8-4EF9-A795-057C083DB5E2}" type="slidenum">
              <a:rPr lang="fi-FI"/>
              <a:pPr>
                <a:defRPr/>
              </a:pPr>
              <a:t>‹#›</a:t>
            </a:fld>
            <a:endParaRPr lang="fi-FI"/>
          </a:p>
        </p:txBody>
      </p:sp>
    </p:spTree>
    <p:extLst>
      <p:ext uri="{BB962C8B-B14F-4D97-AF65-F5344CB8AC3E}">
        <p14:creationId xmlns:p14="http://schemas.microsoft.com/office/powerpoint/2010/main" val="11995521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i-FI"/>
          </a:p>
        </p:txBody>
      </p:sp>
      <p:sp>
        <p:nvSpPr>
          <p:cNvPr id="3" name="Rectangle 4"/>
          <p:cNvSpPr>
            <a:spLocks noGrp="1" noChangeArrowheads="1"/>
          </p:cNvSpPr>
          <p:nvPr>
            <p:ph type="ftr" idx="11"/>
          </p:nvPr>
        </p:nvSpPr>
        <p:spPr>
          <a:ln/>
        </p:spPr>
        <p:txBody>
          <a:bodyPr/>
          <a:lstStyle>
            <a:lvl1pPr>
              <a:defRPr/>
            </a:lvl1pPr>
          </a:lstStyle>
          <a:p>
            <a:pPr>
              <a:defRPr/>
            </a:pPr>
            <a:endParaRPr lang="fi-FI"/>
          </a:p>
        </p:txBody>
      </p:sp>
      <p:sp>
        <p:nvSpPr>
          <p:cNvPr id="4" name="Rectangle 5"/>
          <p:cNvSpPr>
            <a:spLocks noGrp="1" noChangeArrowheads="1"/>
          </p:cNvSpPr>
          <p:nvPr>
            <p:ph type="sldNum" idx="12"/>
          </p:nvPr>
        </p:nvSpPr>
        <p:spPr>
          <a:ln/>
        </p:spPr>
        <p:txBody>
          <a:bodyPr/>
          <a:lstStyle>
            <a:lvl1pPr>
              <a:defRPr/>
            </a:lvl1pPr>
          </a:lstStyle>
          <a:p>
            <a:pPr>
              <a:defRPr/>
            </a:pPr>
            <a:fld id="{40B0F3EC-2DC1-4C87-828B-D67F719EF958}" type="slidenum">
              <a:rPr lang="fi-FI"/>
              <a:pPr>
                <a:defRPr/>
              </a:pPr>
              <a:t>‹#›</a:t>
            </a:fld>
            <a:endParaRPr lang="fi-FI"/>
          </a:p>
        </p:txBody>
      </p:sp>
    </p:spTree>
    <p:extLst>
      <p:ext uri="{BB962C8B-B14F-4D97-AF65-F5344CB8AC3E}">
        <p14:creationId xmlns:p14="http://schemas.microsoft.com/office/powerpoint/2010/main" val="1693225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fi-FI"/>
          </a:p>
        </p:txBody>
      </p:sp>
      <p:sp>
        <p:nvSpPr>
          <p:cNvPr id="6" name="Rectangle 4"/>
          <p:cNvSpPr>
            <a:spLocks noGrp="1" noChangeArrowheads="1"/>
          </p:cNvSpPr>
          <p:nvPr>
            <p:ph type="ftr" idx="11"/>
          </p:nvPr>
        </p:nvSpPr>
        <p:spPr>
          <a:ln/>
        </p:spPr>
        <p:txBody>
          <a:bodyPr/>
          <a:lstStyle>
            <a:lvl1pPr>
              <a:defRPr/>
            </a:lvl1pPr>
          </a:lstStyle>
          <a:p>
            <a:pPr>
              <a:defRPr/>
            </a:pPr>
            <a:endParaRPr lang="fi-FI"/>
          </a:p>
        </p:txBody>
      </p:sp>
      <p:sp>
        <p:nvSpPr>
          <p:cNvPr id="7" name="Rectangle 5"/>
          <p:cNvSpPr>
            <a:spLocks noGrp="1" noChangeArrowheads="1"/>
          </p:cNvSpPr>
          <p:nvPr>
            <p:ph type="sldNum" idx="12"/>
          </p:nvPr>
        </p:nvSpPr>
        <p:spPr>
          <a:ln/>
        </p:spPr>
        <p:txBody>
          <a:bodyPr/>
          <a:lstStyle>
            <a:lvl1pPr>
              <a:defRPr/>
            </a:lvl1pPr>
          </a:lstStyle>
          <a:p>
            <a:pPr>
              <a:defRPr/>
            </a:pPr>
            <a:fld id="{A636381F-38CC-488A-877D-590414262251}" type="slidenum">
              <a:rPr lang="fi-FI"/>
              <a:pPr>
                <a:defRPr/>
              </a:pPr>
              <a:t>‹#›</a:t>
            </a:fld>
            <a:endParaRPr lang="fi-FI"/>
          </a:p>
        </p:txBody>
      </p:sp>
    </p:spTree>
    <p:extLst>
      <p:ext uri="{BB962C8B-B14F-4D97-AF65-F5344CB8AC3E}">
        <p14:creationId xmlns:p14="http://schemas.microsoft.com/office/powerpoint/2010/main" val="21446163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fi-FI"/>
          </a:p>
        </p:txBody>
      </p:sp>
      <p:sp>
        <p:nvSpPr>
          <p:cNvPr id="6" name="Rectangle 4"/>
          <p:cNvSpPr>
            <a:spLocks noGrp="1" noChangeArrowheads="1"/>
          </p:cNvSpPr>
          <p:nvPr>
            <p:ph type="ftr" idx="11"/>
          </p:nvPr>
        </p:nvSpPr>
        <p:spPr>
          <a:ln/>
        </p:spPr>
        <p:txBody>
          <a:bodyPr/>
          <a:lstStyle>
            <a:lvl1pPr>
              <a:defRPr/>
            </a:lvl1pPr>
          </a:lstStyle>
          <a:p>
            <a:pPr>
              <a:defRPr/>
            </a:pPr>
            <a:endParaRPr lang="fi-FI"/>
          </a:p>
        </p:txBody>
      </p:sp>
      <p:sp>
        <p:nvSpPr>
          <p:cNvPr id="7" name="Rectangle 5"/>
          <p:cNvSpPr>
            <a:spLocks noGrp="1" noChangeArrowheads="1"/>
          </p:cNvSpPr>
          <p:nvPr>
            <p:ph type="sldNum" idx="12"/>
          </p:nvPr>
        </p:nvSpPr>
        <p:spPr>
          <a:ln/>
        </p:spPr>
        <p:txBody>
          <a:bodyPr/>
          <a:lstStyle>
            <a:lvl1pPr>
              <a:defRPr/>
            </a:lvl1pPr>
          </a:lstStyle>
          <a:p>
            <a:pPr>
              <a:defRPr/>
            </a:pPr>
            <a:fld id="{5CA5E886-17A0-41B2-B27A-13B80F85A6D6}" type="slidenum">
              <a:rPr lang="fi-FI"/>
              <a:pPr>
                <a:defRPr/>
              </a:pPr>
              <a:t>‹#›</a:t>
            </a:fld>
            <a:endParaRPr lang="fi-FI"/>
          </a:p>
        </p:txBody>
      </p:sp>
    </p:spTree>
    <p:extLst>
      <p:ext uri="{BB962C8B-B14F-4D97-AF65-F5344CB8AC3E}">
        <p14:creationId xmlns:p14="http://schemas.microsoft.com/office/powerpoint/2010/main" val="15272639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16D2A035-4FDC-4810-AB65-6658D887A967}" type="slidenum">
              <a:rPr lang="fi-FI"/>
              <a:pPr>
                <a:defRPr/>
              </a:pPr>
              <a:t>‹#›</a:t>
            </a:fld>
            <a:endParaRPr lang="fi-FI"/>
          </a:p>
        </p:txBody>
      </p:sp>
    </p:spTree>
    <p:extLst>
      <p:ext uri="{BB962C8B-B14F-4D97-AF65-F5344CB8AC3E}">
        <p14:creationId xmlns:p14="http://schemas.microsoft.com/office/powerpoint/2010/main" val="30363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3" name="Dian numeron paikkamerkki 2"/>
          <p:cNvSpPr>
            <a:spLocks noGrp="1"/>
          </p:cNvSpPr>
          <p:nvPr>
            <p:ph type="sldNum" sz="quarter" idx="10"/>
          </p:nvPr>
        </p:nvSpPr>
        <p:spPr/>
        <p:txBody>
          <a:bodyPr/>
          <a:lstStyle/>
          <a:p>
            <a:fld id="{A8F6463B-DB81-FC4B-8627-A1D37EE23371}" type="slidenum">
              <a:rPr lang="fi-FI" smtClean="0">
                <a:solidFill>
                  <a:prstClr val="white"/>
                </a:solidFill>
              </a:rPr>
              <a:pPr/>
              <a:t>‹#›</a:t>
            </a:fld>
            <a:endParaRPr lang="fi-FI" dirty="0">
              <a:solidFill>
                <a:prstClr val="white"/>
              </a:solidFill>
            </a:endParaRPr>
          </a:p>
        </p:txBody>
      </p:sp>
      <p:sp>
        <p:nvSpPr>
          <p:cNvPr id="4" name="Alatunnisteen paikkamerkki 3"/>
          <p:cNvSpPr>
            <a:spLocks noGrp="1"/>
          </p:cNvSpPr>
          <p:nvPr>
            <p:ph type="ftr" sz="quarter" idx="11"/>
          </p:nvPr>
        </p:nvSpPr>
        <p:spPr/>
        <p:txBody>
          <a:bodyPr/>
          <a:lstStyle/>
          <a:p>
            <a:r>
              <a:rPr lang="fi-FI" smtClean="0">
                <a:solidFill>
                  <a:prstClr val="white"/>
                </a:solidFill>
              </a:rPr>
              <a:t>PRESENTAATION NIMI 2 | Juhani Parhiala </a:t>
            </a:r>
            <a:endParaRPr lang="fi-FI" dirty="0">
              <a:solidFill>
                <a:prstClr val="white"/>
              </a:solidFill>
            </a:endParaRPr>
          </a:p>
        </p:txBody>
      </p:sp>
      <p:sp>
        <p:nvSpPr>
          <p:cNvPr id="5" name="Päivämäärän paikkamerkki 4"/>
          <p:cNvSpPr>
            <a:spLocks noGrp="1"/>
          </p:cNvSpPr>
          <p:nvPr>
            <p:ph type="dt" sz="half" idx="12"/>
          </p:nvPr>
        </p:nvSpPr>
        <p:spPr/>
        <p:txBody>
          <a:bodyPr/>
          <a:lstStyle/>
          <a:p>
            <a:fld id="{571A8288-DAB1-9648-B405-F0D2CC5C3965}" type="datetime1">
              <a:rPr lang="fi-FI" smtClean="0">
                <a:solidFill>
                  <a:prstClr val="white"/>
                </a:solidFill>
              </a:rPr>
              <a:pPr/>
              <a:t>30.11.2017</a:t>
            </a:fld>
            <a:endParaRPr lang="fi-FI">
              <a:solidFill>
                <a:prstClr val="white"/>
              </a:solidFill>
            </a:endParaRPr>
          </a:p>
        </p:txBody>
      </p:sp>
      <p:sp>
        <p:nvSpPr>
          <p:cNvPr id="9" name="Tekstin paikkamerkki 7"/>
          <p:cNvSpPr>
            <a:spLocks noGrp="1"/>
          </p:cNvSpPr>
          <p:nvPr>
            <p:ph type="body" sz="quarter" idx="13"/>
          </p:nvPr>
        </p:nvSpPr>
        <p:spPr>
          <a:xfrm>
            <a:off x="757767" y="674922"/>
            <a:ext cx="6157496" cy="4830529"/>
          </a:xfrm>
          <a:prstGeom prst="rect">
            <a:avLst/>
          </a:prstGeom>
        </p:spPr>
        <p:txBody>
          <a:bodyPr vert="horz"/>
          <a:lstStyle>
            <a:lvl1pPr>
              <a:defRPr sz="1800" baseline="0">
                <a:latin typeface="Gill Sans Light"/>
              </a:defRPr>
            </a:lvl1pPr>
            <a:lvl2pPr marL="742950" indent="-285750">
              <a:buFont typeface="Arial"/>
              <a:buChar char="•"/>
              <a:defRPr sz="1800" baseline="0">
                <a:latin typeface="Gill Sans Light"/>
              </a:defRPr>
            </a:lvl2pPr>
            <a:lvl3pPr>
              <a:defRPr sz="1800" baseline="0">
                <a:latin typeface="Gill Sans Light"/>
              </a:defRPr>
            </a:lvl3pPr>
            <a:lvl4pPr>
              <a:defRPr sz="1800" baseline="0">
                <a:latin typeface="Gill Sans Light"/>
              </a:defRPr>
            </a:lvl4pPr>
            <a:lvl5pPr>
              <a:defRPr sz="1800" baseline="0">
                <a:latin typeface="Gill Sans Light"/>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extLst>
      <p:ext uri="{BB962C8B-B14F-4D97-AF65-F5344CB8AC3E}">
        <p14:creationId xmlns:p14="http://schemas.microsoft.com/office/powerpoint/2010/main" val="18546395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4684" y="609601"/>
            <a:ext cx="2588683" cy="51022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914401" y="609601"/>
            <a:ext cx="7567084" cy="5102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802D6E19-AFFD-416C-B1B5-152D57CB69C0}" type="slidenum">
              <a:rPr lang="fi-FI"/>
              <a:pPr>
                <a:defRPr/>
              </a:pPr>
              <a:t>‹#›</a:t>
            </a:fld>
            <a:endParaRPr lang="fi-FI"/>
          </a:p>
        </p:txBody>
      </p:sp>
    </p:spTree>
    <p:extLst>
      <p:ext uri="{BB962C8B-B14F-4D97-AF65-F5344CB8AC3E}">
        <p14:creationId xmlns:p14="http://schemas.microsoft.com/office/powerpoint/2010/main" val="8742408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7" descr="_Yliopisto_tõydentõvõt opinnot_X8P7483.jpg"/>
          <p:cNvPicPr>
            <a:picLocks noChangeAspect="1"/>
          </p:cNvPicPr>
          <p:nvPr userDrawn="1"/>
        </p:nvPicPr>
        <p:blipFill>
          <a:blip r:embed="rId2" cstate="screen">
            <a:alphaModFix amt="75000"/>
            <a:extLst>
              <a:ext uri="{28A0092B-C50C-407E-A947-70E740481C1C}">
                <a14:useLocalDpi xmlns:a14="http://schemas.microsoft.com/office/drawing/2010/main"/>
              </a:ext>
            </a:extLst>
          </a:blip>
          <a:stretch>
            <a:fillRect/>
          </a:stretch>
        </p:blipFill>
        <p:spPr>
          <a:xfrm>
            <a:off x="8256240" y="593685"/>
            <a:ext cx="4556272" cy="2415811"/>
          </a:xfrm>
          <a:prstGeom prst="rect">
            <a:avLst/>
          </a:prstGeom>
          <a:effectLst>
            <a:reflection stA="50000" endPos="75000" dist="139700" dir="5400000" sy="-100000" algn="bl" rotWithShape="0"/>
            <a:softEdge rad="596900"/>
          </a:effectLst>
        </p:spPr>
      </p:pic>
      <p:sp>
        <p:nvSpPr>
          <p:cNvPr id="2" name="Title 1"/>
          <p:cNvSpPr>
            <a:spLocks noGrp="1"/>
          </p:cNvSpPr>
          <p:nvPr>
            <p:ph type="title"/>
          </p:nvPr>
        </p:nvSpPr>
        <p:spPr/>
        <p:txBody>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GB" dirty="0"/>
          </a:p>
        </p:txBody>
      </p:sp>
      <p:sp>
        <p:nvSpPr>
          <p:cNvPr id="8" name="Tekstin paikkamerkki 7"/>
          <p:cNvSpPr>
            <a:spLocks noGrp="1"/>
          </p:cNvSpPr>
          <p:nvPr>
            <p:ph type="body" sz="quarter" idx="10"/>
          </p:nvPr>
        </p:nvSpPr>
        <p:spPr>
          <a:xfrm>
            <a:off x="911424" y="1989138"/>
            <a:ext cx="7249584" cy="36004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288007794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i-FI"/>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39F9307D-D0AA-4261-9D43-DE1F1571F7BA}" type="slidenum">
              <a:rPr lang="fi-FI"/>
              <a:pPr>
                <a:defRPr/>
              </a:pPr>
              <a:t>‹#›</a:t>
            </a:fld>
            <a:endParaRPr lang="fi-FI"/>
          </a:p>
        </p:txBody>
      </p:sp>
    </p:spTree>
    <p:extLst>
      <p:ext uri="{BB962C8B-B14F-4D97-AF65-F5344CB8AC3E}">
        <p14:creationId xmlns:p14="http://schemas.microsoft.com/office/powerpoint/2010/main" val="1124882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4" name="Rectangle 7"/>
          <p:cNvSpPr>
            <a:spLocks noGrp="1" noChangeArrowheads="1"/>
          </p:cNvSpPr>
          <p:nvPr>
            <p:ph type="dt" idx="10"/>
          </p:nvPr>
        </p:nvSpPr>
        <p:spPr/>
        <p:txBody>
          <a:bodyPr/>
          <a:lstStyle>
            <a:lvl1pPr>
              <a:defRPr/>
            </a:lvl1pPr>
          </a:lstStyle>
          <a:p>
            <a:pPr>
              <a:defRPr/>
            </a:pPr>
            <a:endParaRPr lang="fi-FI"/>
          </a:p>
        </p:txBody>
      </p:sp>
      <p:sp>
        <p:nvSpPr>
          <p:cNvPr id="5" name="Rectangle 8"/>
          <p:cNvSpPr>
            <a:spLocks noGrp="1" noChangeArrowheads="1"/>
          </p:cNvSpPr>
          <p:nvPr>
            <p:ph type="ftr" idx="11"/>
          </p:nvPr>
        </p:nvSpPr>
        <p:spPr/>
        <p:txBody>
          <a:bodyPr/>
          <a:lstStyle>
            <a:lvl1pPr>
              <a:defRPr/>
            </a:lvl1pPr>
          </a:lstStyle>
          <a:p>
            <a:pPr>
              <a:defRPr/>
            </a:pPr>
            <a:endParaRPr lang="fi-FI"/>
          </a:p>
        </p:txBody>
      </p:sp>
      <p:sp>
        <p:nvSpPr>
          <p:cNvPr id="6" name="Rectangle 9"/>
          <p:cNvSpPr>
            <a:spLocks noGrp="1" noChangeArrowheads="1"/>
          </p:cNvSpPr>
          <p:nvPr>
            <p:ph type="sldNum" idx="12"/>
          </p:nvPr>
        </p:nvSpPr>
        <p:spPr/>
        <p:txBody>
          <a:bodyPr/>
          <a:lstStyle>
            <a:lvl1pPr eaLnBrk="1">
              <a:lnSpc>
                <a:spcPct val="96000"/>
              </a:lnSpc>
              <a:defRPr sz="1400">
                <a:solidFill>
                  <a:srgbClr val="FFFFFF"/>
                </a:solidFill>
                <a:latin typeface="Gill Sans Light" charset="0"/>
                <a:cs typeface="Arial" pitchFamily="34" charset="0"/>
              </a:defRPr>
            </a:lvl1pPr>
          </a:lstStyle>
          <a:p>
            <a:pPr>
              <a:defRPr/>
            </a:pPr>
            <a:endParaRPr lang="fi-FI"/>
          </a:p>
        </p:txBody>
      </p:sp>
    </p:spTree>
    <p:extLst>
      <p:ext uri="{BB962C8B-B14F-4D97-AF65-F5344CB8AC3E}">
        <p14:creationId xmlns:p14="http://schemas.microsoft.com/office/powerpoint/2010/main" val="17590166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image" Target="../media/image6.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11.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4.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6.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image" Target="../media/image6.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8.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9" name="Dian numeron paikkamerkki 8"/>
          <p:cNvSpPr>
            <a:spLocks noGrp="1"/>
          </p:cNvSpPr>
          <p:nvPr>
            <p:ph type="sldNum" sz="quarter" idx="4"/>
          </p:nvPr>
        </p:nvSpPr>
        <p:spPr>
          <a:xfrm>
            <a:off x="10811020" y="6063293"/>
            <a:ext cx="1209504" cy="365125"/>
          </a:xfrm>
          <a:prstGeom prst="rect">
            <a:avLst/>
          </a:prstGeom>
        </p:spPr>
        <p:txBody>
          <a:bodyPr vert="horz" lIns="91440" tIns="45720" rIns="91440" bIns="45720" rtlCol="0" anchor="ctr"/>
          <a:lstStyle>
            <a:lvl1pPr algn="r">
              <a:defRPr sz="1200" baseline="0">
                <a:solidFill>
                  <a:schemeClr val="bg1"/>
                </a:solidFill>
                <a:latin typeface="Gill Sans Light"/>
              </a:defRPr>
            </a:lvl1pPr>
          </a:lstStyle>
          <a:p>
            <a:pPr defTabSz="457200"/>
            <a:fld id="{A8F6463B-DB81-FC4B-8627-A1D37EE23371}" type="slidenum">
              <a:rPr lang="fi-FI" smtClean="0">
                <a:solidFill>
                  <a:prstClr val="white"/>
                </a:solidFill>
              </a:rPr>
              <a:pPr defTabSz="457200"/>
              <a:t>‹#›</a:t>
            </a:fld>
            <a:endParaRPr lang="fi-FI" dirty="0">
              <a:solidFill>
                <a:prstClr val="white"/>
              </a:solidFill>
            </a:endParaRPr>
          </a:p>
        </p:txBody>
      </p:sp>
      <p:sp>
        <p:nvSpPr>
          <p:cNvPr id="10" name="Alatunnisteen paikkamerkki 9"/>
          <p:cNvSpPr>
            <a:spLocks noGrp="1"/>
          </p:cNvSpPr>
          <p:nvPr>
            <p:ph type="ftr" sz="quarter" idx="3"/>
          </p:nvPr>
        </p:nvSpPr>
        <p:spPr>
          <a:xfrm>
            <a:off x="2285355" y="6063293"/>
            <a:ext cx="6666597" cy="365125"/>
          </a:xfrm>
          <a:prstGeom prst="rect">
            <a:avLst/>
          </a:prstGeom>
        </p:spPr>
        <p:txBody>
          <a:bodyPr vert="horz" lIns="91440" tIns="45720" rIns="91440" bIns="45720" rtlCol="0" anchor="ctr"/>
          <a:lstStyle>
            <a:lvl1pPr algn="ctr">
              <a:defRPr sz="1200" baseline="0">
                <a:solidFill>
                  <a:schemeClr val="bg1"/>
                </a:solidFill>
                <a:latin typeface="Gill Sans Light"/>
              </a:defRPr>
            </a:lvl1pPr>
          </a:lstStyle>
          <a:p>
            <a:pPr defTabSz="457200"/>
            <a:r>
              <a:rPr lang="fi-FI" smtClean="0">
                <a:solidFill>
                  <a:prstClr val="white"/>
                </a:solidFill>
              </a:rPr>
              <a:t>PRESENTAATION NIMI 2 | Juhani Parhiala </a:t>
            </a:r>
            <a:endParaRPr lang="fi-FI" dirty="0">
              <a:solidFill>
                <a:prstClr val="white"/>
              </a:solidFill>
            </a:endParaRPr>
          </a:p>
        </p:txBody>
      </p:sp>
      <p:sp>
        <p:nvSpPr>
          <p:cNvPr id="11" name="Päivämäärän paikkamerkki 10"/>
          <p:cNvSpPr>
            <a:spLocks noGrp="1"/>
          </p:cNvSpPr>
          <p:nvPr>
            <p:ph type="dt" sz="half" idx="2"/>
          </p:nvPr>
        </p:nvSpPr>
        <p:spPr>
          <a:xfrm>
            <a:off x="9185701" y="6063293"/>
            <a:ext cx="1356040" cy="365125"/>
          </a:xfrm>
          <a:prstGeom prst="rect">
            <a:avLst/>
          </a:prstGeom>
        </p:spPr>
        <p:txBody>
          <a:bodyPr vert="horz" lIns="91440" tIns="45720" rIns="91440" bIns="45720" rtlCol="0" anchor="ctr"/>
          <a:lstStyle>
            <a:lvl1pPr algn="l">
              <a:defRPr sz="1200">
                <a:solidFill>
                  <a:schemeClr val="bg1"/>
                </a:solidFill>
                <a:latin typeface="Gill Sans Light"/>
              </a:defRPr>
            </a:lvl1pPr>
          </a:lstStyle>
          <a:p>
            <a:pPr defTabSz="457200"/>
            <a:fld id="{F8F010FC-2C1C-9541-A5FE-AA1ED10D96A0}" type="datetime1">
              <a:rPr lang="fi-FI" smtClean="0">
                <a:solidFill>
                  <a:prstClr val="white"/>
                </a:solidFill>
              </a:rPr>
              <a:pPr defTabSz="457200"/>
              <a:t>30.11.2017</a:t>
            </a:fld>
            <a:endParaRPr lang="fi-FI">
              <a:solidFill>
                <a:prstClr val="white"/>
              </a:solidFill>
            </a:endParaRPr>
          </a:p>
        </p:txBody>
      </p:sp>
    </p:spTree>
    <p:extLst>
      <p:ext uri="{BB962C8B-B14F-4D97-AF65-F5344CB8AC3E}">
        <p14:creationId xmlns:p14="http://schemas.microsoft.com/office/powerpoint/2010/main" val="2570975857"/>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745" r:id="rId3"/>
    <p:sldLayoutId id="2147483747" r:id="rId4"/>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ctr" defTabSz="457200" rtl="0" eaLnBrk="1" latinLnBrk="0" hangingPunct="1">
        <a:lnSpc>
          <a:spcPct val="100000"/>
        </a:lnSpc>
        <a:spcBef>
          <a:spcPts val="1200"/>
        </a:spcBef>
        <a:spcAft>
          <a:spcPts val="0"/>
        </a:spcAft>
        <a:buSzPct val="57000"/>
        <a:buFont typeface="Arial"/>
        <a:buChar char="•"/>
        <a:defRPr sz="3200" kern="1200" baseline="0">
          <a:solidFill>
            <a:schemeClr val="tx1"/>
          </a:solidFill>
          <a:latin typeface="Gill Sans Light"/>
          <a:ea typeface="+mn-ea"/>
          <a:cs typeface="+mn-cs"/>
        </a:defRPr>
      </a:lvl1pPr>
      <a:lvl2pPr marL="885600" indent="-284400" algn="l" defTabSz="457200" rtl="0" eaLnBrk="1" latinLnBrk="0" hangingPunct="1">
        <a:lnSpc>
          <a:spcPct val="100000"/>
        </a:lnSpc>
        <a:spcBef>
          <a:spcPts val="6000"/>
        </a:spcBef>
        <a:spcAft>
          <a:spcPts val="0"/>
        </a:spcAft>
        <a:buSzPct val="57000"/>
        <a:buFont typeface="Arial"/>
        <a:buChar char="•"/>
        <a:defRPr sz="1800" kern="1200" baseline="0">
          <a:solidFill>
            <a:schemeClr val="tx1"/>
          </a:solidFill>
          <a:latin typeface="Gill Sans Light"/>
          <a:ea typeface="+mn-ea"/>
          <a:cs typeface="+mn-cs"/>
        </a:defRPr>
      </a:lvl2pPr>
      <a:lvl3pPr marL="1143000" indent="-228600" algn="ctr" defTabSz="457200" rtl="0" eaLnBrk="1" latinLnBrk="0" hangingPunct="1">
        <a:lnSpc>
          <a:spcPct val="100000"/>
        </a:lnSpc>
        <a:spcBef>
          <a:spcPts val="1200"/>
        </a:spcBef>
        <a:spcAft>
          <a:spcPts val="0"/>
        </a:spcAft>
        <a:buSzPct val="57000"/>
        <a:buFont typeface="Arial"/>
        <a:buChar char="•"/>
        <a:defRPr sz="3200" kern="1200" baseline="0">
          <a:solidFill>
            <a:schemeClr val="tx1"/>
          </a:solidFill>
          <a:latin typeface="Gill Sans Light"/>
          <a:ea typeface="+mn-ea"/>
          <a:cs typeface="+mn-cs"/>
        </a:defRPr>
      </a:lvl3pPr>
      <a:lvl4pPr marL="1600200" indent="-228600" algn="ctr" defTabSz="457200" rtl="0" eaLnBrk="1" latinLnBrk="0" hangingPunct="1">
        <a:lnSpc>
          <a:spcPct val="100000"/>
        </a:lnSpc>
        <a:spcBef>
          <a:spcPts val="1200"/>
        </a:spcBef>
        <a:spcAft>
          <a:spcPts val="0"/>
        </a:spcAft>
        <a:buSzPct val="57000"/>
        <a:buFont typeface="Arial"/>
        <a:buChar char="•"/>
        <a:defRPr sz="3200" kern="1200" baseline="0">
          <a:solidFill>
            <a:schemeClr val="tx1"/>
          </a:solidFill>
          <a:latin typeface="Gill Sans Light"/>
          <a:ea typeface="+mn-ea"/>
          <a:cs typeface="+mn-cs"/>
        </a:defRPr>
      </a:lvl4pPr>
      <a:lvl5pPr marL="2057400" indent="-228600" algn="ctr" defTabSz="457200" rtl="0" eaLnBrk="1" latinLnBrk="0" hangingPunct="1">
        <a:lnSpc>
          <a:spcPct val="100000"/>
        </a:lnSpc>
        <a:spcBef>
          <a:spcPts val="1200"/>
        </a:spcBef>
        <a:spcAft>
          <a:spcPts val="0"/>
        </a:spcAft>
        <a:buSzPct val="57000"/>
        <a:buFont typeface="Arial"/>
        <a:buChar char="•"/>
        <a:defRPr sz="3200" kern="1200" baseline="0">
          <a:solidFill>
            <a:schemeClr val="tx1"/>
          </a:solidFill>
          <a:latin typeface="Gill Sans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9" name="Dian numeron paikkamerkki 8"/>
          <p:cNvSpPr>
            <a:spLocks noGrp="1"/>
          </p:cNvSpPr>
          <p:nvPr>
            <p:ph type="sldNum" sz="quarter" idx="4"/>
          </p:nvPr>
        </p:nvSpPr>
        <p:spPr>
          <a:xfrm>
            <a:off x="10811020" y="6063293"/>
            <a:ext cx="1209504" cy="365125"/>
          </a:xfrm>
          <a:prstGeom prst="rect">
            <a:avLst/>
          </a:prstGeom>
        </p:spPr>
        <p:txBody>
          <a:bodyPr vert="horz" lIns="91440" tIns="45720" rIns="91440" bIns="45720" rtlCol="0" anchor="ctr"/>
          <a:lstStyle>
            <a:lvl1pPr algn="r">
              <a:defRPr sz="1200" baseline="0">
                <a:solidFill>
                  <a:schemeClr val="bg1"/>
                </a:solidFill>
                <a:latin typeface="Gill Sans Light"/>
              </a:defRPr>
            </a:lvl1pPr>
          </a:lstStyle>
          <a:p>
            <a:pPr defTabSz="457200"/>
            <a:fld id="{A8F6463B-DB81-FC4B-8627-A1D37EE23371}" type="slidenum">
              <a:rPr lang="fi-FI" smtClean="0">
                <a:solidFill>
                  <a:prstClr val="white"/>
                </a:solidFill>
              </a:rPr>
              <a:pPr defTabSz="457200"/>
              <a:t>‹#›</a:t>
            </a:fld>
            <a:endParaRPr lang="fi-FI" dirty="0">
              <a:solidFill>
                <a:prstClr val="white"/>
              </a:solidFill>
            </a:endParaRPr>
          </a:p>
        </p:txBody>
      </p:sp>
      <p:sp>
        <p:nvSpPr>
          <p:cNvPr id="11" name="Päivämäärän paikkamerkki 10"/>
          <p:cNvSpPr>
            <a:spLocks noGrp="1"/>
          </p:cNvSpPr>
          <p:nvPr>
            <p:ph type="dt" sz="half" idx="2"/>
          </p:nvPr>
        </p:nvSpPr>
        <p:spPr>
          <a:xfrm>
            <a:off x="9185701" y="6063293"/>
            <a:ext cx="1356040" cy="365125"/>
          </a:xfrm>
          <a:prstGeom prst="rect">
            <a:avLst/>
          </a:prstGeom>
        </p:spPr>
        <p:txBody>
          <a:bodyPr vert="horz" lIns="91440" tIns="45720" rIns="91440" bIns="45720" rtlCol="0" anchor="ctr"/>
          <a:lstStyle>
            <a:lvl1pPr algn="l">
              <a:defRPr sz="1200">
                <a:solidFill>
                  <a:schemeClr val="bg1"/>
                </a:solidFill>
                <a:latin typeface="Gill Sans Light"/>
              </a:defRPr>
            </a:lvl1pPr>
          </a:lstStyle>
          <a:p>
            <a:pPr defTabSz="457200"/>
            <a:fld id="{A9E3FBCF-32C7-4AC6-82A1-F25BAD2AB158}" type="datetime1">
              <a:rPr lang="fi-FI" smtClean="0">
                <a:solidFill>
                  <a:prstClr val="white"/>
                </a:solidFill>
              </a:rPr>
              <a:pPr defTabSz="457200"/>
              <a:t>30.11.2017</a:t>
            </a:fld>
            <a:endParaRPr lang="fi-FI">
              <a:solidFill>
                <a:prstClr val="white"/>
              </a:solidFill>
            </a:endParaRPr>
          </a:p>
        </p:txBody>
      </p:sp>
    </p:spTree>
    <p:extLst>
      <p:ext uri="{BB962C8B-B14F-4D97-AF65-F5344CB8AC3E}">
        <p14:creationId xmlns:p14="http://schemas.microsoft.com/office/powerpoint/2010/main" val="2992493009"/>
      </p:ext>
    </p:extLst>
  </p:cSld>
  <p:clrMap bg1="lt1" tx1="dk1" bg2="lt2" tx2="dk2" accent1="accent1" accent2="accent2" accent3="accent3" accent4="accent4" accent5="accent5" accent6="accent6" hlink="hlink" folHlink="folHlink"/>
  <p:sldLayoutIdLst>
    <p:sldLayoutId id="2147483729" r:id="rId1"/>
    <p:sldLayoutId id="2147483731" r:id="rId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ctr" defTabSz="457200" rtl="0" eaLnBrk="1" latinLnBrk="0" hangingPunct="1">
        <a:lnSpc>
          <a:spcPct val="100000"/>
        </a:lnSpc>
        <a:spcBef>
          <a:spcPts val="1200"/>
        </a:spcBef>
        <a:spcAft>
          <a:spcPts val="0"/>
        </a:spcAft>
        <a:buSzPct val="57000"/>
        <a:buFont typeface="Arial"/>
        <a:buChar char="•"/>
        <a:defRPr sz="3200" kern="1200" baseline="0">
          <a:solidFill>
            <a:schemeClr val="tx1"/>
          </a:solidFill>
          <a:latin typeface="Gill Sans Light"/>
          <a:ea typeface="+mn-ea"/>
          <a:cs typeface="+mn-cs"/>
        </a:defRPr>
      </a:lvl1pPr>
      <a:lvl2pPr marL="885600" indent="-284400" algn="l" defTabSz="457200" rtl="0" eaLnBrk="1" latinLnBrk="0" hangingPunct="1">
        <a:lnSpc>
          <a:spcPct val="100000"/>
        </a:lnSpc>
        <a:spcBef>
          <a:spcPts val="6000"/>
        </a:spcBef>
        <a:spcAft>
          <a:spcPts val="0"/>
        </a:spcAft>
        <a:buSzPct val="57000"/>
        <a:buFont typeface="Arial"/>
        <a:buChar char="•"/>
        <a:defRPr sz="1800" kern="1200" baseline="0">
          <a:solidFill>
            <a:schemeClr val="tx1"/>
          </a:solidFill>
          <a:latin typeface="Gill Sans Light"/>
          <a:ea typeface="+mn-ea"/>
          <a:cs typeface="+mn-cs"/>
        </a:defRPr>
      </a:lvl2pPr>
      <a:lvl3pPr marL="1143000" indent="-228600" algn="ctr" defTabSz="457200" rtl="0" eaLnBrk="1" latinLnBrk="0" hangingPunct="1">
        <a:lnSpc>
          <a:spcPct val="100000"/>
        </a:lnSpc>
        <a:spcBef>
          <a:spcPts val="1200"/>
        </a:spcBef>
        <a:spcAft>
          <a:spcPts val="0"/>
        </a:spcAft>
        <a:buSzPct val="57000"/>
        <a:buFont typeface="Arial"/>
        <a:buChar char="•"/>
        <a:defRPr sz="3200" kern="1200" baseline="0">
          <a:solidFill>
            <a:schemeClr val="tx1"/>
          </a:solidFill>
          <a:latin typeface="Gill Sans Light"/>
          <a:ea typeface="+mn-ea"/>
          <a:cs typeface="+mn-cs"/>
        </a:defRPr>
      </a:lvl3pPr>
      <a:lvl4pPr marL="1600200" indent="-228600" algn="ctr" defTabSz="457200" rtl="0" eaLnBrk="1" latinLnBrk="0" hangingPunct="1">
        <a:lnSpc>
          <a:spcPct val="100000"/>
        </a:lnSpc>
        <a:spcBef>
          <a:spcPts val="1200"/>
        </a:spcBef>
        <a:spcAft>
          <a:spcPts val="0"/>
        </a:spcAft>
        <a:buSzPct val="57000"/>
        <a:buFont typeface="Arial"/>
        <a:buChar char="•"/>
        <a:defRPr sz="3200" kern="1200" baseline="0">
          <a:solidFill>
            <a:schemeClr val="tx1"/>
          </a:solidFill>
          <a:latin typeface="Gill Sans Light"/>
          <a:ea typeface="+mn-ea"/>
          <a:cs typeface="+mn-cs"/>
        </a:defRPr>
      </a:lvl4pPr>
      <a:lvl5pPr marL="2057400" indent="-228600" algn="ctr" defTabSz="457200" rtl="0" eaLnBrk="1" latinLnBrk="0" hangingPunct="1">
        <a:lnSpc>
          <a:spcPct val="100000"/>
        </a:lnSpc>
        <a:spcBef>
          <a:spcPts val="1200"/>
        </a:spcBef>
        <a:spcAft>
          <a:spcPts val="0"/>
        </a:spcAft>
        <a:buSzPct val="57000"/>
        <a:buFont typeface="Arial"/>
        <a:buChar char="•"/>
        <a:defRPr sz="3200" kern="1200" baseline="0">
          <a:solidFill>
            <a:schemeClr val="tx1"/>
          </a:solidFill>
          <a:latin typeface="Gill Sans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14401" y="609601"/>
            <a:ext cx="10358967"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i-FI" smtClean="0"/>
              <a:t>Click to edit Master title style</a:t>
            </a:r>
          </a:p>
        </p:txBody>
      </p:sp>
      <p:sp>
        <p:nvSpPr>
          <p:cNvPr id="1027" name="Rectangle 2"/>
          <p:cNvSpPr>
            <a:spLocks noGrp="1" noChangeArrowheads="1"/>
          </p:cNvSpPr>
          <p:nvPr>
            <p:ph type="body" idx="1"/>
          </p:nvPr>
        </p:nvSpPr>
        <p:spPr bwMode="auto">
          <a:xfrm>
            <a:off x="914401" y="1981201"/>
            <a:ext cx="10358967" cy="373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fi-FI" smtClean="0"/>
              <a:t>Click to edit Master text styles</a:t>
            </a:r>
          </a:p>
          <a:p>
            <a:pPr lvl="1"/>
            <a:r>
              <a:rPr lang="en-GB" altLang="fi-FI" smtClean="0"/>
              <a:t>Second level</a:t>
            </a:r>
          </a:p>
          <a:p>
            <a:pPr lvl="2"/>
            <a:r>
              <a:rPr lang="en-GB" altLang="fi-FI" smtClean="0"/>
              <a:t>Third level</a:t>
            </a:r>
          </a:p>
          <a:p>
            <a:pPr lvl="3"/>
            <a:r>
              <a:rPr lang="en-GB" altLang="fi-FI" smtClean="0"/>
              <a:t>Fourth level</a:t>
            </a:r>
          </a:p>
          <a:p>
            <a:pPr lvl="4"/>
            <a:r>
              <a:rPr lang="en-GB" altLang="fi-FI" smtClean="0"/>
              <a:t>Fifth level</a:t>
            </a:r>
          </a:p>
        </p:txBody>
      </p:sp>
      <p:sp>
        <p:nvSpPr>
          <p:cNvPr id="2" name="Rectangle 3"/>
          <p:cNvSpPr>
            <a:spLocks noGrp="1" noChangeArrowheads="1"/>
          </p:cNvSpPr>
          <p:nvPr>
            <p:ph type="dt"/>
          </p:nvPr>
        </p:nvSpPr>
        <p:spPr bwMode="auto">
          <a:xfrm>
            <a:off x="914401" y="6096001"/>
            <a:ext cx="2535767"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ＭＳ Ｐゴシック" charset="-128"/>
              </a:defRPr>
            </a:lvl1pPr>
          </a:lstStyle>
          <a:p>
            <a:pPr defTabSz="449263" eaLnBrk="0" fontAlgn="base" hangingPunct="0">
              <a:spcBef>
                <a:spcPct val="0"/>
              </a:spcBef>
              <a:spcAft>
                <a:spcPct val="0"/>
              </a:spcAft>
              <a:buClr>
                <a:srgbClr val="000000"/>
              </a:buClr>
              <a:buSzPct val="100000"/>
              <a:defRPr/>
            </a:pPr>
            <a:endParaRPr lang="fi-FI"/>
          </a:p>
        </p:txBody>
      </p:sp>
      <p:sp>
        <p:nvSpPr>
          <p:cNvPr id="1028" name="Rectangle 4"/>
          <p:cNvSpPr>
            <a:spLocks noGrp="1" noChangeArrowheads="1"/>
          </p:cNvSpPr>
          <p:nvPr>
            <p:ph type="ftr"/>
          </p:nvPr>
        </p:nvSpPr>
        <p:spPr bwMode="auto">
          <a:xfrm>
            <a:off x="4165601" y="6096001"/>
            <a:ext cx="3856567"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ＭＳ Ｐゴシック" charset="-128"/>
              </a:defRPr>
            </a:lvl1pPr>
          </a:lstStyle>
          <a:p>
            <a:pPr defTabSz="449263" eaLnBrk="0" fontAlgn="base" hangingPunct="0">
              <a:spcBef>
                <a:spcPct val="0"/>
              </a:spcBef>
              <a:spcAft>
                <a:spcPct val="0"/>
              </a:spcAft>
              <a:buClr>
                <a:srgbClr val="000000"/>
              </a:buClr>
              <a:buSzPct val="100000"/>
              <a:defRPr/>
            </a:pPr>
            <a:endParaRPr lang="fi-FI"/>
          </a:p>
        </p:txBody>
      </p:sp>
      <p:sp>
        <p:nvSpPr>
          <p:cNvPr id="1029" name="Rectangle 5"/>
          <p:cNvSpPr>
            <a:spLocks noGrp="1" noChangeArrowheads="1"/>
          </p:cNvSpPr>
          <p:nvPr>
            <p:ph type="sldNum"/>
          </p:nvPr>
        </p:nvSpPr>
        <p:spPr bwMode="auto">
          <a:xfrm>
            <a:off x="8737601" y="6096001"/>
            <a:ext cx="2535767"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ＭＳ Ｐゴシック" charset="-128"/>
              </a:defRPr>
            </a:lvl1pPr>
          </a:lstStyle>
          <a:p>
            <a:pPr defTabSz="449263" eaLnBrk="0" fontAlgn="base" hangingPunct="0">
              <a:spcBef>
                <a:spcPct val="0"/>
              </a:spcBef>
              <a:spcAft>
                <a:spcPct val="0"/>
              </a:spcAft>
              <a:buClr>
                <a:srgbClr val="000000"/>
              </a:buClr>
              <a:buSzPct val="100000"/>
              <a:defRPr/>
            </a:pPr>
            <a:fld id="{FE0B08CB-D022-4CF3-8EBE-808EDB358A33}" type="slidenum">
              <a:rPr lang="fi-FI" smtClean="0"/>
              <a:pPr defTabSz="449263" eaLnBrk="0" fontAlgn="base" hangingPunct="0">
                <a:spcBef>
                  <a:spcPct val="0"/>
                </a:spcBef>
                <a:spcAft>
                  <a:spcPct val="0"/>
                </a:spcAft>
                <a:buClr>
                  <a:srgbClr val="000000"/>
                </a:buClr>
                <a:buSzPct val="100000"/>
                <a:defRPr/>
              </a:pPr>
              <a:t>‹#›</a:t>
            </a:fld>
            <a:endParaRPr lang="fi-FI"/>
          </a:p>
        </p:txBody>
      </p:sp>
      <p:pic>
        <p:nvPicPr>
          <p:cNvPr id="1031" name="Picture 6"/>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 y="0"/>
            <a:ext cx="12189884"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945098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3600">
          <a:solidFill>
            <a:srgbClr val="FFFFFF"/>
          </a:solidFill>
          <a:latin typeface="+mj-lt"/>
          <a:ea typeface="MS PGothic" pitchFamily="34" charset="-128"/>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3600">
          <a:solidFill>
            <a:srgbClr val="FFFFFF"/>
          </a:solidFill>
          <a:latin typeface="Arial Bold" charset="0"/>
          <a:ea typeface="MS PGothic" pitchFamily="34" charset="-128"/>
        </a:defRPr>
      </a:lvl2pPr>
      <a:lvl3pPr algn="ctr" defTabSz="449263" rtl="0" eaLnBrk="0" fontAlgn="base" hangingPunct="0">
        <a:spcBef>
          <a:spcPct val="0"/>
        </a:spcBef>
        <a:spcAft>
          <a:spcPct val="0"/>
        </a:spcAft>
        <a:buClr>
          <a:srgbClr val="000000"/>
        </a:buClr>
        <a:buSzPct val="100000"/>
        <a:buFont typeface="Times New Roman" pitchFamily="18" charset="0"/>
        <a:defRPr sz="3600">
          <a:solidFill>
            <a:srgbClr val="FFFFFF"/>
          </a:solidFill>
          <a:latin typeface="Arial Bold" charset="0"/>
          <a:ea typeface="MS PGothic" pitchFamily="34" charset="-128"/>
        </a:defRPr>
      </a:lvl3pPr>
      <a:lvl4pPr algn="ctr" defTabSz="449263" rtl="0" eaLnBrk="0" fontAlgn="base" hangingPunct="0">
        <a:spcBef>
          <a:spcPct val="0"/>
        </a:spcBef>
        <a:spcAft>
          <a:spcPct val="0"/>
        </a:spcAft>
        <a:buClr>
          <a:srgbClr val="000000"/>
        </a:buClr>
        <a:buSzPct val="100000"/>
        <a:buFont typeface="Times New Roman" pitchFamily="18" charset="0"/>
        <a:defRPr sz="3600">
          <a:solidFill>
            <a:srgbClr val="FFFFFF"/>
          </a:solidFill>
          <a:latin typeface="Arial Bold" charset="0"/>
          <a:ea typeface="MS PGothic" pitchFamily="34" charset="-128"/>
        </a:defRPr>
      </a:lvl4pPr>
      <a:lvl5pPr algn="ctr" defTabSz="449263" rtl="0" eaLnBrk="0" fontAlgn="base" hangingPunct="0">
        <a:spcBef>
          <a:spcPct val="0"/>
        </a:spcBef>
        <a:spcAft>
          <a:spcPct val="0"/>
        </a:spcAft>
        <a:buClr>
          <a:srgbClr val="000000"/>
        </a:buClr>
        <a:buSzPct val="100000"/>
        <a:buFont typeface="Times New Roman" pitchFamily="18" charset="0"/>
        <a:defRPr sz="3600">
          <a:solidFill>
            <a:srgbClr val="FFFFFF"/>
          </a:solidFill>
          <a:latin typeface="Arial Bold" charset="0"/>
          <a:ea typeface="MS PGothic" pitchFamily="34" charset="-128"/>
        </a:defRPr>
      </a:lvl5pPr>
      <a:lvl6pPr marL="2514600" indent="-228600" algn="ctr" defTabSz="449263" rtl="0" fontAlgn="base">
        <a:spcBef>
          <a:spcPct val="0"/>
        </a:spcBef>
        <a:spcAft>
          <a:spcPct val="0"/>
        </a:spcAft>
        <a:buClr>
          <a:srgbClr val="000000"/>
        </a:buClr>
        <a:buSzPct val="100000"/>
        <a:buFont typeface="Times New Roman" charset="0"/>
        <a:defRPr sz="3600">
          <a:solidFill>
            <a:srgbClr val="FFFFFF"/>
          </a:solidFill>
          <a:latin typeface="Arial Bold" charset="0"/>
          <a:ea typeface="ＭＳ Ｐゴシック" charset="-128"/>
        </a:defRPr>
      </a:lvl6pPr>
      <a:lvl7pPr marL="2971800" indent="-228600" algn="ctr" defTabSz="449263" rtl="0" fontAlgn="base">
        <a:spcBef>
          <a:spcPct val="0"/>
        </a:spcBef>
        <a:spcAft>
          <a:spcPct val="0"/>
        </a:spcAft>
        <a:buClr>
          <a:srgbClr val="000000"/>
        </a:buClr>
        <a:buSzPct val="100000"/>
        <a:buFont typeface="Times New Roman" charset="0"/>
        <a:defRPr sz="3600">
          <a:solidFill>
            <a:srgbClr val="FFFFFF"/>
          </a:solidFill>
          <a:latin typeface="Arial Bold" charset="0"/>
          <a:ea typeface="ＭＳ Ｐゴシック" charset="-128"/>
        </a:defRPr>
      </a:lvl7pPr>
      <a:lvl8pPr marL="3429000" indent="-228600" algn="ctr" defTabSz="449263" rtl="0" fontAlgn="base">
        <a:spcBef>
          <a:spcPct val="0"/>
        </a:spcBef>
        <a:spcAft>
          <a:spcPct val="0"/>
        </a:spcAft>
        <a:buClr>
          <a:srgbClr val="000000"/>
        </a:buClr>
        <a:buSzPct val="100000"/>
        <a:buFont typeface="Times New Roman" charset="0"/>
        <a:defRPr sz="3600">
          <a:solidFill>
            <a:srgbClr val="FFFFFF"/>
          </a:solidFill>
          <a:latin typeface="Arial Bold" charset="0"/>
          <a:ea typeface="ＭＳ Ｐゴシック" charset="-128"/>
        </a:defRPr>
      </a:lvl8pPr>
      <a:lvl9pPr marL="3886200" indent="-228600" algn="ctr" defTabSz="449263" rtl="0" fontAlgn="base">
        <a:spcBef>
          <a:spcPct val="0"/>
        </a:spcBef>
        <a:spcAft>
          <a:spcPct val="0"/>
        </a:spcAft>
        <a:buClr>
          <a:srgbClr val="000000"/>
        </a:buClr>
        <a:buSzPct val="100000"/>
        <a:buFont typeface="Times New Roman" charset="0"/>
        <a:defRPr sz="3600">
          <a:solidFill>
            <a:srgbClr val="FFFFFF"/>
          </a:solidFill>
          <a:latin typeface="Arial Bold" charset="0"/>
          <a:ea typeface="ＭＳ Ｐゴシック" charset="-128"/>
        </a:defRPr>
      </a:lvl9pPr>
    </p:titleStyle>
    <p:bodyStyle>
      <a:lvl1pPr marL="342900" indent="-342900" algn="ctr" defTabSz="449263" rtl="0" eaLnBrk="0" fontAlgn="base" hangingPunct="0">
        <a:spcBef>
          <a:spcPts val="450"/>
        </a:spcBef>
        <a:spcAft>
          <a:spcPct val="0"/>
        </a:spcAft>
        <a:buClr>
          <a:srgbClr val="000000"/>
        </a:buClr>
        <a:buSzPct val="100000"/>
        <a:buFont typeface="Times New Roman" pitchFamily="18" charset="0"/>
        <a:defRPr>
          <a:solidFill>
            <a:srgbClr val="FFFFFF"/>
          </a:solidFill>
          <a:latin typeface="+mn-lt"/>
          <a:ea typeface="MS PGothic"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S PGothic" pitchFamily="34" charset="-128"/>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S PGothic" pitchFamily="34" charset="-128"/>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S PGothic" pitchFamily="34" charset="-128"/>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S PGothic" pitchFamily="34" charset="-128"/>
        </a:defRPr>
      </a:lvl5pPr>
      <a:lvl6pPr marL="25146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Tekstin paikkamerkki 7"/>
          <p:cNvSpPr>
            <a:spLocks noGrp="1"/>
          </p:cNvSpPr>
          <p:nvPr>
            <p:ph type="body" idx="1"/>
          </p:nvPr>
        </p:nvSpPr>
        <p:spPr>
          <a:xfrm>
            <a:off x="609600" y="4315945"/>
            <a:ext cx="10972800" cy="111006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3328716707"/>
      </p:ext>
    </p:extLst>
  </p:cSld>
  <p:clrMap bg1="lt1" tx1="dk1" bg2="lt2" tx2="dk2" accent1="accent1" accent2="accent2" accent3="accent3" accent4="accent4" accent5="accent5" accent6="accent6" hlink="hlink" folHlink="folHlink"/>
  <p:sldLayoutIdLst>
    <p:sldLayoutId id="2147483665"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ctr" defTabSz="457200" rtl="0" eaLnBrk="1" latinLnBrk="0" hangingPunct="1">
        <a:spcBef>
          <a:spcPct val="20000"/>
        </a:spcBef>
        <a:buFontTx/>
        <a:buNone/>
        <a:defRPr sz="2400" kern="1200" baseline="0">
          <a:solidFill>
            <a:schemeClr val="bg1"/>
          </a:solidFill>
          <a:latin typeface="Gill Sans"/>
          <a:ea typeface="+mn-ea"/>
          <a:cs typeface="+mn-cs"/>
        </a:defRPr>
      </a:lvl1pPr>
      <a:lvl2pPr marL="457200" indent="0" algn="ctr" defTabSz="457200" rtl="0" eaLnBrk="1" latinLnBrk="0" hangingPunct="1">
        <a:spcBef>
          <a:spcPct val="20000"/>
        </a:spcBef>
        <a:buFontTx/>
        <a:buNone/>
        <a:defRPr sz="2400" kern="1200" baseline="0">
          <a:solidFill>
            <a:schemeClr val="bg1"/>
          </a:solidFill>
          <a:latin typeface="Gill Sans"/>
          <a:ea typeface="+mn-ea"/>
          <a:cs typeface="+mn-cs"/>
        </a:defRPr>
      </a:lvl2pPr>
      <a:lvl3pPr marL="914400" indent="0" algn="ctr" defTabSz="457200" rtl="0" eaLnBrk="1" latinLnBrk="0" hangingPunct="1">
        <a:spcBef>
          <a:spcPct val="20000"/>
        </a:spcBef>
        <a:buFontTx/>
        <a:buNone/>
        <a:defRPr sz="2400" kern="1200" baseline="0">
          <a:solidFill>
            <a:schemeClr val="bg1"/>
          </a:solidFill>
          <a:latin typeface="Gill Sans"/>
          <a:ea typeface="+mn-ea"/>
          <a:cs typeface="+mn-cs"/>
        </a:defRPr>
      </a:lvl3pPr>
      <a:lvl4pPr marL="1371600" indent="0" algn="ctr" defTabSz="457200" rtl="0" eaLnBrk="1" latinLnBrk="0" hangingPunct="1">
        <a:spcBef>
          <a:spcPct val="20000"/>
        </a:spcBef>
        <a:buFontTx/>
        <a:buNone/>
        <a:defRPr sz="2400" kern="1200" baseline="0">
          <a:solidFill>
            <a:schemeClr val="bg1"/>
          </a:solidFill>
          <a:latin typeface="Gill Sans"/>
          <a:ea typeface="+mn-ea"/>
          <a:cs typeface="+mn-cs"/>
        </a:defRPr>
      </a:lvl4pPr>
      <a:lvl5pPr marL="1828800" indent="0" algn="ctr" defTabSz="457200" rtl="0" eaLnBrk="1" latinLnBrk="0" hangingPunct="1">
        <a:spcBef>
          <a:spcPct val="20000"/>
        </a:spcBef>
        <a:buFontTx/>
        <a:buNone/>
        <a:defRPr sz="2400" kern="1200" baseline="0">
          <a:solidFill>
            <a:schemeClr val="bg1"/>
          </a:solidFill>
          <a:latin typeface="Gill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Kuva 1" descr="Topik_PP_kuva_2.jp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525912" y="0"/>
            <a:ext cx="4666088" cy="5907600"/>
          </a:xfrm>
          <a:prstGeom prst="rect">
            <a:avLst/>
          </a:prstGeom>
        </p:spPr>
      </p:pic>
      <p:sp>
        <p:nvSpPr>
          <p:cNvPr id="5" name="Dian numeron paikkamerkki 8"/>
          <p:cNvSpPr>
            <a:spLocks noGrp="1"/>
          </p:cNvSpPr>
          <p:nvPr>
            <p:ph type="sldNum" sz="quarter" idx="4"/>
          </p:nvPr>
        </p:nvSpPr>
        <p:spPr>
          <a:xfrm>
            <a:off x="10811020" y="6063293"/>
            <a:ext cx="1209504" cy="365125"/>
          </a:xfrm>
          <a:prstGeom prst="rect">
            <a:avLst/>
          </a:prstGeom>
        </p:spPr>
        <p:txBody>
          <a:bodyPr vert="horz" lIns="91440" tIns="45720" rIns="91440" bIns="45720" rtlCol="0" anchor="ctr"/>
          <a:lstStyle>
            <a:lvl1pPr algn="r">
              <a:defRPr sz="1200" baseline="0">
                <a:solidFill>
                  <a:schemeClr val="bg1"/>
                </a:solidFill>
                <a:latin typeface="Gill Sans Light"/>
              </a:defRPr>
            </a:lvl1pPr>
          </a:lstStyle>
          <a:p>
            <a:pPr defTabSz="457200"/>
            <a:fld id="{A8F6463B-DB81-FC4B-8627-A1D37EE23371}" type="slidenum">
              <a:rPr lang="fi-FI" smtClean="0">
                <a:solidFill>
                  <a:prstClr val="white"/>
                </a:solidFill>
              </a:rPr>
              <a:pPr defTabSz="457200"/>
              <a:t>‹#›</a:t>
            </a:fld>
            <a:endParaRPr lang="fi-FI" dirty="0">
              <a:solidFill>
                <a:prstClr val="white"/>
              </a:solidFill>
            </a:endParaRPr>
          </a:p>
        </p:txBody>
      </p:sp>
      <p:sp>
        <p:nvSpPr>
          <p:cNvPr id="6" name="Alatunnisteen paikkamerkki 9"/>
          <p:cNvSpPr>
            <a:spLocks noGrp="1"/>
          </p:cNvSpPr>
          <p:nvPr>
            <p:ph type="ftr" sz="quarter" idx="3"/>
          </p:nvPr>
        </p:nvSpPr>
        <p:spPr>
          <a:xfrm>
            <a:off x="2285355" y="6063293"/>
            <a:ext cx="6666597" cy="365125"/>
          </a:xfrm>
          <a:prstGeom prst="rect">
            <a:avLst/>
          </a:prstGeom>
        </p:spPr>
        <p:txBody>
          <a:bodyPr vert="horz" lIns="91440" tIns="45720" rIns="91440" bIns="45720" rtlCol="0" anchor="ctr"/>
          <a:lstStyle>
            <a:lvl1pPr algn="ctr">
              <a:defRPr sz="1200" baseline="0">
                <a:solidFill>
                  <a:schemeClr val="bg1"/>
                </a:solidFill>
                <a:latin typeface="Gill Sans Light"/>
              </a:defRPr>
            </a:lvl1pPr>
          </a:lstStyle>
          <a:p>
            <a:pPr defTabSz="457200"/>
            <a:r>
              <a:rPr lang="fi-FI" smtClean="0">
                <a:solidFill>
                  <a:prstClr val="white"/>
                </a:solidFill>
              </a:rPr>
              <a:t>PRESENTAATION NIMI 2 | Juhani Parhiala </a:t>
            </a:r>
            <a:endParaRPr lang="fi-FI" dirty="0">
              <a:solidFill>
                <a:prstClr val="white"/>
              </a:solidFill>
            </a:endParaRPr>
          </a:p>
        </p:txBody>
      </p:sp>
      <p:sp>
        <p:nvSpPr>
          <p:cNvPr id="8" name="Päivämäärän paikkamerkki 10"/>
          <p:cNvSpPr>
            <a:spLocks noGrp="1"/>
          </p:cNvSpPr>
          <p:nvPr>
            <p:ph type="dt" sz="half" idx="2"/>
          </p:nvPr>
        </p:nvSpPr>
        <p:spPr>
          <a:xfrm>
            <a:off x="9185701" y="6063293"/>
            <a:ext cx="1356040" cy="365125"/>
          </a:xfrm>
          <a:prstGeom prst="rect">
            <a:avLst/>
          </a:prstGeom>
        </p:spPr>
        <p:txBody>
          <a:bodyPr vert="horz" lIns="91440" tIns="45720" rIns="91440" bIns="45720" rtlCol="0" anchor="ctr"/>
          <a:lstStyle>
            <a:lvl1pPr algn="l">
              <a:defRPr sz="1200">
                <a:solidFill>
                  <a:schemeClr val="bg1"/>
                </a:solidFill>
                <a:latin typeface="Gill Sans Light"/>
              </a:defRPr>
            </a:lvl1pPr>
          </a:lstStyle>
          <a:p>
            <a:pPr defTabSz="457200"/>
            <a:fld id="{571A8288-DAB1-9648-B405-F0D2CC5C3965}" type="datetime1">
              <a:rPr lang="fi-FI" smtClean="0">
                <a:solidFill>
                  <a:prstClr val="white"/>
                </a:solidFill>
              </a:rPr>
              <a:pPr defTabSz="457200"/>
              <a:t>30.11.2017</a:t>
            </a:fld>
            <a:endParaRPr lang="fi-FI">
              <a:solidFill>
                <a:prstClr val="white"/>
              </a:solidFill>
            </a:endParaRPr>
          </a:p>
        </p:txBody>
      </p:sp>
    </p:spTree>
    <p:extLst>
      <p:ext uri="{BB962C8B-B14F-4D97-AF65-F5344CB8AC3E}">
        <p14:creationId xmlns:p14="http://schemas.microsoft.com/office/powerpoint/2010/main" val="3884342130"/>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14401" y="609601"/>
            <a:ext cx="10358967"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i-FI" smtClean="0"/>
              <a:t>Click to edit Master title style</a:t>
            </a:r>
          </a:p>
        </p:txBody>
      </p:sp>
      <p:sp>
        <p:nvSpPr>
          <p:cNvPr id="1027" name="Rectangle 2"/>
          <p:cNvSpPr>
            <a:spLocks noGrp="1" noChangeArrowheads="1"/>
          </p:cNvSpPr>
          <p:nvPr>
            <p:ph type="body" idx="1"/>
          </p:nvPr>
        </p:nvSpPr>
        <p:spPr bwMode="auto">
          <a:xfrm>
            <a:off x="914401" y="1981201"/>
            <a:ext cx="10358967" cy="373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fi-FI" smtClean="0"/>
              <a:t>Click to edit Master text styles</a:t>
            </a:r>
          </a:p>
          <a:p>
            <a:pPr lvl="1"/>
            <a:r>
              <a:rPr lang="en-GB" altLang="fi-FI" smtClean="0"/>
              <a:t>Second level</a:t>
            </a:r>
          </a:p>
          <a:p>
            <a:pPr lvl="2"/>
            <a:r>
              <a:rPr lang="en-GB" altLang="fi-FI" smtClean="0"/>
              <a:t>Third level</a:t>
            </a:r>
          </a:p>
          <a:p>
            <a:pPr lvl="3"/>
            <a:r>
              <a:rPr lang="en-GB" altLang="fi-FI" smtClean="0"/>
              <a:t>Fourth level</a:t>
            </a:r>
          </a:p>
          <a:p>
            <a:pPr lvl="4"/>
            <a:r>
              <a:rPr lang="en-GB" altLang="fi-FI" smtClean="0"/>
              <a:t>Fifth level</a:t>
            </a:r>
          </a:p>
        </p:txBody>
      </p:sp>
      <p:sp>
        <p:nvSpPr>
          <p:cNvPr id="2" name="Rectangle 3"/>
          <p:cNvSpPr>
            <a:spLocks noGrp="1" noChangeArrowheads="1"/>
          </p:cNvSpPr>
          <p:nvPr>
            <p:ph type="dt"/>
          </p:nvPr>
        </p:nvSpPr>
        <p:spPr bwMode="auto">
          <a:xfrm>
            <a:off x="914401" y="6096001"/>
            <a:ext cx="2535767"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ＭＳ Ｐゴシック" charset="-128"/>
              </a:defRPr>
            </a:lvl1pPr>
          </a:lstStyle>
          <a:p>
            <a:pPr defTabSz="449263" eaLnBrk="0" fontAlgn="base" hangingPunct="0">
              <a:spcBef>
                <a:spcPct val="0"/>
              </a:spcBef>
              <a:spcAft>
                <a:spcPct val="0"/>
              </a:spcAft>
              <a:buClr>
                <a:srgbClr val="000000"/>
              </a:buClr>
              <a:buSzPct val="100000"/>
              <a:defRPr/>
            </a:pPr>
            <a:endParaRPr lang="fi-FI"/>
          </a:p>
        </p:txBody>
      </p:sp>
      <p:sp>
        <p:nvSpPr>
          <p:cNvPr id="1028" name="Rectangle 4"/>
          <p:cNvSpPr>
            <a:spLocks noGrp="1" noChangeArrowheads="1"/>
          </p:cNvSpPr>
          <p:nvPr>
            <p:ph type="ftr"/>
          </p:nvPr>
        </p:nvSpPr>
        <p:spPr bwMode="auto">
          <a:xfrm>
            <a:off x="4165601" y="6096001"/>
            <a:ext cx="3856567"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ＭＳ Ｐゴシック" charset="-128"/>
              </a:defRPr>
            </a:lvl1pPr>
          </a:lstStyle>
          <a:p>
            <a:pPr defTabSz="449263" eaLnBrk="0" fontAlgn="base" hangingPunct="0">
              <a:spcBef>
                <a:spcPct val="0"/>
              </a:spcBef>
              <a:spcAft>
                <a:spcPct val="0"/>
              </a:spcAft>
              <a:buClr>
                <a:srgbClr val="000000"/>
              </a:buClr>
              <a:buSzPct val="100000"/>
              <a:defRPr/>
            </a:pPr>
            <a:endParaRPr lang="fi-FI"/>
          </a:p>
        </p:txBody>
      </p:sp>
      <p:sp>
        <p:nvSpPr>
          <p:cNvPr id="1029" name="Rectangle 5"/>
          <p:cNvSpPr>
            <a:spLocks noGrp="1" noChangeArrowheads="1"/>
          </p:cNvSpPr>
          <p:nvPr>
            <p:ph type="sldNum"/>
          </p:nvPr>
        </p:nvSpPr>
        <p:spPr bwMode="auto">
          <a:xfrm>
            <a:off x="8737601" y="6096001"/>
            <a:ext cx="2535767"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ＭＳ Ｐゴシック" charset="-128"/>
              </a:defRPr>
            </a:lvl1pPr>
          </a:lstStyle>
          <a:p>
            <a:pPr defTabSz="449263" eaLnBrk="0" fontAlgn="base" hangingPunct="0">
              <a:spcBef>
                <a:spcPct val="0"/>
              </a:spcBef>
              <a:spcAft>
                <a:spcPct val="0"/>
              </a:spcAft>
              <a:buClr>
                <a:srgbClr val="000000"/>
              </a:buClr>
              <a:buSzPct val="100000"/>
              <a:defRPr/>
            </a:pPr>
            <a:fld id="{FE0B08CB-D022-4CF3-8EBE-808EDB358A33}" type="slidenum">
              <a:rPr lang="fi-FI" smtClean="0"/>
              <a:pPr defTabSz="449263" eaLnBrk="0" fontAlgn="base" hangingPunct="0">
                <a:spcBef>
                  <a:spcPct val="0"/>
                </a:spcBef>
                <a:spcAft>
                  <a:spcPct val="0"/>
                </a:spcAft>
                <a:buClr>
                  <a:srgbClr val="000000"/>
                </a:buClr>
                <a:buSzPct val="100000"/>
                <a:defRPr/>
              </a:pPr>
              <a:t>‹#›</a:t>
            </a:fld>
            <a:endParaRPr lang="fi-FI"/>
          </a:p>
        </p:txBody>
      </p:sp>
      <p:pic>
        <p:nvPicPr>
          <p:cNvPr id="1031" name="Picture 6"/>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 y="0"/>
            <a:ext cx="12189884"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0431188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3600">
          <a:solidFill>
            <a:srgbClr val="FFFFFF"/>
          </a:solidFill>
          <a:latin typeface="+mj-lt"/>
          <a:ea typeface="MS PGothic" pitchFamily="34" charset="-128"/>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3600">
          <a:solidFill>
            <a:srgbClr val="FFFFFF"/>
          </a:solidFill>
          <a:latin typeface="Arial Bold" charset="0"/>
          <a:ea typeface="MS PGothic" pitchFamily="34" charset="-128"/>
        </a:defRPr>
      </a:lvl2pPr>
      <a:lvl3pPr algn="ctr" defTabSz="449263" rtl="0" eaLnBrk="0" fontAlgn="base" hangingPunct="0">
        <a:spcBef>
          <a:spcPct val="0"/>
        </a:spcBef>
        <a:spcAft>
          <a:spcPct val="0"/>
        </a:spcAft>
        <a:buClr>
          <a:srgbClr val="000000"/>
        </a:buClr>
        <a:buSzPct val="100000"/>
        <a:buFont typeface="Times New Roman" pitchFamily="18" charset="0"/>
        <a:defRPr sz="3600">
          <a:solidFill>
            <a:srgbClr val="FFFFFF"/>
          </a:solidFill>
          <a:latin typeface="Arial Bold" charset="0"/>
          <a:ea typeface="MS PGothic" pitchFamily="34" charset="-128"/>
        </a:defRPr>
      </a:lvl3pPr>
      <a:lvl4pPr algn="ctr" defTabSz="449263" rtl="0" eaLnBrk="0" fontAlgn="base" hangingPunct="0">
        <a:spcBef>
          <a:spcPct val="0"/>
        </a:spcBef>
        <a:spcAft>
          <a:spcPct val="0"/>
        </a:spcAft>
        <a:buClr>
          <a:srgbClr val="000000"/>
        </a:buClr>
        <a:buSzPct val="100000"/>
        <a:buFont typeface="Times New Roman" pitchFamily="18" charset="0"/>
        <a:defRPr sz="3600">
          <a:solidFill>
            <a:srgbClr val="FFFFFF"/>
          </a:solidFill>
          <a:latin typeface="Arial Bold" charset="0"/>
          <a:ea typeface="MS PGothic" pitchFamily="34" charset="-128"/>
        </a:defRPr>
      </a:lvl4pPr>
      <a:lvl5pPr algn="ctr" defTabSz="449263" rtl="0" eaLnBrk="0" fontAlgn="base" hangingPunct="0">
        <a:spcBef>
          <a:spcPct val="0"/>
        </a:spcBef>
        <a:spcAft>
          <a:spcPct val="0"/>
        </a:spcAft>
        <a:buClr>
          <a:srgbClr val="000000"/>
        </a:buClr>
        <a:buSzPct val="100000"/>
        <a:buFont typeface="Times New Roman" pitchFamily="18" charset="0"/>
        <a:defRPr sz="3600">
          <a:solidFill>
            <a:srgbClr val="FFFFFF"/>
          </a:solidFill>
          <a:latin typeface="Arial Bold" charset="0"/>
          <a:ea typeface="MS PGothic" pitchFamily="34" charset="-128"/>
        </a:defRPr>
      </a:lvl5pPr>
      <a:lvl6pPr marL="2514600" indent="-228600" algn="ctr" defTabSz="449263" rtl="0" fontAlgn="base">
        <a:spcBef>
          <a:spcPct val="0"/>
        </a:spcBef>
        <a:spcAft>
          <a:spcPct val="0"/>
        </a:spcAft>
        <a:buClr>
          <a:srgbClr val="000000"/>
        </a:buClr>
        <a:buSzPct val="100000"/>
        <a:buFont typeface="Times New Roman" charset="0"/>
        <a:defRPr sz="3600">
          <a:solidFill>
            <a:srgbClr val="FFFFFF"/>
          </a:solidFill>
          <a:latin typeface="Arial Bold" charset="0"/>
          <a:ea typeface="ＭＳ Ｐゴシック" charset="-128"/>
        </a:defRPr>
      </a:lvl6pPr>
      <a:lvl7pPr marL="2971800" indent="-228600" algn="ctr" defTabSz="449263" rtl="0" fontAlgn="base">
        <a:spcBef>
          <a:spcPct val="0"/>
        </a:spcBef>
        <a:spcAft>
          <a:spcPct val="0"/>
        </a:spcAft>
        <a:buClr>
          <a:srgbClr val="000000"/>
        </a:buClr>
        <a:buSzPct val="100000"/>
        <a:buFont typeface="Times New Roman" charset="0"/>
        <a:defRPr sz="3600">
          <a:solidFill>
            <a:srgbClr val="FFFFFF"/>
          </a:solidFill>
          <a:latin typeface="Arial Bold" charset="0"/>
          <a:ea typeface="ＭＳ Ｐゴシック" charset="-128"/>
        </a:defRPr>
      </a:lvl7pPr>
      <a:lvl8pPr marL="3429000" indent="-228600" algn="ctr" defTabSz="449263" rtl="0" fontAlgn="base">
        <a:spcBef>
          <a:spcPct val="0"/>
        </a:spcBef>
        <a:spcAft>
          <a:spcPct val="0"/>
        </a:spcAft>
        <a:buClr>
          <a:srgbClr val="000000"/>
        </a:buClr>
        <a:buSzPct val="100000"/>
        <a:buFont typeface="Times New Roman" charset="0"/>
        <a:defRPr sz="3600">
          <a:solidFill>
            <a:srgbClr val="FFFFFF"/>
          </a:solidFill>
          <a:latin typeface="Arial Bold" charset="0"/>
          <a:ea typeface="ＭＳ Ｐゴシック" charset="-128"/>
        </a:defRPr>
      </a:lvl8pPr>
      <a:lvl9pPr marL="3886200" indent="-228600" algn="ctr" defTabSz="449263" rtl="0" fontAlgn="base">
        <a:spcBef>
          <a:spcPct val="0"/>
        </a:spcBef>
        <a:spcAft>
          <a:spcPct val="0"/>
        </a:spcAft>
        <a:buClr>
          <a:srgbClr val="000000"/>
        </a:buClr>
        <a:buSzPct val="100000"/>
        <a:buFont typeface="Times New Roman" charset="0"/>
        <a:defRPr sz="3600">
          <a:solidFill>
            <a:srgbClr val="FFFFFF"/>
          </a:solidFill>
          <a:latin typeface="Arial Bold" charset="0"/>
          <a:ea typeface="ＭＳ Ｐゴシック" charset="-128"/>
        </a:defRPr>
      </a:lvl9pPr>
    </p:titleStyle>
    <p:bodyStyle>
      <a:lvl1pPr marL="342900" indent="-342900" algn="ctr" defTabSz="449263" rtl="0" eaLnBrk="0" fontAlgn="base" hangingPunct="0">
        <a:spcBef>
          <a:spcPts val="450"/>
        </a:spcBef>
        <a:spcAft>
          <a:spcPct val="0"/>
        </a:spcAft>
        <a:buClr>
          <a:srgbClr val="000000"/>
        </a:buClr>
        <a:buSzPct val="100000"/>
        <a:buFont typeface="Times New Roman" pitchFamily="18" charset="0"/>
        <a:defRPr>
          <a:solidFill>
            <a:srgbClr val="FFFFFF"/>
          </a:solidFill>
          <a:latin typeface="+mn-lt"/>
          <a:ea typeface="MS PGothic"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S PGothic" pitchFamily="34" charset="-128"/>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S PGothic" pitchFamily="34" charset="-128"/>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S PGothic" pitchFamily="34" charset="-128"/>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S PGothic" pitchFamily="34" charset="-128"/>
        </a:defRPr>
      </a:lvl5pPr>
      <a:lvl6pPr marL="25146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Otsikon paikkamerkki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smtClean="0"/>
              <a:t>Muokkaa perustyyl. napsautt.</a:t>
            </a:r>
          </a:p>
        </p:txBody>
      </p:sp>
      <p:sp>
        <p:nvSpPr>
          <p:cNvPr id="2051" name="Tekstin paikkamerkki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4" name="Päivämäärän paikkamerkki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Gill Sans" pitchFamily="34" charset="0"/>
                <a:ea typeface="ＭＳ Ｐゴシック" pitchFamily="34" charset="-128"/>
              </a:defRPr>
            </a:lvl1pPr>
          </a:lstStyle>
          <a:p>
            <a:pPr fontAlgn="base">
              <a:spcBef>
                <a:spcPct val="0"/>
              </a:spcBef>
              <a:spcAft>
                <a:spcPct val="0"/>
              </a:spcAft>
              <a:defRPr/>
            </a:pPr>
            <a:fld id="{F852BD40-2AC2-40F3-805B-2825998E9AD0}" type="datetimeFigureOut">
              <a:rPr lang="fi-FI"/>
              <a:pPr fontAlgn="base">
                <a:spcBef>
                  <a:spcPct val="0"/>
                </a:spcBef>
                <a:spcAft>
                  <a:spcPct val="0"/>
                </a:spcAft>
                <a:defRPr/>
              </a:pPr>
              <a:t>30.11.2017</a:t>
            </a:fld>
            <a:endParaRPr lang="fi-FI"/>
          </a:p>
        </p:txBody>
      </p:sp>
      <p:sp>
        <p:nvSpPr>
          <p:cNvPr id="5" name="Alatunnisteen paikkamerkki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Gill Sans" pitchFamily="34" charset="0"/>
                <a:ea typeface="ＭＳ Ｐゴシック" pitchFamily="34" charset="-128"/>
              </a:defRPr>
            </a:lvl1pPr>
          </a:lstStyle>
          <a:p>
            <a:pPr fontAlgn="base">
              <a:spcBef>
                <a:spcPct val="0"/>
              </a:spcBef>
              <a:spcAft>
                <a:spcPct val="0"/>
              </a:spcAft>
              <a:defRPr/>
            </a:pPr>
            <a:endParaRPr lang="fi-FI"/>
          </a:p>
        </p:txBody>
      </p:sp>
      <p:sp>
        <p:nvSpPr>
          <p:cNvPr id="6" name="Dian numeron paikkamerkki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Gill Sans" pitchFamily="34" charset="0"/>
                <a:ea typeface="ＭＳ Ｐゴシック" pitchFamily="34" charset="-128"/>
              </a:defRPr>
            </a:lvl1pPr>
          </a:lstStyle>
          <a:p>
            <a:pPr fontAlgn="base">
              <a:spcBef>
                <a:spcPct val="0"/>
              </a:spcBef>
              <a:spcAft>
                <a:spcPct val="0"/>
              </a:spcAft>
              <a:defRPr/>
            </a:pPr>
            <a:fld id="{85126233-E3F3-40BD-8CA1-3783C7ADB67E}" type="slidenum">
              <a:rPr lang="fi-FI"/>
              <a:pPr fontAlgn="base">
                <a:spcBef>
                  <a:spcPct val="0"/>
                </a:spcBef>
                <a:spcAft>
                  <a:spcPct val="0"/>
                </a:spcAft>
                <a:defRPr/>
              </a:pPr>
              <a:t>‹#›</a:t>
            </a:fld>
            <a:endParaRPr lang="fi-FI"/>
          </a:p>
        </p:txBody>
      </p:sp>
    </p:spTree>
    <p:extLst>
      <p:ext uri="{BB962C8B-B14F-4D97-AF65-F5344CB8AC3E}">
        <p14:creationId xmlns:p14="http://schemas.microsoft.com/office/powerpoint/2010/main" val="6164029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14401" y="609601"/>
            <a:ext cx="10358967"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i-FI" smtClean="0"/>
              <a:t>Click to edit Master title style</a:t>
            </a:r>
          </a:p>
        </p:txBody>
      </p:sp>
      <p:sp>
        <p:nvSpPr>
          <p:cNvPr id="1027" name="Rectangle 2"/>
          <p:cNvSpPr>
            <a:spLocks noGrp="1" noChangeArrowheads="1"/>
          </p:cNvSpPr>
          <p:nvPr>
            <p:ph type="body" idx="1"/>
          </p:nvPr>
        </p:nvSpPr>
        <p:spPr bwMode="auto">
          <a:xfrm>
            <a:off x="914401" y="1981201"/>
            <a:ext cx="10358967" cy="373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fi-FI" smtClean="0"/>
              <a:t>Click to edit Master text styles</a:t>
            </a:r>
          </a:p>
          <a:p>
            <a:pPr lvl="1"/>
            <a:r>
              <a:rPr lang="en-GB" altLang="fi-FI" smtClean="0"/>
              <a:t>Second level</a:t>
            </a:r>
          </a:p>
          <a:p>
            <a:pPr lvl="2"/>
            <a:r>
              <a:rPr lang="en-GB" altLang="fi-FI" smtClean="0"/>
              <a:t>Third level</a:t>
            </a:r>
          </a:p>
          <a:p>
            <a:pPr lvl="3"/>
            <a:r>
              <a:rPr lang="en-GB" altLang="fi-FI" smtClean="0"/>
              <a:t>Fourth level</a:t>
            </a:r>
          </a:p>
          <a:p>
            <a:pPr lvl="4"/>
            <a:r>
              <a:rPr lang="en-GB" altLang="fi-FI" smtClean="0"/>
              <a:t>Fifth level</a:t>
            </a:r>
          </a:p>
        </p:txBody>
      </p:sp>
      <p:sp>
        <p:nvSpPr>
          <p:cNvPr id="2" name="Rectangle 3"/>
          <p:cNvSpPr>
            <a:spLocks noGrp="1" noChangeArrowheads="1"/>
          </p:cNvSpPr>
          <p:nvPr>
            <p:ph type="dt"/>
          </p:nvPr>
        </p:nvSpPr>
        <p:spPr bwMode="auto">
          <a:xfrm>
            <a:off x="914401" y="6096001"/>
            <a:ext cx="2535767"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ＭＳ Ｐゴシック" charset="-128"/>
              </a:defRPr>
            </a:lvl1pPr>
          </a:lstStyle>
          <a:p>
            <a:pPr defTabSz="449263" eaLnBrk="0" fontAlgn="base" hangingPunct="0">
              <a:spcBef>
                <a:spcPct val="0"/>
              </a:spcBef>
              <a:spcAft>
                <a:spcPct val="0"/>
              </a:spcAft>
              <a:buClr>
                <a:srgbClr val="000000"/>
              </a:buClr>
              <a:buSzPct val="100000"/>
              <a:defRPr/>
            </a:pPr>
            <a:endParaRPr lang="fi-FI"/>
          </a:p>
        </p:txBody>
      </p:sp>
      <p:sp>
        <p:nvSpPr>
          <p:cNvPr id="1028" name="Rectangle 4"/>
          <p:cNvSpPr>
            <a:spLocks noGrp="1" noChangeArrowheads="1"/>
          </p:cNvSpPr>
          <p:nvPr>
            <p:ph type="ftr"/>
          </p:nvPr>
        </p:nvSpPr>
        <p:spPr bwMode="auto">
          <a:xfrm>
            <a:off x="4165601" y="6096001"/>
            <a:ext cx="3856567"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ＭＳ Ｐゴシック" charset="-128"/>
              </a:defRPr>
            </a:lvl1pPr>
          </a:lstStyle>
          <a:p>
            <a:pPr defTabSz="449263" eaLnBrk="0" fontAlgn="base" hangingPunct="0">
              <a:spcBef>
                <a:spcPct val="0"/>
              </a:spcBef>
              <a:spcAft>
                <a:spcPct val="0"/>
              </a:spcAft>
              <a:buClr>
                <a:srgbClr val="000000"/>
              </a:buClr>
              <a:buSzPct val="100000"/>
              <a:defRPr/>
            </a:pPr>
            <a:endParaRPr lang="fi-FI"/>
          </a:p>
        </p:txBody>
      </p:sp>
      <p:sp>
        <p:nvSpPr>
          <p:cNvPr id="1029" name="Rectangle 5"/>
          <p:cNvSpPr>
            <a:spLocks noGrp="1" noChangeArrowheads="1"/>
          </p:cNvSpPr>
          <p:nvPr>
            <p:ph type="sldNum"/>
          </p:nvPr>
        </p:nvSpPr>
        <p:spPr bwMode="auto">
          <a:xfrm>
            <a:off x="8737601" y="6096001"/>
            <a:ext cx="2535767"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ＭＳ Ｐゴシック" charset="-128"/>
              </a:defRPr>
            </a:lvl1pPr>
          </a:lstStyle>
          <a:p>
            <a:pPr defTabSz="449263" eaLnBrk="0" fontAlgn="base" hangingPunct="0">
              <a:spcBef>
                <a:spcPct val="0"/>
              </a:spcBef>
              <a:spcAft>
                <a:spcPct val="0"/>
              </a:spcAft>
              <a:buClr>
                <a:srgbClr val="000000"/>
              </a:buClr>
              <a:buSzPct val="100000"/>
              <a:defRPr/>
            </a:pPr>
            <a:fld id="{FE0B08CB-D022-4CF3-8EBE-808EDB358A33}" type="slidenum">
              <a:rPr lang="fi-FI" smtClean="0"/>
              <a:pPr defTabSz="449263" eaLnBrk="0" fontAlgn="base" hangingPunct="0">
                <a:spcBef>
                  <a:spcPct val="0"/>
                </a:spcBef>
                <a:spcAft>
                  <a:spcPct val="0"/>
                </a:spcAft>
                <a:buClr>
                  <a:srgbClr val="000000"/>
                </a:buClr>
                <a:buSzPct val="100000"/>
                <a:defRPr/>
              </a:pPr>
              <a:t>‹#›</a:t>
            </a:fld>
            <a:endParaRPr lang="fi-FI"/>
          </a:p>
        </p:txBody>
      </p:sp>
      <p:pic>
        <p:nvPicPr>
          <p:cNvPr id="1031" name="Picture 6"/>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 y="0"/>
            <a:ext cx="12189884"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114243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3600">
          <a:solidFill>
            <a:srgbClr val="FFFFFF"/>
          </a:solidFill>
          <a:latin typeface="+mj-lt"/>
          <a:ea typeface="MS PGothic" pitchFamily="34" charset="-128"/>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3600">
          <a:solidFill>
            <a:srgbClr val="FFFFFF"/>
          </a:solidFill>
          <a:latin typeface="Arial Bold" charset="0"/>
          <a:ea typeface="MS PGothic" pitchFamily="34" charset="-128"/>
        </a:defRPr>
      </a:lvl2pPr>
      <a:lvl3pPr algn="ctr" defTabSz="449263" rtl="0" eaLnBrk="0" fontAlgn="base" hangingPunct="0">
        <a:spcBef>
          <a:spcPct val="0"/>
        </a:spcBef>
        <a:spcAft>
          <a:spcPct val="0"/>
        </a:spcAft>
        <a:buClr>
          <a:srgbClr val="000000"/>
        </a:buClr>
        <a:buSzPct val="100000"/>
        <a:buFont typeface="Times New Roman" pitchFamily="18" charset="0"/>
        <a:defRPr sz="3600">
          <a:solidFill>
            <a:srgbClr val="FFFFFF"/>
          </a:solidFill>
          <a:latin typeface="Arial Bold" charset="0"/>
          <a:ea typeface="MS PGothic" pitchFamily="34" charset="-128"/>
        </a:defRPr>
      </a:lvl3pPr>
      <a:lvl4pPr algn="ctr" defTabSz="449263" rtl="0" eaLnBrk="0" fontAlgn="base" hangingPunct="0">
        <a:spcBef>
          <a:spcPct val="0"/>
        </a:spcBef>
        <a:spcAft>
          <a:spcPct val="0"/>
        </a:spcAft>
        <a:buClr>
          <a:srgbClr val="000000"/>
        </a:buClr>
        <a:buSzPct val="100000"/>
        <a:buFont typeface="Times New Roman" pitchFamily="18" charset="0"/>
        <a:defRPr sz="3600">
          <a:solidFill>
            <a:srgbClr val="FFFFFF"/>
          </a:solidFill>
          <a:latin typeface="Arial Bold" charset="0"/>
          <a:ea typeface="MS PGothic" pitchFamily="34" charset="-128"/>
        </a:defRPr>
      </a:lvl4pPr>
      <a:lvl5pPr algn="ctr" defTabSz="449263" rtl="0" eaLnBrk="0" fontAlgn="base" hangingPunct="0">
        <a:spcBef>
          <a:spcPct val="0"/>
        </a:spcBef>
        <a:spcAft>
          <a:spcPct val="0"/>
        </a:spcAft>
        <a:buClr>
          <a:srgbClr val="000000"/>
        </a:buClr>
        <a:buSzPct val="100000"/>
        <a:buFont typeface="Times New Roman" pitchFamily="18" charset="0"/>
        <a:defRPr sz="3600">
          <a:solidFill>
            <a:srgbClr val="FFFFFF"/>
          </a:solidFill>
          <a:latin typeface="Arial Bold" charset="0"/>
          <a:ea typeface="MS PGothic" pitchFamily="34" charset="-128"/>
        </a:defRPr>
      </a:lvl5pPr>
      <a:lvl6pPr marL="2514600" indent="-228600" algn="ctr" defTabSz="449263" rtl="0" fontAlgn="base">
        <a:spcBef>
          <a:spcPct val="0"/>
        </a:spcBef>
        <a:spcAft>
          <a:spcPct val="0"/>
        </a:spcAft>
        <a:buClr>
          <a:srgbClr val="000000"/>
        </a:buClr>
        <a:buSzPct val="100000"/>
        <a:buFont typeface="Times New Roman" charset="0"/>
        <a:defRPr sz="3600">
          <a:solidFill>
            <a:srgbClr val="FFFFFF"/>
          </a:solidFill>
          <a:latin typeface="Arial Bold" charset="0"/>
          <a:ea typeface="ＭＳ Ｐゴシック" charset="-128"/>
        </a:defRPr>
      </a:lvl6pPr>
      <a:lvl7pPr marL="2971800" indent="-228600" algn="ctr" defTabSz="449263" rtl="0" fontAlgn="base">
        <a:spcBef>
          <a:spcPct val="0"/>
        </a:spcBef>
        <a:spcAft>
          <a:spcPct val="0"/>
        </a:spcAft>
        <a:buClr>
          <a:srgbClr val="000000"/>
        </a:buClr>
        <a:buSzPct val="100000"/>
        <a:buFont typeface="Times New Roman" charset="0"/>
        <a:defRPr sz="3600">
          <a:solidFill>
            <a:srgbClr val="FFFFFF"/>
          </a:solidFill>
          <a:latin typeface="Arial Bold" charset="0"/>
          <a:ea typeface="ＭＳ Ｐゴシック" charset="-128"/>
        </a:defRPr>
      </a:lvl7pPr>
      <a:lvl8pPr marL="3429000" indent="-228600" algn="ctr" defTabSz="449263" rtl="0" fontAlgn="base">
        <a:spcBef>
          <a:spcPct val="0"/>
        </a:spcBef>
        <a:spcAft>
          <a:spcPct val="0"/>
        </a:spcAft>
        <a:buClr>
          <a:srgbClr val="000000"/>
        </a:buClr>
        <a:buSzPct val="100000"/>
        <a:buFont typeface="Times New Roman" charset="0"/>
        <a:defRPr sz="3600">
          <a:solidFill>
            <a:srgbClr val="FFFFFF"/>
          </a:solidFill>
          <a:latin typeface="Arial Bold" charset="0"/>
          <a:ea typeface="ＭＳ Ｐゴシック" charset="-128"/>
        </a:defRPr>
      </a:lvl8pPr>
      <a:lvl9pPr marL="3886200" indent="-228600" algn="ctr" defTabSz="449263" rtl="0" fontAlgn="base">
        <a:spcBef>
          <a:spcPct val="0"/>
        </a:spcBef>
        <a:spcAft>
          <a:spcPct val="0"/>
        </a:spcAft>
        <a:buClr>
          <a:srgbClr val="000000"/>
        </a:buClr>
        <a:buSzPct val="100000"/>
        <a:buFont typeface="Times New Roman" charset="0"/>
        <a:defRPr sz="3600">
          <a:solidFill>
            <a:srgbClr val="FFFFFF"/>
          </a:solidFill>
          <a:latin typeface="Arial Bold" charset="0"/>
          <a:ea typeface="ＭＳ Ｐゴシック" charset="-128"/>
        </a:defRPr>
      </a:lvl9pPr>
    </p:titleStyle>
    <p:bodyStyle>
      <a:lvl1pPr marL="342900" indent="-342900" algn="ctr" defTabSz="449263" rtl="0" eaLnBrk="0" fontAlgn="base" hangingPunct="0">
        <a:spcBef>
          <a:spcPts val="450"/>
        </a:spcBef>
        <a:spcAft>
          <a:spcPct val="0"/>
        </a:spcAft>
        <a:buClr>
          <a:srgbClr val="000000"/>
        </a:buClr>
        <a:buSzPct val="100000"/>
        <a:buFont typeface="Times New Roman" pitchFamily="18" charset="0"/>
        <a:defRPr>
          <a:solidFill>
            <a:srgbClr val="FFFFFF"/>
          </a:solidFill>
          <a:latin typeface="+mn-lt"/>
          <a:ea typeface="MS PGothic"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S PGothic" pitchFamily="34" charset="-128"/>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S PGothic" pitchFamily="34" charset="-128"/>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S PGothic" pitchFamily="34" charset="-128"/>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S PGothic" pitchFamily="34" charset="-128"/>
        </a:defRPr>
      </a:lvl5pPr>
      <a:lvl6pPr marL="25146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9" name="Dian numeron paikkamerkki 8"/>
          <p:cNvSpPr>
            <a:spLocks noGrp="1"/>
          </p:cNvSpPr>
          <p:nvPr>
            <p:ph type="sldNum" sz="quarter" idx="4"/>
          </p:nvPr>
        </p:nvSpPr>
        <p:spPr>
          <a:xfrm>
            <a:off x="10811020" y="6063293"/>
            <a:ext cx="1209504" cy="365125"/>
          </a:xfrm>
          <a:prstGeom prst="rect">
            <a:avLst/>
          </a:prstGeom>
        </p:spPr>
        <p:txBody>
          <a:bodyPr vert="horz" lIns="91440" tIns="45720" rIns="91440" bIns="45720" rtlCol="0" anchor="ctr"/>
          <a:lstStyle>
            <a:lvl1pPr algn="r">
              <a:defRPr sz="1200" baseline="0">
                <a:solidFill>
                  <a:schemeClr val="bg1"/>
                </a:solidFill>
                <a:latin typeface="Gill Sans Light"/>
              </a:defRPr>
            </a:lvl1pPr>
          </a:lstStyle>
          <a:p>
            <a:pPr defTabSz="457200"/>
            <a:fld id="{A8F6463B-DB81-FC4B-8627-A1D37EE23371}" type="slidenum">
              <a:rPr lang="fi-FI" smtClean="0">
                <a:solidFill>
                  <a:prstClr val="white"/>
                </a:solidFill>
              </a:rPr>
              <a:pPr defTabSz="457200"/>
              <a:t>‹#›</a:t>
            </a:fld>
            <a:endParaRPr lang="fi-FI" dirty="0">
              <a:solidFill>
                <a:prstClr val="white"/>
              </a:solidFill>
            </a:endParaRPr>
          </a:p>
        </p:txBody>
      </p:sp>
      <p:sp>
        <p:nvSpPr>
          <p:cNvPr id="11" name="Päivämäärän paikkamerkki 10"/>
          <p:cNvSpPr>
            <a:spLocks noGrp="1"/>
          </p:cNvSpPr>
          <p:nvPr>
            <p:ph type="dt" sz="half" idx="2"/>
          </p:nvPr>
        </p:nvSpPr>
        <p:spPr>
          <a:xfrm>
            <a:off x="9185701" y="6063293"/>
            <a:ext cx="1356040" cy="365125"/>
          </a:xfrm>
          <a:prstGeom prst="rect">
            <a:avLst/>
          </a:prstGeom>
        </p:spPr>
        <p:txBody>
          <a:bodyPr vert="horz" lIns="91440" tIns="45720" rIns="91440" bIns="45720" rtlCol="0" anchor="ctr"/>
          <a:lstStyle>
            <a:lvl1pPr algn="l">
              <a:defRPr sz="1200">
                <a:solidFill>
                  <a:schemeClr val="bg1"/>
                </a:solidFill>
                <a:latin typeface="Gill Sans Light"/>
              </a:defRPr>
            </a:lvl1pPr>
          </a:lstStyle>
          <a:p>
            <a:pPr defTabSz="457200"/>
            <a:fld id="{A9E3FBCF-32C7-4AC6-82A1-F25BAD2AB158}" type="datetime1">
              <a:rPr lang="fi-FI" smtClean="0">
                <a:solidFill>
                  <a:prstClr val="white"/>
                </a:solidFill>
              </a:rPr>
              <a:pPr defTabSz="457200"/>
              <a:t>30.11.2017</a:t>
            </a:fld>
            <a:endParaRPr lang="fi-FI">
              <a:solidFill>
                <a:prstClr val="white"/>
              </a:solidFill>
            </a:endParaRPr>
          </a:p>
        </p:txBody>
      </p:sp>
    </p:spTree>
    <p:extLst>
      <p:ext uri="{BB962C8B-B14F-4D97-AF65-F5344CB8AC3E}">
        <p14:creationId xmlns:p14="http://schemas.microsoft.com/office/powerpoint/2010/main" val="2196060972"/>
      </p:ext>
    </p:extLst>
  </p:cSld>
  <p:clrMap bg1="lt1" tx1="dk1" bg2="lt2" tx2="dk2" accent1="accent1" accent2="accent2" accent3="accent3" accent4="accent4" accent5="accent5" accent6="accent6" hlink="hlink" folHlink="folHlink"/>
  <p:sldLayoutIdLst>
    <p:sldLayoutId id="2147483709" r:id="rId1"/>
    <p:sldLayoutId id="2147483710" r:id="rId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ctr" defTabSz="457200" rtl="0" eaLnBrk="1" latinLnBrk="0" hangingPunct="1">
        <a:lnSpc>
          <a:spcPct val="100000"/>
        </a:lnSpc>
        <a:spcBef>
          <a:spcPts val="1200"/>
        </a:spcBef>
        <a:spcAft>
          <a:spcPts val="0"/>
        </a:spcAft>
        <a:buSzPct val="57000"/>
        <a:buFont typeface="Arial"/>
        <a:buChar char="•"/>
        <a:defRPr sz="3200" kern="1200" baseline="0">
          <a:solidFill>
            <a:schemeClr val="tx1"/>
          </a:solidFill>
          <a:latin typeface="Gill Sans Light"/>
          <a:ea typeface="+mn-ea"/>
          <a:cs typeface="+mn-cs"/>
        </a:defRPr>
      </a:lvl1pPr>
      <a:lvl2pPr marL="885600" indent="-284400" algn="l" defTabSz="457200" rtl="0" eaLnBrk="1" latinLnBrk="0" hangingPunct="1">
        <a:lnSpc>
          <a:spcPct val="100000"/>
        </a:lnSpc>
        <a:spcBef>
          <a:spcPts val="6000"/>
        </a:spcBef>
        <a:spcAft>
          <a:spcPts val="0"/>
        </a:spcAft>
        <a:buSzPct val="57000"/>
        <a:buFont typeface="Arial"/>
        <a:buChar char="•"/>
        <a:defRPr sz="1800" kern="1200" baseline="0">
          <a:solidFill>
            <a:schemeClr val="tx1"/>
          </a:solidFill>
          <a:latin typeface="Gill Sans Light"/>
          <a:ea typeface="+mn-ea"/>
          <a:cs typeface="+mn-cs"/>
        </a:defRPr>
      </a:lvl2pPr>
      <a:lvl3pPr marL="1143000" indent="-228600" algn="ctr" defTabSz="457200" rtl="0" eaLnBrk="1" latinLnBrk="0" hangingPunct="1">
        <a:lnSpc>
          <a:spcPct val="100000"/>
        </a:lnSpc>
        <a:spcBef>
          <a:spcPts val="1200"/>
        </a:spcBef>
        <a:spcAft>
          <a:spcPts val="0"/>
        </a:spcAft>
        <a:buSzPct val="57000"/>
        <a:buFont typeface="Arial"/>
        <a:buChar char="•"/>
        <a:defRPr sz="3200" kern="1200" baseline="0">
          <a:solidFill>
            <a:schemeClr val="tx1"/>
          </a:solidFill>
          <a:latin typeface="Gill Sans Light"/>
          <a:ea typeface="+mn-ea"/>
          <a:cs typeface="+mn-cs"/>
        </a:defRPr>
      </a:lvl3pPr>
      <a:lvl4pPr marL="1600200" indent="-228600" algn="ctr" defTabSz="457200" rtl="0" eaLnBrk="1" latinLnBrk="0" hangingPunct="1">
        <a:lnSpc>
          <a:spcPct val="100000"/>
        </a:lnSpc>
        <a:spcBef>
          <a:spcPts val="1200"/>
        </a:spcBef>
        <a:spcAft>
          <a:spcPts val="0"/>
        </a:spcAft>
        <a:buSzPct val="57000"/>
        <a:buFont typeface="Arial"/>
        <a:buChar char="•"/>
        <a:defRPr sz="3200" kern="1200" baseline="0">
          <a:solidFill>
            <a:schemeClr val="tx1"/>
          </a:solidFill>
          <a:latin typeface="Gill Sans Light"/>
          <a:ea typeface="+mn-ea"/>
          <a:cs typeface="+mn-cs"/>
        </a:defRPr>
      </a:lvl4pPr>
      <a:lvl5pPr marL="2057400" indent="-228600" algn="ctr" defTabSz="457200" rtl="0" eaLnBrk="1" latinLnBrk="0" hangingPunct="1">
        <a:lnSpc>
          <a:spcPct val="100000"/>
        </a:lnSpc>
        <a:spcBef>
          <a:spcPts val="1200"/>
        </a:spcBef>
        <a:spcAft>
          <a:spcPts val="0"/>
        </a:spcAft>
        <a:buSzPct val="57000"/>
        <a:buFont typeface="Arial"/>
        <a:buChar char="•"/>
        <a:defRPr sz="3200" kern="1200" baseline="0">
          <a:solidFill>
            <a:schemeClr val="tx1"/>
          </a:solidFill>
          <a:latin typeface="Gill Sans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609600" y="1600201"/>
            <a:ext cx="10972800" cy="4133056"/>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9168341" y="6088212"/>
            <a:ext cx="1536171" cy="365125"/>
          </a:xfrm>
          <a:prstGeom prst="rect">
            <a:avLst/>
          </a:prstGeom>
        </p:spPr>
        <p:txBody>
          <a:bodyPr vert="horz" lIns="91440" tIns="45720" rIns="91440" bIns="45720" rtlCol="0" anchor="ctr"/>
          <a:lstStyle>
            <a:lvl1pPr algn="r">
              <a:defRPr sz="1200">
                <a:solidFill>
                  <a:schemeClr val="bg1"/>
                </a:solidFill>
                <a:latin typeface="GillSans Light" panose="020B0500000000000000" pitchFamily="34" charset="0"/>
              </a:defRPr>
            </a:lvl1pPr>
          </a:lstStyle>
          <a:p>
            <a:fld id="{48C149E4-189E-44AE-BE05-9199E0F8C71A}" type="datetime1">
              <a:rPr lang="fi-FI" smtClean="0">
                <a:solidFill>
                  <a:prstClr val="white"/>
                </a:solidFill>
              </a:rPr>
              <a:pPr/>
              <a:t>30.11.2017</a:t>
            </a:fld>
            <a:endParaRPr lang="fi-FI" dirty="0">
              <a:solidFill>
                <a:prstClr val="white"/>
              </a:solidFill>
            </a:endParaRPr>
          </a:p>
        </p:txBody>
      </p:sp>
      <p:sp>
        <p:nvSpPr>
          <p:cNvPr id="5" name="Alatunnisteen paikkamerkki 4"/>
          <p:cNvSpPr>
            <a:spLocks noGrp="1"/>
          </p:cNvSpPr>
          <p:nvPr>
            <p:ph type="ftr" sz="quarter" idx="3"/>
          </p:nvPr>
        </p:nvSpPr>
        <p:spPr>
          <a:xfrm>
            <a:off x="2139190" y="6088212"/>
            <a:ext cx="6933141" cy="365125"/>
          </a:xfrm>
          <a:prstGeom prst="rect">
            <a:avLst/>
          </a:prstGeom>
        </p:spPr>
        <p:txBody>
          <a:bodyPr vert="horz" lIns="91440" tIns="45720" rIns="91440" bIns="45720" rtlCol="0" anchor="ctr"/>
          <a:lstStyle>
            <a:lvl1pPr algn="ctr">
              <a:defRPr sz="1200">
                <a:solidFill>
                  <a:schemeClr val="bg1"/>
                </a:solidFill>
                <a:latin typeface="GillSans Light" panose="020B0500000000000000" pitchFamily="34" charset="0"/>
              </a:defRPr>
            </a:lvl1pPr>
          </a:lstStyle>
          <a:p>
            <a:r>
              <a:rPr lang="fi-FI" smtClean="0">
                <a:solidFill>
                  <a:prstClr val="white"/>
                </a:solidFill>
              </a:rPr>
              <a:t>Atistin nimi</a:t>
            </a:r>
            <a:endParaRPr lang="fi-FI">
              <a:solidFill>
                <a:prstClr val="white"/>
              </a:solidFill>
            </a:endParaRPr>
          </a:p>
        </p:txBody>
      </p:sp>
      <p:sp>
        <p:nvSpPr>
          <p:cNvPr id="6" name="Dian numeron paikkamerkki 5"/>
          <p:cNvSpPr>
            <a:spLocks noGrp="1"/>
          </p:cNvSpPr>
          <p:nvPr>
            <p:ph type="sldNum" sz="quarter" idx="4"/>
          </p:nvPr>
        </p:nvSpPr>
        <p:spPr>
          <a:xfrm>
            <a:off x="10800523" y="6088212"/>
            <a:ext cx="768085" cy="365125"/>
          </a:xfrm>
          <a:prstGeom prst="rect">
            <a:avLst/>
          </a:prstGeom>
        </p:spPr>
        <p:txBody>
          <a:bodyPr vert="horz" lIns="91440" tIns="45720" rIns="91440" bIns="45720" rtlCol="0" anchor="ctr"/>
          <a:lstStyle>
            <a:lvl1pPr algn="r">
              <a:defRPr sz="1200">
                <a:solidFill>
                  <a:schemeClr val="bg1"/>
                </a:solidFill>
                <a:latin typeface="GillSans Light" panose="020B0500000000000000" pitchFamily="34" charset="0"/>
              </a:defRPr>
            </a:lvl1pPr>
          </a:lstStyle>
          <a:p>
            <a:fld id="{429BB0A8-BE0B-496F-819B-24ABA3C5523D}" type="slidenum">
              <a:rPr lang="fi-FI" smtClean="0">
                <a:solidFill>
                  <a:prstClr val="white"/>
                </a:solidFill>
              </a:rPr>
              <a:pPr/>
              <a:t>‹#›</a:t>
            </a:fld>
            <a:endParaRPr lang="fi-FI">
              <a:solidFill>
                <a:prstClr val="white"/>
              </a:solidFill>
            </a:endParaRPr>
          </a:p>
        </p:txBody>
      </p:sp>
    </p:spTree>
    <p:extLst>
      <p:ext uri="{BB962C8B-B14F-4D97-AF65-F5344CB8AC3E}">
        <p14:creationId xmlns:p14="http://schemas.microsoft.com/office/powerpoint/2010/main" val="58370056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GillSans Light" panose="020B0500000000000000"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illSans Light" panose="020B0500000000000000"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illSans Light" panose="020B0500000000000000"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illSans Light" panose="020B0500000000000000"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illSans Light" panose="020B0500000000000000"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illSans Light" panose="020B0500000000000000"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9" name="Dian numeron paikkamerkki 8"/>
          <p:cNvSpPr>
            <a:spLocks noGrp="1"/>
          </p:cNvSpPr>
          <p:nvPr>
            <p:ph type="sldNum" sz="quarter" idx="4"/>
          </p:nvPr>
        </p:nvSpPr>
        <p:spPr>
          <a:xfrm>
            <a:off x="10811020" y="6063293"/>
            <a:ext cx="1209504" cy="365125"/>
          </a:xfrm>
          <a:prstGeom prst="rect">
            <a:avLst/>
          </a:prstGeom>
        </p:spPr>
        <p:txBody>
          <a:bodyPr vert="horz" lIns="91440" tIns="45720" rIns="91440" bIns="45720" rtlCol="0" anchor="ctr"/>
          <a:lstStyle>
            <a:lvl1pPr algn="r">
              <a:defRPr sz="1200" baseline="0">
                <a:solidFill>
                  <a:schemeClr val="bg1"/>
                </a:solidFill>
                <a:latin typeface="Gill Sans Light"/>
              </a:defRPr>
            </a:lvl1pPr>
          </a:lstStyle>
          <a:p>
            <a:pPr defTabSz="457200"/>
            <a:fld id="{A8F6463B-DB81-FC4B-8627-A1D37EE23371}" type="slidenum">
              <a:rPr lang="fi-FI" smtClean="0">
                <a:solidFill>
                  <a:prstClr val="white"/>
                </a:solidFill>
              </a:rPr>
              <a:pPr defTabSz="457200"/>
              <a:t>‹#›</a:t>
            </a:fld>
            <a:endParaRPr lang="fi-FI" dirty="0">
              <a:solidFill>
                <a:prstClr val="white"/>
              </a:solidFill>
            </a:endParaRPr>
          </a:p>
        </p:txBody>
      </p:sp>
      <p:sp>
        <p:nvSpPr>
          <p:cNvPr id="11" name="Päivämäärän paikkamerkki 10"/>
          <p:cNvSpPr>
            <a:spLocks noGrp="1"/>
          </p:cNvSpPr>
          <p:nvPr>
            <p:ph type="dt" sz="half" idx="2"/>
          </p:nvPr>
        </p:nvSpPr>
        <p:spPr>
          <a:xfrm>
            <a:off x="9185701" y="6063293"/>
            <a:ext cx="1356040" cy="365125"/>
          </a:xfrm>
          <a:prstGeom prst="rect">
            <a:avLst/>
          </a:prstGeom>
        </p:spPr>
        <p:txBody>
          <a:bodyPr vert="horz" lIns="91440" tIns="45720" rIns="91440" bIns="45720" rtlCol="0" anchor="ctr"/>
          <a:lstStyle>
            <a:lvl1pPr algn="l">
              <a:defRPr sz="1200">
                <a:solidFill>
                  <a:schemeClr val="bg1"/>
                </a:solidFill>
                <a:latin typeface="Gill Sans Light"/>
              </a:defRPr>
            </a:lvl1pPr>
          </a:lstStyle>
          <a:p>
            <a:pPr defTabSz="457200"/>
            <a:fld id="{A9E3FBCF-32C7-4AC6-82A1-F25BAD2AB158}" type="datetime1">
              <a:rPr lang="fi-FI" smtClean="0">
                <a:solidFill>
                  <a:prstClr val="white"/>
                </a:solidFill>
              </a:rPr>
              <a:pPr defTabSz="457200"/>
              <a:t>30.11.2017</a:t>
            </a:fld>
            <a:endParaRPr lang="fi-FI">
              <a:solidFill>
                <a:prstClr val="white"/>
              </a:solidFill>
            </a:endParaRPr>
          </a:p>
        </p:txBody>
      </p:sp>
    </p:spTree>
    <p:extLst>
      <p:ext uri="{BB962C8B-B14F-4D97-AF65-F5344CB8AC3E}">
        <p14:creationId xmlns:p14="http://schemas.microsoft.com/office/powerpoint/2010/main" val="1885689338"/>
      </p:ext>
    </p:extLst>
  </p:cSld>
  <p:clrMap bg1="lt1" tx1="dk1" bg2="lt2" tx2="dk2" accent1="accent1" accent2="accent2" accent3="accent3" accent4="accent4" accent5="accent5" accent6="accent6" hlink="hlink" folHlink="folHlink"/>
  <p:sldLayoutIdLst>
    <p:sldLayoutId id="2147483725" r:id="rId1"/>
    <p:sldLayoutId id="2147483726" r:id="rId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ctr" defTabSz="457200" rtl="0" eaLnBrk="1" latinLnBrk="0" hangingPunct="1">
        <a:lnSpc>
          <a:spcPct val="100000"/>
        </a:lnSpc>
        <a:spcBef>
          <a:spcPts val="1200"/>
        </a:spcBef>
        <a:spcAft>
          <a:spcPts val="0"/>
        </a:spcAft>
        <a:buSzPct val="57000"/>
        <a:buFont typeface="Arial"/>
        <a:buChar char="•"/>
        <a:defRPr sz="3200" kern="1200" baseline="0">
          <a:solidFill>
            <a:schemeClr val="tx1"/>
          </a:solidFill>
          <a:latin typeface="Gill Sans Light"/>
          <a:ea typeface="+mn-ea"/>
          <a:cs typeface="+mn-cs"/>
        </a:defRPr>
      </a:lvl1pPr>
      <a:lvl2pPr marL="885600" indent="-284400" algn="l" defTabSz="457200" rtl="0" eaLnBrk="1" latinLnBrk="0" hangingPunct="1">
        <a:lnSpc>
          <a:spcPct val="100000"/>
        </a:lnSpc>
        <a:spcBef>
          <a:spcPts val="6000"/>
        </a:spcBef>
        <a:spcAft>
          <a:spcPts val="0"/>
        </a:spcAft>
        <a:buSzPct val="57000"/>
        <a:buFont typeface="Arial"/>
        <a:buChar char="•"/>
        <a:defRPr sz="1800" kern="1200" baseline="0">
          <a:solidFill>
            <a:schemeClr val="tx1"/>
          </a:solidFill>
          <a:latin typeface="Gill Sans Light"/>
          <a:ea typeface="+mn-ea"/>
          <a:cs typeface="+mn-cs"/>
        </a:defRPr>
      </a:lvl2pPr>
      <a:lvl3pPr marL="1143000" indent="-228600" algn="ctr" defTabSz="457200" rtl="0" eaLnBrk="1" latinLnBrk="0" hangingPunct="1">
        <a:lnSpc>
          <a:spcPct val="100000"/>
        </a:lnSpc>
        <a:spcBef>
          <a:spcPts val="1200"/>
        </a:spcBef>
        <a:spcAft>
          <a:spcPts val="0"/>
        </a:spcAft>
        <a:buSzPct val="57000"/>
        <a:buFont typeface="Arial"/>
        <a:buChar char="•"/>
        <a:defRPr sz="3200" kern="1200" baseline="0">
          <a:solidFill>
            <a:schemeClr val="tx1"/>
          </a:solidFill>
          <a:latin typeface="Gill Sans Light"/>
          <a:ea typeface="+mn-ea"/>
          <a:cs typeface="+mn-cs"/>
        </a:defRPr>
      </a:lvl3pPr>
      <a:lvl4pPr marL="1600200" indent="-228600" algn="ctr" defTabSz="457200" rtl="0" eaLnBrk="1" latinLnBrk="0" hangingPunct="1">
        <a:lnSpc>
          <a:spcPct val="100000"/>
        </a:lnSpc>
        <a:spcBef>
          <a:spcPts val="1200"/>
        </a:spcBef>
        <a:spcAft>
          <a:spcPts val="0"/>
        </a:spcAft>
        <a:buSzPct val="57000"/>
        <a:buFont typeface="Arial"/>
        <a:buChar char="•"/>
        <a:defRPr sz="3200" kern="1200" baseline="0">
          <a:solidFill>
            <a:schemeClr val="tx1"/>
          </a:solidFill>
          <a:latin typeface="Gill Sans Light"/>
          <a:ea typeface="+mn-ea"/>
          <a:cs typeface="+mn-cs"/>
        </a:defRPr>
      </a:lvl4pPr>
      <a:lvl5pPr marL="2057400" indent="-228600" algn="ctr" defTabSz="457200" rtl="0" eaLnBrk="1" latinLnBrk="0" hangingPunct="1">
        <a:lnSpc>
          <a:spcPct val="100000"/>
        </a:lnSpc>
        <a:spcBef>
          <a:spcPts val="1200"/>
        </a:spcBef>
        <a:spcAft>
          <a:spcPts val="0"/>
        </a:spcAft>
        <a:buSzPct val="57000"/>
        <a:buFont typeface="Arial"/>
        <a:buChar char="•"/>
        <a:defRPr sz="3200" kern="1200" baseline="0">
          <a:solidFill>
            <a:schemeClr val="tx1"/>
          </a:solidFill>
          <a:latin typeface="Gill Sans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eda.net/haapajarvi/ops-2016/ol/1vojkkkl/kkkl/1skol" TargetMode="External"/><Relationship Id="rId2" Type="http://schemas.openxmlformats.org/officeDocument/2006/relationships/hyperlink" Target="https://peda.net/haapajarvi/ops-2016/o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3272539"/>
            <a:ext cx="8229600" cy="1143000"/>
          </a:xfrm>
        </p:spPr>
        <p:txBody>
          <a:bodyPr/>
          <a:lstStyle/>
          <a:p>
            <a:r>
              <a:rPr lang="fi-FI" b="1" dirty="0" smtClean="0">
                <a:latin typeface="+mj-lt"/>
              </a:rPr>
              <a:t>Innostu kielistä! </a:t>
            </a:r>
            <a:br>
              <a:rPr lang="fi-FI" b="1" dirty="0" smtClean="0">
                <a:latin typeface="+mj-lt"/>
              </a:rPr>
            </a:br>
            <a:r>
              <a:rPr lang="fi-FI" b="1" dirty="0" smtClean="0">
                <a:latin typeface="+mj-lt"/>
              </a:rPr>
              <a:t>Monikielisyyttä koulun arkeen</a:t>
            </a:r>
            <a:br>
              <a:rPr lang="fi-FI" b="1" dirty="0" smtClean="0">
                <a:latin typeface="+mj-lt"/>
              </a:rPr>
            </a:br>
            <a:r>
              <a:rPr lang="fi-FI" sz="3200" b="1" dirty="0">
                <a:latin typeface="+mj-lt"/>
              </a:rPr>
              <a:t>(5 op) 2017 </a:t>
            </a:r>
          </a:p>
        </p:txBody>
      </p:sp>
    </p:spTree>
    <p:extLst>
      <p:ext uri="{BB962C8B-B14F-4D97-AF65-F5344CB8AC3E}">
        <p14:creationId xmlns:p14="http://schemas.microsoft.com/office/powerpoint/2010/main" val="1595058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pPr>
              <a:defRPr/>
            </a:pPr>
            <a:endParaRPr lang="fi-FI">
              <a:solidFill>
                <a:prstClr val="white"/>
              </a:solidFill>
            </a:endParaRPr>
          </a:p>
        </p:txBody>
      </p:sp>
      <p:sp>
        <p:nvSpPr>
          <p:cNvPr id="3" name="Footer Placeholder 2"/>
          <p:cNvSpPr>
            <a:spLocks noGrp="1"/>
          </p:cNvSpPr>
          <p:nvPr>
            <p:ph type="ftr" idx="11"/>
          </p:nvPr>
        </p:nvSpPr>
        <p:spPr/>
        <p:txBody>
          <a:bodyPr/>
          <a:lstStyle/>
          <a:p>
            <a:pPr>
              <a:defRPr/>
            </a:pPr>
            <a:endParaRPr lang="fi-FI">
              <a:solidFill>
                <a:prstClr val="white"/>
              </a:solidFill>
            </a:endParaRPr>
          </a:p>
        </p:txBody>
      </p:sp>
      <p:sp>
        <p:nvSpPr>
          <p:cNvPr id="4" name="Slide Number Placeholder 3"/>
          <p:cNvSpPr>
            <a:spLocks noGrp="1"/>
          </p:cNvSpPr>
          <p:nvPr>
            <p:ph type="sldNum" idx="12"/>
          </p:nvPr>
        </p:nvSpPr>
        <p:spPr/>
        <p:txBody>
          <a:bodyPr/>
          <a:lstStyle/>
          <a:p>
            <a:pPr>
              <a:defRPr/>
            </a:pPr>
            <a:fld id="{40B0F3EC-2DC1-4C87-828B-D67F719EF958}" type="slidenum">
              <a:rPr lang="fi-FI" smtClean="0">
                <a:solidFill>
                  <a:prstClr val="white"/>
                </a:solidFill>
              </a:rPr>
              <a:pPr>
                <a:defRPr/>
              </a:pPr>
              <a:t>10</a:t>
            </a:fld>
            <a:endParaRPr lang="fi-FI">
              <a:solidFill>
                <a:prstClr val="white"/>
              </a:solidFill>
            </a:endParaRPr>
          </a:p>
        </p:txBody>
      </p:sp>
      <p:sp>
        <p:nvSpPr>
          <p:cNvPr id="6" name="Oval Callout 5"/>
          <p:cNvSpPr/>
          <p:nvPr/>
        </p:nvSpPr>
        <p:spPr>
          <a:xfrm>
            <a:off x="115910" y="540913"/>
            <a:ext cx="12076090" cy="4752304"/>
          </a:xfrm>
          <a:prstGeom prst="wedgeEllipseCallout">
            <a:avLst>
              <a:gd name="adj1" fmla="val -45545"/>
              <a:gd name="adj2" fmla="val 52256"/>
            </a:avLst>
          </a:prstGeom>
        </p:spPr>
        <p:style>
          <a:lnRef idx="1">
            <a:schemeClr val="accent1"/>
          </a:lnRef>
          <a:fillRef idx="3">
            <a:schemeClr val="accent1"/>
          </a:fillRef>
          <a:effectRef idx="2">
            <a:schemeClr val="accent1"/>
          </a:effectRef>
          <a:fontRef idx="minor">
            <a:schemeClr val="lt1"/>
          </a:fontRef>
        </p:style>
        <p:txBody>
          <a:bodyPr rtlCol="0" anchor="ctr"/>
          <a:lstStyle/>
          <a:p>
            <a:r>
              <a:rPr lang="fi-FI" sz="4400" dirty="0" smtClean="0"/>
              <a:t>       </a:t>
            </a:r>
            <a:r>
              <a:rPr lang="fi-FI" sz="2800" dirty="0" smtClean="0"/>
              <a:t>Miten edetään </a:t>
            </a:r>
          </a:p>
          <a:p>
            <a:r>
              <a:rPr lang="fi-FI" sz="2800" dirty="0" smtClean="0">
                <a:solidFill>
                  <a:srgbClr val="FFFF00"/>
                </a:solidFill>
              </a:rPr>
              <a:t>”Paikallisesti päätettävien asioiden” OPS- kirjausten suhteen</a:t>
            </a:r>
            <a:r>
              <a:rPr lang="fi-FI" sz="2800" dirty="0" smtClean="0"/>
              <a:t>?</a:t>
            </a:r>
          </a:p>
          <a:p>
            <a:r>
              <a:rPr lang="fi-FI" sz="4400" dirty="0" smtClean="0"/>
              <a:t>- </a:t>
            </a:r>
            <a:r>
              <a:rPr lang="fi-FI" sz="4400" dirty="0" err="1" smtClean="0"/>
              <a:t>Haapajärvi-</a:t>
            </a:r>
            <a:r>
              <a:rPr lang="fi-FI" sz="4400" dirty="0" smtClean="0"/>
              <a:t>/ koulukohtainen linjaus?</a:t>
            </a:r>
          </a:p>
          <a:p>
            <a:r>
              <a:rPr lang="fi-FI" sz="4400" dirty="0" smtClean="0"/>
              <a:t>- Kuka/ ketkä laatii…?</a:t>
            </a:r>
          </a:p>
          <a:p>
            <a:r>
              <a:rPr lang="fi-FI" dirty="0" smtClean="0"/>
              <a:t> </a:t>
            </a:r>
            <a:endParaRPr lang="fi-FI" dirty="0"/>
          </a:p>
        </p:txBody>
      </p:sp>
      <p:sp>
        <p:nvSpPr>
          <p:cNvPr id="5" name="TextBox 4"/>
          <p:cNvSpPr txBox="1"/>
          <p:nvPr/>
        </p:nvSpPr>
        <p:spPr>
          <a:xfrm>
            <a:off x="7002162" y="3509319"/>
            <a:ext cx="4835611" cy="646331"/>
          </a:xfrm>
          <a:prstGeom prst="rect">
            <a:avLst/>
          </a:prstGeom>
          <a:solidFill>
            <a:srgbClr val="FFFF00"/>
          </a:solidFill>
        </p:spPr>
        <p:txBody>
          <a:bodyPr wrap="square" rtlCol="0">
            <a:spAutoFit/>
          </a:bodyPr>
          <a:lstStyle/>
          <a:p>
            <a:r>
              <a:rPr lang="fi-FI" dirty="0" smtClean="0"/>
              <a:t>Lisäys työpajan jälkeen:</a:t>
            </a:r>
          </a:p>
          <a:p>
            <a:r>
              <a:rPr lang="fi-FI" dirty="0" smtClean="0"/>
              <a:t>Kirjaukset jo olemassa lukuvuosisuunnitelmissa.</a:t>
            </a:r>
            <a:endParaRPr lang="fi-FI" dirty="0"/>
          </a:p>
        </p:txBody>
      </p:sp>
    </p:spTree>
    <p:extLst>
      <p:ext uri="{BB962C8B-B14F-4D97-AF65-F5344CB8AC3E}">
        <p14:creationId xmlns:p14="http://schemas.microsoft.com/office/powerpoint/2010/main" val="3723324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pPr>
              <a:defRPr/>
            </a:pPr>
            <a:endParaRPr lang="fi-FI">
              <a:solidFill>
                <a:prstClr val="white"/>
              </a:solidFill>
            </a:endParaRPr>
          </a:p>
        </p:txBody>
      </p:sp>
      <p:sp>
        <p:nvSpPr>
          <p:cNvPr id="3" name="Footer Placeholder 2"/>
          <p:cNvSpPr>
            <a:spLocks noGrp="1"/>
          </p:cNvSpPr>
          <p:nvPr>
            <p:ph type="ftr" idx="11"/>
          </p:nvPr>
        </p:nvSpPr>
        <p:spPr/>
        <p:txBody>
          <a:bodyPr/>
          <a:lstStyle/>
          <a:p>
            <a:pPr>
              <a:defRPr/>
            </a:pPr>
            <a:endParaRPr lang="fi-FI">
              <a:solidFill>
                <a:prstClr val="white"/>
              </a:solidFill>
            </a:endParaRPr>
          </a:p>
        </p:txBody>
      </p:sp>
      <p:sp>
        <p:nvSpPr>
          <p:cNvPr id="4" name="Slide Number Placeholder 3"/>
          <p:cNvSpPr>
            <a:spLocks noGrp="1"/>
          </p:cNvSpPr>
          <p:nvPr>
            <p:ph type="sldNum" idx="12"/>
          </p:nvPr>
        </p:nvSpPr>
        <p:spPr/>
        <p:txBody>
          <a:bodyPr/>
          <a:lstStyle/>
          <a:p>
            <a:pPr>
              <a:defRPr/>
            </a:pPr>
            <a:fld id="{40B0F3EC-2DC1-4C87-828B-D67F719EF958}" type="slidenum">
              <a:rPr lang="fi-FI" smtClean="0">
                <a:solidFill>
                  <a:prstClr val="white"/>
                </a:solidFill>
              </a:rPr>
              <a:pPr>
                <a:defRPr/>
              </a:pPr>
              <a:t>11</a:t>
            </a:fld>
            <a:endParaRPr lang="fi-FI">
              <a:solidFill>
                <a:prstClr val="whit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90966">
            <a:off x="914400" y="1412308"/>
            <a:ext cx="3095995" cy="3203995"/>
          </a:xfrm>
          <a:prstGeom prst="rect">
            <a:avLst/>
          </a:prstGeom>
        </p:spPr>
      </p:pic>
      <p:pic>
        <p:nvPicPr>
          <p:cNvPr id="8" name="Picture 7"/>
          <p:cNvPicPr>
            <a:picLocks noChangeAspect="1"/>
          </p:cNvPicPr>
          <p:nvPr/>
        </p:nvPicPr>
        <p:blipFill>
          <a:blip r:embed="rId3"/>
          <a:stretch>
            <a:fillRect/>
          </a:stretch>
        </p:blipFill>
        <p:spPr>
          <a:xfrm>
            <a:off x="4877080" y="787030"/>
            <a:ext cx="6539886" cy="4349024"/>
          </a:xfrm>
          <a:prstGeom prst="rect">
            <a:avLst/>
          </a:prstGeom>
        </p:spPr>
      </p:pic>
    </p:spTree>
    <p:extLst>
      <p:ext uri="{BB962C8B-B14F-4D97-AF65-F5344CB8AC3E}">
        <p14:creationId xmlns:p14="http://schemas.microsoft.com/office/powerpoint/2010/main" val="374551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pPr>
              <a:defRPr/>
            </a:pPr>
            <a:endParaRPr lang="fi-FI">
              <a:solidFill>
                <a:prstClr val="white"/>
              </a:solidFill>
            </a:endParaRPr>
          </a:p>
        </p:txBody>
      </p:sp>
      <p:sp>
        <p:nvSpPr>
          <p:cNvPr id="3" name="Footer Placeholder 2"/>
          <p:cNvSpPr>
            <a:spLocks noGrp="1"/>
          </p:cNvSpPr>
          <p:nvPr>
            <p:ph type="ftr" idx="11"/>
          </p:nvPr>
        </p:nvSpPr>
        <p:spPr/>
        <p:txBody>
          <a:bodyPr/>
          <a:lstStyle/>
          <a:p>
            <a:pPr>
              <a:defRPr/>
            </a:pPr>
            <a:endParaRPr lang="fi-FI">
              <a:solidFill>
                <a:prstClr val="white"/>
              </a:solidFill>
            </a:endParaRPr>
          </a:p>
        </p:txBody>
      </p:sp>
      <p:sp>
        <p:nvSpPr>
          <p:cNvPr id="4" name="Slide Number Placeholder 3"/>
          <p:cNvSpPr>
            <a:spLocks noGrp="1"/>
          </p:cNvSpPr>
          <p:nvPr>
            <p:ph type="sldNum" idx="12"/>
          </p:nvPr>
        </p:nvSpPr>
        <p:spPr/>
        <p:txBody>
          <a:bodyPr/>
          <a:lstStyle/>
          <a:p>
            <a:pPr>
              <a:defRPr/>
            </a:pPr>
            <a:fld id="{40B0F3EC-2DC1-4C87-828B-D67F719EF958}" type="slidenum">
              <a:rPr lang="fi-FI" smtClean="0">
                <a:solidFill>
                  <a:prstClr val="white"/>
                </a:solidFill>
              </a:rPr>
              <a:pPr>
                <a:defRPr/>
              </a:pPr>
              <a:t>12</a:t>
            </a:fld>
            <a:endParaRPr lang="fi-FI">
              <a:solidFill>
                <a:prstClr val="white"/>
              </a:solidFill>
            </a:endParaRPr>
          </a:p>
        </p:txBody>
      </p:sp>
      <p:sp>
        <p:nvSpPr>
          <p:cNvPr id="5" name="TextBox 4"/>
          <p:cNvSpPr txBox="1"/>
          <p:nvPr/>
        </p:nvSpPr>
        <p:spPr>
          <a:xfrm>
            <a:off x="553791" y="399245"/>
            <a:ext cx="10952133" cy="5170646"/>
          </a:xfrm>
          <a:prstGeom prst="rect">
            <a:avLst/>
          </a:prstGeom>
          <a:noFill/>
        </p:spPr>
        <p:txBody>
          <a:bodyPr wrap="square" rtlCol="0">
            <a:spAutoFit/>
          </a:bodyPr>
          <a:lstStyle/>
          <a:p>
            <a:r>
              <a:rPr lang="fi-FI" dirty="0"/>
              <a:t>Esimerkki </a:t>
            </a:r>
            <a:r>
              <a:rPr lang="fi-FI" dirty="0" smtClean="0"/>
              <a:t>kirjauksesta – päiväkoti jätetty tästä pois  </a:t>
            </a:r>
            <a:r>
              <a:rPr lang="fi-FI" dirty="0"/>
              <a:t>(</a:t>
            </a:r>
            <a:r>
              <a:rPr lang="fi-FI" dirty="0" err="1"/>
              <a:t>Knuutilankangas</a:t>
            </a:r>
            <a:r>
              <a:rPr lang="fi-FI" dirty="0"/>
              <a:t>) :</a:t>
            </a:r>
          </a:p>
          <a:p>
            <a:r>
              <a:rPr lang="fi-FI" dirty="0"/>
              <a:t> </a:t>
            </a:r>
            <a:r>
              <a:rPr lang="fi-FI" sz="2400" b="1" dirty="0"/>
              <a:t>10.2 Paikallisesti päätettävät asiat </a:t>
            </a:r>
            <a:endParaRPr lang="fi-FI" sz="2400" dirty="0"/>
          </a:p>
          <a:p>
            <a:r>
              <a:rPr lang="fi-FI" sz="2400" dirty="0"/>
              <a:t>Suppeampi kaksikielinen opetus </a:t>
            </a:r>
            <a:endParaRPr lang="fi-FI" sz="2400" dirty="0" smtClean="0"/>
          </a:p>
          <a:p>
            <a:endParaRPr lang="fi-FI" sz="2400" dirty="0"/>
          </a:p>
          <a:p>
            <a:r>
              <a:rPr lang="fi-FI" sz="2400" dirty="0"/>
              <a:t>Koulullamme toteutetaan kielirikasteista opetusta englannin ja ruotsin kielillä kielenopettajien ja luokanopettajien yhteistyönä. Kielirikasteista opetusta toteutetaan englannin kielellä vuosiluokilla xx ja ruotsin kielellä vuosiluokilla xx. Esiopetus- ja alkuopetusryhmät tekevät yhteistyötä kielirikasteisen kasvatuksen ja opetuksen puitteissa. </a:t>
            </a:r>
            <a:endParaRPr lang="fi-FI" sz="2400" dirty="0" smtClean="0"/>
          </a:p>
          <a:p>
            <a:endParaRPr lang="fi-FI" sz="2400" dirty="0"/>
          </a:p>
          <a:p>
            <a:r>
              <a:rPr lang="fi-FI" sz="2400" dirty="0"/>
              <a:t>Kielirikasteinen opetus suunnitellaan lukuvuosittain yhteistyössä kielenopettajan ja xx sekä xx luokkien luokanopettajien kanssa. </a:t>
            </a:r>
            <a:r>
              <a:rPr lang="fi-FI" sz="2400" b="1" dirty="0"/>
              <a:t>Suunnitelmat kirjataan lukuvuosisuunnitelmaan</a:t>
            </a:r>
            <a:r>
              <a:rPr lang="fi-FI" sz="2400" dirty="0"/>
              <a:t>. </a:t>
            </a:r>
            <a:r>
              <a:rPr lang="fi-FI" sz="2400" b="1" dirty="0"/>
              <a:t>Oppiaineet ja oppiaineiden sisältöalueet, jotka opetetaan kielirikasteisesti, täsmennetään lukuvuosittain lukuvuosisuunnitelmassa</a:t>
            </a:r>
            <a:r>
              <a:rPr lang="fi-FI" sz="2400" dirty="0"/>
              <a:t>.</a:t>
            </a:r>
          </a:p>
        </p:txBody>
      </p:sp>
    </p:spTree>
    <p:extLst>
      <p:ext uri="{BB962C8B-B14F-4D97-AF65-F5344CB8AC3E}">
        <p14:creationId xmlns:p14="http://schemas.microsoft.com/office/powerpoint/2010/main" val="6877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11369" y="1522702"/>
            <a:ext cx="9351180" cy="2997783"/>
          </a:xfrm>
        </p:spPr>
        <p:txBody>
          <a:bodyPr/>
          <a:lstStyle/>
          <a:p>
            <a:pPr algn="l">
              <a:buFont typeface="Arial" panose="020B0604020202020204" pitchFamily="34" charset="0"/>
              <a:buChar char="•"/>
            </a:pPr>
            <a:r>
              <a:rPr lang="fi-FI" sz="2800" b="1" dirty="0" smtClean="0">
                <a:solidFill>
                  <a:schemeClr val="tx2"/>
                </a:solidFill>
                <a:latin typeface="GillSans"/>
                <a:ea typeface="ＭＳ Ｐゴシック" pitchFamily="1" charset="-128"/>
              </a:rPr>
              <a:t>Koulun </a:t>
            </a:r>
            <a:r>
              <a:rPr lang="fi-FI" sz="2800" b="1" dirty="0">
                <a:solidFill>
                  <a:schemeClr val="tx2"/>
                </a:solidFill>
                <a:latin typeface="GillSans"/>
                <a:ea typeface="ＭＳ Ｐゴシック" pitchFamily="1" charset="-128"/>
              </a:rPr>
              <a:t>lukuvuosisuunnitelmaan </a:t>
            </a:r>
            <a:r>
              <a:rPr lang="fi-FI" sz="2800" dirty="0">
                <a:solidFill>
                  <a:schemeClr val="tx2"/>
                </a:solidFill>
                <a:latin typeface="GillSans"/>
                <a:ea typeface="ＭＳ Ｐゴシック" pitchFamily="1" charset="-128"/>
              </a:rPr>
              <a:t>kirjataan tarkemmat tavoitteet ja sisällöt.</a:t>
            </a:r>
          </a:p>
          <a:p>
            <a:pPr lvl="1">
              <a:buFont typeface="Arial" panose="020B0604020202020204" pitchFamily="34" charset="0"/>
              <a:buChar char="•"/>
            </a:pPr>
            <a:r>
              <a:rPr lang="fi-FI" dirty="0">
                <a:solidFill>
                  <a:schemeClr val="tx2"/>
                </a:solidFill>
                <a:latin typeface="GillSans"/>
                <a:ea typeface="ＭＳ Ｐゴシック" pitchFamily="1" charset="-128"/>
              </a:rPr>
              <a:t>Kielillä rikastettavien oppiaineiden nimet, sisällöt, kielelliset tavoitteet sekä yhteistyön muodot näyttävä kirjauksissa.</a:t>
            </a:r>
            <a:endParaRPr lang="fi-FI" dirty="0">
              <a:solidFill>
                <a:srgbClr val="FF0000"/>
              </a:solidFill>
              <a:latin typeface="GillSans"/>
              <a:ea typeface="ＭＳ Ｐゴシック" pitchFamily="1" charset="-128"/>
            </a:endParaRPr>
          </a:p>
          <a:p>
            <a:pPr marL="0" indent="0" algn="l">
              <a:lnSpc>
                <a:spcPct val="80000"/>
              </a:lnSpc>
              <a:defRPr/>
            </a:pPr>
            <a:endParaRPr lang="fi-FI" sz="2200" dirty="0">
              <a:solidFill>
                <a:srgbClr val="FF0000"/>
              </a:solidFill>
              <a:latin typeface="GillSans"/>
              <a:ea typeface="ＭＳ Ｐゴシック" pitchFamily="1" charset="-128"/>
            </a:endParaRPr>
          </a:p>
        </p:txBody>
      </p:sp>
      <p:sp>
        <p:nvSpPr>
          <p:cNvPr id="4" name="Title 3"/>
          <p:cNvSpPr>
            <a:spLocks noGrp="1"/>
          </p:cNvSpPr>
          <p:nvPr>
            <p:ph type="title"/>
          </p:nvPr>
        </p:nvSpPr>
        <p:spPr>
          <a:xfrm>
            <a:off x="914401" y="952789"/>
            <a:ext cx="10358967" cy="1139825"/>
          </a:xfrm>
        </p:spPr>
        <p:txBody>
          <a:bodyPr/>
          <a:lstStyle/>
          <a:p>
            <a:endParaRPr lang="fi-FI" dirty="0"/>
          </a:p>
        </p:txBody>
      </p:sp>
    </p:spTree>
    <p:extLst>
      <p:ext uri="{BB962C8B-B14F-4D97-AF65-F5344CB8AC3E}">
        <p14:creationId xmlns:p14="http://schemas.microsoft.com/office/powerpoint/2010/main" val="798670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pic>
        <p:nvPicPr>
          <p:cNvPr id="7" name="Content Placeholder 6"/>
          <p:cNvPicPr>
            <a:picLocks noGrp="1" noChangeAspect="1"/>
          </p:cNvPicPr>
          <p:nvPr>
            <p:ph idx="1"/>
          </p:nvPr>
        </p:nvPicPr>
        <p:blipFill>
          <a:blip r:embed="rId2"/>
          <a:stretch>
            <a:fillRect/>
          </a:stretch>
        </p:blipFill>
        <p:spPr>
          <a:xfrm>
            <a:off x="1780774" y="568038"/>
            <a:ext cx="8627276" cy="4852843"/>
          </a:xfrm>
          <a:prstGeom prst="rect">
            <a:avLst/>
          </a:prstGeom>
        </p:spPr>
      </p:pic>
      <p:sp>
        <p:nvSpPr>
          <p:cNvPr id="4" name="Date Placeholder 3"/>
          <p:cNvSpPr>
            <a:spLocks noGrp="1"/>
          </p:cNvSpPr>
          <p:nvPr>
            <p:ph type="dt" idx="10"/>
          </p:nvPr>
        </p:nvSpPr>
        <p:spPr/>
        <p:txBody>
          <a:bodyPr/>
          <a:lstStyle/>
          <a:p>
            <a:pPr>
              <a:defRPr/>
            </a:pPr>
            <a:endParaRPr lang="fi-FI">
              <a:solidFill>
                <a:prstClr val="white"/>
              </a:solidFill>
            </a:endParaRPr>
          </a:p>
        </p:txBody>
      </p:sp>
      <p:sp>
        <p:nvSpPr>
          <p:cNvPr id="5" name="Footer Placeholder 4"/>
          <p:cNvSpPr>
            <a:spLocks noGrp="1"/>
          </p:cNvSpPr>
          <p:nvPr>
            <p:ph type="ftr" idx="11"/>
          </p:nvPr>
        </p:nvSpPr>
        <p:spPr/>
        <p:txBody>
          <a:bodyPr/>
          <a:lstStyle/>
          <a:p>
            <a:pPr>
              <a:defRPr/>
            </a:pPr>
            <a:endParaRPr lang="fi-FI">
              <a:solidFill>
                <a:prstClr val="black"/>
              </a:solidFill>
            </a:endParaRPr>
          </a:p>
        </p:txBody>
      </p:sp>
      <p:sp>
        <p:nvSpPr>
          <p:cNvPr id="6" name="Slide Number Placeholder 5"/>
          <p:cNvSpPr>
            <a:spLocks noGrp="1"/>
          </p:cNvSpPr>
          <p:nvPr>
            <p:ph type="sldNum" idx="12"/>
          </p:nvPr>
        </p:nvSpPr>
        <p:spPr/>
        <p:txBody>
          <a:bodyPr/>
          <a:lstStyle/>
          <a:p>
            <a:pPr>
              <a:defRPr/>
            </a:pPr>
            <a:endParaRPr lang="fi-FI"/>
          </a:p>
        </p:txBody>
      </p:sp>
    </p:spTree>
    <p:extLst>
      <p:ext uri="{BB962C8B-B14F-4D97-AF65-F5344CB8AC3E}">
        <p14:creationId xmlns:p14="http://schemas.microsoft.com/office/powerpoint/2010/main" val="4233440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pic>
        <p:nvPicPr>
          <p:cNvPr id="5" name="Content Placeholder 4"/>
          <p:cNvPicPr>
            <a:picLocks noGrp="1" noChangeAspect="1"/>
          </p:cNvPicPr>
          <p:nvPr>
            <p:ph idx="1"/>
          </p:nvPr>
        </p:nvPicPr>
        <p:blipFill>
          <a:blip r:embed="rId2"/>
          <a:stretch>
            <a:fillRect/>
          </a:stretch>
        </p:blipFill>
        <p:spPr>
          <a:xfrm>
            <a:off x="911342" y="991673"/>
            <a:ext cx="10138731" cy="4350646"/>
          </a:xfrm>
          <a:prstGeom prst="rect">
            <a:avLst/>
          </a:prstGeom>
        </p:spPr>
      </p:pic>
      <p:sp>
        <p:nvSpPr>
          <p:cNvPr id="6" name="TextBox 5"/>
          <p:cNvSpPr txBox="1"/>
          <p:nvPr/>
        </p:nvSpPr>
        <p:spPr>
          <a:xfrm>
            <a:off x="1369514" y="4954950"/>
            <a:ext cx="9903854" cy="769441"/>
          </a:xfrm>
          <a:prstGeom prst="rect">
            <a:avLst/>
          </a:prstGeom>
          <a:noFill/>
        </p:spPr>
        <p:txBody>
          <a:bodyPr wrap="square" rtlCol="0">
            <a:spAutoFit/>
          </a:bodyPr>
          <a:lstStyle/>
          <a:p>
            <a:r>
              <a:rPr lang="fi-FI" sz="4400" dirty="0" smtClean="0"/>
              <a:t>Erilaiset oppijat kielirikasteisuudessa</a:t>
            </a:r>
            <a:endParaRPr lang="fi-FI" sz="4400" dirty="0"/>
          </a:p>
        </p:txBody>
      </p:sp>
    </p:spTree>
    <p:extLst>
      <p:ext uri="{BB962C8B-B14F-4D97-AF65-F5344CB8AC3E}">
        <p14:creationId xmlns:p14="http://schemas.microsoft.com/office/powerpoint/2010/main" val="233978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sp>
        <p:nvSpPr>
          <p:cNvPr id="3" name="Content Placeholder 2"/>
          <p:cNvSpPr>
            <a:spLocks noGrp="1"/>
          </p:cNvSpPr>
          <p:nvPr>
            <p:ph idx="1"/>
          </p:nvPr>
        </p:nvSpPr>
        <p:spPr/>
        <p:txBody>
          <a:bodyPr/>
          <a:lstStyle/>
          <a:p>
            <a:r>
              <a:rPr lang="fi-FI" dirty="0"/>
              <a:t>Jokaista oppilasta autetaan tunnistamaan oma tapansa oppia ja kehittämään oppimisstrategioitaan.</a:t>
            </a:r>
          </a:p>
        </p:txBody>
      </p:sp>
      <p:sp>
        <p:nvSpPr>
          <p:cNvPr id="4" name="TextBox 3"/>
          <p:cNvSpPr txBox="1"/>
          <p:nvPr/>
        </p:nvSpPr>
        <p:spPr>
          <a:xfrm>
            <a:off x="643944" y="609601"/>
            <a:ext cx="10264462" cy="4801314"/>
          </a:xfrm>
          <a:prstGeom prst="rect">
            <a:avLst/>
          </a:prstGeom>
          <a:solidFill>
            <a:schemeClr val="accent5">
              <a:lumMod val="40000"/>
              <a:lumOff val="60000"/>
            </a:schemeClr>
          </a:solidFill>
        </p:spPr>
        <p:txBody>
          <a:bodyPr wrap="square" rtlCol="0">
            <a:spAutoFit/>
          </a:bodyPr>
          <a:lstStyle/>
          <a:p>
            <a:r>
              <a:rPr lang="fi-FI" sz="3600" b="1" dirty="0" smtClean="0"/>
              <a:t>OPS:</a:t>
            </a:r>
          </a:p>
          <a:p>
            <a:r>
              <a:rPr lang="fi-FI" sz="3600" dirty="0" smtClean="0"/>
              <a:t>3.3. Tavoitteena laaja-alainen osaaminen</a:t>
            </a:r>
          </a:p>
          <a:p>
            <a:endParaRPr lang="fi-FI" sz="3600" dirty="0"/>
          </a:p>
          <a:p>
            <a:r>
              <a:rPr lang="fi-FI" sz="3600" dirty="0" smtClean="0"/>
              <a:t>L1 Ajattelu ja oppimaan oppiminen</a:t>
            </a:r>
          </a:p>
          <a:p>
            <a:endParaRPr lang="fi-FI" sz="3600" dirty="0" smtClean="0"/>
          </a:p>
          <a:p>
            <a:r>
              <a:rPr lang="fi-FI" sz="3600" dirty="0" smtClean="0"/>
              <a:t>”Jokaista </a:t>
            </a:r>
            <a:r>
              <a:rPr lang="fi-FI" sz="3600" dirty="0"/>
              <a:t>oppilasta autetaan tunnistamaan </a:t>
            </a:r>
            <a:r>
              <a:rPr lang="fi-FI" sz="3600" dirty="0" smtClean="0"/>
              <a:t>      </a:t>
            </a:r>
            <a:r>
              <a:rPr lang="fi-FI" sz="3600" b="1" dirty="0" smtClean="0"/>
              <a:t>oma </a:t>
            </a:r>
            <a:r>
              <a:rPr lang="fi-FI" sz="3600" b="1" dirty="0"/>
              <a:t>tapansa oppia </a:t>
            </a:r>
            <a:r>
              <a:rPr lang="fi-FI" sz="3600" dirty="0"/>
              <a:t>ja kehittämään oppimisstrategioitaan</a:t>
            </a:r>
            <a:r>
              <a:rPr lang="fi-FI" sz="3600" dirty="0" smtClean="0"/>
              <a:t>.”</a:t>
            </a:r>
            <a:endParaRPr lang="fi-FI" sz="3600" dirty="0"/>
          </a:p>
          <a:p>
            <a:endParaRPr lang="fi-FI" dirty="0"/>
          </a:p>
        </p:txBody>
      </p:sp>
    </p:spTree>
    <p:extLst>
      <p:ext uri="{BB962C8B-B14F-4D97-AF65-F5344CB8AC3E}">
        <p14:creationId xmlns:p14="http://schemas.microsoft.com/office/powerpoint/2010/main" val="1290577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dirty="0"/>
          </a:p>
        </p:txBody>
      </p:sp>
      <p:sp>
        <p:nvSpPr>
          <p:cNvPr id="3" name="Content Placeholder 2"/>
          <p:cNvSpPr>
            <a:spLocks noGrp="1"/>
          </p:cNvSpPr>
          <p:nvPr>
            <p:ph idx="1"/>
          </p:nvPr>
        </p:nvSpPr>
        <p:spPr/>
        <p:txBody>
          <a:bodyPr/>
          <a:lstStyle/>
          <a:p>
            <a:r>
              <a:rPr lang="fi-FI" dirty="0"/>
              <a:t>Jokaista oppilasta autetaan tunnistamaan oma tapansa oppia ja kehittämään oppimisstrategioitaan.</a:t>
            </a:r>
          </a:p>
        </p:txBody>
      </p:sp>
      <p:sp>
        <p:nvSpPr>
          <p:cNvPr id="4" name="TextBox 3"/>
          <p:cNvSpPr txBox="1"/>
          <p:nvPr/>
        </p:nvSpPr>
        <p:spPr>
          <a:xfrm>
            <a:off x="1008906" y="224880"/>
            <a:ext cx="10264462" cy="769441"/>
          </a:xfrm>
          <a:prstGeom prst="rect">
            <a:avLst/>
          </a:prstGeom>
          <a:solidFill>
            <a:schemeClr val="accent5">
              <a:lumMod val="40000"/>
              <a:lumOff val="60000"/>
            </a:schemeClr>
          </a:solidFill>
        </p:spPr>
        <p:txBody>
          <a:bodyPr wrap="square" rtlCol="0">
            <a:spAutoFit/>
          </a:bodyPr>
          <a:lstStyle/>
          <a:p>
            <a:r>
              <a:rPr lang="fi-FI" sz="4400" dirty="0" smtClean="0"/>
              <a:t>Oppimistyylit			Oppimisstrategiat</a:t>
            </a:r>
            <a:endParaRPr lang="fi-FI" sz="4400" dirty="0"/>
          </a:p>
        </p:txBody>
      </p:sp>
      <p:sp>
        <p:nvSpPr>
          <p:cNvPr id="5" name="Oval Callout 4"/>
          <p:cNvSpPr/>
          <p:nvPr/>
        </p:nvSpPr>
        <p:spPr bwMode="auto">
          <a:xfrm>
            <a:off x="4602549" y="509200"/>
            <a:ext cx="1880315" cy="3831511"/>
          </a:xfrm>
          <a:prstGeom prst="wedgeEllipseCallou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fi-FI" sz="3200" b="0" i="0" u="none" strike="noStrike" cap="none" normalizeH="0" baseline="0" dirty="0" smtClean="0">
                <a:ln>
                  <a:noFill/>
                </a:ln>
                <a:solidFill>
                  <a:schemeClr val="bg1"/>
                </a:solidFill>
                <a:effectLst/>
                <a:latin typeface="Arial" charset="0"/>
                <a:ea typeface="ＭＳ Ｐゴシック" charset="-128"/>
              </a:rPr>
              <a:t>Mitä tulee </a:t>
            </a:r>
            <a:r>
              <a:rPr kumimoji="0" lang="fi-FI" sz="3200" b="0" i="0" u="none" strike="noStrike" cap="none" normalizeH="0" baseline="0" dirty="0" err="1" smtClean="0">
                <a:ln>
                  <a:noFill/>
                </a:ln>
                <a:solidFill>
                  <a:schemeClr val="bg1"/>
                </a:solidFill>
                <a:effectLst/>
                <a:latin typeface="Arial" charset="0"/>
                <a:ea typeface="ＭＳ Ｐゴシック" charset="-128"/>
              </a:rPr>
              <a:t>mie-leen</a:t>
            </a:r>
            <a:r>
              <a:rPr kumimoji="0" lang="fi-FI" sz="3200" b="0" i="0" u="none" strike="noStrike" cap="none" normalizeH="0" baseline="0" dirty="0" smtClean="0">
                <a:ln>
                  <a:noFill/>
                </a:ln>
                <a:solidFill>
                  <a:schemeClr val="bg1"/>
                </a:solidFill>
                <a:effectLst/>
                <a:latin typeface="Arial" charset="0"/>
                <a:ea typeface="ＭＳ Ｐゴシック" charset="-128"/>
              </a:rPr>
              <a:t>…?</a:t>
            </a:r>
          </a:p>
        </p:txBody>
      </p:sp>
      <p:sp>
        <p:nvSpPr>
          <p:cNvPr id="7" name="TextBox 6"/>
          <p:cNvSpPr txBox="1"/>
          <p:nvPr/>
        </p:nvSpPr>
        <p:spPr>
          <a:xfrm>
            <a:off x="0" y="994321"/>
            <a:ext cx="4580016" cy="5632311"/>
          </a:xfrm>
          <a:prstGeom prst="rect">
            <a:avLst/>
          </a:prstGeom>
          <a:solidFill>
            <a:schemeClr val="accent6">
              <a:lumMod val="20000"/>
              <a:lumOff val="80000"/>
            </a:schemeClr>
          </a:solidFill>
        </p:spPr>
        <p:txBody>
          <a:bodyPr wrap="square" rtlCol="0">
            <a:spAutoFit/>
          </a:bodyPr>
          <a:lstStyle/>
          <a:p>
            <a:pPr marL="571500" indent="-571500">
              <a:buFontTx/>
              <a:buChar char="-"/>
            </a:pPr>
            <a:r>
              <a:rPr lang="fi-FI" sz="2800" dirty="0">
                <a:latin typeface="Calibri" panose="020F0502020204030204" pitchFamily="34" charset="0"/>
              </a:rPr>
              <a:t>kuvaavat lapsen tapaa lähestyä ja jäsentää opittavaa </a:t>
            </a:r>
            <a:r>
              <a:rPr lang="fi-FI" sz="2800" dirty="0" smtClean="0">
                <a:latin typeface="Calibri" panose="020F0502020204030204" pitchFamily="34" charset="0"/>
              </a:rPr>
              <a:t>asiaa</a:t>
            </a:r>
          </a:p>
          <a:p>
            <a:pPr marL="571500" indent="-571500">
              <a:buFontTx/>
              <a:buChar char="-"/>
            </a:pPr>
            <a:r>
              <a:rPr lang="fi-FI" sz="2800" dirty="0">
                <a:latin typeface="Calibri" panose="020F0502020204030204" pitchFamily="34" charset="0"/>
              </a:rPr>
              <a:t>o</a:t>
            </a:r>
            <a:r>
              <a:rPr lang="fi-FI" sz="2800" dirty="0" smtClean="0">
                <a:latin typeface="Calibri" panose="020F0502020204030204" pitchFamily="34" charset="0"/>
              </a:rPr>
              <a:t>ppimisen tapojen ja tottumusten yksilöllisiä eroja</a:t>
            </a:r>
          </a:p>
          <a:p>
            <a:pPr marL="571500" indent="-571500">
              <a:buFontTx/>
              <a:buChar char="-"/>
            </a:pPr>
            <a:r>
              <a:rPr lang="fi-FI" sz="2800" dirty="0" smtClean="0">
                <a:latin typeface="Calibri" panose="020F0502020204030204" pitchFamily="34" charset="0"/>
              </a:rPr>
              <a:t>Ihmisten erilaisia tapoja ajatella, ratkaista ongelmia, prosessoida tietoa ja tallentaa sitä muistiinsa</a:t>
            </a:r>
          </a:p>
          <a:p>
            <a:pPr marL="571500" indent="-571500">
              <a:buFontTx/>
              <a:buChar char="-"/>
            </a:pPr>
            <a:r>
              <a:rPr lang="fi-FI" sz="2800" dirty="0" smtClean="0">
                <a:latin typeface="Calibri" panose="020F0502020204030204" pitchFamily="34" charset="0"/>
              </a:rPr>
              <a:t>melko </a:t>
            </a:r>
            <a:r>
              <a:rPr lang="fi-FI" sz="2800" dirty="0">
                <a:latin typeface="Calibri" panose="020F0502020204030204" pitchFamily="34" charset="0"/>
              </a:rPr>
              <a:t>pysyviä</a:t>
            </a:r>
          </a:p>
          <a:p>
            <a:pPr marL="571500" indent="-571500">
              <a:buFontTx/>
              <a:buChar char="-"/>
            </a:pPr>
            <a:endParaRPr lang="fi-FI" sz="2400" dirty="0">
              <a:latin typeface="Calibri" panose="020F0502020204030204" pitchFamily="34" charset="0"/>
            </a:endParaRPr>
          </a:p>
        </p:txBody>
      </p:sp>
      <p:sp>
        <p:nvSpPr>
          <p:cNvPr id="8" name="TextBox 7"/>
          <p:cNvSpPr txBox="1"/>
          <p:nvPr/>
        </p:nvSpPr>
        <p:spPr>
          <a:xfrm>
            <a:off x="6554195" y="979985"/>
            <a:ext cx="4580016" cy="2616101"/>
          </a:xfrm>
          <a:prstGeom prst="rect">
            <a:avLst/>
          </a:prstGeom>
          <a:solidFill>
            <a:schemeClr val="accent1">
              <a:lumMod val="40000"/>
              <a:lumOff val="60000"/>
            </a:schemeClr>
          </a:solidFill>
        </p:spPr>
        <p:txBody>
          <a:bodyPr wrap="square" rtlCol="0">
            <a:spAutoFit/>
          </a:bodyPr>
          <a:lstStyle/>
          <a:p>
            <a:pPr marL="571500" indent="-571500">
              <a:buFontTx/>
              <a:buChar char="-"/>
            </a:pPr>
            <a:r>
              <a:rPr lang="fi-FI" sz="2800" dirty="0">
                <a:latin typeface="Calibri" panose="020F0502020204030204" pitchFamily="34" charset="0"/>
              </a:rPr>
              <a:t>t</a:t>
            </a:r>
            <a:r>
              <a:rPr lang="fi-FI" sz="2800" dirty="0" smtClean="0">
                <a:latin typeface="Calibri" panose="020F0502020204030204" pitchFamily="34" charset="0"/>
              </a:rPr>
              <a:t>apoja ja keinoja selvittää tietty oppimistehtävä</a:t>
            </a:r>
          </a:p>
          <a:p>
            <a:pPr marL="571500" indent="-571500">
              <a:buFontTx/>
              <a:buChar char="-"/>
            </a:pPr>
            <a:r>
              <a:rPr lang="fi-FI" sz="2800" dirty="0">
                <a:latin typeface="Calibri" panose="020F0502020204030204" pitchFamily="34" charset="0"/>
              </a:rPr>
              <a:t>s</a:t>
            </a:r>
            <a:r>
              <a:rPr lang="fi-FI" sz="2800" dirty="0" smtClean="0">
                <a:latin typeface="Calibri" panose="020F0502020204030204" pitchFamily="34" charset="0"/>
              </a:rPr>
              <a:t>trategioita voi oppia ja kehittää eri tilanteisiin sopiviksi</a:t>
            </a:r>
          </a:p>
          <a:p>
            <a:pPr marL="571500" indent="-571500">
              <a:buFontTx/>
              <a:buChar char="-"/>
            </a:pPr>
            <a:endParaRPr lang="fi-FI" sz="2400" dirty="0">
              <a:latin typeface="Calibri" panose="020F0502020204030204" pitchFamily="34" charset="0"/>
            </a:endParaRPr>
          </a:p>
        </p:txBody>
      </p:sp>
      <p:sp>
        <p:nvSpPr>
          <p:cNvPr id="9" name="TextBox 8"/>
          <p:cNvSpPr txBox="1"/>
          <p:nvPr/>
        </p:nvSpPr>
        <p:spPr>
          <a:xfrm>
            <a:off x="4816698" y="4895264"/>
            <a:ext cx="7237927" cy="1384995"/>
          </a:xfrm>
          <a:prstGeom prst="rect">
            <a:avLst/>
          </a:prstGeom>
          <a:solidFill>
            <a:srgbClr val="FF9999"/>
          </a:solidFill>
        </p:spPr>
        <p:txBody>
          <a:bodyPr wrap="square" rtlCol="0">
            <a:spAutoFit/>
          </a:bodyPr>
          <a:lstStyle/>
          <a:p>
            <a:r>
              <a:rPr lang="fi-FI" sz="2800" b="1" dirty="0">
                <a:latin typeface="Calibri" panose="020F0502020204030204" pitchFamily="34" charset="0"/>
              </a:rPr>
              <a:t>Oppimistyyleillä t</a:t>
            </a:r>
            <a:r>
              <a:rPr lang="fi-FI" sz="2800" dirty="0">
                <a:latin typeface="Calibri" panose="020F0502020204030204" pitchFamily="34" charset="0"/>
              </a:rPr>
              <a:t>arkoitetaan pysyvää taipumusta</a:t>
            </a:r>
          </a:p>
          <a:p>
            <a:r>
              <a:rPr lang="fi-FI" sz="2800" dirty="0">
                <a:latin typeface="Calibri" panose="020F0502020204030204" pitchFamily="34" charset="0"/>
              </a:rPr>
              <a:t>käyttää tietynlaisia</a:t>
            </a:r>
            <a:r>
              <a:rPr lang="fi-FI" sz="2800" b="1" dirty="0">
                <a:latin typeface="Calibri" panose="020F0502020204030204" pitchFamily="34" charset="0"/>
              </a:rPr>
              <a:t> </a:t>
            </a:r>
            <a:r>
              <a:rPr lang="fi-FI" sz="2800" b="1" dirty="0" smtClean="0">
                <a:latin typeface="Calibri" panose="020F0502020204030204" pitchFamily="34" charset="0"/>
              </a:rPr>
              <a:t>oppimisstrategioita</a:t>
            </a:r>
            <a:r>
              <a:rPr lang="fi-FI" sz="2800" dirty="0">
                <a:latin typeface="Calibri" panose="020F0502020204030204" pitchFamily="34" charset="0"/>
              </a:rPr>
              <a:t>. </a:t>
            </a:r>
          </a:p>
        </p:txBody>
      </p:sp>
    </p:spTree>
    <p:extLst>
      <p:ext uri="{BB962C8B-B14F-4D97-AF65-F5344CB8AC3E}">
        <p14:creationId xmlns:p14="http://schemas.microsoft.com/office/powerpoint/2010/main" val="10323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pic>
        <p:nvPicPr>
          <p:cNvPr id="4" name="Content Placeholder 3"/>
          <p:cNvPicPr>
            <a:picLocks noGrp="1" noChangeAspect="1"/>
          </p:cNvPicPr>
          <p:nvPr>
            <p:ph idx="1"/>
          </p:nvPr>
        </p:nvPicPr>
        <p:blipFill>
          <a:blip r:embed="rId2"/>
          <a:stretch>
            <a:fillRect/>
          </a:stretch>
        </p:blipFill>
        <p:spPr>
          <a:xfrm>
            <a:off x="-1656521" y="-225287"/>
            <a:ext cx="16662900" cy="9360434"/>
          </a:xfrm>
          <a:prstGeom prst="rect">
            <a:avLst/>
          </a:prstGeom>
        </p:spPr>
      </p:pic>
      <p:sp>
        <p:nvSpPr>
          <p:cNvPr id="5" name="TextBox 4"/>
          <p:cNvSpPr txBox="1"/>
          <p:nvPr/>
        </p:nvSpPr>
        <p:spPr>
          <a:xfrm rot="20289143">
            <a:off x="2313418" y="3357813"/>
            <a:ext cx="10678231" cy="1569660"/>
          </a:xfrm>
          <a:prstGeom prst="rect">
            <a:avLst/>
          </a:prstGeom>
          <a:noFill/>
        </p:spPr>
        <p:txBody>
          <a:bodyPr wrap="square" rtlCol="0">
            <a:spAutoFit/>
          </a:bodyPr>
          <a:lstStyle/>
          <a:p>
            <a:r>
              <a:rPr lang="fi-FI" sz="9600" dirty="0" smtClean="0">
                <a:solidFill>
                  <a:srgbClr val="FF0000"/>
                </a:solidFill>
              </a:rPr>
              <a:t>AAA-PUUU-VA!</a:t>
            </a:r>
            <a:endParaRPr lang="fi-FI" sz="9600" dirty="0">
              <a:solidFill>
                <a:srgbClr val="FF0000"/>
              </a:solidFill>
            </a:endParaRPr>
          </a:p>
        </p:txBody>
      </p:sp>
    </p:spTree>
    <p:extLst>
      <p:ext uri="{BB962C8B-B14F-4D97-AF65-F5344CB8AC3E}">
        <p14:creationId xmlns:p14="http://schemas.microsoft.com/office/powerpoint/2010/main" val="222319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pic>
        <p:nvPicPr>
          <p:cNvPr id="4" name="Content Placeholder 3"/>
          <p:cNvPicPr>
            <a:picLocks noGrp="1" noChangeAspect="1"/>
          </p:cNvPicPr>
          <p:nvPr>
            <p:ph idx="1"/>
          </p:nvPr>
        </p:nvPicPr>
        <p:blipFill>
          <a:blip r:embed="rId2"/>
          <a:stretch>
            <a:fillRect/>
          </a:stretch>
        </p:blipFill>
        <p:spPr>
          <a:xfrm>
            <a:off x="-5406888" y="-1584580"/>
            <a:ext cx="23584018" cy="13259536"/>
          </a:xfrm>
          <a:prstGeom prst="rect">
            <a:avLst/>
          </a:prstGeom>
        </p:spPr>
      </p:pic>
      <p:sp>
        <p:nvSpPr>
          <p:cNvPr id="5" name="TextBox 4"/>
          <p:cNvSpPr txBox="1"/>
          <p:nvPr/>
        </p:nvSpPr>
        <p:spPr>
          <a:xfrm>
            <a:off x="1852911" y="6488668"/>
            <a:ext cx="9981281" cy="369332"/>
          </a:xfrm>
          <a:prstGeom prst="rect">
            <a:avLst/>
          </a:prstGeom>
          <a:noFill/>
        </p:spPr>
        <p:txBody>
          <a:bodyPr wrap="square" rtlCol="0">
            <a:spAutoFit/>
          </a:bodyPr>
          <a:lstStyle/>
          <a:p>
            <a:r>
              <a:rPr lang="fi-FI" dirty="0"/>
              <a:t>http://www.oph.fi/download/46882_varikkaat_oppilaamme.pdf</a:t>
            </a:r>
          </a:p>
        </p:txBody>
      </p:sp>
    </p:spTree>
    <p:extLst>
      <p:ext uri="{BB962C8B-B14F-4D97-AF65-F5344CB8AC3E}">
        <p14:creationId xmlns:p14="http://schemas.microsoft.com/office/powerpoint/2010/main" val="2237921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2928257" y="340864"/>
            <a:ext cx="6193971" cy="584775"/>
          </a:xfrm>
          <a:prstGeom prst="rect">
            <a:avLst/>
          </a:prstGeom>
        </p:spPr>
        <p:txBody>
          <a:bodyPr wrap="square">
            <a:spAutoFit/>
          </a:bodyPr>
          <a:lstStyle/>
          <a:p>
            <a:pPr algn="ctr" defTabSz="457200"/>
            <a:r>
              <a:rPr lang="fi-FI" sz="3200" b="1" dirty="0">
                <a:solidFill>
                  <a:srgbClr val="000000"/>
                </a:solidFill>
                <a:latin typeface="Gill Sans" panose="020B0502020104020203" pitchFamily="34" charset="0"/>
              </a:rPr>
              <a:t>Ohjelma </a:t>
            </a:r>
            <a:r>
              <a:rPr lang="fi-FI" sz="3200" b="1" dirty="0" smtClean="0">
                <a:solidFill>
                  <a:srgbClr val="000000"/>
                </a:solidFill>
                <a:latin typeface="Gill Sans" panose="020B0502020104020203" pitchFamily="34" charset="0"/>
              </a:rPr>
              <a:t>22.11. </a:t>
            </a:r>
            <a:r>
              <a:rPr lang="fi-FI" sz="3200" b="1" dirty="0">
                <a:solidFill>
                  <a:srgbClr val="000000"/>
                </a:solidFill>
                <a:latin typeface="Gill Sans" panose="020B0502020104020203" pitchFamily="34" charset="0"/>
              </a:rPr>
              <a:t>2017</a:t>
            </a:r>
            <a:endParaRPr lang="fi-FI" sz="3200" dirty="0">
              <a:solidFill>
                <a:srgbClr val="000000"/>
              </a:solidFill>
              <a:latin typeface="Gill Sans" panose="020B0502020104020203" pitchFamily="34" charset="0"/>
            </a:endParaRPr>
          </a:p>
        </p:txBody>
      </p:sp>
      <p:sp>
        <p:nvSpPr>
          <p:cNvPr id="3" name="Suorakulmio 2"/>
          <p:cNvSpPr/>
          <p:nvPr/>
        </p:nvSpPr>
        <p:spPr>
          <a:xfrm>
            <a:off x="1190846" y="1044244"/>
            <a:ext cx="10022957" cy="4893647"/>
          </a:xfrm>
          <a:prstGeom prst="rect">
            <a:avLst/>
          </a:prstGeom>
          <a:solidFill>
            <a:schemeClr val="accent5">
              <a:lumMod val="40000"/>
              <a:lumOff val="60000"/>
            </a:schemeClr>
          </a:solidFill>
        </p:spPr>
        <p:txBody>
          <a:bodyPr wrap="square">
            <a:spAutoFit/>
          </a:bodyPr>
          <a:lstStyle/>
          <a:p>
            <a:pPr defTabSz="457200"/>
            <a:r>
              <a:rPr lang="fi-FI" sz="2400" dirty="0">
                <a:solidFill>
                  <a:srgbClr val="000000"/>
                </a:solidFill>
              </a:rPr>
              <a:t>14.15 – </a:t>
            </a:r>
            <a:r>
              <a:rPr lang="fi-FI" sz="2400" dirty="0" smtClean="0">
                <a:solidFill>
                  <a:srgbClr val="000000"/>
                </a:solidFill>
              </a:rPr>
              <a:t>15:00</a:t>
            </a:r>
            <a:r>
              <a:rPr lang="fi-FI" sz="2400" dirty="0">
                <a:solidFill>
                  <a:srgbClr val="000000"/>
                </a:solidFill>
              </a:rPr>
              <a:t>	</a:t>
            </a:r>
            <a:r>
              <a:rPr lang="fi-FI" sz="2400" dirty="0" smtClean="0">
                <a:solidFill>
                  <a:srgbClr val="000000"/>
                </a:solidFill>
              </a:rPr>
              <a:t>Tervetuloa</a:t>
            </a:r>
          </a:p>
          <a:p>
            <a:pPr defTabSz="457200"/>
            <a:r>
              <a:rPr lang="fi-FI" sz="2400" dirty="0">
                <a:solidFill>
                  <a:srgbClr val="000000"/>
                </a:solidFill>
              </a:rPr>
              <a:t>	</a:t>
            </a:r>
            <a:r>
              <a:rPr lang="fi-FI" sz="2400" dirty="0" smtClean="0">
                <a:solidFill>
                  <a:srgbClr val="000000"/>
                </a:solidFill>
              </a:rPr>
              <a:t>				”Missä mennään ja </a:t>
            </a:r>
            <a:r>
              <a:rPr lang="fi-FI" sz="2400" dirty="0" err="1" smtClean="0">
                <a:solidFill>
                  <a:srgbClr val="000000"/>
                </a:solidFill>
              </a:rPr>
              <a:t>oonks</a:t>
            </a:r>
            <a:r>
              <a:rPr lang="fi-FI" sz="2400" dirty="0" smtClean="0">
                <a:solidFill>
                  <a:srgbClr val="000000"/>
                </a:solidFill>
              </a:rPr>
              <a:t> mäki siellä?” – kuulumisia!</a:t>
            </a:r>
          </a:p>
          <a:p>
            <a:pPr defTabSz="457200"/>
            <a:r>
              <a:rPr lang="fi-FI" sz="2400" dirty="0">
                <a:solidFill>
                  <a:srgbClr val="000000"/>
                </a:solidFill>
              </a:rPr>
              <a:t>	</a:t>
            </a:r>
            <a:r>
              <a:rPr lang="fi-FI" sz="2400" dirty="0" smtClean="0">
                <a:solidFill>
                  <a:srgbClr val="000000"/>
                </a:solidFill>
              </a:rPr>
              <a:t>				OPS: paikalliset päätettävien asioiden kirjaukset</a:t>
            </a:r>
            <a:r>
              <a:rPr lang="fi-FI" sz="2400" dirty="0">
                <a:solidFill>
                  <a:srgbClr val="000000"/>
                </a:solidFill>
              </a:rPr>
              <a:t>	</a:t>
            </a:r>
            <a:r>
              <a:rPr lang="fi-FI" sz="2400" dirty="0" smtClean="0">
                <a:solidFill>
                  <a:srgbClr val="000000"/>
                </a:solidFill>
              </a:rPr>
              <a:t>				</a:t>
            </a:r>
            <a:r>
              <a:rPr lang="fi-FI" sz="2400" dirty="0">
                <a:solidFill>
                  <a:srgbClr val="000000"/>
                </a:solidFill>
              </a:rPr>
              <a:t>										</a:t>
            </a:r>
          </a:p>
          <a:p>
            <a:pPr defTabSz="457200"/>
            <a:r>
              <a:rPr lang="fi-FI" sz="2400" dirty="0" smtClean="0">
                <a:solidFill>
                  <a:srgbClr val="000000"/>
                </a:solidFill>
              </a:rPr>
              <a:t>15.00 </a:t>
            </a:r>
            <a:r>
              <a:rPr lang="fi-FI" sz="2400" dirty="0">
                <a:solidFill>
                  <a:srgbClr val="000000"/>
                </a:solidFill>
              </a:rPr>
              <a:t>– 15.15	Tauko ja </a:t>
            </a:r>
            <a:r>
              <a:rPr lang="fi-FI" sz="2400" b="1" dirty="0" smtClean="0">
                <a:solidFill>
                  <a:srgbClr val="000000"/>
                </a:solidFill>
              </a:rPr>
              <a:t>kakkukahvit</a:t>
            </a:r>
            <a:r>
              <a:rPr lang="fi-FI" sz="2400" dirty="0">
                <a:solidFill>
                  <a:srgbClr val="000000"/>
                </a:solidFill>
              </a:rPr>
              <a:t>	</a:t>
            </a:r>
            <a:endParaRPr lang="fi-FI" sz="2400" dirty="0" smtClean="0">
              <a:solidFill>
                <a:srgbClr val="000000"/>
              </a:solidFill>
            </a:endParaRPr>
          </a:p>
          <a:p>
            <a:pPr defTabSz="457200"/>
            <a:endParaRPr lang="fi-FI" sz="2400" dirty="0">
              <a:solidFill>
                <a:srgbClr val="000000"/>
              </a:solidFill>
            </a:endParaRPr>
          </a:p>
          <a:p>
            <a:r>
              <a:rPr lang="fi-FI" sz="2400" dirty="0" smtClean="0"/>
              <a:t>15.15</a:t>
            </a:r>
            <a:r>
              <a:rPr lang="fi-FI" sz="2400" dirty="0" smtClean="0">
                <a:solidFill>
                  <a:srgbClr val="000000"/>
                </a:solidFill>
              </a:rPr>
              <a:t> </a:t>
            </a:r>
            <a:r>
              <a:rPr lang="fi-FI" sz="2400" dirty="0">
                <a:solidFill>
                  <a:srgbClr val="000000"/>
                </a:solidFill>
              </a:rPr>
              <a:t>– </a:t>
            </a:r>
            <a:r>
              <a:rPr lang="fi-FI" sz="2400" dirty="0" smtClean="0"/>
              <a:t>16.15     (OPS jatkuu…?)</a:t>
            </a:r>
          </a:p>
          <a:p>
            <a:r>
              <a:rPr lang="fi-FI" sz="2400" dirty="0"/>
              <a:t>	</a:t>
            </a:r>
            <a:r>
              <a:rPr lang="fi-FI" sz="2400" dirty="0" smtClean="0"/>
              <a:t>	      Erilaiset oppijat rikkautena kielirikasteisuudessa</a:t>
            </a:r>
          </a:p>
          <a:p>
            <a:endParaRPr lang="fi-FI" sz="2400" dirty="0"/>
          </a:p>
          <a:p>
            <a:r>
              <a:rPr lang="fi-FI" sz="2400" dirty="0" smtClean="0"/>
              <a:t>16.30 </a:t>
            </a:r>
            <a:r>
              <a:rPr lang="fi-FI" sz="2400" dirty="0">
                <a:solidFill>
                  <a:srgbClr val="000000"/>
                </a:solidFill>
              </a:rPr>
              <a:t> – </a:t>
            </a:r>
            <a:r>
              <a:rPr lang="fi-FI" sz="2400" dirty="0" smtClean="0"/>
              <a:t>16.45</a:t>
            </a:r>
            <a:r>
              <a:rPr lang="fi-FI" sz="2400" dirty="0"/>
              <a:t> </a:t>
            </a:r>
            <a:r>
              <a:rPr lang="fi-FI" sz="2400" dirty="0" smtClean="0"/>
              <a:t>   ”Edessä kielirikas tulevaisuus!”</a:t>
            </a:r>
          </a:p>
          <a:p>
            <a:r>
              <a:rPr lang="fi-FI" sz="2400" dirty="0"/>
              <a:t>	</a:t>
            </a:r>
            <a:r>
              <a:rPr lang="fi-FI" sz="2400" dirty="0" smtClean="0"/>
              <a:t>	      Palaute ja todistusten jako</a:t>
            </a:r>
          </a:p>
          <a:p>
            <a:r>
              <a:rPr lang="fi-FI" sz="2400" dirty="0" smtClean="0"/>
              <a:t>	</a:t>
            </a:r>
            <a:r>
              <a:rPr lang="fi-FI" sz="2400" dirty="0"/>
              <a:t>	</a:t>
            </a:r>
            <a:r>
              <a:rPr lang="fi-FI" sz="2400" dirty="0" smtClean="0"/>
              <a:t>      Päätössanat, Veijo Tikanmäki, Haapajärven kaupunki</a:t>
            </a:r>
            <a:endParaRPr lang="fi-FI" sz="2400" dirty="0"/>
          </a:p>
          <a:p>
            <a:pPr defTabSz="457200"/>
            <a:endParaRPr lang="fi-FI" sz="2400" dirty="0">
              <a:solidFill>
                <a:srgbClr val="000000"/>
              </a:solidFill>
            </a:endParaRPr>
          </a:p>
        </p:txBody>
      </p:sp>
    </p:spTree>
    <p:extLst>
      <p:ext uri="{BB962C8B-B14F-4D97-AF65-F5344CB8AC3E}">
        <p14:creationId xmlns:p14="http://schemas.microsoft.com/office/powerpoint/2010/main" val="3822983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pic>
        <p:nvPicPr>
          <p:cNvPr id="4" name="Content Placeholder 3"/>
          <p:cNvPicPr>
            <a:picLocks noGrp="1"/>
          </p:cNvPicPr>
          <p:nvPr>
            <p:ph idx="1"/>
          </p:nvPr>
        </p:nvPicPr>
        <p:blipFill>
          <a:blip r:embed="rId2"/>
          <a:stretch>
            <a:fillRect/>
          </a:stretch>
        </p:blipFill>
        <p:spPr>
          <a:xfrm>
            <a:off x="-92765" y="-1099932"/>
            <a:ext cx="16478924" cy="8467831"/>
          </a:xfrm>
          <a:prstGeom prst="rect">
            <a:avLst/>
          </a:prstGeom>
        </p:spPr>
      </p:pic>
    </p:spTree>
    <p:extLst>
      <p:ext uri="{BB962C8B-B14F-4D97-AF65-F5344CB8AC3E}">
        <p14:creationId xmlns:p14="http://schemas.microsoft.com/office/powerpoint/2010/main" val="3004303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748784" y="-232997"/>
            <a:ext cx="9443216" cy="7090997"/>
          </a:xfrm>
          <a:prstGeom prst="rect">
            <a:avLst/>
          </a:prstGeom>
        </p:spPr>
      </p:pic>
      <p:sp>
        <p:nvSpPr>
          <p:cNvPr id="6" name="TextBox 5"/>
          <p:cNvSpPr txBox="1"/>
          <p:nvPr/>
        </p:nvSpPr>
        <p:spPr>
          <a:xfrm>
            <a:off x="0" y="927515"/>
            <a:ext cx="3142445" cy="4401205"/>
          </a:xfrm>
          <a:prstGeom prst="rect">
            <a:avLst/>
          </a:prstGeom>
          <a:solidFill>
            <a:srgbClr val="FFFF00"/>
          </a:solidFill>
        </p:spPr>
        <p:txBody>
          <a:bodyPr wrap="square" rtlCol="0">
            <a:spAutoFit/>
          </a:bodyPr>
          <a:lstStyle/>
          <a:p>
            <a:r>
              <a:rPr lang="fi-FI" sz="2800" b="1" dirty="0" smtClean="0"/>
              <a:t>Oppimistyyleissä </a:t>
            </a:r>
            <a:r>
              <a:rPr lang="fi-FI" sz="2800" dirty="0" smtClean="0"/>
              <a:t>tärkeää kognitiivisten piirteiden lisäksi myös </a:t>
            </a:r>
            <a:r>
              <a:rPr lang="fi-FI" sz="2800" dirty="0" err="1" smtClean="0"/>
              <a:t>mm.kokonaisper-soonallisuus</a:t>
            </a:r>
            <a:r>
              <a:rPr lang="fi-FI" sz="2800" dirty="0" smtClean="0"/>
              <a:t> &amp; fyysisiin ja sosiaalisiin tarpeet.</a:t>
            </a:r>
            <a:endParaRPr lang="fi-FI" sz="2800" dirty="0"/>
          </a:p>
        </p:txBody>
      </p:sp>
    </p:spTree>
    <p:extLst>
      <p:ext uri="{BB962C8B-B14F-4D97-AF65-F5344CB8AC3E}">
        <p14:creationId xmlns:p14="http://schemas.microsoft.com/office/powerpoint/2010/main" val="2143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i-FI" dirty="0" smtClean="0"/>
              <a:t>7</a:t>
            </a:r>
            <a:r>
              <a:rPr lang="fi-FI" b="1" dirty="0" smtClean="0"/>
              <a:t>pim</a:t>
            </a:r>
            <a:r>
              <a:rPr lang="fi-FI" dirty="0"/>
              <a:t>7 </a:t>
            </a:r>
            <a:r>
              <a:rPr lang="fi-FI" b="1" dirty="0" err="1" smtClean="0"/>
              <a:t>ppimistyyliryhmät</a:t>
            </a:r>
            <a:r>
              <a:rPr lang="fi-FI" b="1" dirty="0" smtClean="0"/>
              <a:t> </a:t>
            </a:r>
            <a:r>
              <a:rPr lang="fi-FI" b="1" dirty="0"/>
              <a:t>oppilailla on erilaisia tapoja oppia</a:t>
            </a:r>
            <a:r>
              <a:rPr lang="fi-FI" dirty="0"/>
              <a:t/>
            </a:r>
            <a:br>
              <a:rPr lang="fi-FI" dirty="0"/>
            </a:br>
            <a:r>
              <a:rPr lang="fi-FI" dirty="0"/>
              <a:t>oppimistyylit kuvaavat lapsen tapaa lähestyä ja jäsentää opittavaa asiaa yksilöllisyys otetaan huomioon oppimistyyliryhmät eivät ole tasoryhmiä ryhmittely tehdään havainnoinnin ja oppilaantuntemuksen avulla yhteistoiminnallisuus korostuu ryhmissä oppilaat jaetaan kolmeen väriryhmään: sinisiin, punaisiin ja </a:t>
            </a:r>
            <a:r>
              <a:rPr lang="fi-FI" dirty="0" err="1"/>
              <a:t>keltaisiin</a:t>
            </a:r>
            <a:r>
              <a:rPr lang="fi-FI" b="1" dirty="0" err="1" smtClean="0"/>
              <a:t>istyyliryhmät</a:t>
            </a:r>
            <a:r>
              <a:rPr lang="fi-FI" b="1" dirty="0" smtClean="0"/>
              <a:t> </a:t>
            </a:r>
            <a:r>
              <a:rPr lang="fi-FI" b="1" dirty="0"/>
              <a:t>oppilailla on erilaisia tapoja oppia</a:t>
            </a:r>
            <a:r>
              <a:rPr lang="fi-FI" dirty="0"/>
              <a:t/>
            </a:r>
            <a:br>
              <a:rPr lang="fi-FI" dirty="0"/>
            </a:br>
            <a:r>
              <a:rPr lang="fi-FI" dirty="0"/>
              <a:t>oppimistyylit kuvaavat lapsen tapaa lähestyä ja jäsentää opittavaa asiaa yksilöllisyys otetaan huomioon oppimistyyliryhmät eivät ole tasoryhmiä ryhmittely tehdään havainnoinnin ja oppilaantuntemuksen avulla yhteistoiminnallisuus korostuu ryhmissä oppilaat jaetaan kolmeen väriryhmään: sinisiin, punaisiin ja keltaisiin</a:t>
            </a:r>
          </a:p>
        </p:txBody>
      </p:sp>
      <p:sp>
        <p:nvSpPr>
          <p:cNvPr id="4" name="TextBox 3"/>
          <p:cNvSpPr txBox="1"/>
          <p:nvPr/>
        </p:nvSpPr>
        <p:spPr>
          <a:xfrm>
            <a:off x="335520" y="1488503"/>
            <a:ext cx="11516727" cy="3970318"/>
          </a:xfrm>
          <a:prstGeom prst="rect">
            <a:avLst/>
          </a:prstGeom>
          <a:solidFill>
            <a:schemeClr val="accent6">
              <a:lumMod val="20000"/>
              <a:lumOff val="80000"/>
            </a:schemeClr>
          </a:solidFill>
        </p:spPr>
        <p:txBody>
          <a:bodyPr wrap="square" rtlCol="0">
            <a:spAutoFit/>
          </a:bodyPr>
          <a:lstStyle/>
          <a:p>
            <a:pPr marL="571500" indent="-571500">
              <a:buFontTx/>
              <a:buChar char="-"/>
            </a:pPr>
            <a:r>
              <a:rPr lang="fi-FI" sz="3600" dirty="0" smtClean="0">
                <a:latin typeface="Calibri" panose="020F0502020204030204" pitchFamily="34" charset="0"/>
              </a:rPr>
              <a:t>kuvaavat </a:t>
            </a:r>
            <a:r>
              <a:rPr lang="fi-FI" sz="3600" dirty="0">
                <a:latin typeface="Calibri" panose="020F0502020204030204" pitchFamily="34" charset="0"/>
              </a:rPr>
              <a:t>lapsen tapaa lähestyä ja jäsentää opittavaa </a:t>
            </a:r>
            <a:r>
              <a:rPr lang="fi-FI" sz="3600" dirty="0" smtClean="0">
                <a:latin typeface="Calibri" panose="020F0502020204030204" pitchFamily="34" charset="0"/>
              </a:rPr>
              <a:t>asiaa</a:t>
            </a:r>
          </a:p>
          <a:p>
            <a:r>
              <a:rPr lang="fi-FI" sz="3600" b="1" dirty="0" smtClean="0">
                <a:latin typeface="Calibri" panose="020F0502020204030204" pitchFamily="34" charset="0"/>
              </a:rPr>
              <a:t>VÄRIKKÄÄT OPPILAAT:</a:t>
            </a:r>
          </a:p>
          <a:p>
            <a:r>
              <a:rPr lang="fi-FI" sz="3600" dirty="0" smtClean="0">
                <a:latin typeface="Calibri" panose="020F0502020204030204" pitchFamily="34" charset="0"/>
              </a:rPr>
              <a:t>- yksilöllisyys </a:t>
            </a:r>
            <a:r>
              <a:rPr lang="fi-FI" sz="3600" dirty="0">
                <a:latin typeface="Calibri" panose="020F0502020204030204" pitchFamily="34" charset="0"/>
              </a:rPr>
              <a:t>otetaan </a:t>
            </a:r>
            <a:r>
              <a:rPr lang="fi-FI" sz="3600" dirty="0" smtClean="0">
                <a:latin typeface="Calibri" panose="020F0502020204030204" pitchFamily="34" charset="0"/>
              </a:rPr>
              <a:t>huomioon</a:t>
            </a:r>
          </a:p>
          <a:p>
            <a:r>
              <a:rPr lang="fi-FI" sz="3600" dirty="0" smtClean="0">
                <a:latin typeface="Calibri" panose="020F0502020204030204" pitchFamily="34" charset="0"/>
              </a:rPr>
              <a:t>- oppimistyyliryhmät </a:t>
            </a:r>
            <a:r>
              <a:rPr lang="fi-FI" sz="3600" dirty="0">
                <a:latin typeface="Calibri" panose="020F0502020204030204" pitchFamily="34" charset="0"/>
              </a:rPr>
              <a:t>eivät ole </a:t>
            </a:r>
            <a:r>
              <a:rPr lang="fi-FI" sz="3600" dirty="0" smtClean="0">
                <a:latin typeface="Calibri" panose="020F0502020204030204" pitchFamily="34" charset="0"/>
              </a:rPr>
              <a:t>tasoryhmiä</a:t>
            </a:r>
          </a:p>
          <a:p>
            <a:r>
              <a:rPr lang="fi-FI" sz="3600" dirty="0" smtClean="0">
                <a:latin typeface="Calibri" panose="020F0502020204030204" pitchFamily="34" charset="0"/>
              </a:rPr>
              <a:t>- ryhmittely </a:t>
            </a:r>
            <a:r>
              <a:rPr lang="fi-FI" sz="3600" dirty="0" err="1" smtClean="0">
                <a:latin typeface="Calibri" panose="020F0502020204030204" pitchFamily="34" charset="0"/>
              </a:rPr>
              <a:t>tehtiinn</a:t>
            </a:r>
            <a:r>
              <a:rPr lang="fi-FI" sz="3600" dirty="0" smtClean="0">
                <a:latin typeface="Calibri" panose="020F0502020204030204" pitchFamily="34" charset="0"/>
              </a:rPr>
              <a:t> havainnoinnin, oppilaantuntemuksen ja kyselylomakkeen (vanhemmille) </a:t>
            </a:r>
            <a:r>
              <a:rPr lang="fi-FI" sz="3600" dirty="0">
                <a:latin typeface="Calibri" panose="020F0502020204030204" pitchFamily="34" charset="0"/>
              </a:rPr>
              <a:t>avulla </a:t>
            </a:r>
            <a:endParaRPr lang="fi-FI" sz="3600" dirty="0" smtClean="0">
              <a:latin typeface="Calibri" panose="020F0502020204030204" pitchFamily="34" charset="0"/>
            </a:endParaRPr>
          </a:p>
          <a:p>
            <a:r>
              <a:rPr lang="fi-FI" sz="3600" dirty="0" smtClean="0">
                <a:latin typeface="Calibri" panose="020F0502020204030204" pitchFamily="34" charset="0"/>
              </a:rPr>
              <a:t>=&gt; Neljä väriryhmää: vihreät,  siniset, punaiset ja keltaiset</a:t>
            </a:r>
            <a:endParaRPr lang="fi-FI" sz="3600" dirty="0">
              <a:latin typeface="Calibri" panose="020F0502020204030204" pitchFamily="34" charset="0"/>
            </a:endParaRPr>
          </a:p>
        </p:txBody>
      </p:sp>
      <p:sp>
        <p:nvSpPr>
          <p:cNvPr id="5" name="TextBox 4"/>
          <p:cNvSpPr txBox="1"/>
          <p:nvPr/>
        </p:nvSpPr>
        <p:spPr>
          <a:xfrm>
            <a:off x="1105786" y="467833"/>
            <a:ext cx="8038214" cy="923330"/>
          </a:xfrm>
          <a:prstGeom prst="rect">
            <a:avLst/>
          </a:prstGeom>
          <a:noFill/>
        </p:spPr>
        <p:txBody>
          <a:bodyPr wrap="square" rtlCol="0">
            <a:spAutoFit/>
          </a:bodyPr>
          <a:lstStyle/>
          <a:p>
            <a:r>
              <a:rPr lang="fi-FI" sz="5400" dirty="0" smtClean="0">
                <a:latin typeface="Calibri" panose="020F0502020204030204" pitchFamily="34" charset="0"/>
              </a:rPr>
              <a:t>OPPIMISTYYLIT</a:t>
            </a:r>
            <a:endParaRPr lang="fi-FI" sz="5400" dirty="0">
              <a:latin typeface="Calibri" panose="020F0502020204030204" pitchFamily="34" charset="0"/>
            </a:endParaRPr>
          </a:p>
        </p:txBody>
      </p:sp>
    </p:spTree>
    <p:extLst>
      <p:ext uri="{BB962C8B-B14F-4D97-AF65-F5344CB8AC3E}">
        <p14:creationId xmlns:p14="http://schemas.microsoft.com/office/powerpoint/2010/main" val="1303749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21665" y="470398"/>
            <a:ext cx="3423684" cy="6093976"/>
          </a:xfrm>
          <a:prstGeom prst="rect">
            <a:avLst/>
          </a:prstGeom>
          <a:solidFill>
            <a:srgbClr val="00B0F0"/>
          </a:solidFill>
        </p:spPr>
        <p:txBody>
          <a:bodyPr wrap="square" rtlCol="0">
            <a:spAutoFit/>
          </a:bodyPr>
          <a:lstStyle/>
          <a:p>
            <a:r>
              <a:rPr lang="fi-FI" sz="2400" b="1" dirty="0" smtClean="0"/>
              <a:t>SINISET</a:t>
            </a:r>
          </a:p>
          <a:p>
            <a:pPr marL="285750" indent="-285750">
              <a:buFontTx/>
              <a:buChar char="-"/>
            </a:pPr>
            <a:r>
              <a:rPr lang="fi-FI" sz="2400" dirty="0"/>
              <a:t>v</a:t>
            </a:r>
            <a:r>
              <a:rPr lang="fi-FI" sz="2400" dirty="0" smtClean="0"/>
              <a:t>erbaalisia</a:t>
            </a:r>
          </a:p>
          <a:p>
            <a:pPr marL="285750" indent="-285750">
              <a:buFontTx/>
              <a:buChar char="-"/>
            </a:pPr>
            <a:r>
              <a:rPr lang="fi-FI" sz="2400" dirty="0"/>
              <a:t>k</a:t>
            </a:r>
            <a:r>
              <a:rPr lang="fi-FI" sz="2400" dirty="0" smtClean="0"/>
              <a:t>aipaavat perusteluja</a:t>
            </a:r>
          </a:p>
          <a:p>
            <a:pPr marL="285750" indent="-285750">
              <a:buFontTx/>
              <a:buChar char="-"/>
            </a:pPr>
            <a:r>
              <a:rPr lang="fi-FI" sz="2400" dirty="0"/>
              <a:t>a</a:t>
            </a:r>
            <a:r>
              <a:rPr lang="fi-FI" sz="2400" dirty="0" smtClean="0"/>
              <a:t>ktiivisia toimijoita</a:t>
            </a:r>
          </a:p>
          <a:p>
            <a:pPr marL="285750" indent="-285750">
              <a:buFontTx/>
              <a:buChar char="-"/>
            </a:pPr>
            <a:r>
              <a:rPr lang="fi-FI" sz="2400" dirty="0"/>
              <a:t>n</a:t>
            </a:r>
            <a:r>
              <a:rPr lang="fi-FI" sz="2400" dirty="0" smtClean="0"/>
              <a:t>opeita</a:t>
            </a:r>
          </a:p>
          <a:p>
            <a:pPr marL="285750" indent="-285750">
              <a:buFontTx/>
              <a:buChar char="-"/>
            </a:pPr>
            <a:r>
              <a:rPr lang="fi-FI" sz="2400" dirty="0"/>
              <a:t>k</a:t>
            </a:r>
            <a:r>
              <a:rPr lang="fi-FI" sz="2400" dirty="0" smtClean="0"/>
              <a:t>okonaisvaltaisia</a:t>
            </a:r>
          </a:p>
          <a:p>
            <a:pPr marL="285750" indent="-285750">
              <a:buFontTx/>
              <a:buChar char="-"/>
            </a:pPr>
            <a:r>
              <a:rPr lang="fi-FI" sz="2400" dirty="0" smtClean="0"/>
              <a:t>Käytännönläheisiä</a:t>
            </a:r>
          </a:p>
          <a:p>
            <a:pPr marL="285750" indent="-285750">
              <a:buFontTx/>
              <a:buChar char="-"/>
            </a:pPr>
            <a:r>
              <a:rPr lang="fi-FI" sz="2400" dirty="0"/>
              <a:t>p</a:t>
            </a:r>
            <a:r>
              <a:rPr lang="fi-FI" sz="2400" dirty="0" smtClean="0"/>
              <a:t>itävät muutoksista</a:t>
            </a:r>
          </a:p>
          <a:p>
            <a:pPr marL="285750" indent="-285750">
              <a:buFontTx/>
              <a:buChar char="-"/>
            </a:pPr>
            <a:endParaRPr lang="fi-FI" sz="2400" dirty="0" smtClean="0"/>
          </a:p>
          <a:p>
            <a:pPr marL="285750" indent="-285750">
              <a:buFontTx/>
              <a:buChar char="-"/>
            </a:pPr>
            <a:r>
              <a:rPr lang="fi-FI" sz="2400" dirty="0"/>
              <a:t>ryhmä- ja parityöt +</a:t>
            </a:r>
          </a:p>
          <a:p>
            <a:pPr marL="285750" indent="-285750">
              <a:buFontTx/>
              <a:buChar char="-"/>
            </a:pPr>
            <a:r>
              <a:rPr lang="fi-FI" sz="2400" dirty="0"/>
              <a:t>keskustelun ja </a:t>
            </a:r>
            <a:r>
              <a:rPr lang="fi-FI" sz="2400" dirty="0" smtClean="0"/>
              <a:t>liikkumisen</a:t>
            </a:r>
          </a:p>
          <a:p>
            <a:r>
              <a:rPr lang="fi-FI" sz="2400" dirty="0"/>
              <a:t> </a:t>
            </a:r>
            <a:r>
              <a:rPr lang="fi-FI" sz="2400" dirty="0" smtClean="0"/>
              <a:t>   </a:t>
            </a:r>
            <a:r>
              <a:rPr lang="fi-FI" sz="2400" dirty="0"/>
              <a:t>salliminen +</a:t>
            </a:r>
          </a:p>
          <a:p>
            <a:pPr marL="285750" indent="-285750">
              <a:buFontTx/>
              <a:buChar char="-"/>
            </a:pPr>
            <a:endParaRPr lang="fi-FI" sz="2400" dirty="0"/>
          </a:p>
          <a:p>
            <a:endParaRPr lang="fi-FI" dirty="0" smtClean="0"/>
          </a:p>
          <a:p>
            <a:endParaRPr lang="fi-FI" dirty="0" smtClean="0"/>
          </a:p>
          <a:p>
            <a:pPr marL="285750" indent="-285750">
              <a:buFontTx/>
              <a:buChar char="-"/>
            </a:pPr>
            <a:endParaRPr lang="fi-FI" dirty="0" smtClean="0"/>
          </a:p>
        </p:txBody>
      </p:sp>
      <p:sp>
        <p:nvSpPr>
          <p:cNvPr id="6" name="TextBox 5"/>
          <p:cNvSpPr txBox="1"/>
          <p:nvPr/>
        </p:nvSpPr>
        <p:spPr>
          <a:xfrm>
            <a:off x="0" y="470398"/>
            <a:ext cx="3317356" cy="6186309"/>
          </a:xfrm>
          <a:prstGeom prst="rect">
            <a:avLst/>
          </a:prstGeom>
          <a:solidFill>
            <a:schemeClr val="accent1"/>
          </a:solidFill>
        </p:spPr>
        <p:txBody>
          <a:bodyPr wrap="square" rtlCol="0">
            <a:spAutoFit/>
          </a:bodyPr>
          <a:lstStyle/>
          <a:p>
            <a:r>
              <a:rPr lang="fi-FI" sz="2400" b="1" dirty="0" smtClean="0"/>
              <a:t>VIHREÄT</a:t>
            </a:r>
          </a:p>
          <a:p>
            <a:pPr marL="285750" indent="-285750">
              <a:buFontTx/>
              <a:buChar char="-"/>
            </a:pPr>
            <a:r>
              <a:rPr lang="fi-FI" sz="2400" dirty="0"/>
              <a:t>k</a:t>
            </a:r>
            <a:r>
              <a:rPr lang="fi-FI" sz="2400" dirty="0" smtClean="0"/>
              <a:t>äytännön toteuttajia</a:t>
            </a:r>
          </a:p>
          <a:p>
            <a:pPr marL="285750" indent="-285750">
              <a:buFontTx/>
              <a:buChar char="-"/>
            </a:pPr>
            <a:r>
              <a:rPr lang="fi-FI" sz="2400" dirty="0" smtClean="0"/>
              <a:t>oppivat kokeilemalla ja </a:t>
            </a:r>
            <a:r>
              <a:rPr lang="fi-FI" sz="2400" dirty="0"/>
              <a:t>tekemällä</a:t>
            </a:r>
          </a:p>
          <a:p>
            <a:pPr marL="285750" indent="-285750">
              <a:buFontTx/>
              <a:buChar char="-"/>
            </a:pPr>
            <a:r>
              <a:rPr lang="fi-FI" sz="2400" dirty="0" smtClean="0"/>
              <a:t>nopeita</a:t>
            </a:r>
            <a:endParaRPr lang="fi-FI" sz="2400" dirty="0"/>
          </a:p>
          <a:p>
            <a:pPr marL="285750" indent="-285750">
              <a:buFontTx/>
              <a:buChar char="-"/>
            </a:pPr>
            <a:r>
              <a:rPr lang="fi-FI" sz="2400" dirty="0"/>
              <a:t>o</a:t>
            </a:r>
            <a:r>
              <a:rPr lang="fi-FI" sz="2400" dirty="0" smtClean="0"/>
              <a:t>ngelmakeskeisiä</a:t>
            </a:r>
          </a:p>
          <a:p>
            <a:pPr marL="285750" indent="-285750">
              <a:buFontTx/>
              <a:buChar char="-"/>
            </a:pPr>
            <a:r>
              <a:rPr lang="fi-FI" sz="2400" dirty="0"/>
              <a:t>h</a:t>
            </a:r>
            <a:r>
              <a:rPr lang="fi-FI" sz="2400" dirty="0" smtClean="0"/>
              <a:t>eikko epävarmuuden sieto</a:t>
            </a:r>
          </a:p>
          <a:p>
            <a:pPr marL="285750" indent="-285750">
              <a:buFontTx/>
              <a:buChar char="-"/>
            </a:pPr>
            <a:endParaRPr lang="fi-FI" sz="2400" dirty="0" smtClean="0"/>
          </a:p>
          <a:p>
            <a:pPr marL="285750" indent="-285750">
              <a:buFontTx/>
              <a:buChar char="-"/>
            </a:pPr>
            <a:r>
              <a:rPr lang="fi-FI" sz="2400" dirty="0" err="1"/>
              <a:t>t</a:t>
            </a:r>
            <a:r>
              <a:rPr lang="fi-FI" sz="2400" dirty="0" err="1" smtClean="0"/>
              <a:t>oiminnallisuus</a:t>
            </a:r>
            <a:r>
              <a:rPr lang="fi-FI" sz="2400" dirty="0" smtClean="0"/>
              <a:t>, selkeys, aikuisen tuki +</a:t>
            </a:r>
          </a:p>
          <a:p>
            <a:pPr marL="285750" indent="-285750">
              <a:buFontTx/>
              <a:buChar char="-"/>
            </a:pPr>
            <a:r>
              <a:rPr lang="fi-FI" sz="2400" dirty="0"/>
              <a:t>l</a:t>
            </a:r>
            <a:r>
              <a:rPr lang="fi-FI" sz="2400" dirty="0" smtClean="0"/>
              <a:t>iikkuminen +</a:t>
            </a:r>
            <a:endParaRPr lang="fi-FI" sz="2400" dirty="0"/>
          </a:p>
          <a:p>
            <a:pPr marL="285750" indent="-285750">
              <a:buFontTx/>
              <a:buChar char="-"/>
            </a:pPr>
            <a:endParaRPr lang="fi-FI" sz="2400" dirty="0" smtClean="0"/>
          </a:p>
          <a:p>
            <a:pPr marL="285750" indent="-285750">
              <a:buFontTx/>
              <a:buChar char="-"/>
            </a:pPr>
            <a:endParaRPr lang="fi-FI" sz="2400" dirty="0" smtClean="0"/>
          </a:p>
          <a:p>
            <a:pPr marL="285750" indent="-285750">
              <a:buFontTx/>
              <a:buChar char="-"/>
            </a:pPr>
            <a:endParaRPr lang="fi-FI" dirty="0" smtClean="0"/>
          </a:p>
          <a:p>
            <a:pPr marL="285750" indent="-285750">
              <a:buFontTx/>
              <a:buChar char="-"/>
            </a:pPr>
            <a:endParaRPr lang="fi-FI" dirty="0" smtClean="0"/>
          </a:p>
        </p:txBody>
      </p:sp>
      <p:sp>
        <p:nvSpPr>
          <p:cNvPr id="7" name="TextBox 6"/>
          <p:cNvSpPr txBox="1"/>
          <p:nvPr/>
        </p:nvSpPr>
        <p:spPr>
          <a:xfrm>
            <a:off x="6549657" y="470398"/>
            <a:ext cx="3423684" cy="6924973"/>
          </a:xfrm>
          <a:prstGeom prst="rect">
            <a:avLst/>
          </a:prstGeom>
          <a:solidFill>
            <a:srgbClr val="FFFF00"/>
          </a:solidFill>
        </p:spPr>
        <p:txBody>
          <a:bodyPr wrap="square" rtlCol="0">
            <a:spAutoFit/>
          </a:bodyPr>
          <a:lstStyle/>
          <a:p>
            <a:r>
              <a:rPr lang="fi-FI" sz="2400" b="1" dirty="0" smtClean="0"/>
              <a:t>KELTAISET</a:t>
            </a:r>
          </a:p>
          <a:p>
            <a:pPr marL="342900" indent="-342900">
              <a:buFontTx/>
              <a:buChar char="-"/>
            </a:pPr>
            <a:r>
              <a:rPr lang="fi-FI" sz="2400" dirty="0"/>
              <a:t>h</a:t>
            </a:r>
            <a:r>
              <a:rPr lang="fi-FI" sz="2400" dirty="0" smtClean="0"/>
              <a:t>arkitsevia tarkkailijoita ja pohtijoita</a:t>
            </a:r>
          </a:p>
          <a:p>
            <a:pPr marL="342900" indent="-342900">
              <a:buFontTx/>
              <a:buChar char="-"/>
            </a:pPr>
            <a:r>
              <a:rPr lang="fi-FI" sz="2400" dirty="0"/>
              <a:t>h</a:t>
            </a:r>
            <a:r>
              <a:rPr lang="fi-FI" sz="2400" dirty="0" smtClean="0"/>
              <a:t>uolellisia</a:t>
            </a:r>
          </a:p>
          <a:p>
            <a:pPr marL="342900" indent="-342900">
              <a:buFontTx/>
              <a:buChar char="-"/>
            </a:pPr>
            <a:r>
              <a:rPr lang="fi-FI" sz="2400" dirty="0"/>
              <a:t>j</a:t>
            </a:r>
            <a:r>
              <a:rPr lang="fi-FI" sz="2400" dirty="0" smtClean="0"/>
              <a:t>ännittäjiä</a:t>
            </a:r>
          </a:p>
          <a:p>
            <a:pPr marL="342900" indent="-342900">
              <a:buFontTx/>
              <a:buChar char="-"/>
            </a:pPr>
            <a:r>
              <a:rPr lang="fi-FI" sz="2400" dirty="0"/>
              <a:t>v</a:t>
            </a:r>
            <a:r>
              <a:rPr lang="fi-FI" sz="2400" dirty="0" smtClean="0"/>
              <a:t>ahva mieli-</a:t>
            </a:r>
          </a:p>
          <a:p>
            <a:r>
              <a:rPr lang="fi-FI" sz="2400" dirty="0"/>
              <a:t> </a:t>
            </a:r>
            <a:r>
              <a:rPr lang="fi-FI" sz="2400" dirty="0" smtClean="0"/>
              <a:t>   kuvitus</a:t>
            </a:r>
          </a:p>
          <a:p>
            <a:pPr marL="342900" indent="-342900">
              <a:buFontTx/>
              <a:buChar char="-"/>
            </a:pPr>
            <a:r>
              <a:rPr lang="fi-FI" sz="2400" dirty="0" smtClean="0"/>
              <a:t>Vaativat aikaa ja rauhallista työskentely-ympäristöä</a:t>
            </a:r>
          </a:p>
          <a:p>
            <a:pPr marL="342900" indent="-342900">
              <a:buFontTx/>
              <a:buChar char="-"/>
            </a:pPr>
            <a:endParaRPr lang="fi-FI" sz="2400" dirty="0" smtClean="0"/>
          </a:p>
          <a:p>
            <a:pPr marL="342900" indent="-342900">
              <a:buFontTx/>
              <a:buChar char="-"/>
            </a:pPr>
            <a:r>
              <a:rPr lang="fi-FI" sz="2400" dirty="0"/>
              <a:t>k</a:t>
            </a:r>
            <a:r>
              <a:rPr lang="fi-FI" sz="2400" dirty="0" smtClean="0"/>
              <a:t>iireettömyys +</a:t>
            </a:r>
          </a:p>
          <a:p>
            <a:pPr marL="342900" indent="-342900">
              <a:buFontTx/>
              <a:buChar char="-"/>
            </a:pPr>
            <a:endParaRPr lang="fi-FI" sz="2400" dirty="0" smtClean="0"/>
          </a:p>
          <a:p>
            <a:pPr marL="342900" indent="-342900">
              <a:buFontTx/>
              <a:buChar char="-"/>
            </a:pPr>
            <a:endParaRPr lang="fi-FI" sz="2400" b="1" dirty="0" smtClean="0"/>
          </a:p>
          <a:p>
            <a:pPr marL="285750" indent="-285750">
              <a:buFontTx/>
              <a:buChar char="-"/>
            </a:pPr>
            <a:endParaRPr lang="fi-FI" sz="2400" dirty="0"/>
          </a:p>
          <a:p>
            <a:endParaRPr lang="fi-FI" dirty="0" smtClean="0"/>
          </a:p>
          <a:p>
            <a:pPr marL="285750" indent="-285750">
              <a:buFontTx/>
              <a:buChar char="-"/>
            </a:pPr>
            <a:endParaRPr lang="fi-FI" dirty="0" smtClean="0"/>
          </a:p>
        </p:txBody>
      </p:sp>
      <p:sp>
        <p:nvSpPr>
          <p:cNvPr id="8" name="TextBox 7"/>
          <p:cNvSpPr txBox="1"/>
          <p:nvPr/>
        </p:nvSpPr>
        <p:spPr>
          <a:xfrm>
            <a:off x="9320412" y="470398"/>
            <a:ext cx="3423684" cy="7294305"/>
          </a:xfrm>
          <a:prstGeom prst="rect">
            <a:avLst/>
          </a:prstGeom>
          <a:solidFill>
            <a:srgbClr val="FF0000"/>
          </a:solidFill>
        </p:spPr>
        <p:txBody>
          <a:bodyPr wrap="square" rtlCol="0">
            <a:spAutoFit/>
          </a:bodyPr>
          <a:lstStyle/>
          <a:p>
            <a:r>
              <a:rPr lang="fi-FI" sz="2400" b="1" dirty="0" smtClean="0"/>
              <a:t>PUNAISET</a:t>
            </a:r>
          </a:p>
          <a:p>
            <a:pPr marL="342900" indent="-342900">
              <a:buFontTx/>
              <a:buChar char="-"/>
            </a:pPr>
            <a:r>
              <a:rPr lang="fi-FI" sz="2400" dirty="0"/>
              <a:t>p</a:t>
            </a:r>
            <a:r>
              <a:rPr lang="fi-FI" sz="2400" dirty="0" smtClean="0"/>
              <a:t>ohtijoita</a:t>
            </a:r>
          </a:p>
          <a:p>
            <a:pPr marL="342900" indent="-342900">
              <a:buFontTx/>
              <a:buChar char="-"/>
            </a:pPr>
            <a:r>
              <a:rPr lang="fi-FI" sz="2400" dirty="0" smtClean="0"/>
              <a:t>teoreetikoita</a:t>
            </a:r>
          </a:p>
          <a:p>
            <a:pPr marL="342900" indent="-342900">
              <a:buFontTx/>
              <a:buChar char="-"/>
            </a:pPr>
            <a:r>
              <a:rPr lang="fi-FI" sz="2400" dirty="0"/>
              <a:t>y</a:t>
            </a:r>
            <a:r>
              <a:rPr lang="fi-FI" sz="2400" dirty="0" smtClean="0"/>
              <a:t>ksintekijöitä</a:t>
            </a:r>
          </a:p>
          <a:p>
            <a:pPr marL="342900" indent="-342900">
              <a:buFontTx/>
              <a:buChar char="-"/>
            </a:pPr>
            <a:r>
              <a:rPr lang="fi-FI" sz="2400" dirty="0"/>
              <a:t>t</a:t>
            </a:r>
            <a:r>
              <a:rPr lang="fi-FI" sz="2400" dirty="0" smtClean="0"/>
              <a:t>äydellisyyteen pyrkijöitä</a:t>
            </a:r>
          </a:p>
          <a:p>
            <a:pPr marL="342900" indent="-342900">
              <a:buFontTx/>
              <a:buChar char="-"/>
            </a:pPr>
            <a:r>
              <a:rPr lang="fi-FI" sz="2400" dirty="0"/>
              <a:t>i</a:t>
            </a:r>
            <a:r>
              <a:rPr lang="fi-FI" sz="2400" dirty="0" smtClean="0"/>
              <a:t>tseohjautuvia</a:t>
            </a:r>
          </a:p>
          <a:p>
            <a:pPr marL="342900" indent="-342900">
              <a:buFontTx/>
              <a:buChar char="-"/>
            </a:pPr>
            <a:r>
              <a:rPr lang="fi-FI" sz="2400" dirty="0"/>
              <a:t>s</a:t>
            </a:r>
            <a:r>
              <a:rPr lang="fi-FI" sz="2400" dirty="0" smtClean="0"/>
              <a:t>ietävät huonosti epävarmuutta ja epäjärjestystä</a:t>
            </a:r>
          </a:p>
          <a:p>
            <a:pPr marL="342900" indent="-342900">
              <a:buFontTx/>
              <a:buChar char="-"/>
            </a:pPr>
            <a:r>
              <a:rPr lang="fi-FI" sz="2400" dirty="0"/>
              <a:t>e</a:t>
            </a:r>
            <a:r>
              <a:rPr lang="fi-FI" sz="2400" dirty="0" smtClean="0"/>
              <a:t>ivät häiriinny metelistä</a:t>
            </a:r>
          </a:p>
          <a:p>
            <a:pPr marL="342900" indent="-342900">
              <a:buFontTx/>
              <a:buChar char="-"/>
            </a:pPr>
            <a:r>
              <a:rPr lang="fi-FI" sz="2400" dirty="0"/>
              <a:t>p</a:t>
            </a:r>
            <a:r>
              <a:rPr lang="fi-FI" sz="2400" dirty="0" smtClean="0"/>
              <a:t>itävät haasteista</a:t>
            </a:r>
          </a:p>
          <a:p>
            <a:pPr marL="342900" indent="-342900">
              <a:buFontTx/>
              <a:buChar char="-"/>
            </a:pPr>
            <a:endParaRPr lang="fi-FI" sz="2400" dirty="0" smtClean="0"/>
          </a:p>
          <a:p>
            <a:pPr marL="342900" indent="-342900">
              <a:buFontTx/>
              <a:buChar char="-"/>
            </a:pPr>
            <a:r>
              <a:rPr lang="fi-FI" sz="2400" dirty="0"/>
              <a:t>l</a:t>
            </a:r>
            <a:r>
              <a:rPr lang="fi-FI" sz="2400" dirty="0" smtClean="0"/>
              <a:t>isätieto +</a:t>
            </a:r>
          </a:p>
          <a:p>
            <a:endParaRPr lang="fi-FI" sz="2400" dirty="0" smtClean="0"/>
          </a:p>
          <a:p>
            <a:pPr marL="342900" indent="-342900">
              <a:buFontTx/>
              <a:buChar char="-"/>
            </a:pPr>
            <a:endParaRPr lang="fi-FI" sz="2400" b="1" dirty="0" smtClean="0"/>
          </a:p>
          <a:p>
            <a:pPr marL="285750" indent="-285750">
              <a:buFontTx/>
              <a:buChar char="-"/>
            </a:pPr>
            <a:endParaRPr lang="fi-FI" sz="2400" dirty="0"/>
          </a:p>
          <a:p>
            <a:endParaRPr lang="fi-FI" dirty="0" smtClean="0"/>
          </a:p>
          <a:p>
            <a:pPr marL="285750" indent="-285750">
              <a:buFontTx/>
              <a:buChar char="-"/>
            </a:pPr>
            <a:endParaRPr lang="fi-FI" dirty="0" smtClean="0"/>
          </a:p>
        </p:txBody>
      </p:sp>
      <p:sp>
        <p:nvSpPr>
          <p:cNvPr id="10" name="TextBox 9"/>
          <p:cNvSpPr txBox="1"/>
          <p:nvPr/>
        </p:nvSpPr>
        <p:spPr>
          <a:xfrm>
            <a:off x="1465120" y="5777058"/>
            <a:ext cx="9054597" cy="1015663"/>
          </a:xfrm>
          <a:prstGeom prst="rect">
            <a:avLst/>
          </a:prstGeom>
          <a:noFill/>
        </p:spPr>
        <p:txBody>
          <a:bodyPr wrap="square" rtlCol="0">
            <a:spAutoFit/>
          </a:bodyPr>
          <a:lstStyle/>
          <a:p>
            <a:r>
              <a:rPr lang="fi-FI" sz="6000" dirty="0" smtClean="0"/>
              <a:t>   J  O  U  S  T  A  V  A  T</a:t>
            </a:r>
            <a:endParaRPr lang="fi-FI" sz="6000" dirty="0"/>
          </a:p>
        </p:txBody>
      </p:sp>
    </p:spTree>
    <p:extLst>
      <p:ext uri="{BB962C8B-B14F-4D97-AF65-F5344CB8AC3E}">
        <p14:creationId xmlns:p14="http://schemas.microsoft.com/office/powerpoint/2010/main" val="153537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582258"/>
            <a:ext cx="6310514" cy="2338602"/>
          </a:xfrm>
          <a:prstGeom prst="rect">
            <a:avLst/>
          </a:prstGeom>
        </p:spPr>
      </p:pic>
      <p:sp>
        <p:nvSpPr>
          <p:cNvPr id="2" name="Pyöristetty suorakulmio 1"/>
          <p:cNvSpPr/>
          <p:nvPr/>
        </p:nvSpPr>
        <p:spPr>
          <a:xfrm>
            <a:off x="3938864" y="1501485"/>
            <a:ext cx="8137227" cy="3737065"/>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r" defTabSz="457200">
              <a:defRPr/>
            </a:pPr>
            <a:endParaRPr lang="fi-FI" sz="4400" dirty="0">
              <a:solidFill>
                <a:prstClr val="black"/>
              </a:solidFill>
              <a:latin typeface="GillSans"/>
            </a:endParaRPr>
          </a:p>
        </p:txBody>
      </p:sp>
      <p:sp>
        <p:nvSpPr>
          <p:cNvPr id="5" name="Oval Callout 4"/>
          <p:cNvSpPr/>
          <p:nvPr/>
        </p:nvSpPr>
        <p:spPr>
          <a:xfrm>
            <a:off x="3437265" y="182415"/>
            <a:ext cx="9140423" cy="5537901"/>
          </a:xfrm>
          <a:prstGeom prst="wedgeEllipseCallout">
            <a:avLst>
              <a:gd name="adj1" fmla="val -52086"/>
              <a:gd name="adj2" fmla="val 223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4400" dirty="0" smtClean="0">
                <a:solidFill>
                  <a:srgbClr val="FFFF00"/>
                </a:solidFill>
              </a:rPr>
              <a:t>4 (-3) ryhmässä</a:t>
            </a:r>
          </a:p>
          <a:p>
            <a:pPr marL="571500" indent="-571500">
              <a:buFontTx/>
              <a:buChar char="-"/>
            </a:pPr>
            <a:r>
              <a:rPr lang="fi-FI" sz="4400" dirty="0" smtClean="0"/>
              <a:t>Tutustukaa yhteen väriin</a:t>
            </a:r>
          </a:p>
          <a:p>
            <a:pPr marL="571500" indent="-571500">
              <a:buFontTx/>
              <a:buChar char="-"/>
            </a:pPr>
            <a:r>
              <a:rPr lang="fi-FI" sz="4400" dirty="0" smtClean="0"/>
              <a:t>kokemuksia/ vinkkejä tähän väriin liittyen</a:t>
            </a:r>
          </a:p>
          <a:p>
            <a:pPr marL="571500" indent="-571500">
              <a:buFontTx/>
              <a:buChar char="-"/>
            </a:pPr>
            <a:r>
              <a:rPr lang="fi-FI" sz="4400" dirty="0" smtClean="0"/>
              <a:t>Ajatuksia kielirikasteisuuteen liittyen…?</a:t>
            </a:r>
          </a:p>
          <a:p>
            <a:pPr algn="ctr"/>
            <a:endParaRPr lang="fi-FI" sz="4000" dirty="0"/>
          </a:p>
        </p:txBody>
      </p:sp>
      <p:sp>
        <p:nvSpPr>
          <p:cNvPr id="6" name="TextBox 5"/>
          <p:cNvSpPr txBox="1"/>
          <p:nvPr/>
        </p:nvSpPr>
        <p:spPr>
          <a:xfrm>
            <a:off x="212203" y="466565"/>
            <a:ext cx="3082360" cy="2831544"/>
          </a:xfrm>
          <a:prstGeom prst="rect">
            <a:avLst/>
          </a:prstGeom>
          <a:solidFill>
            <a:srgbClr val="FFFF00"/>
          </a:solidFill>
        </p:spPr>
        <p:txBody>
          <a:bodyPr wrap="square" rtlCol="0">
            <a:spAutoFit/>
          </a:bodyPr>
          <a:lstStyle/>
          <a:p>
            <a:pPr marL="285750" indent="-285750">
              <a:buFontTx/>
              <a:buChar char="-"/>
            </a:pPr>
            <a:r>
              <a:rPr lang="fi-FI" sz="3200" dirty="0" smtClean="0"/>
              <a:t>n. 15 minuuttia</a:t>
            </a:r>
          </a:p>
          <a:p>
            <a:pPr marL="285750" indent="-285750">
              <a:buFontTx/>
              <a:buChar char="-"/>
            </a:pPr>
            <a:r>
              <a:rPr lang="fi-FI" sz="3200" dirty="0"/>
              <a:t>s</a:t>
            </a:r>
            <a:r>
              <a:rPr lang="fi-FI" sz="3200" dirty="0" smtClean="0"/>
              <a:t>itten jaetaan kokemuksia, vinkkejä ja ajatuksia</a:t>
            </a:r>
          </a:p>
          <a:p>
            <a:endParaRPr lang="fi-FI" dirty="0"/>
          </a:p>
        </p:txBody>
      </p:sp>
    </p:spTree>
    <p:extLst>
      <p:ext uri="{BB962C8B-B14F-4D97-AF65-F5344CB8AC3E}">
        <p14:creationId xmlns:p14="http://schemas.microsoft.com/office/powerpoint/2010/main" val="981744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pPr>
              <a:defRPr/>
            </a:pPr>
            <a:endParaRPr lang="fi-FI">
              <a:solidFill>
                <a:prstClr val="white"/>
              </a:solidFill>
            </a:endParaRPr>
          </a:p>
        </p:txBody>
      </p:sp>
      <p:sp>
        <p:nvSpPr>
          <p:cNvPr id="3" name="Footer Placeholder 2"/>
          <p:cNvSpPr>
            <a:spLocks noGrp="1"/>
          </p:cNvSpPr>
          <p:nvPr>
            <p:ph type="ftr" idx="11"/>
          </p:nvPr>
        </p:nvSpPr>
        <p:spPr/>
        <p:txBody>
          <a:bodyPr/>
          <a:lstStyle/>
          <a:p>
            <a:pPr>
              <a:defRPr/>
            </a:pPr>
            <a:endParaRPr lang="fi-FI">
              <a:solidFill>
                <a:prstClr val="white"/>
              </a:solidFill>
            </a:endParaRPr>
          </a:p>
        </p:txBody>
      </p:sp>
      <p:sp>
        <p:nvSpPr>
          <p:cNvPr id="4" name="Slide Number Placeholder 3"/>
          <p:cNvSpPr>
            <a:spLocks noGrp="1"/>
          </p:cNvSpPr>
          <p:nvPr>
            <p:ph type="sldNum" idx="12"/>
          </p:nvPr>
        </p:nvSpPr>
        <p:spPr/>
        <p:txBody>
          <a:bodyPr/>
          <a:lstStyle/>
          <a:p>
            <a:pPr>
              <a:defRPr/>
            </a:pPr>
            <a:fld id="{40B0F3EC-2DC1-4C87-828B-D67F719EF958}" type="slidenum">
              <a:rPr lang="fi-FI" smtClean="0">
                <a:solidFill>
                  <a:prstClr val="white"/>
                </a:solidFill>
              </a:rPr>
              <a:pPr>
                <a:defRPr/>
              </a:pPr>
              <a:t>25</a:t>
            </a:fld>
            <a:endParaRPr lang="fi-FI">
              <a:solidFill>
                <a:prstClr val="white"/>
              </a:solidFill>
            </a:endParaRPr>
          </a:p>
        </p:txBody>
      </p:sp>
      <p:pic>
        <p:nvPicPr>
          <p:cNvPr id="6" name="Picture 5"/>
          <p:cNvPicPr>
            <a:picLocks noChangeAspect="1"/>
          </p:cNvPicPr>
          <p:nvPr/>
        </p:nvPicPr>
        <p:blipFill>
          <a:blip r:embed="rId2"/>
          <a:stretch>
            <a:fillRect/>
          </a:stretch>
        </p:blipFill>
        <p:spPr>
          <a:xfrm>
            <a:off x="3485321" y="28423"/>
            <a:ext cx="4538217" cy="6807326"/>
          </a:xfrm>
          <a:prstGeom prst="rect">
            <a:avLst/>
          </a:prstGeom>
        </p:spPr>
      </p:pic>
    </p:spTree>
    <p:extLst>
      <p:ext uri="{BB962C8B-B14F-4D97-AF65-F5344CB8AC3E}">
        <p14:creationId xmlns:p14="http://schemas.microsoft.com/office/powerpoint/2010/main" val="825010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041" y="197717"/>
            <a:ext cx="8430887" cy="1139825"/>
          </a:xfrm>
        </p:spPr>
        <p:txBody>
          <a:bodyPr/>
          <a:lstStyle/>
          <a:p>
            <a:r>
              <a:rPr lang="fi-FI" dirty="0" smtClean="0">
                <a:latin typeface="Gill Sans"/>
              </a:rPr>
              <a:t>Aloitustyöpaja:</a:t>
            </a:r>
            <a:br>
              <a:rPr lang="fi-FI" dirty="0" smtClean="0">
                <a:latin typeface="Gill Sans"/>
              </a:rPr>
            </a:br>
            <a:r>
              <a:rPr lang="fi-FI" b="1" dirty="0" smtClean="0">
                <a:latin typeface="Gill Sans"/>
              </a:rPr>
              <a:t>Sukellus kielirikasteisuuteen…</a:t>
            </a:r>
            <a:endParaRPr lang="fi-FI" b="1" dirty="0">
              <a:latin typeface="Gill Sans"/>
            </a:endParaRPr>
          </a:p>
        </p:txBody>
      </p:sp>
      <p:pic>
        <p:nvPicPr>
          <p:cNvPr id="7" name="Content Placeholder 6"/>
          <p:cNvPicPr>
            <a:picLocks noGrp="1" noChangeAspect="1"/>
          </p:cNvPicPr>
          <p:nvPr>
            <p:ph idx="1"/>
          </p:nvPr>
        </p:nvPicPr>
        <p:blipFill>
          <a:blip r:embed="rId2"/>
          <a:stretch>
            <a:fillRect/>
          </a:stretch>
        </p:blipFill>
        <p:spPr>
          <a:xfrm>
            <a:off x="2671804" y="1691832"/>
            <a:ext cx="6430632" cy="4250910"/>
          </a:xfrm>
          <a:prstGeom prst="rect">
            <a:avLst/>
          </a:prstGeom>
        </p:spPr>
      </p:pic>
      <p:sp>
        <p:nvSpPr>
          <p:cNvPr id="4" name="Date Placeholder 3"/>
          <p:cNvSpPr>
            <a:spLocks noGrp="1"/>
          </p:cNvSpPr>
          <p:nvPr>
            <p:ph type="dt" idx="10"/>
          </p:nvPr>
        </p:nvSpPr>
        <p:spPr/>
        <p:txBody>
          <a:bodyPr/>
          <a:lstStyle/>
          <a:p>
            <a:pPr>
              <a:defRPr/>
            </a:pPr>
            <a:endParaRPr lang="fi-FI">
              <a:solidFill>
                <a:prstClr val="white"/>
              </a:solidFill>
            </a:endParaRPr>
          </a:p>
        </p:txBody>
      </p:sp>
      <p:sp>
        <p:nvSpPr>
          <p:cNvPr id="6" name="Slide Number Placeholder 5"/>
          <p:cNvSpPr>
            <a:spLocks noGrp="1"/>
          </p:cNvSpPr>
          <p:nvPr>
            <p:ph type="sldNum" idx="12"/>
          </p:nvPr>
        </p:nvSpPr>
        <p:spPr/>
        <p:txBody>
          <a:bodyPr/>
          <a:lstStyle/>
          <a:p>
            <a:pPr>
              <a:defRPr/>
            </a:pPr>
            <a:endParaRPr lang="fi-FI"/>
          </a:p>
        </p:txBody>
      </p:sp>
    </p:spTree>
    <p:extLst>
      <p:ext uri="{BB962C8B-B14F-4D97-AF65-F5344CB8AC3E}">
        <p14:creationId xmlns:p14="http://schemas.microsoft.com/office/powerpoint/2010/main" val="581897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8F6463B-DB81-FC4B-8627-A1D37EE23371}" type="slidenum">
              <a:rPr lang="fi-FI" smtClean="0"/>
              <a:pPr/>
              <a:t>27</a:t>
            </a:fld>
            <a:endParaRPr lang="fi-FI" dirty="0"/>
          </a:p>
        </p:txBody>
      </p:sp>
      <p:sp>
        <p:nvSpPr>
          <p:cNvPr id="3" name="Footer Placeholder 2"/>
          <p:cNvSpPr>
            <a:spLocks noGrp="1"/>
          </p:cNvSpPr>
          <p:nvPr>
            <p:ph type="ftr" sz="quarter" idx="11"/>
          </p:nvPr>
        </p:nvSpPr>
        <p:spPr/>
        <p:txBody>
          <a:bodyPr/>
          <a:lstStyle/>
          <a:p>
            <a:r>
              <a:rPr lang="fi-FI" dirty="0" smtClean="0"/>
              <a:t> </a:t>
            </a:r>
            <a:endParaRPr lang="fi-FI" dirty="0"/>
          </a:p>
        </p:txBody>
      </p:sp>
      <p:sp>
        <p:nvSpPr>
          <p:cNvPr id="4" name="Date Placeholder 3"/>
          <p:cNvSpPr>
            <a:spLocks noGrp="1"/>
          </p:cNvSpPr>
          <p:nvPr>
            <p:ph type="dt" sz="half" idx="12"/>
          </p:nvPr>
        </p:nvSpPr>
        <p:spPr/>
        <p:txBody>
          <a:bodyPr/>
          <a:lstStyle/>
          <a:p>
            <a:fld id="{571A8288-DAB1-9648-B405-F0D2CC5C3965}" type="datetime1">
              <a:rPr lang="fi-FI" smtClean="0"/>
              <a:t>30.11.2017</a:t>
            </a:fld>
            <a:endParaRPr lang="fi-FI"/>
          </a:p>
        </p:txBody>
      </p:sp>
      <p:pic>
        <p:nvPicPr>
          <p:cNvPr id="6" name="Picture 5"/>
          <p:cNvPicPr>
            <a:picLocks noChangeAspect="1"/>
          </p:cNvPicPr>
          <p:nvPr/>
        </p:nvPicPr>
        <p:blipFill>
          <a:blip r:embed="rId2"/>
          <a:stretch>
            <a:fillRect/>
          </a:stretch>
        </p:blipFill>
        <p:spPr>
          <a:xfrm>
            <a:off x="1076769" y="182707"/>
            <a:ext cx="10363170" cy="5814957"/>
          </a:xfrm>
          <a:prstGeom prst="rect">
            <a:avLst/>
          </a:prstGeom>
        </p:spPr>
      </p:pic>
      <p:sp>
        <p:nvSpPr>
          <p:cNvPr id="5" name="Text Placeholder 4"/>
          <p:cNvSpPr>
            <a:spLocks noGrp="1"/>
          </p:cNvSpPr>
          <p:nvPr>
            <p:ph type="body" sz="quarter" idx="13"/>
          </p:nvPr>
        </p:nvSpPr>
        <p:spPr/>
        <p:txBody>
          <a:bodyPr/>
          <a:lstStyle/>
          <a:p>
            <a:endParaRPr lang="fi-FI" dirty="0"/>
          </a:p>
        </p:txBody>
      </p:sp>
      <p:pic>
        <p:nvPicPr>
          <p:cNvPr id="7" name="Picture 6"/>
          <p:cNvPicPr>
            <a:picLocks noChangeAspect="1"/>
          </p:cNvPicPr>
          <p:nvPr/>
        </p:nvPicPr>
        <p:blipFill>
          <a:blip r:embed="rId3"/>
          <a:stretch>
            <a:fillRect/>
          </a:stretch>
        </p:blipFill>
        <p:spPr>
          <a:xfrm>
            <a:off x="1724892" y="2303944"/>
            <a:ext cx="4031673" cy="3690132"/>
          </a:xfrm>
          <a:prstGeom prst="rect">
            <a:avLst/>
          </a:prstGeom>
        </p:spPr>
      </p:pic>
      <p:sp>
        <p:nvSpPr>
          <p:cNvPr id="8" name="TextBox 7"/>
          <p:cNvSpPr txBox="1"/>
          <p:nvPr/>
        </p:nvSpPr>
        <p:spPr>
          <a:xfrm>
            <a:off x="524018" y="3090185"/>
            <a:ext cx="4341351" cy="3170099"/>
          </a:xfrm>
          <a:prstGeom prst="rect">
            <a:avLst/>
          </a:prstGeom>
          <a:solidFill>
            <a:srgbClr val="00AFDB"/>
          </a:solidFill>
        </p:spPr>
        <p:txBody>
          <a:bodyPr wrap="square" rtlCol="0">
            <a:spAutoFit/>
          </a:bodyPr>
          <a:lstStyle/>
          <a:p>
            <a:r>
              <a:rPr lang="fi-FI" sz="4000" b="1" dirty="0" smtClean="0"/>
              <a:t>20.3. </a:t>
            </a:r>
          </a:p>
          <a:p>
            <a:r>
              <a:rPr lang="fi-FI" sz="4000" b="1" dirty="0" smtClean="0"/>
              <a:t>IDEOITA</a:t>
            </a:r>
            <a:r>
              <a:rPr lang="fi-FI" sz="4000" b="1" dirty="0"/>
              <a:t>, MATERIAALIA JA ORIENTOITUMINEN SUUNNITELMIIN!</a:t>
            </a:r>
          </a:p>
        </p:txBody>
      </p:sp>
    </p:spTree>
    <p:extLst>
      <p:ext uri="{BB962C8B-B14F-4D97-AF65-F5344CB8AC3E}">
        <p14:creationId xmlns:p14="http://schemas.microsoft.com/office/powerpoint/2010/main" val="3242587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8F6463B-DB81-FC4B-8627-A1D37EE23371}" type="slidenum">
              <a:rPr lang="fi-FI" smtClean="0"/>
              <a:pPr/>
              <a:t>28</a:t>
            </a:fld>
            <a:endParaRPr lang="fi-FI" dirty="0"/>
          </a:p>
        </p:txBody>
      </p:sp>
      <p:sp>
        <p:nvSpPr>
          <p:cNvPr id="3" name="Footer Placeholder 2"/>
          <p:cNvSpPr>
            <a:spLocks noGrp="1"/>
          </p:cNvSpPr>
          <p:nvPr>
            <p:ph type="ftr" sz="quarter" idx="11"/>
          </p:nvPr>
        </p:nvSpPr>
        <p:spPr/>
        <p:txBody>
          <a:bodyPr/>
          <a:lstStyle/>
          <a:p>
            <a:r>
              <a:rPr lang="fi-FI" smtClean="0"/>
              <a:t>Satu Rusko 2017</a:t>
            </a:r>
            <a:endParaRPr lang="fi-FI" dirty="0"/>
          </a:p>
        </p:txBody>
      </p:sp>
      <p:sp>
        <p:nvSpPr>
          <p:cNvPr id="4" name="Date Placeholder 3"/>
          <p:cNvSpPr>
            <a:spLocks noGrp="1"/>
          </p:cNvSpPr>
          <p:nvPr>
            <p:ph type="dt" sz="half" idx="12"/>
          </p:nvPr>
        </p:nvSpPr>
        <p:spPr/>
        <p:txBody>
          <a:bodyPr/>
          <a:lstStyle/>
          <a:p>
            <a:fld id="{89418DBC-04DA-48B6-BAA9-0CC86B404C4F}" type="datetime1">
              <a:rPr lang="fi-FI" smtClean="0"/>
              <a:t>30.11.2017</a:t>
            </a:fld>
            <a:endParaRPr lang="fi-FI"/>
          </a:p>
        </p:txBody>
      </p:sp>
      <p:pic>
        <p:nvPicPr>
          <p:cNvPr id="6" name="Picture 5"/>
          <p:cNvPicPr>
            <a:picLocks noChangeAspect="1"/>
          </p:cNvPicPr>
          <p:nvPr/>
        </p:nvPicPr>
        <p:blipFill>
          <a:blip r:embed="rId3"/>
          <a:stretch>
            <a:fillRect/>
          </a:stretch>
        </p:blipFill>
        <p:spPr>
          <a:xfrm>
            <a:off x="1076769" y="182707"/>
            <a:ext cx="10363170" cy="5814957"/>
          </a:xfrm>
          <a:prstGeom prst="rect">
            <a:avLst/>
          </a:prstGeom>
        </p:spPr>
      </p:pic>
      <p:sp>
        <p:nvSpPr>
          <p:cNvPr id="5" name="Text Placeholder 4"/>
          <p:cNvSpPr>
            <a:spLocks noGrp="1"/>
          </p:cNvSpPr>
          <p:nvPr>
            <p:ph type="body" sz="quarter" idx="13"/>
          </p:nvPr>
        </p:nvSpPr>
        <p:spPr/>
        <p:txBody>
          <a:bodyPr/>
          <a:lstStyle/>
          <a:p>
            <a:endParaRPr lang="fi-FI" dirty="0"/>
          </a:p>
        </p:txBody>
      </p:sp>
      <p:pic>
        <p:nvPicPr>
          <p:cNvPr id="7" name="Picture 6"/>
          <p:cNvPicPr>
            <a:picLocks noChangeAspect="1"/>
          </p:cNvPicPr>
          <p:nvPr/>
        </p:nvPicPr>
        <p:blipFill>
          <a:blip r:embed="rId4"/>
          <a:stretch>
            <a:fillRect/>
          </a:stretch>
        </p:blipFill>
        <p:spPr>
          <a:xfrm>
            <a:off x="1724892" y="2303944"/>
            <a:ext cx="4031673" cy="3690132"/>
          </a:xfrm>
          <a:prstGeom prst="rect">
            <a:avLst/>
          </a:prstGeom>
        </p:spPr>
      </p:pic>
      <p:sp>
        <p:nvSpPr>
          <p:cNvPr id="8" name="TextBox 7"/>
          <p:cNvSpPr txBox="1"/>
          <p:nvPr/>
        </p:nvSpPr>
        <p:spPr>
          <a:xfrm>
            <a:off x="566194" y="3441325"/>
            <a:ext cx="4833285" cy="2554545"/>
          </a:xfrm>
          <a:prstGeom prst="rect">
            <a:avLst/>
          </a:prstGeom>
          <a:solidFill>
            <a:srgbClr val="00AFDB"/>
          </a:solidFill>
        </p:spPr>
        <p:txBody>
          <a:bodyPr wrap="square" rtlCol="0">
            <a:spAutoFit/>
          </a:bodyPr>
          <a:lstStyle/>
          <a:p>
            <a:r>
              <a:rPr lang="fi-FI" sz="4000" b="1" dirty="0" smtClean="0"/>
              <a:t>4.5. Suunnitelmiin </a:t>
            </a:r>
            <a:r>
              <a:rPr lang="fi-FI" sz="4000" b="1" dirty="0"/>
              <a:t>tutustumista,  esittelyä keskustelua ja jalostamista</a:t>
            </a:r>
          </a:p>
        </p:txBody>
      </p:sp>
    </p:spTree>
    <p:extLst>
      <p:ext uri="{BB962C8B-B14F-4D97-AF65-F5344CB8AC3E}">
        <p14:creationId xmlns:p14="http://schemas.microsoft.com/office/powerpoint/2010/main" val="2448525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8F6463B-DB81-FC4B-8627-A1D37EE23371}" type="slidenum">
              <a:rPr lang="fi-FI" smtClean="0">
                <a:solidFill>
                  <a:prstClr val="white"/>
                </a:solidFill>
              </a:rPr>
              <a:pPr/>
              <a:t>29</a:t>
            </a:fld>
            <a:endParaRPr lang="fi-FI" dirty="0">
              <a:solidFill>
                <a:prstClr val="white"/>
              </a:solidFill>
            </a:endParaRPr>
          </a:p>
        </p:txBody>
      </p:sp>
      <p:sp>
        <p:nvSpPr>
          <p:cNvPr id="3" name="Footer Placeholder 2"/>
          <p:cNvSpPr>
            <a:spLocks noGrp="1"/>
          </p:cNvSpPr>
          <p:nvPr>
            <p:ph type="ftr" sz="quarter" idx="11"/>
          </p:nvPr>
        </p:nvSpPr>
        <p:spPr/>
        <p:txBody>
          <a:bodyPr/>
          <a:lstStyle/>
          <a:p>
            <a:r>
              <a:rPr lang="fi-FI" dirty="0" smtClean="0">
                <a:solidFill>
                  <a:prstClr val="white"/>
                </a:solidFill>
              </a:rPr>
              <a:t> </a:t>
            </a:r>
            <a:endParaRPr lang="fi-FI" dirty="0">
              <a:solidFill>
                <a:prstClr val="white"/>
              </a:solidFill>
            </a:endParaRPr>
          </a:p>
        </p:txBody>
      </p:sp>
      <p:sp>
        <p:nvSpPr>
          <p:cNvPr id="4" name="Date Placeholder 3"/>
          <p:cNvSpPr>
            <a:spLocks noGrp="1"/>
          </p:cNvSpPr>
          <p:nvPr>
            <p:ph type="dt" sz="half" idx="12"/>
          </p:nvPr>
        </p:nvSpPr>
        <p:spPr/>
        <p:txBody>
          <a:bodyPr/>
          <a:lstStyle/>
          <a:p>
            <a:fld id="{571A8288-DAB1-9648-B405-F0D2CC5C3965}" type="datetime1">
              <a:rPr lang="fi-FI" smtClean="0">
                <a:solidFill>
                  <a:prstClr val="white"/>
                </a:solidFill>
              </a:rPr>
              <a:pPr/>
              <a:t>30.11.2017</a:t>
            </a:fld>
            <a:endParaRPr lang="fi-FI">
              <a:solidFill>
                <a:prstClr val="white"/>
              </a:solidFill>
            </a:endParaRPr>
          </a:p>
        </p:txBody>
      </p:sp>
      <p:pic>
        <p:nvPicPr>
          <p:cNvPr id="6" name="Picture 5"/>
          <p:cNvPicPr>
            <a:picLocks noChangeAspect="1"/>
          </p:cNvPicPr>
          <p:nvPr/>
        </p:nvPicPr>
        <p:blipFill>
          <a:blip r:embed="rId2"/>
          <a:stretch>
            <a:fillRect/>
          </a:stretch>
        </p:blipFill>
        <p:spPr>
          <a:xfrm>
            <a:off x="0" y="-242542"/>
            <a:ext cx="12740455" cy="7148893"/>
          </a:xfrm>
          <a:prstGeom prst="rect">
            <a:avLst/>
          </a:prstGeom>
        </p:spPr>
      </p:pic>
      <p:sp>
        <p:nvSpPr>
          <p:cNvPr id="5" name="Text Placeholder 4"/>
          <p:cNvSpPr>
            <a:spLocks noGrp="1"/>
          </p:cNvSpPr>
          <p:nvPr>
            <p:ph type="body" sz="quarter" idx="13"/>
          </p:nvPr>
        </p:nvSpPr>
        <p:spPr/>
        <p:txBody>
          <a:bodyPr/>
          <a:lstStyle/>
          <a:p>
            <a:endParaRPr lang="fi-FI" dirty="0"/>
          </a:p>
        </p:txBody>
      </p:sp>
      <p:pic>
        <p:nvPicPr>
          <p:cNvPr id="7" name="Picture 6"/>
          <p:cNvPicPr>
            <a:picLocks noChangeAspect="1"/>
          </p:cNvPicPr>
          <p:nvPr/>
        </p:nvPicPr>
        <p:blipFill>
          <a:blip r:embed="rId3"/>
          <a:stretch>
            <a:fillRect/>
          </a:stretch>
        </p:blipFill>
        <p:spPr>
          <a:xfrm>
            <a:off x="888642" y="1953080"/>
            <a:ext cx="4288373" cy="3925086"/>
          </a:xfrm>
          <a:prstGeom prst="rect">
            <a:avLst/>
          </a:prstGeom>
        </p:spPr>
      </p:pic>
      <p:sp>
        <p:nvSpPr>
          <p:cNvPr id="8" name="TextBox 7"/>
          <p:cNvSpPr txBox="1"/>
          <p:nvPr/>
        </p:nvSpPr>
        <p:spPr>
          <a:xfrm>
            <a:off x="49829" y="3636884"/>
            <a:ext cx="5127186" cy="3170099"/>
          </a:xfrm>
          <a:prstGeom prst="rect">
            <a:avLst/>
          </a:prstGeom>
          <a:solidFill>
            <a:srgbClr val="00AFDB"/>
          </a:solidFill>
        </p:spPr>
        <p:txBody>
          <a:bodyPr wrap="square" rtlCol="0">
            <a:spAutoFit/>
          </a:bodyPr>
          <a:lstStyle/>
          <a:p>
            <a:pPr defTabSz="457200"/>
            <a:r>
              <a:rPr lang="fi-FI" sz="4000" b="1" dirty="0" smtClean="0">
                <a:solidFill>
                  <a:prstClr val="black"/>
                </a:solidFill>
              </a:rPr>
              <a:t>19.9.</a:t>
            </a:r>
          </a:p>
          <a:p>
            <a:pPr defTabSz="457200"/>
            <a:r>
              <a:rPr lang="fi-FI" sz="4000" b="1" dirty="0" smtClean="0">
                <a:solidFill>
                  <a:prstClr val="black"/>
                </a:solidFill>
              </a:rPr>
              <a:t>Vahvuudet</a:t>
            </a:r>
          </a:p>
          <a:p>
            <a:pPr defTabSz="457200"/>
            <a:r>
              <a:rPr lang="fi-FI" sz="4000" b="1" dirty="0" smtClean="0">
                <a:solidFill>
                  <a:prstClr val="black"/>
                </a:solidFill>
              </a:rPr>
              <a:t>&amp; positiivinen pedagogia; </a:t>
            </a:r>
            <a:r>
              <a:rPr lang="fi-FI" sz="4000" b="1" dirty="0" smtClean="0">
                <a:solidFill>
                  <a:srgbClr val="FFFF00"/>
                </a:solidFill>
              </a:rPr>
              <a:t>”Innostuin ja innostin”</a:t>
            </a:r>
            <a:endParaRPr lang="fi-FI" sz="4000" b="1" dirty="0">
              <a:solidFill>
                <a:srgbClr val="FFFF00"/>
              </a:solidFill>
            </a:endParaRPr>
          </a:p>
        </p:txBody>
      </p:sp>
    </p:spTree>
    <p:extLst>
      <p:ext uri="{BB962C8B-B14F-4D97-AF65-F5344CB8AC3E}">
        <p14:creationId xmlns:p14="http://schemas.microsoft.com/office/powerpoint/2010/main" val="1600541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8F6463B-DB81-FC4B-8627-A1D37EE23371}" type="slidenum">
              <a:rPr lang="fi-FI" smtClean="0">
                <a:solidFill>
                  <a:prstClr val="white"/>
                </a:solidFill>
              </a:rPr>
              <a:pPr/>
              <a:t>3</a:t>
            </a:fld>
            <a:endParaRPr lang="fi-FI" dirty="0">
              <a:solidFill>
                <a:prstClr val="white"/>
              </a:solidFill>
            </a:endParaRPr>
          </a:p>
        </p:txBody>
      </p:sp>
      <p:sp>
        <p:nvSpPr>
          <p:cNvPr id="3" name="Footer Placeholder 2"/>
          <p:cNvSpPr>
            <a:spLocks noGrp="1"/>
          </p:cNvSpPr>
          <p:nvPr>
            <p:ph type="ftr" sz="quarter" idx="11"/>
          </p:nvPr>
        </p:nvSpPr>
        <p:spPr/>
        <p:txBody>
          <a:bodyPr/>
          <a:lstStyle/>
          <a:p>
            <a:r>
              <a:rPr lang="fi-FI" dirty="0" smtClean="0">
                <a:solidFill>
                  <a:prstClr val="white"/>
                </a:solidFill>
              </a:rPr>
              <a:t> </a:t>
            </a:r>
            <a:endParaRPr lang="fi-FI" dirty="0">
              <a:solidFill>
                <a:prstClr val="white"/>
              </a:solidFill>
            </a:endParaRPr>
          </a:p>
        </p:txBody>
      </p:sp>
      <p:sp>
        <p:nvSpPr>
          <p:cNvPr id="4" name="Date Placeholder 3"/>
          <p:cNvSpPr>
            <a:spLocks noGrp="1"/>
          </p:cNvSpPr>
          <p:nvPr>
            <p:ph type="dt" sz="half" idx="12"/>
          </p:nvPr>
        </p:nvSpPr>
        <p:spPr/>
        <p:txBody>
          <a:bodyPr/>
          <a:lstStyle/>
          <a:p>
            <a:fld id="{571A8288-DAB1-9648-B405-F0D2CC5C3965}" type="datetime1">
              <a:rPr lang="fi-FI" smtClean="0">
                <a:solidFill>
                  <a:prstClr val="white"/>
                </a:solidFill>
              </a:rPr>
              <a:pPr/>
              <a:t>30.11.2017</a:t>
            </a:fld>
            <a:endParaRPr lang="fi-FI">
              <a:solidFill>
                <a:prstClr val="white"/>
              </a:solidFill>
            </a:endParaRPr>
          </a:p>
        </p:txBody>
      </p:sp>
      <p:pic>
        <p:nvPicPr>
          <p:cNvPr id="6" name="Picture 5"/>
          <p:cNvPicPr>
            <a:picLocks noChangeAspect="1"/>
          </p:cNvPicPr>
          <p:nvPr/>
        </p:nvPicPr>
        <p:blipFill>
          <a:blip r:embed="rId2"/>
          <a:stretch>
            <a:fillRect/>
          </a:stretch>
        </p:blipFill>
        <p:spPr>
          <a:xfrm>
            <a:off x="218941" y="-290893"/>
            <a:ext cx="12740455" cy="7148893"/>
          </a:xfrm>
          <a:prstGeom prst="rect">
            <a:avLst/>
          </a:prstGeom>
        </p:spPr>
      </p:pic>
      <p:sp>
        <p:nvSpPr>
          <p:cNvPr id="5" name="Text Placeholder 4"/>
          <p:cNvSpPr>
            <a:spLocks noGrp="1"/>
          </p:cNvSpPr>
          <p:nvPr>
            <p:ph type="body" sz="quarter" idx="13"/>
          </p:nvPr>
        </p:nvSpPr>
        <p:spPr>
          <a:xfrm>
            <a:off x="757767" y="552894"/>
            <a:ext cx="6344782" cy="4952558"/>
          </a:xfrm>
        </p:spPr>
        <p:txBody>
          <a:bodyPr/>
          <a:lstStyle/>
          <a:p>
            <a:endParaRPr lang="fi-FI" dirty="0"/>
          </a:p>
        </p:txBody>
      </p:sp>
      <p:pic>
        <p:nvPicPr>
          <p:cNvPr id="7" name="Picture 6"/>
          <p:cNvPicPr>
            <a:picLocks noChangeAspect="1"/>
          </p:cNvPicPr>
          <p:nvPr/>
        </p:nvPicPr>
        <p:blipFill>
          <a:blip r:embed="rId3"/>
          <a:stretch>
            <a:fillRect/>
          </a:stretch>
        </p:blipFill>
        <p:spPr>
          <a:xfrm>
            <a:off x="-218508" y="1176653"/>
            <a:ext cx="6207184" cy="5681347"/>
          </a:xfrm>
          <a:prstGeom prst="rect">
            <a:avLst/>
          </a:prstGeom>
        </p:spPr>
      </p:pic>
      <p:sp>
        <p:nvSpPr>
          <p:cNvPr id="8" name="TextBox 7"/>
          <p:cNvSpPr txBox="1"/>
          <p:nvPr/>
        </p:nvSpPr>
        <p:spPr>
          <a:xfrm>
            <a:off x="1416676" y="2369713"/>
            <a:ext cx="3361984" cy="3430871"/>
          </a:xfrm>
          <a:prstGeom prst="rect">
            <a:avLst/>
          </a:prstGeom>
          <a:solidFill>
            <a:srgbClr val="00AFDB"/>
          </a:solidFill>
        </p:spPr>
        <p:txBody>
          <a:bodyPr wrap="square" rtlCol="0">
            <a:spAutoFit/>
          </a:bodyPr>
          <a:lstStyle/>
          <a:p>
            <a:pPr defTabSz="457200"/>
            <a:r>
              <a:rPr lang="fi-FI" sz="2400" dirty="0" smtClean="0">
                <a:solidFill>
                  <a:prstClr val="black"/>
                </a:solidFill>
              </a:rPr>
              <a:t>TÄNÄÄN:</a:t>
            </a:r>
          </a:p>
          <a:p>
            <a:pPr defTabSz="457200"/>
            <a:endParaRPr lang="fi-FI" sz="2400" b="1" dirty="0" smtClean="0">
              <a:solidFill>
                <a:prstClr val="black"/>
              </a:solidFill>
            </a:endParaRPr>
          </a:p>
          <a:p>
            <a:pPr defTabSz="457200"/>
            <a:r>
              <a:rPr lang="fi-FI" sz="2800" b="1" dirty="0" smtClean="0">
                <a:solidFill>
                  <a:prstClr val="black"/>
                </a:solidFill>
              </a:rPr>
              <a:t>-Kuulumiset</a:t>
            </a:r>
          </a:p>
          <a:p>
            <a:pPr defTabSz="457200"/>
            <a:r>
              <a:rPr lang="fi-FI" sz="2800" b="1" dirty="0" smtClean="0">
                <a:solidFill>
                  <a:schemeClr val="bg1"/>
                </a:solidFill>
              </a:rPr>
              <a:t>-OPS kirjaukset</a:t>
            </a:r>
          </a:p>
          <a:p>
            <a:pPr defTabSz="457200"/>
            <a:r>
              <a:rPr lang="fi-FI" sz="2800" b="1" dirty="0" smtClean="0">
                <a:solidFill>
                  <a:srgbClr val="FFFF00"/>
                </a:solidFill>
              </a:rPr>
              <a:t>-Erilaiset oppijat</a:t>
            </a:r>
          </a:p>
          <a:p>
            <a:pPr defTabSz="457200"/>
            <a:r>
              <a:rPr lang="fi-FI" sz="2800" b="1" dirty="0" smtClean="0">
                <a:solidFill>
                  <a:srgbClr val="7030A0"/>
                </a:solidFill>
              </a:rPr>
              <a:t>-Palaute ja todistukset</a:t>
            </a:r>
          </a:p>
          <a:p>
            <a:pPr defTabSz="457200"/>
            <a:endParaRPr lang="fi-FI" sz="2400" b="1" dirty="0" smtClean="0">
              <a:solidFill>
                <a:srgbClr val="FF0000"/>
              </a:solidFill>
            </a:endParaRPr>
          </a:p>
        </p:txBody>
      </p:sp>
    </p:spTree>
    <p:extLst>
      <p:ext uri="{BB962C8B-B14F-4D97-AF65-F5344CB8AC3E}">
        <p14:creationId xmlns:p14="http://schemas.microsoft.com/office/powerpoint/2010/main" val="39366536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pic>
        <p:nvPicPr>
          <p:cNvPr id="7" name="Content Placeholder 6"/>
          <p:cNvPicPr>
            <a:picLocks noGrp="1" noChangeAspect="1"/>
          </p:cNvPicPr>
          <p:nvPr>
            <p:ph idx="1"/>
          </p:nvPr>
        </p:nvPicPr>
        <p:blipFill>
          <a:blip r:embed="rId2"/>
          <a:stretch>
            <a:fillRect/>
          </a:stretch>
        </p:blipFill>
        <p:spPr>
          <a:xfrm>
            <a:off x="189188" y="213474"/>
            <a:ext cx="11441204" cy="7627469"/>
          </a:xfrm>
          <a:prstGeom prst="rect">
            <a:avLst/>
          </a:prstGeom>
        </p:spPr>
      </p:pic>
      <p:sp>
        <p:nvSpPr>
          <p:cNvPr id="4" name="Date Placeholder 3"/>
          <p:cNvSpPr>
            <a:spLocks noGrp="1"/>
          </p:cNvSpPr>
          <p:nvPr>
            <p:ph type="dt" sz="half" idx="10"/>
          </p:nvPr>
        </p:nvSpPr>
        <p:spPr/>
        <p:txBody>
          <a:bodyPr/>
          <a:lstStyle/>
          <a:p>
            <a:fld id="{9AFF88F6-4D4D-488C-8DE2-4E0F330B19B7}" type="datetime1">
              <a:rPr lang="fi-FI" smtClean="0"/>
              <a:t>30.11.2017</a:t>
            </a:fld>
            <a:endParaRPr lang="fi-FI"/>
          </a:p>
        </p:txBody>
      </p:sp>
      <p:sp>
        <p:nvSpPr>
          <p:cNvPr id="5" name="Footer Placeholder 4"/>
          <p:cNvSpPr>
            <a:spLocks noGrp="1"/>
          </p:cNvSpPr>
          <p:nvPr>
            <p:ph type="ftr" sz="quarter" idx="11"/>
          </p:nvPr>
        </p:nvSpPr>
        <p:spPr/>
        <p:txBody>
          <a:bodyPr/>
          <a:lstStyle/>
          <a:p>
            <a:r>
              <a:rPr lang="fi-FI" smtClean="0"/>
              <a:t>Atistin nimi</a:t>
            </a:r>
            <a:endParaRPr lang="fi-FI"/>
          </a:p>
        </p:txBody>
      </p:sp>
      <p:sp>
        <p:nvSpPr>
          <p:cNvPr id="6" name="Slide Number Placeholder 5"/>
          <p:cNvSpPr>
            <a:spLocks noGrp="1"/>
          </p:cNvSpPr>
          <p:nvPr>
            <p:ph type="sldNum" sz="quarter" idx="12"/>
          </p:nvPr>
        </p:nvSpPr>
        <p:spPr/>
        <p:txBody>
          <a:bodyPr/>
          <a:lstStyle/>
          <a:p>
            <a:fld id="{429BB0A8-BE0B-496F-819B-24ABA3C5523D}" type="slidenum">
              <a:rPr lang="fi-FI" smtClean="0"/>
              <a:t>30</a:t>
            </a:fld>
            <a:endParaRPr lang="fi-FI"/>
          </a:p>
        </p:txBody>
      </p:sp>
      <p:sp>
        <p:nvSpPr>
          <p:cNvPr id="8" name="Oval 7"/>
          <p:cNvSpPr/>
          <p:nvPr/>
        </p:nvSpPr>
        <p:spPr>
          <a:xfrm>
            <a:off x="838200" y="3876165"/>
            <a:ext cx="2952328" cy="648072"/>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26216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73616" y="450761"/>
            <a:ext cx="7623448" cy="4708981"/>
          </a:xfrm>
          <a:prstGeom prst="rect">
            <a:avLst/>
          </a:prstGeom>
        </p:spPr>
        <p:txBody>
          <a:bodyPr wrap="square">
            <a:spAutoFit/>
          </a:bodyPr>
          <a:lstStyle/>
          <a:p>
            <a:pPr defTabSz="457200"/>
            <a:r>
              <a:rPr lang="fi-FI" sz="6000" dirty="0">
                <a:solidFill>
                  <a:srgbClr val="00B0F0"/>
                </a:solidFill>
                <a:latin typeface="Engravers MT" panose="02090707080505020304" pitchFamily="18" charset="0"/>
              </a:rPr>
              <a:t>       Kiitos!</a:t>
            </a:r>
            <a:r>
              <a:rPr lang="fi-FI" sz="6000" dirty="0">
                <a:solidFill>
                  <a:prstClr val="black"/>
                </a:solidFill>
              </a:rPr>
              <a:t/>
            </a:r>
            <a:br>
              <a:rPr lang="fi-FI" sz="6000" dirty="0">
                <a:solidFill>
                  <a:prstClr val="black"/>
                </a:solidFill>
              </a:rPr>
            </a:br>
            <a:r>
              <a:rPr lang="fi-FI" sz="6000" dirty="0" err="1">
                <a:solidFill>
                  <a:srgbClr val="FFFF00"/>
                </a:solidFill>
              </a:rPr>
              <a:t>Tack</a:t>
            </a:r>
            <a:r>
              <a:rPr lang="fi-FI" sz="6000" dirty="0">
                <a:solidFill>
                  <a:srgbClr val="FFFF00"/>
                </a:solidFill>
              </a:rPr>
              <a:t>!</a:t>
            </a:r>
            <a:r>
              <a:rPr lang="fi-FI" sz="6000" dirty="0">
                <a:solidFill>
                  <a:prstClr val="black"/>
                </a:solidFill>
              </a:rPr>
              <a:t> </a:t>
            </a:r>
            <a:r>
              <a:rPr lang="fi-FI" sz="6000" dirty="0" err="1">
                <a:solidFill>
                  <a:srgbClr val="FF0000"/>
                </a:solidFill>
              </a:rPr>
              <a:t>Thank</a:t>
            </a:r>
            <a:r>
              <a:rPr lang="fi-FI" sz="6000" dirty="0">
                <a:solidFill>
                  <a:srgbClr val="FF0000"/>
                </a:solidFill>
              </a:rPr>
              <a:t> </a:t>
            </a:r>
            <a:r>
              <a:rPr lang="fi-FI" sz="6000" dirty="0" err="1">
                <a:solidFill>
                  <a:srgbClr val="FF0000"/>
                </a:solidFill>
              </a:rPr>
              <a:t>you</a:t>
            </a:r>
            <a:r>
              <a:rPr lang="fi-FI" sz="6000" dirty="0">
                <a:solidFill>
                  <a:srgbClr val="FF0000"/>
                </a:solidFill>
              </a:rPr>
              <a:t>! </a:t>
            </a:r>
            <a:r>
              <a:rPr lang="fi-FI" sz="6000" dirty="0" err="1">
                <a:solidFill>
                  <a:srgbClr val="0070C0"/>
                </a:solidFill>
              </a:rPr>
              <a:t>Merci</a:t>
            </a:r>
            <a:r>
              <a:rPr lang="fi-FI" sz="6000" dirty="0">
                <a:solidFill>
                  <a:srgbClr val="0070C0"/>
                </a:solidFill>
              </a:rPr>
              <a:t>!</a:t>
            </a:r>
            <a:r>
              <a:rPr lang="fi-FI" sz="6000" dirty="0">
                <a:solidFill>
                  <a:prstClr val="black"/>
                </a:solidFill>
              </a:rPr>
              <a:t> </a:t>
            </a:r>
            <a:r>
              <a:rPr lang="fi-FI" sz="6000" dirty="0" err="1">
                <a:solidFill>
                  <a:srgbClr val="FFC000"/>
                </a:solidFill>
              </a:rPr>
              <a:t>Danke</a:t>
            </a:r>
            <a:r>
              <a:rPr lang="fi-FI" sz="6000" dirty="0">
                <a:solidFill>
                  <a:srgbClr val="FFC000"/>
                </a:solidFill>
              </a:rPr>
              <a:t>!</a:t>
            </a:r>
            <a:r>
              <a:rPr lang="fi-FI" sz="6000" dirty="0">
                <a:solidFill>
                  <a:prstClr val="black"/>
                </a:solidFill>
              </a:rPr>
              <a:t> </a:t>
            </a:r>
            <a:r>
              <a:rPr lang="fi-FI" sz="6000" dirty="0" err="1">
                <a:solidFill>
                  <a:srgbClr val="C0504D"/>
                </a:solidFill>
              </a:rPr>
              <a:t>Grazie</a:t>
            </a:r>
            <a:r>
              <a:rPr lang="fi-FI" sz="6000" dirty="0">
                <a:solidFill>
                  <a:srgbClr val="C0504D"/>
                </a:solidFill>
              </a:rPr>
              <a:t>!</a:t>
            </a:r>
            <a:r>
              <a:rPr lang="fi-FI" sz="6000" dirty="0">
                <a:solidFill>
                  <a:prstClr val="black"/>
                </a:solidFill>
              </a:rPr>
              <a:t> </a:t>
            </a:r>
            <a:r>
              <a:rPr lang="fi-FI" sz="6000" dirty="0" err="1">
                <a:solidFill>
                  <a:srgbClr val="FFC000"/>
                </a:solidFill>
              </a:rPr>
              <a:t>Gracias</a:t>
            </a:r>
            <a:r>
              <a:rPr lang="fi-FI" sz="6000" dirty="0">
                <a:solidFill>
                  <a:srgbClr val="FFC000"/>
                </a:solidFill>
              </a:rPr>
              <a:t>!</a:t>
            </a:r>
          </a:p>
          <a:p>
            <a:pPr defTabSz="457200"/>
            <a:r>
              <a:rPr lang="fi-FI" sz="6000" dirty="0">
                <a:solidFill>
                  <a:srgbClr val="FFC000"/>
                </a:solidFill>
              </a:rPr>
              <a:t>    </a:t>
            </a:r>
            <a:r>
              <a:rPr lang="fi-FI" sz="6000" dirty="0">
                <a:solidFill>
                  <a:prstClr val="black"/>
                </a:solidFill>
              </a:rPr>
              <a:t>      </a:t>
            </a:r>
            <a:r>
              <a:rPr lang="fi-FI" sz="6000" b="1" dirty="0">
                <a:solidFill>
                  <a:srgbClr val="FF0000"/>
                </a:solidFill>
              </a:rPr>
              <a:t>C</a:t>
            </a:r>
            <a:r>
              <a:rPr lang="ru-RU" sz="6000" b="1" dirty="0" err="1">
                <a:solidFill>
                  <a:srgbClr val="FF0000"/>
                </a:solidFill>
              </a:rPr>
              <a:t>пасибо</a:t>
            </a:r>
            <a:r>
              <a:rPr lang="fi-FI" sz="6000" b="1" dirty="0">
                <a:solidFill>
                  <a:srgbClr val="FF0000"/>
                </a:solidFill>
              </a:rPr>
              <a:t>!</a:t>
            </a:r>
            <a:r>
              <a:rPr lang="ru-RU" sz="6000" dirty="0">
                <a:solidFill>
                  <a:srgbClr val="FF0000"/>
                </a:solidFill>
              </a:rPr>
              <a:t/>
            </a:r>
            <a:br>
              <a:rPr lang="ru-RU" sz="6000" dirty="0">
                <a:solidFill>
                  <a:srgbClr val="FF0000"/>
                </a:solidFill>
              </a:rPr>
            </a:br>
            <a:r>
              <a:rPr lang="fi-FI" sz="6000" dirty="0">
                <a:solidFill>
                  <a:srgbClr val="FF0000"/>
                </a:solidFill>
              </a:rPr>
              <a:t>       </a:t>
            </a:r>
            <a:r>
              <a:rPr lang="fi-FI" sz="6000" dirty="0" err="1">
                <a:solidFill>
                  <a:prstClr val="black"/>
                </a:solidFill>
              </a:rPr>
              <a:t>謝謝</a:t>
            </a:r>
            <a:r>
              <a:rPr lang="fi-FI" sz="6000" dirty="0">
                <a:solidFill>
                  <a:prstClr val="black"/>
                </a:solidFill>
              </a:rPr>
              <a:t>。 </a:t>
            </a:r>
            <a:r>
              <a:rPr lang="fi-FI" sz="6000" dirty="0" err="1">
                <a:solidFill>
                  <a:prstClr val="black"/>
                </a:solidFill>
              </a:rPr>
              <a:t>xièxiè</a:t>
            </a:r>
            <a:r>
              <a:rPr lang="fi-FI" sz="6000" dirty="0">
                <a:solidFill>
                  <a:prstClr val="black"/>
                </a:solidFill>
              </a:rPr>
              <a:t>.</a:t>
            </a:r>
          </a:p>
        </p:txBody>
      </p:sp>
      <p:sp>
        <p:nvSpPr>
          <p:cNvPr id="3" name="Date Placeholder 2"/>
          <p:cNvSpPr>
            <a:spLocks noGrp="1"/>
          </p:cNvSpPr>
          <p:nvPr>
            <p:ph type="dt" sz="half" idx="10"/>
          </p:nvPr>
        </p:nvSpPr>
        <p:spPr/>
        <p:txBody>
          <a:bodyPr/>
          <a:lstStyle/>
          <a:p>
            <a:fld id="{515E9E42-691C-4A8A-9FCF-26A9504C0BE4}" type="datetime1">
              <a:rPr lang="fi-FI" smtClean="0">
                <a:solidFill>
                  <a:prstClr val="white"/>
                </a:solidFill>
              </a:rPr>
              <a:pPr/>
              <a:t>30.11.2017</a:t>
            </a:fld>
            <a:endParaRPr lang="fi-FI">
              <a:solidFill>
                <a:prstClr val="white"/>
              </a:solidFill>
            </a:endParaRPr>
          </a:p>
        </p:txBody>
      </p:sp>
      <p:sp>
        <p:nvSpPr>
          <p:cNvPr id="4" name="Footer Placeholder 3"/>
          <p:cNvSpPr>
            <a:spLocks noGrp="1"/>
          </p:cNvSpPr>
          <p:nvPr>
            <p:ph type="ftr" sz="quarter" idx="11"/>
          </p:nvPr>
        </p:nvSpPr>
        <p:spPr/>
        <p:txBody>
          <a:bodyPr/>
          <a:lstStyle/>
          <a:p>
            <a:r>
              <a:rPr lang="fi-FI" smtClean="0">
                <a:solidFill>
                  <a:prstClr val="black"/>
                </a:solidFill>
              </a:rPr>
              <a:t>Satu Rusko 2017</a:t>
            </a:r>
            <a:endParaRPr lang="fi-FI">
              <a:solidFill>
                <a:prstClr val="black"/>
              </a:solidFill>
            </a:endParaRPr>
          </a:p>
        </p:txBody>
      </p:sp>
      <p:sp>
        <p:nvSpPr>
          <p:cNvPr id="5" name="Slide Number Placeholder 4"/>
          <p:cNvSpPr>
            <a:spLocks noGrp="1"/>
          </p:cNvSpPr>
          <p:nvPr>
            <p:ph type="sldNum" sz="quarter" idx="12"/>
          </p:nvPr>
        </p:nvSpPr>
        <p:spPr/>
        <p:txBody>
          <a:bodyPr/>
          <a:lstStyle/>
          <a:p>
            <a:fld id="{D52DAA9D-CF6C-4228-854D-E2046E6048CB}" type="slidenum">
              <a:rPr lang="fi-FI" smtClean="0">
                <a:solidFill>
                  <a:prstClr val="white"/>
                </a:solidFill>
              </a:rPr>
              <a:pPr/>
              <a:t>31</a:t>
            </a:fld>
            <a:endParaRPr lang="fi-FI">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7064" y="2611384"/>
            <a:ext cx="4133313" cy="3070461"/>
          </a:xfrm>
          <a:prstGeom prst="rect">
            <a:avLst/>
          </a:prstGeom>
        </p:spPr>
      </p:pic>
    </p:spTree>
    <p:extLst>
      <p:ext uri="{BB962C8B-B14F-4D97-AF65-F5344CB8AC3E}">
        <p14:creationId xmlns:p14="http://schemas.microsoft.com/office/powerpoint/2010/main" val="1160927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pPr>
              <a:defRPr/>
            </a:pPr>
            <a:endParaRPr lang="fi-FI">
              <a:solidFill>
                <a:prstClr val="white"/>
              </a:solidFill>
            </a:endParaRPr>
          </a:p>
        </p:txBody>
      </p:sp>
      <p:sp>
        <p:nvSpPr>
          <p:cNvPr id="3" name="Footer Placeholder 2"/>
          <p:cNvSpPr>
            <a:spLocks noGrp="1"/>
          </p:cNvSpPr>
          <p:nvPr>
            <p:ph type="ftr" idx="11"/>
          </p:nvPr>
        </p:nvSpPr>
        <p:spPr/>
        <p:txBody>
          <a:bodyPr/>
          <a:lstStyle/>
          <a:p>
            <a:pPr>
              <a:defRPr/>
            </a:pPr>
            <a:endParaRPr lang="fi-FI">
              <a:solidFill>
                <a:prstClr val="white"/>
              </a:solidFill>
            </a:endParaRPr>
          </a:p>
        </p:txBody>
      </p:sp>
      <p:sp>
        <p:nvSpPr>
          <p:cNvPr id="4" name="Slide Number Placeholder 3"/>
          <p:cNvSpPr>
            <a:spLocks noGrp="1"/>
          </p:cNvSpPr>
          <p:nvPr>
            <p:ph type="sldNum" idx="12"/>
          </p:nvPr>
        </p:nvSpPr>
        <p:spPr/>
        <p:txBody>
          <a:bodyPr/>
          <a:lstStyle/>
          <a:p>
            <a:pPr>
              <a:defRPr/>
            </a:pPr>
            <a:fld id="{40B0F3EC-2DC1-4C87-828B-D67F719EF958}" type="slidenum">
              <a:rPr lang="fi-FI" smtClean="0">
                <a:solidFill>
                  <a:prstClr val="white"/>
                </a:solidFill>
              </a:rPr>
              <a:pPr>
                <a:defRPr/>
              </a:pPr>
              <a:t>4</a:t>
            </a:fld>
            <a:endParaRPr lang="fi-FI">
              <a:solidFill>
                <a:prstClr val="white"/>
              </a:solidFill>
            </a:endParaRPr>
          </a:p>
        </p:txBody>
      </p:sp>
      <p:sp>
        <p:nvSpPr>
          <p:cNvPr id="7" name="TextBox 6"/>
          <p:cNvSpPr txBox="1"/>
          <p:nvPr/>
        </p:nvSpPr>
        <p:spPr>
          <a:xfrm>
            <a:off x="908536" y="145003"/>
            <a:ext cx="3453508" cy="1569660"/>
          </a:xfrm>
          <a:prstGeom prst="rect">
            <a:avLst/>
          </a:prstGeom>
          <a:solidFill>
            <a:schemeClr val="accent4">
              <a:lumMod val="20000"/>
              <a:lumOff val="80000"/>
            </a:schemeClr>
          </a:solidFill>
        </p:spPr>
        <p:txBody>
          <a:bodyPr wrap="square" rtlCol="0">
            <a:spAutoFit/>
          </a:bodyPr>
          <a:lstStyle/>
          <a:p>
            <a:r>
              <a:rPr lang="fi-FI" sz="3200" b="1" dirty="0" smtClean="0"/>
              <a:t>3-4 yhdessä</a:t>
            </a:r>
          </a:p>
          <a:p>
            <a:r>
              <a:rPr lang="fi-FI" sz="3200" b="1" dirty="0"/>
              <a:t>p</a:t>
            </a:r>
            <a:r>
              <a:rPr lang="fi-FI" sz="3200" b="1" dirty="0" smtClean="0"/>
              <a:t>ari minuuttia/kuono</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62" y="1811819"/>
            <a:ext cx="5795944" cy="4057161"/>
          </a:xfrm>
          <a:prstGeom prst="rect">
            <a:avLst/>
          </a:prstGeom>
        </p:spPr>
      </p:pic>
      <p:sp>
        <p:nvSpPr>
          <p:cNvPr id="6" name="Oval Callout 5"/>
          <p:cNvSpPr/>
          <p:nvPr/>
        </p:nvSpPr>
        <p:spPr>
          <a:xfrm>
            <a:off x="5958079" y="0"/>
            <a:ext cx="6221495" cy="6294475"/>
          </a:xfrm>
          <a:prstGeom prst="wedgeEllipseCallout">
            <a:avLst>
              <a:gd name="adj1" fmla="val -67556"/>
              <a:gd name="adj2" fmla="val 1469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5400" b="1" dirty="0" smtClean="0">
                <a:solidFill>
                  <a:srgbClr val="7030A0"/>
                </a:solidFill>
                <a:latin typeface="GillSans Light" panose="020B0500000000000000" pitchFamily="34" charset="0"/>
              </a:rPr>
              <a:t>Innostumisia?</a:t>
            </a:r>
          </a:p>
          <a:p>
            <a:pPr algn="ctr"/>
            <a:r>
              <a:rPr lang="fi-FI" sz="5400" b="1" dirty="0" smtClean="0">
                <a:solidFill>
                  <a:srgbClr val="00B050"/>
                </a:solidFill>
                <a:latin typeface="GillSans Light" panose="020B0500000000000000" pitchFamily="34" charset="0"/>
              </a:rPr>
              <a:t>Innostamisia? </a:t>
            </a:r>
            <a:r>
              <a:rPr lang="fi-FI" sz="5400" b="1" dirty="0" smtClean="0">
                <a:solidFill>
                  <a:prstClr val="white"/>
                </a:solidFill>
                <a:latin typeface="GillSans Light" panose="020B0500000000000000" pitchFamily="34" charset="0"/>
              </a:rPr>
              <a:t>Fiilis?</a:t>
            </a:r>
          </a:p>
          <a:p>
            <a:pPr algn="ctr"/>
            <a:r>
              <a:rPr lang="fi-FI" sz="5400" b="1" dirty="0" err="1" smtClean="0">
                <a:solidFill>
                  <a:srgbClr val="002060"/>
                </a:solidFill>
                <a:latin typeface="GillSans Light" panose="020B0500000000000000" pitchFamily="34" charset="0"/>
              </a:rPr>
              <a:t>Feeling</a:t>
            </a:r>
            <a:r>
              <a:rPr lang="fi-FI" sz="5400" b="1" dirty="0">
                <a:solidFill>
                  <a:srgbClr val="002060"/>
                </a:solidFill>
                <a:latin typeface="GillSans Light" panose="020B0500000000000000" pitchFamily="34" charset="0"/>
              </a:rPr>
              <a:t>?</a:t>
            </a:r>
          </a:p>
          <a:p>
            <a:pPr algn="ctr"/>
            <a:r>
              <a:rPr lang="fi-FI" sz="5400" b="1" dirty="0" err="1">
                <a:solidFill>
                  <a:srgbClr val="FFFF00"/>
                </a:solidFill>
                <a:latin typeface="GillSans Light" panose="020B0500000000000000" pitchFamily="34" charset="0"/>
              </a:rPr>
              <a:t>Stämning</a:t>
            </a:r>
            <a:r>
              <a:rPr lang="fi-FI" sz="5400" b="1" dirty="0">
                <a:solidFill>
                  <a:srgbClr val="FFFF00"/>
                </a:solidFill>
                <a:latin typeface="GillSans Light" panose="020B0500000000000000" pitchFamily="34" charset="0"/>
              </a:rPr>
              <a:t>?</a:t>
            </a:r>
          </a:p>
        </p:txBody>
      </p:sp>
      <p:sp>
        <p:nvSpPr>
          <p:cNvPr id="8" name="TextBox 7"/>
          <p:cNvSpPr txBox="1"/>
          <p:nvPr/>
        </p:nvSpPr>
        <p:spPr>
          <a:xfrm>
            <a:off x="4696496" y="321134"/>
            <a:ext cx="7495504" cy="584775"/>
          </a:xfrm>
          <a:prstGeom prst="rect">
            <a:avLst/>
          </a:prstGeom>
          <a:solidFill>
            <a:srgbClr val="FFFF00"/>
          </a:solidFill>
        </p:spPr>
        <p:txBody>
          <a:bodyPr wrap="square" rtlCol="0">
            <a:spAutoFit/>
          </a:bodyPr>
          <a:lstStyle/>
          <a:p>
            <a:r>
              <a:rPr lang="fi-FI" sz="3200" b="1" dirty="0" smtClean="0"/>
              <a:t>”Missä mennään ja </a:t>
            </a:r>
            <a:r>
              <a:rPr lang="fi-FI" sz="3200" b="1" dirty="0" err="1" smtClean="0"/>
              <a:t>oonks</a:t>
            </a:r>
            <a:r>
              <a:rPr lang="fi-FI" sz="3200" b="1" dirty="0" smtClean="0"/>
              <a:t> </a:t>
            </a:r>
            <a:r>
              <a:rPr lang="fi-FI" sz="3200" b="1" dirty="0" err="1" smtClean="0"/>
              <a:t>mäkin</a:t>
            </a:r>
            <a:r>
              <a:rPr lang="fi-FI" sz="3200" b="1" dirty="0" smtClean="0"/>
              <a:t> siellä…? ”</a:t>
            </a:r>
          </a:p>
        </p:txBody>
      </p:sp>
    </p:spTree>
    <p:extLst>
      <p:ext uri="{BB962C8B-B14F-4D97-AF65-F5344CB8AC3E}">
        <p14:creationId xmlns:p14="http://schemas.microsoft.com/office/powerpoint/2010/main" val="196914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pPr>
              <a:defRPr/>
            </a:pPr>
            <a:endParaRPr lang="fi-FI">
              <a:solidFill>
                <a:prstClr val="white"/>
              </a:solidFill>
            </a:endParaRPr>
          </a:p>
        </p:txBody>
      </p:sp>
      <p:sp>
        <p:nvSpPr>
          <p:cNvPr id="3" name="Footer Placeholder 2"/>
          <p:cNvSpPr>
            <a:spLocks noGrp="1"/>
          </p:cNvSpPr>
          <p:nvPr>
            <p:ph type="ftr" idx="11"/>
          </p:nvPr>
        </p:nvSpPr>
        <p:spPr/>
        <p:txBody>
          <a:bodyPr/>
          <a:lstStyle/>
          <a:p>
            <a:pPr>
              <a:defRPr/>
            </a:pPr>
            <a:endParaRPr lang="fi-FI">
              <a:solidFill>
                <a:prstClr val="white"/>
              </a:solidFill>
            </a:endParaRPr>
          </a:p>
        </p:txBody>
      </p:sp>
      <p:sp>
        <p:nvSpPr>
          <p:cNvPr id="4" name="Slide Number Placeholder 3"/>
          <p:cNvSpPr>
            <a:spLocks noGrp="1"/>
          </p:cNvSpPr>
          <p:nvPr>
            <p:ph type="sldNum" idx="12"/>
          </p:nvPr>
        </p:nvSpPr>
        <p:spPr/>
        <p:txBody>
          <a:bodyPr/>
          <a:lstStyle/>
          <a:p>
            <a:pPr>
              <a:defRPr/>
            </a:pPr>
            <a:fld id="{40B0F3EC-2DC1-4C87-828B-D67F719EF958}" type="slidenum">
              <a:rPr lang="fi-FI" smtClean="0">
                <a:solidFill>
                  <a:prstClr val="white"/>
                </a:solidFill>
              </a:rPr>
              <a:pPr>
                <a:defRPr/>
              </a:pPr>
              <a:t>5</a:t>
            </a:fld>
            <a:endParaRPr lang="fi-FI">
              <a:solidFill>
                <a:prstClr val="white"/>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1077" y="406734"/>
            <a:ext cx="6210923" cy="3493644"/>
          </a:xfrm>
          <a:prstGeom prst="rect">
            <a:avLst/>
          </a:prstGeom>
        </p:spPr>
      </p:pic>
      <p:sp>
        <p:nvSpPr>
          <p:cNvPr id="6" name="Oval Callout 5"/>
          <p:cNvSpPr/>
          <p:nvPr/>
        </p:nvSpPr>
        <p:spPr>
          <a:xfrm>
            <a:off x="0" y="247595"/>
            <a:ext cx="5842681" cy="5097138"/>
          </a:xfrm>
          <a:prstGeom prst="wedgeEllipseCallout">
            <a:avLst>
              <a:gd name="adj1" fmla="val 63306"/>
              <a:gd name="adj2" fmla="val -184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5400" b="1" dirty="0" smtClean="0">
                <a:solidFill>
                  <a:srgbClr val="FFFF00"/>
                </a:solidFill>
                <a:latin typeface="GillSans Light" panose="020B0500000000000000" pitchFamily="34" charset="0"/>
              </a:rPr>
              <a:t>(</a:t>
            </a:r>
            <a:r>
              <a:rPr lang="fi-FI" sz="5400" b="1" dirty="0" err="1" smtClean="0">
                <a:solidFill>
                  <a:srgbClr val="FFFF00"/>
                </a:solidFill>
                <a:latin typeface="GillSans Light" panose="020B0500000000000000" pitchFamily="34" charset="0"/>
              </a:rPr>
              <a:t>extra</a:t>
            </a:r>
            <a:r>
              <a:rPr lang="fi-FI" sz="5400" b="1" dirty="0" smtClean="0">
                <a:solidFill>
                  <a:srgbClr val="FFFF00"/>
                </a:solidFill>
                <a:latin typeface="GillSans Light" panose="020B0500000000000000" pitchFamily="34" charset="0"/>
              </a:rPr>
              <a:t>: )</a:t>
            </a:r>
          </a:p>
          <a:p>
            <a:pPr algn="ctr"/>
            <a:r>
              <a:rPr lang="fi-FI" sz="5400" b="1" dirty="0" smtClean="0">
                <a:solidFill>
                  <a:srgbClr val="FFFF00"/>
                </a:solidFill>
                <a:latin typeface="GillSans Light" panose="020B0500000000000000" pitchFamily="34" charset="0"/>
              </a:rPr>
              <a:t>Jouluinen kielirikastus-idea…?</a:t>
            </a:r>
            <a:endParaRPr lang="fi-FI" sz="5400" b="1" dirty="0">
              <a:solidFill>
                <a:srgbClr val="FFFF00"/>
              </a:solidFill>
              <a:latin typeface="GillSans Light" panose="020B0500000000000000" pitchFamily="34" charset="0"/>
            </a:endParaRPr>
          </a:p>
        </p:txBody>
      </p:sp>
      <p:sp>
        <p:nvSpPr>
          <p:cNvPr id="7" name="TextBox 6"/>
          <p:cNvSpPr txBox="1"/>
          <p:nvPr/>
        </p:nvSpPr>
        <p:spPr>
          <a:xfrm>
            <a:off x="6550238" y="4197005"/>
            <a:ext cx="5270925" cy="1569660"/>
          </a:xfrm>
          <a:prstGeom prst="rect">
            <a:avLst/>
          </a:prstGeom>
          <a:solidFill>
            <a:srgbClr val="FFFF00"/>
          </a:solidFill>
        </p:spPr>
        <p:txBody>
          <a:bodyPr wrap="square" rtlCol="0">
            <a:spAutoFit/>
          </a:bodyPr>
          <a:lstStyle/>
          <a:p>
            <a:r>
              <a:rPr lang="fi-FI" sz="3200" b="1" dirty="0" smtClean="0"/>
              <a:t>”Missä mennään ja </a:t>
            </a:r>
            <a:r>
              <a:rPr lang="fi-FI" sz="3200" b="1" dirty="0" err="1" smtClean="0"/>
              <a:t>ootteko</a:t>
            </a:r>
            <a:r>
              <a:rPr lang="fi-FI" sz="3200" b="1" dirty="0" smtClean="0"/>
              <a:t> teki siellä…? ”</a:t>
            </a:r>
          </a:p>
          <a:p>
            <a:r>
              <a:rPr lang="fi-FI" sz="3200" b="1" dirty="0" smtClean="0"/>
              <a:t>Pari tunnelmaa/ per ryhmä</a:t>
            </a:r>
          </a:p>
        </p:txBody>
      </p:sp>
    </p:spTree>
    <p:extLst>
      <p:ext uri="{BB962C8B-B14F-4D97-AF65-F5344CB8AC3E}">
        <p14:creationId xmlns:p14="http://schemas.microsoft.com/office/powerpoint/2010/main" val="53800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pPr>
              <a:defRPr/>
            </a:pPr>
            <a:endParaRPr lang="fi-FI">
              <a:solidFill>
                <a:prstClr val="white"/>
              </a:solidFill>
            </a:endParaRPr>
          </a:p>
        </p:txBody>
      </p:sp>
      <p:sp>
        <p:nvSpPr>
          <p:cNvPr id="3" name="Footer Placeholder 2"/>
          <p:cNvSpPr>
            <a:spLocks noGrp="1"/>
          </p:cNvSpPr>
          <p:nvPr>
            <p:ph type="ftr" idx="11"/>
          </p:nvPr>
        </p:nvSpPr>
        <p:spPr/>
        <p:txBody>
          <a:bodyPr/>
          <a:lstStyle/>
          <a:p>
            <a:pPr>
              <a:defRPr/>
            </a:pPr>
            <a:endParaRPr lang="fi-FI">
              <a:solidFill>
                <a:prstClr val="white"/>
              </a:solidFill>
            </a:endParaRPr>
          </a:p>
        </p:txBody>
      </p:sp>
      <p:sp>
        <p:nvSpPr>
          <p:cNvPr id="4" name="Slide Number Placeholder 3"/>
          <p:cNvSpPr>
            <a:spLocks noGrp="1"/>
          </p:cNvSpPr>
          <p:nvPr>
            <p:ph type="sldNum" idx="12"/>
          </p:nvPr>
        </p:nvSpPr>
        <p:spPr/>
        <p:txBody>
          <a:bodyPr/>
          <a:lstStyle/>
          <a:p>
            <a:pPr>
              <a:defRPr/>
            </a:pPr>
            <a:fld id="{40B0F3EC-2DC1-4C87-828B-D67F719EF958}" type="slidenum">
              <a:rPr lang="fi-FI" smtClean="0">
                <a:solidFill>
                  <a:prstClr val="white"/>
                </a:solidFill>
              </a:rPr>
              <a:pPr>
                <a:defRPr/>
              </a:pPr>
              <a:t>6</a:t>
            </a:fld>
            <a:endParaRPr lang="fi-FI">
              <a:solidFill>
                <a:prstClr val="white"/>
              </a:solidFill>
            </a:endParaRPr>
          </a:p>
        </p:txBody>
      </p:sp>
      <p:sp>
        <p:nvSpPr>
          <p:cNvPr id="5" name="Otsikko 1"/>
          <p:cNvSpPr txBox="1">
            <a:spLocks/>
          </p:cNvSpPr>
          <p:nvPr/>
        </p:nvSpPr>
        <p:spPr>
          <a:xfrm>
            <a:off x="2094496" y="1346258"/>
            <a:ext cx="7769225" cy="11398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fi-FI" sz="6000" b="1" dirty="0" smtClean="0">
                <a:latin typeface="GillSans"/>
              </a:rPr>
              <a:t>Paikalliset linjaukset kielirikasteiseen opetukseen…?</a:t>
            </a:r>
            <a:endParaRPr lang="fi-FI" sz="6000" b="1" dirty="0">
              <a:latin typeface="GillSans"/>
            </a:endParaRPr>
          </a:p>
        </p:txBody>
      </p:sp>
    </p:spTree>
    <p:extLst>
      <p:ext uri="{BB962C8B-B14F-4D97-AF65-F5344CB8AC3E}">
        <p14:creationId xmlns:p14="http://schemas.microsoft.com/office/powerpoint/2010/main" val="4086486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pPr>
              <a:defRPr/>
            </a:pPr>
            <a:endParaRPr lang="fi-FI">
              <a:solidFill>
                <a:prstClr val="white"/>
              </a:solidFill>
            </a:endParaRPr>
          </a:p>
        </p:txBody>
      </p:sp>
      <p:sp>
        <p:nvSpPr>
          <p:cNvPr id="3" name="Footer Placeholder 2"/>
          <p:cNvSpPr>
            <a:spLocks noGrp="1"/>
          </p:cNvSpPr>
          <p:nvPr>
            <p:ph type="ftr" idx="11"/>
          </p:nvPr>
        </p:nvSpPr>
        <p:spPr/>
        <p:txBody>
          <a:bodyPr/>
          <a:lstStyle/>
          <a:p>
            <a:pPr>
              <a:defRPr/>
            </a:pPr>
            <a:endParaRPr lang="fi-FI">
              <a:solidFill>
                <a:prstClr val="white"/>
              </a:solidFill>
            </a:endParaRPr>
          </a:p>
        </p:txBody>
      </p:sp>
      <p:sp>
        <p:nvSpPr>
          <p:cNvPr id="4" name="Slide Number Placeholder 3"/>
          <p:cNvSpPr>
            <a:spLocks noGrp="1"/>
          </p:cNvSpPr>
          <p:nvPr>
            <p:ph type="sldNum" idx="12"/>
          </p:nvPr>
        </p:nvSpPr>
        <p:spPr/>
        <p:txBody>
          <a:bodyPr/>
          <a:lstStyle/>
          <a:p>
            <a:pPr>
              <a:defRPr/>
            </a:pPr>
            <a:fld id="{40B0F3EC-2DC1-4C87-828B-D67F719EF958}" type="slidenum">
              <a:rPr lang="fi-FI" smtClean="0">
                <a:solidFill>
                  <a:prstClr val="white"/>
                </a:solidFill>
              </a:rPr>
              <a:pPr>
                <a:defRPr/>
              </a:pPr>
              <a:t>7</a:t>
            </a:fld>
            <a:endParaRPr lang="fi-FI">
              <a:solidFill>
                <a:prstClr val="white"/>
              </a:solidFill>
            </a:endParaRPr>
          </a:p>
        </p:txBody>
      </p:sp>
      <p:sp>
        <p:nvSpPr>
          <p:cNvPr id="6" name="Oval Callout 5"/>
          <p:cNvSpPr/>
          <p:nvPr/>
        </p:nvSpPr>
        <p:spPr>
          <a:xfrm>
            <a:off x="115910" y="540913"/>
            <a:ext cx="12076090" cy="4752304"/>
          </a:xfrm>
          <a:prstGeom prst="wedgeEllipseCallout">
            <a:avLst>
              <a:gd name="adj1" fmla="val -45545"/>
              <a:gd name="adj2" fmla="val 52256"/>
            </a:avLst>
          </a:prstGeom>
        </p:spPr>
        <p:style>
          <a:lnRef idx="1">
            <a:schemeClr val="accent1"/>
          </a:lnRef>
          <a:fillRef idx="3">
            <a:schemeClr val="accent1"/>
          </a:fillRef>
          <a:effectRef idx="2">
            <a:schemeClr val="accent1"/>
          </a:effectRef>
          <a:fontRef idx="minor">
            <a:schemeClr val="lt1"/>
          </a:fontRef>
        </p:style>
        <p:txBody>
          <a:bodyPr rtlCol="0" anchor="ctr"/>
          <a:lstStyle/>
          <a:p>
            <a:r>
              <a:rPr lang="fi-FI" sz="4400" dirty="0" smtClean="0"/>
              <a:t>       Miten edetään                              </a:t>
            </a:r>
            <a:r>
              <a:rPr lang="fi-FI" sz="4400" dirty="0" smtClean="0">
                <a:solidFill>
                  <a:srgbClr val="FFFF00"/>
                </a:solidFill>
              </a:rPr>
              <a:t>”Paikallisesti päätettävien asioiden” OPS- kirjausten suhteen</a:t>
            </a:r>
            <a:r>
              <a:rPr lang="fi-FI" sz="4400" dirty="0" smtClean="0"/>
              <a:t>?</a:t>
            </a:r>
          </a:p>
          <a:p>
            <a:r>
              <a:rPr lang="fi-FI" sz="4400" dirty="0" smtClean="0"/>
              <a:t>Keskustellaan tässä yhdessä, tarvittaessa ryhmittäin…</a:t>
            </a:r>
            <a:endParaRPr lang="fi-FI" dirty="0"/>
          </a:p>
        </p:txBody>
      </p:sp>
    </p:spTree>
    <p:extLst>
      <p:ext uri="{BB962C8B-B14F-4D97-AF65-F5344CB8AC3E}">
        <p14:creationId xmlns:p14="http://schemas.microsoft.com/office/powerpoint/2010/main" val="3070476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pPr>
              <a:defRPr/>
            </a:pPr>
            <a:endParaRPr lang="fi-FI">
              <a:solidFill>
                <a:prstClr val="white"/>
              </a:solidFill>
            </a:endParaRPr>
          </a:p>
        </p:txBody>
      </p:sp>
      <p:sp>
        <p:nvSpPr>
          <p:cNvPr id="3" name="Footer Placeholder 2"/>
          <p:cNvSpPr>
            <a:spLocks noGrp="1"/>
          </p:cNvSpPr>
          <p:nvPr>
            <p:ph type="ftr" idx="11"/>
          </p:nvPr>
        </p:nvSpPr>
        <p:spPr/>
        <p:txBody>
          <a:bodyPr/>
          <a:lstStyle/>
          <a:p>
            <a:pPr>
              <a:defRPr/>
            </a:pPr>
            <a:endParaRPr lang="fi-FI">
              <a:solidFill>
                <a:prstClr val="white"/>
              </a:solidFill>
            </a:endParaRPr>
          </a:p>
        </p:txBody>
      </p:sp>
      <p:sp>
        <p:nvSpPr>
          <p:cNvPr id="4" name="Slide Number Placeholder 3"/>
          <p:cNvSpPr>
            <a:spLocks noGrp="1"/>
          </p:cNvSpPr>
          <p:nvPr>
            <p:ph type="sldNum" idx="12"/>
          </p:nvPr>
        </p:nvSpPr>
        <p:spPr/>
        <p:txBody>
          <a:bodyPr/>
          <a:lstStyle/>
          <a:p>
            <a:pPr>
              <a:defRPr/>
            </a:pPr>
            <a:fld id="{40B0F3EC-2DC1-4C87-828B-D67F719EF958}" type="slidenum">
              <a:rPr lang="fi-FI" smtClean="0">
                <a:solidFill>
                  <a:prstClr val="white"/>
                </a:solidFill>
              </a:rPr>
              <a:pPr>
                <a:defRPr/>
              </a:pPr>
              <a:t>8</a:t>
            </a:fld>
            <a:endParaRPr lang="fi-FI">
              <a:solidFill>
                <a:prstClr val="white"/>
              </a:solidFill>
            </a:endParaRPr>
          </a:p>
        </p:txBody>
      </p:sp>
      <p:sp>
        <p:nvSpPr>
          <p:cNvPr id="5" name="TextBox 4"/>
          <p:cNvSpPr txBox="1"/>
          <p:nvPr/>
        </p:nvSpPr>
        <p:spPr>
          <a:xfrm>
            <a:off x="167425" y="165417"/>
            <a:ext cx="12209171" cy="5632311"/>
          </a:xfrm>
          <a:prstGeom prst="rect">
            <a:avLst/>
          </a:prstGeom>
          <a:noFill/>
        </p:spPr>
        <p:txBody>
          <a:bodyPr wrap="square" rtlCol="0">
            <a:spAutoFit/>
          </a:bodyPr>
          <a:lstStyle/>
          <a:p>
            <a:r>
              <a:rPr lang="fi-FI" sz="2400" b="1" dirty="0" smtClean="0"/>
              <a:t>OPS:</a:t>
            </a:r>
          </a:p>
          <a:p>
            <a:r>
              <a:rPr lang="fi-FI" sz="2400" b="1" dirty="0" smtClean="0"/>
              <a:t>10.2 </a:t>
            </a:r>
            <a:r>
              <a:rPr lang="fi-FI" sz="2400" b="1" dirty="0"/>
              <a:t>Paikallisesti päätettävät asiat</a:t>
            </a:r>
          </a:p>
          <a:p>
            <a:r>
              <a:rPr lang="fi-FI" sz="2400" dirty="0"/>
              <a:t>Mikäli </a:t>
            </a:r>
            <a:r>
              <a:rPr lang="fi-FI" sz="2400" b="1" dirty="0"/>
              <a:t>opetuksen järjestäjä </a:t>
            </a:r>
            <a:r>
              <a:rPr lang="fi-FI" sz="2400" dirty="0"/>
              <a:t>tarjoaa kaksikielistä opetusta jossakin muodossa, opetuksen </a:t>
            </a:r>
            <a:r>
              <a:rPr lang="fi-FI" sz="2400" dirty="0" smtClean="0"/>
              <a:t>järjestäjä päättää </a:t>
            </a:r>
            <a:r>
              <a:rPr lang="fi-FI" sz="2400" dirty="0"/>
              <a:t>ja kuvaa </a:t>
            </a:r>
            <a:r>
              <a:rPr lang="fi-FI" sz="2400" dirty="0" smtClean="0"/>
              <a:t>opetussuunnitelmassa</a:t>
            </a:r>
            <a:endParaRPr lang="fi-FI" sz="2400" dirty="0"/>
          </a:p>
          <a:p>
            <a:r>
              <a:rPr lang="fi-FI" sz="2400" dirty="0"/>
              <a:t>• </a:t>
            </a:r>
            <a:r>
              <a:rPr lang="fi-FI" sz="3200" b="1" dirty="0"/>
              <a:t>kenelle </a:t>
            </a:r>
            <a:r>
              <a:rPr lang="fi-FI" sz="3200" dirty="0"/>
              <a:t>kaksikielinen opetus on tarkoitettu </a:t>
            </a:r>
            <a:r>
              <a:rPr lang="fi-FI" sz="2400" dirty="0"/>
              <a:t>ja mitkä ovat oppilaaksi oton periaatteet</a:t>
            </a:r>
          </a:p>
          <a:p>
            <a:r>
              <a:rPr lang="fi-FI" sz="2400" dirty="0"/>
              <a:t>• </a:t>
            </a:r>
            <a:r>
              <a:rPr lang="fi-FI" sz="3200" dirty="0"/>
              <a:t>mikä on kielikylpykielen/kohdekielen sekä koulun opetuskielen </a:t>
            </a:r>
            <a:r>
              <a:rPr lang="fi-FI" sz="3200" b="1" dirty="0"/>
              <a:t>tuntijako</a:t>
            </a:r>
          </a:p>
          <a:p>
            <a:r>
              <a:rPr lang="fi-FI" sz="2000" dirty="0"/>
              <a:t>• </a:t>
            </a:r>
            <a:r>
              <a:rPr lang="fi-FI" sz="2000" dirty="0" smtClean="0"/>
              <a:t>(mitkä </a:t>
            </a:r>
            <a:r>
              <a:rPr lang="fi-FI" sz="2000" dirty="0"/>
              <a:t>oppiaineet tai oppiaineiden </a:t>
            </a:r>
            <a:r>
              <a:rPr lang="fi-FI" sz="2000" b="1" dirty="0"/>
              <a:t>sisältöalueet </a:t>
            </a:r>
            <a:r>
              <a:rPr lang="fi-FI" sz="2000" dirty="0"/>
              <a:t>opetetaan koulun opetuskielellä ja mitkä</a:t>
            </a:r>
          </a:p>
          <a:p>
            <a:r>
              <a:rPr lang="fi-FI" sz="2000" dirty="0"/>
              <a:t>kielikylpykielellä/kohdekielellä; mikäli tilanne on tarpeen tarkistaa kunkin </a:t>
            </a:r>
            <a:r>
              <a:rPr lang="fi-FI" sz="2000" dirty="0" smtClean="0"/>
              <a:t>lukuvuoden osalta </a:t>
            </a:r>
            <a:r>
              <a:rPr lang="fi-FI" sz="2000" dirty="0"/>
              <a:t>erikseen, opetussuunnitelmassa määritellään, miten tarkistus tehdään ja </a:t>
            </a:r>
            <a:r>
              <a:rPr lang="fi-FI" sz="2000" dirty="0" smtClean="0"/>
              <a:t>miten asia </a:t>
            </a:r>
            <a:r>
              <a:rPr lang="fi-FI" sz="2000" dirty="0"/>
              <a:t>kuvataan </a:t>
            </a:r>
            <a:r>
              <a:rPr lang="fi-FI" sz="2000" dirty="0" smtClean="0"/>
              <a:t>lukuvuosisuunnitelmassa)</a:t>
            </a:r>
            <a:endParaRPr lang="fi-FI" sz="2000" dirty="0"/>
          </a:p>
          <a:p>
            <a:r>
              <a:rPr lang="fi-FI" sz="2000" dirty="0" smtClean="0"/>
              <a:t>• </a:t>
            </a:r>
            <a:r>
              <a:rPr lang="fi-FI" sz="2000" dirty="0"/>
              <a:t>mitkä ovat kielikylpykielellä/kohdekielellä opetettavien oppiaineiden keskeiset </a:t>
            </a:r>
            <a:r>
              <a:rPr lang="fi-FI" sz="2000" b="1" dirty="0" smtClean="0"/>
              <a:t>kielelliset tavoitteet</a:t>
            </a:r>
            <a:endParaRPr lang="fi-FI" sz="2000" b="1" dirty="0"/>
          </a:p>
          <a:p>
            <a:r>
              <a:rPr lang="fi-FI" sz="2400" dirty="0"/>
              <a:t>• </a:t>
            </a:r>
            <a:r>
              <a:rPr lang="fi-FI" sz="3200" dirty="0"/>
              <a:t>mitkä ovat kielikylpykielen</a:t>
            </a:r>
            <a:r>
              <a:rPr lang="fi-FI" sz="2400" dirty="0"/>
              <a:t>/kohdekielen ja </a:t>
            </a:r>
            <a:r>
              <a:rPr lang="fi-FI" sz="3200" b="1" dirty="0"/>
              <a:t>tavoitteet ja sisällöt vuosiluokittain</a:t>
            </a:r>
            <a:r>
              <a:rPr lang="fi-FI" sz="3200" dirty="0"/>
              <a:t>.</a:t>
            </a:r>
          </a:p>
        </p:txBody>
      </p:sp>
      <p:sp>
        <p:nvSpPr>
          <p:cNvPr id="6" name="Rounded Rectangular Callout 5"/>
          <p:cNvSpPr/>
          <p:nvPr/>
        </p:nvSpPr>
        <p:spPr>
          <a:xfrm>
            <a:off x="5774826" y="0"/>
            <a:ext cx="5898524" cy="759853"/>
          </a:xfrm>
          <a:prstGeom prst="wedgeRoundRectCallout">
            <a:avLst>
              <a:gd name="adj1" fmla="val -83279"/>
              <a:gd name="adj2" fmla="val 8283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3600" dirty="0" smtClean="0"/>
              <a:t>Haapajärvi/ Kukin koulu…?</a:t>
            </a:r>
            <a:endParaRPr lang="fi-FI" sz="3600" dirty="0"/>
          </a:p>
        </p:txBody>
      </p:sp>
      <p:sp>
        <p:nvSpPr>
          <p:cNvPr id="7" name="Rounded Rectangular Callout 6"/>
          <p:cNvSpPr/>
          <p:nvPr/>
        </p:nvSpPr>
        <p:spPr>
          <a:xfrm>
            <a:off x="2669391" y="5625724"/>
            <a:ext cx="5898524" cy="759853"/>
          </a:xfrm>
          <a:prstGeom prst="wedgeRoundRectCallout">
            <a:avLst>
              <a:gd name="adj1" fmla="val 35280"/>
              <a:gd name="adj2" fmla="val -8326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3600" dirty="0" smtClean="0"/>
              <a:t>Vuosikellot!</a:t>
            </a:r>
            <a:endParaRPr lang="fi-FI" sz="3600" dirty="0"/>
          </a:p>
        </p:txBody>
      </p:sp>
      <p:sp>
        <p:nvSpPr>
          <p:cNvPr id="8" name="TextBox 7"/>
          <p:cNvSpPr txBox="1"/>
          <p:nvPr/>
        </p:nvSpPr>
        <p:spPr>
          <a:xfrm>
            <a:off x="7848178" y="1025418"/>
            <a:ext cx="4031086" cy="3693319"/>
          </a:xfrm>
          <a:prstGeom prst="rect">
            <a:avLst/>
          </a:prstGeom>
          <a:solidFill>
            <a:schemeClr val="accent6">
              <a:lumMod val="40000"/>
              <a:lumOff val="60000"/>
            </a:schemeClr>
          </a:solidFill>
        </p:spPr>
        <p:txBody>
          <a:bodyPr wrap="square" rtlCol="0">
            <a:spAutoFit/>
          </a:bodyPr>
          <a:lstStyle/>
          <a:p>
            <a:pPr marL="285750" indent="-285750">
              <a:buFontTx/>
              <a:buChar char="-"/>
            </a:pPr>
            <a:r>
              <a:rPr lang="fi-FI" sz="3600" dirty="0" smtClean="0"/>
              <a:t>kenelle?</a:t>
            </a:r>
          </a:p>
          <a:p>
            <a:pPr marL="285750" indent="-285750">
              <a:buFontTx/>
              <a:buChar char="-"/>
            </a:pPr>
            <a:r>
              <a:rPr lang="fi-FI" sz="3600" dirty="0" smtClean="0"/>
              <a:t>tuntijako?</a:t>
            </a:r>
          </a:p>
          <a:p>
            <a:pPr marL="285750" indent="-285750">
              <a:buFontTx/>
              <a:buChar char="-"/>
            </a:pPr>
            <a:r>
              <a:rPr lang="fi-FI" sz="3600" dirty="0"/>
              <a:t>t</a:t>
            </a:r>
            <a:r>
              <a:rPr lang="fi-FI" sz="3600" dirty="0" smtClean="0"/>
              <a:t>avoitteet ja sisällöt?</a:t>
            </a:r>
          </a:p>
          <a:p>
            <a:r>
              <a:rPr lang="fi-FI" sz="3600" dirty="0" smtClean="0"/>
              <a:t>SUUNNITELMISSA JA VUOSIKELLOISSA</a:t>
            </a:r>
          </a:p>
          <a:p>
            <a:pPr marL="285750" indent="-285750">
              <a:buFontTx/>
              <a:buChar char="-"/>
            </a:pPr>
            <a:endParaRPr lang="fi-FI" dirty="0"/>
          </a:p>
        </p:txBody>
      </p:sp>
    </p:spTree>
    <p:extLst>
      <p:ext uri="{BB962C8B-B14F-4D97-AF65-F5344CB8AC3E}">
        <p14:creationId xmlns:p14="http://schemas.microsoft.com/office/powerpoint/2010/main" val="30335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pPr>
              <a:defRPr/>
            </a:pPr>
            <a:endParaRPr lang="fi-FI">
              <a:solidFill>
                <a:prstClr val="white"/>
              </a:solidFill>
            </a:endParaRPr>
          </a:p>
        </p:txBody>
      </p:sp>
      <p:sp>
        <p:nvSpPr>
          <p:cNvPr id="3" name="Footer Placeholder 2"/>
          <p:cNvSpPr>
            <a:spLocks noGrp="1"/>
          </p:cNvSpPr>
          <p:nvPr>
            <p:ph type="ftr" idx="11"/>
          </p:nvPr>
        </p:nvSpPr>
        <p:spPr/>
        <p:txBody>
          <a:bodyPr/>
          <a:lstStyle/>
          <a:p>
            <a:pPr>
              <a:defRPr/>
            </a:pPr>
            <a:endParaRPr lang="fi-FI">
              <a:solidFill>
                <a:prstClr val="white"/>
              </a:solidFill>
            </a:endParaRPr>
          </a:p>
        </p:txBody>
      </p:sp>
      <p:sp>
        <p:nvSpPr>
          <p:cNvPr id="4" name="Slide Number Placeholder 3"/>
          <p:cNvSpPr>
            <a:spLocks noGrp="1"/>
          </p:cNvSpPr>
          <p:nvPr>
            <p:ph type="sldNum" idx="12"/>
          </p:nvPr>
        </p:nvSpPr>
        <p:spPr/>
        <p:txBody>
          <a:bodyPr/>
          <a:lstStyle/>
          <a:p>
            <a:pPr>
              <a:defRPr/>
            </a:pPr>
            <a:fld id="{40B0F3EC-2DC1-4C87-828B-D67F719EF958}" type="slidenum">
              <a:rPr lang="fi-FI" smtClean="0">
                <a:solidFill>
                  <a:prstClr val="white"/>
                </a:solidFill>
              </a:rPr>
              <a:pPr>
                <a:defRPr/>
              </a:pPr>
              <a:t>9</a:t>
            </a:fld>
            <a:endParaRPr lang="fi-FI">
              <a:solidFill>
                <a:prstClr val="white"/>
              </a:solidFill>
            </a:endParaRPr>
          </a:p>
        </p:txBody>
      </p:sp>
      <p:sp>
        <p:nvSpPr>
          <p:cNvPr id="5" name="TextBox 4"/>
          <p:cNvSpPr txBox="1"/>
          <p:nvPr/>
        </p:nvSpPr>
        <p:spPr>
          <a:xfrm>
            <a:off x="656824" y="515154"/>
            <a:ext cx="10972800" cy="5109091"/>
          </a:xfrm>
          <a:prstGeom prst="rect">
            <a:avLst/>
          </a:prstGeom>
          <a:noFill/>
        </p:spPr>
        <p:txBody>
          <a:bodyPr wrap="square" rtlCol="0">
            <a:spAutoFit/>
          </a:bodyPr>
          <a:lstStyle/>
          <a:p>
            <a:r>
              <a:rPr lang="fi-FI" b="1" u="sng" dirty="0">
                <a:hlinkClick r:id="rId2"/>
              </a:rPr>
              <a:t>https://peda.net/haapajarvi/ops-2016/ol</a:t>
            </a:r>
            <a:endParaRPr lang="fi-FI" dirty="0"/>
          </a:p>
          <a:p>
            <a:r>
              <a:rPr lang="fi-FI" sz="2800" b="1" dirty="0"/>
              <a:t>Haapajärven perusopetuksen opetussuunnitelma </a:t>
            </a:r>
            <a:r>
              <a:rPr lang="fi-FI" sz="2800" b="1" dirty="0" smtClean="0"/>
              <a:t>2016</a:t>
            </a:r>
          </a:p>
          <a:p>
            <a:r>
              <a:rPr lang="fi-FI" sz="2800" b="1" u="sng" dirty="0">
                <a:hlinkClick r:id="rId3"/>
              </a:rPr>
              <a:t>10.1.2 Suppeampi kaksikielinen opetus</a:t>
            </a:r>
            <a:endParaRPr lang="fi-FI" sz="2800" dirty="0"/>
          </a:p>
          <a:p>
            <a:r>
              <a:rPr lang="fi-FI" sz="2800" dirty="0" smtClean="0"/>
              <a:t>Kielirikasteisella </a:t>
            </a:r>
            <a:r>
              <a:rPr lang="fi-FI" sz="2800" dirty="0"/>
              <a:t>opetuksella tarkoitetaan tässä opetusta, jossa alle 25 % oppiaineiden sisällöstä opetetaan muulla kuin koulun opetuskielellä</a:t>
            </a:r>
            <a:r>
              <a:rPr lang="fi-FI" sz="2800" dirty="0" smtClean="0"/>
              <a:t>.</a:t>
            </a:r>
          </a:p>
          <a:p>
            <a:endParaRPr lang="fi-FI" sz="2800" dirty="0"/>
          </a:p>
          <a:p>
            <a:r>
              <a:rPr lang="fi-FI" sz="2800" dirty="0"/>
              <a:t>Kielirikasteisen opetuksen tavoitteet eri oppiaineiden opetuksen ja oppimistulosten osalta ovat perusopetuksen päättyessä samat kuin sellaisessa perusopetuksessa, joka ei ole kielirikasteista. Kielirikasteinen opetus kannustaa ja aktivoi oppilaita kohdekielen käyttöön varsinaisten kielen tuntien lisäksi. Kielelliset tavoitteet suhteutetaan kielirikasteisen opetuksen määrään.</a:t>
            </a:r>
          </a:p>
        </p:txBody>
      </p:sp>
    </p:spTree>
    <p:extLst>
      <p:ext uri="{BB962C8B-B14F-4D97-AF65-F5344CB8AC3E}">
        <p14:creationId xmlns:p14="http://schemas.microsoft.com/office/powerpoint/2010/main" val="1392255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26_Mukautettu suunnittelumal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0_Mukautettu suunnittelumal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_Blank Presentation">
  <a:themeElements>
    <a:clrScheme name="Mukautettu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42C7"/>
      </a:hlink>
      <a:folHlink>
        <a:srgbClr val="B2B2B2"/>
      </a:folHlink>
    </a:clrScheme>
    <a:fontScheme name="Blank Presentation">
      <a:majorFont>
        <a:latin typeface="Arial Bol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Mukautettu suunnittelumal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ank Presentation">
  <a:themeElements>
    <a:clrScheme name="Mukautettu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42C7"/>
      </a:hlink>
      <a:folHlink>
        <a:srgbClr val="B2B2B2"/>
      </a:folHlink>
    </a:clrScheme>
    <a:fontScheme name="Blank Presentation">
      <a:majorFont>
        <a:latin typeface="Arial Bol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8_Mukautettu suunnittelumal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lank Presentation">
  <a:themeElements>
    <a:clrScheme name="Mukautettu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42C7"/>
      </a:hlink>
      <a:folHlink>
        <a:srgbClr val="B2B2B2"/>
      </a:folHlink>
    </a:clrScheme>
    <a:fontScheme name="Blank Presentation">
      <a:majorFont>
        <a:latin typeface="Arial Bol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7_Mukautettu suunnittelumal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Mukautettu suunnittelumal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9_Mukautettu suunnittelumal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798</Words>
  <Application>Microsoft Office PowerPoint</Application>
  <PresentationFormat>Laajakuva</PresentationFormat>
  <Paragraphs>201</Paragraphs>
  <Slides>31</Slides>
  <Notes>4</Notes>
  <HiddenSlides>0</HiddenSlides>
  <MMClips>0</MMClips>
  <ScaleCrop>false</ScaleCrop>
  <HeadingPairs>
    <vt:vector size="6" baseType="variant">
      <vt:variant>
        <vt:lpstr>Käytetyt fontit</vt:lpstr>
      </vt:variant>
      <vt:variant>
        <vt:i4>11</vt:i4>
      </vt:variant>
      <vt:variant>
        <vt:lpstr>Teema</vt:lpstr>
      </vt:variant>
      <vt:variant>
        <vt:i4>11</vt:i4>
      </vt:variant>
      <vt:variant>
        <vt:lpstr>Dian otsikot</vt:lpstr>
      </vt:variant>
      <vt:variant>
        <vt:i4>31</vt:i4>
      </vt:variant>
    </vt:vector>
  </HeadingPairs>
  <TitlesOfParts>
    <vt:vector size="53" baseType="lpstr">
      <vt:lpstr>MS PGothic</vt:lpstr>
      <vt:lpstr>MS PGothic</vt:lpstr>
      <vt:lpstr>Arial</vt:lpstr>
      <vt:lpstr>Arial Bold</vt:lpstr>
      <vt:lpstr>Calibri</vt:lpstr>
      <vt:lpstr>Engravers MT</vt:lpstr>
      <vt:lpstr>Gill Sans</vt:lpstr>
      <vt:lpstr>Gill Sans Light</vt:lpstr>
      <vt:lpstr>GillSans</vt:lpstr>
      <vt:lpstr>GillSans Light</vt:lpstr>
      <vt:lpstr>Times New Roman</vt:lpstr>
      <vt:lpstr>26_Mukautettu suunnittelumalli</vt:lpstr>
      <vt:lpstr>Office-teema</vt:lpstr>
      <vt:lpstr>3_Mukautettu suunnittelumalli</vt:lpstr>
      <vt:lpstr>Blank Presentation</vt:lpstr>
      <vt:lpstr>28_Mukautettu suunnittelumalli</vt:lpstr>
      <vt:lpstr>1_Blank Presentation</vt:lpstr>
      <vt:lpstr>27_Mukautettu suunnittelumalli</vt:lpstr>
      <vt:lpstr>2_Mukautettu suunnittelumalli</vt:lpstr>
      <vt:lpstr>29_Mukautettu suunnittelumalli</vt:lpstr>
      <vt:lpstr>30_Mukautettu suunnittelumalli</vt:lpstr>
      <vt:lpstr>2_Blank Presentation</vt:lpstr>
      <vt:lpstr>Innostu kielistä!  Monikielisyyttä koulun arkeen (5 op) 2017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Aloitustyöpaja: Sukellus kielirikasteisuuteen…</vt:lpstr>
      <vt:lpstr>PowerPoint-esitys</vt:lpstr>
      <vt:lpstr>PowerPoint-esitys</vt:lpstr>
      <vt:lpstr>PowerPoint-esitys</vt:lpstr>
      <vt:lpstr>PowerPoint-esitys</vt:lpstr>
      <vt:lpstr>PowerPoint-esitys</vt:lpstr>
    </vt:vector>
  </TitlesOfParts>
  <Company>University of Oulu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Satu Rusko</dc:creator>
  <cp:lastModifiedBy>Opettaja</cp:lastModifiedBy>
  <cp:revision>107</cp:revision>
  <dcterms:created xsi:type="dcterms:W3CDTF">2017-09-14T18:21:39Z</dcterms:created>
  <dcterms:modified xsi:type="dcterms:W3CDTF">2017-11-30T11:39:40Z</dcterms:modified>
</cp:coreProperties>
</file>