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4"/>
  </p:notesMasterIdLst>
  <p:sldIdLst>
    <p:sldId id="263" r:id="rId5"/>
    <p:sldId id="277" r:id="rId6"/>
    <p:sldId id="265" r:id="rId7"/>
    <p:sldId id="287" r:id="rId8"/>
    <p:sldId id="293" r:id="rId9"/>
    <p:sldId id="266" r:id="rId10"/>
    <p:sldId id="288" r:id="rId11"/>
    <p:sldId id="294" r:id="rId12"/>
    <p:sldId id="268" r:id="rId13"/>
    <p:sldId id="289" r:id="rId14"/>
    <p:sldId id="269" r:id="rId15"/>
    <p:sldId id="270" r:id="rId16"/>
    <p:sldId id="271" r:id="rId17"/>
    <p:sldId id="290" r:id="rId18"/>
    <p:sldId id="291" r:id="rId19"/>
    <p:sldId id="284" r:id="rId20"/>
    <p:sldId id="282" r:id="rId21"/>
    <p:sldId id="295" r:id="rId22"/>
    <p:sldId id="296" r:id="rId23"/>
  </p:sldIdLst>
  <p:sldSz cx="12192000" cy="6858000"/>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AF516C"/>
    <a:srgbClr val="1CA6DD"/>
    <a:srgbClr val="66FF66"/>
    <a:srgbClr val="66FFFF"/>
    <a:srgbClr val="6FC9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3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na Holopainen" userId="947b26f9-bf49-45e4-b924-c5b616cb0687" providerId="ADAL" clId="{EFF38E58-941C-4D4D-AEEC-CD0DA4C5ECDD}"/>
    <pc:docChg chg="custSel addSld modSld">
      <pc:chgData name="Sanna Holopainen" userId="947b26f9-bf49-45e4-b924-c5b616cb0687" providerId="ADAL" clId="{EFF38E58-941C-4D4D-AEEC-CD0DA4C5ECDD}" dt="2023-01-05T11:11:52.553" v="53"/>
      <pc:docMkLst>
        <pc:docMk/>
      </pc:docMkLst>
      <pc:sldChg chg="delSp modSp">
        <pc:chgData name="Sanna Holopainen" userId="947b26f9-bf49-45e4-b924-c5b616cb0687" providerId="ADAL" clId="{EFF38E58-941C-4D4D-AEEC-CD0DA4C5ECDD}" dt="2023-01-05T11:10:05.451" v="43" actId="478"/>
        <pc:sldMkLst>
          <pc:docMk/>
          <pc:sldMk cId="3838064980" sldId="282"/>
        </pc:sldMkLst>
        <pc:spChg chg="del mod">
          <ac:chgData name="Sanna Holopainen" userId="947b26f9-bf49-45e4-b924-c5b616cb0687" providerId="ADAL" clId="{EFF38E58-941C-4D4D-AEEC-CD0DA4C5ECDD}" dt="2023-01-05T11:09:55.946" v="36"/>
          <ac:spMkLst>
            <pc:docMk/>
            <pc:sldMk cId="3838064980" sldId="282"/>
            <ac:spMk id="41" creationId="{42F4C35F-F0A4-4DFC-A851-E86890E5FC11}"/>
          </ac:spMkLst>
        </pc:spChg>
        <pc:spChg chg="del">
          <ac:chgData name="Sanna Holopainen" userId="947b26f9-bf49-45e4-b924-c5b616cb0687" providerId="ADAL" clId="{EFF38E58-941C-4D4D-AEEC-CD0DA4C5ECDD}" dt="2023-01-05T11:09:59.869" v="40" actId="478"/>
          <ac:spMkLst>
            <pc:docMk/>
            <pc:sldMk cId="3838064980" sldId="282"/>
            <ac:spMk id="45" creationId="{385580C5-4C35-4DD8-BC96-B1C9915CB54D}"/>
          </ac:spMkLst>
        </pc:spChg>
        <pc:spChg chg="del">
          <ac:chgData name="Sanna Holopainen" userId="947b26f9-bf49-45e4-b924-c5b616cb0687" providerId="ADAL" clId="{EFF38E58-941C-4D4D-AEEC-CD0DA4C5ECDD}" dt="2023-01-05T11:10:01.547" v="41" actId="478"/>
          <ac:spMkLst>
            <pc:docMk/>
            <pc:sldMk cId="3838064980" sldId="282"/>
            <ac:spMk id="46" creationId="{0333B68A-17F8-45F8-955A-262FA6C4DC76}"/>
          </ac:spMkLst>
        </pc:spChg>
        <pc:spChg chg="del mod">
          <ac:chgData name="Sanna Holopainen" userId="947b26f9-bf49-45e4-b924-c5b616cb0687" providerId="ADAL" clId="{EFF38E58-941C-4D4D-AEEC-CD0DA4C5ECDD}" dt="2023-01-05T11:09:55.947" v="38"/>
          <ac:spMkLst>
            <pc:docMk/>
            <pc:sldMk cId="3838064980" sldId="282"/>
            <ac:spMk id="47" creationId="{832FBA26-9890-4186-8B7C-F091D8C05758}"/>
          </ac:spMkLst>
        </pc:spChg>
        <pc:spChg chg="del mod">
          <ac:chgData name="Sanna Holopainen" userId="947b26f9-bf49-45e4-b924-c5b616cb0687" providerId="ADAL" clId="{EFF38E58-941C-4D4D-AEEC-CD0DA4C5ECDD}" dt="2023-01-05T11:09:55.946" v="34" actId="478"/>
          <ac:spMkLst>
            <pc:docMk/>
            <pc:sldMk cId="3838064980" sldId="282"/>
            <ac:spMk id="48" creationId="{F97CB48B-3E8C-4409-BA7E-2DD7CF8FE61F}"/>
          </ac:spMkLst>
        </pc:spChg>
        <pc:spChg chg="del">
          <ac:chgData name="Sanna Holopainen" userId="947b26f9-bf49-45e4-b924-c5b616cb0687" providerId="ADAL" clId="{EFF38E58-941C-4D4D-AEEC-CD0DA4C5ECDD}" dt="2023-01-05T11:09:58.155" v="39" actId="478"/>
          <ac:spMkLst>
            <pc:docMk/>
            <pc:sldMk cId="3838064980" sldId="282"/>
            <ac:spMk id="49" creationId="{D2BBB57D-4177-4C27-8D5D-614B6CF3FA32}"/>
          </ac:spMkLst>
        </pc:spChg>
        <pc:spChg chg="del">
          <ac:chgData name="Sanna Holopainen" userId="947b26f9-bf49-45e4-b924-c5b616cb0687" providerId="ADAL" clId="{EFF38E58-941C-4D4D-AEEC-CD0DA4C5ECDD}" dt="2023-01-05T11:10:05.451" v="43" actId="478"/>
          <ac:spMkLst>
            <pc:docMk/>
            <pc:sldMk cId="3838064980" sldId="282"/>
            <ac:spMk id="50" creationId="{11F082F6-6C70-4EA7-B52E-F8E5471786CC}"/>
          </ac:spMkLst>
        </pc:spChg>
        <pc:spChg chg="del">
          <ac:chgData name="Sanna Holopainen" userId="947b26f9-bf49-45e4-b924-c5b616cb0687" providerId="ADAL" clId="{EFF38E58-941C-4D4D-AEEC-CD0DA4C5ECDD}" dt="2023-01-05T11:10:03.144" v="42" actId="478"/>
          <ac:spMkLst>
            <pc:docMk/>
            <pc:sldMk cId="3838064980" sldId="282"/>
            <ac:spMk id="51" creationId="{73FED23F-7479-4F9C-B7CA-DBE9332AE96C}"/>
          </ac:spMkLst>
        </pc:spChg>
      </pc:sldChg>
      <pc:sldChg chg="modSp">
        <pc:chgData name="Sanna Holopainen" userId="947b26f9-bf49-45e4-b924-c5b616cb0687" providerId="ADAL" clId="{EFF38E58-941C-4D4D-AEEC-CD0DA4C5ECDD}" dt="2023-01-05T11:09:23.986" v="10" actId="20577"/>
        <pc:sldMkLst>
          <pc:docMk/>
          <pc:sldMk cId="4006006226" sldId="284"/>
        </pc:sldMkLst>
        <pc:spChg chg="mod">
          <ac:chgData name="Sanna Holopainen" userId="947b26f9-bf49-45e4-b924-c5b616cb0687" providerId="ADAL" clId="{EFF38E58-941C-4D4D-AEEC-CD0DA4C5ECDD}" dt="2023-01-05T11:09:23.986" v="10" actId="20577"/>
          <ac:spMkLst>
            <pc:docMk/>
            <pc:sldMk cId="4006006226" sldId="284"/>
            <ac:spMk id="3" creationId="{00000000-0000-0000-0000-000000000000}"/>
          </ac:spMkLst>
        </pc:spChg>
        <pc:spChg chg="mod">
          <ac:chgData name="Sanna Holopainen" userId="947b26f9-bf49-45e4-b924-c5b616cb0687" providerId="ADAL" clId="{EFF38E58-941C-4D4D-AEEC-CD0DA4C5ECDD}" dt="2023-01-05T11:09:16.365" v="9" actId="20577"/>
          <ac:spMkLst>
            <pc:docMk/>
            <pc:sldMk cId="4006006226" sldId="284"/>
            <ac:spMk id="5" creationId="{00000000-0000-0000-0000-000000000000}"/>
          </ac:spMkLst>
        </pc:spChg>
      </pc:sldChg>
      <pc:sldChg chg="addSp delSp add">
        <pc:chgData name="Sanna Holopainen" userId="947b26f9-bf49-45e4-b924-c5b616cb0687" providerId="ADAL" clId="{EFF38E58-941C-4D4D-AEEC-CD0DA4C5ECDD}" dt="2023-01-05T11:10:52.192" v="49"/>
        <pc:sldMkLst>
          <pc:docMk/>
          <pc:sldMk cId="3723493959" sldId="295"/>
        </pc:sldMkLst>
        <pc:spChg chg="add del">
          <ac:chgData name="Sanna Holopainen" userId="947b26f9-bf49-45e4-b924-c5b616cb0687" providerId="ADAL" clId="{EFF38E58-941C-4D4D-AEEC-CD0DA4C5ECDD}" dt="2023-01-05T11:10:31.162" v="46"/>
          <ac:spMkLst>
            <pc:docMk/>
            <pc:sldMk cId="3723493959" sldId="295"/>
            <ac:spMk id="3" creationId="{9D4B7528-A362-4B25-B015-2D7F08169BA4}"/>
          </ac:spMkLst>
        </pc:spChg>
        <pc:spChg chg="add del">
          <ac:chgData name="Sanna Holopainen" userId="947b26f9-bf49-45e4-b924-c5b616cb0687" providerId="ADAL" clId="{EFF38E58-941C-4D4D-AEEC-CD0DA4C5ECDD}" dt="2023-01-05T11:10:52.133" v="48"/>
          <ac:spMkLst>
            <pc:docMk/>
            <pc:sldMk cId="3723493959" sldId="295"/>
            <ac:spMk id="4" creationId="{ADE286A9-C3CF-41C1-A7BC-AB6B18A093C4}"/>
          </ac:spMkLst>
        </pc:spChg>
        <pc:spChg chg="add del">
          <ac:chgData name="Sanna Holopainen" userId="947b26f9-bf49-45e4-b924-c5b616cb0687" providerId="ADAL" clId="{EFF38E58-941C-4D4D-AEEC-CD0DA4C5ECDD}" dt="2023-01-05T11:10:52.133" v="48"/>
          <ac:spMkLst>
            <pc:docMk/>
            <pc:sldMk cId="3723493959" sldId="295"/>
            <ac:spMk id="5" creationId="{DC4B7E4F-045D-47B8-AAC8-B994ED49E802}"/>
          </ac:spMkLst>
        </pc:spChg>
        <pc:spChg chg="add del">
          <ac:chgData name="Sanna Holopainen" userId="947b26f9-bf49-45e4-b924-c5b616cb0687" providerId="ADAL" clId="{EFF38E58-941C-4D4D-AEEC-CD0DA4C5ECDD}" dt="2023-01-05T11:10:52.133" v="48"/>
          <ac:spMkLst>
            <pc:docMk/>
            <pc:sldMk cId="3723493959" sldId="295"/>
            <ac:spMk id="6" creationId="{EFE877D0-E82A-4FBE-883A-850EF9ECA1C8}"/>
          </ac:spMkLst>
        </pc:spChg>
        <pc:spChg chg="add del">
          <ac:chgData name="Sanna Holopainen" userId="947b26f9-bf49-45e4-b924-c5b616cb0687" providerId="ADAL" clId="{EFF38E58-941C-4D4D-AEEC-CD0DA4C5ECDD}" dt="2023-01-05T11:10:52.133" v="48"/>
          <ac:spMkLst>
            <pc:docMk/>
            <pc:sldMk cId="3723493959" sldId="295"/>
            <ac:spMk id="7" creationId="{42C5D871-92F3-48F3-87B0-86E5AE7356CD}"/>
          </ac:spMkLst>
        </pc:spChg>
        <pc:spChg chg="add del">
          <ac:chgData name="Sanna Holopainen" userId="947b26f9-bf49-45e4-b924-c5b616cb0687" providerId="ADAL" clId="{EFF38E58-941C-4D4D-AEEC-CD0DA4C5ECDD}" dt="2023-01-05T11:10:52.133" v="48"/>
          <ac:spMkLst>
            <pc:docMk/>
            <pc:sldMk cId="3723493959" sldId="295"/>
            <ac:spMk id="8" creationId="{29700F72-2A23-4FAF-A2D2-6F830054D4C8}"/>
          </ac:spMkLst>
        </pc:spChg>
        <pc:spChg chg="add del">
          <ac:chgData name="Sanna Holopainen" userId="947b26f9-bf49-45e4-b924-c5b616cb0687" providerId="ADAL" clId="{EFF38E58-941C-4D4D-AEEC-CD0DA4C5ECDD}" dt="2023-01-05T11:10:52.133" v="48"/>
          <ac:spMkLst>
            <pc:docMk/>
            <pc:sldMk cId="3723493959" sldId="295"/>
            <ac:spMk id="9" creationId="{EC5A3847-604D-489A-A051-3C11A562081A}"/>
          </ac:spMkLst>
        </pc:spChg>
        <pc:spChg chg="add del">
          <ac:chgData name="Sanna Holopainen" userId="947b26f9-bf49-45e4-b924-c5b616cb0687" providerId="ADAL" clId="{EFF38E58-941C-4D4D-AEEC-CD0DA4C5ECDD}" dt="2023-01-05T11:10:52.133" v="48"/>
          <ac:spMkLst>
            <pc:docMk/>
            <pc:sldMk cId="3723493959" sldId="295"/>
            <ac:spMk id="10" creationId="{2BE6906A-1308-4ACA-B9F6-F964C252AF31}"/>
          </ac:spMkLst>
        </pc:spChg>
        <pc:spChg chg="add del">
          <ac:chgData name="Sanna Holopainen" userId="947b26f9-bf49-45e4-b924-c5b616cb0687" providerId="ADAL" clId="{EFF38E58-941C-4D4D-AEEC-CD0DA4C5ECDD}" dt="2023-01-05T11:10:52.133" v="48"/>
          <ac:spMkLst>
            <pc:docMk/>
            <pc:sldMk cId="3723493959" sldId="295"/>
            <ac:spMk id="11" creationId="{D69507D2-16AE-4C1D-BE64-C75211CD77A6}"/>
          </ac:spMkLst>
        </pc:spChg>
        <pc:spChg chg="add del">
          <ac:chgData name="Sanna Holopainen" userId="947b26f9-bf49-45e4-b924-c5b616cb0687" providerId="ADAL" clId="{EFF38E58-941C-4D4D-AEEC-CD0DA4C5ECDD}" dt="2023-01-05T11:10:52.133" v="48"/>
          <ac:spMkLst>
            <pc:docMk/>
            <pc:sldMk cId="3723493959" sldId="295"/>
            <ac:spMk id="12" creationId="{E4B68C49-CD60-484B-8D38-8964A55DE0AC}"/>
          </ac:spMkLst>
        </pc:spChg>
        <pc:spChg chg="add del">
          <ac:chgData name="Sanna Holopainen" userId="947b26f9-bf49-45e4-b924-c5b616cb0687" providerId="ADAL" clId="{EFF38E58-941C-4D4D-AEEC-CD0DA4C5ECDD}" dt="2023-01-05T11:10:52.133" v="48"/>
          <ac:spMkLst>
            <pc:docMk/>
            <pc:sldMk cId="3723493959" sldId="295"/>
            <ac:spMk id="13" creationId="{95FFB43D-5023-4213-92EC-3717DA8BCE8F}"/>
          </ac:spMkLst>
        </pc:spChg>
        <pc:spChg chg="add del">
          <ac:chgData name="Sanna Holopainen" userId="947b26f9-bf49-45e4-b924-c5b616cb0687" providerId="ADAL" clId="{EFF38E58-941C-4D4D-AEEC-CD0DA4C5ECDD}" dt="2023-01-05T11:10:52.133" v="48"/>
          <ac:spMkLst>
            <pc:docMk/>
            <pc:sldMk cId="3723493959" sldId="295"/>
            <ac:spMk id="14" creationId="{49B9624A-C3CA-4FC7-A661-F6C91A0667AD}"/>
          </ac:spMkLst>
        </pc:spChg>
        <pc:spChg chg="add del">
          <ac:chgData name="Sanna Holopainen" userId="947b26f9-bf49-45e4-b924-c5b616cb0687" providerId="ADAL" clId="{EFF38E58-941C-4D4D-AEEC-CD0DA4C5ECDD}" dt="2023-01-05T11:10:52.133" v="48"/>
          <ac:spMkLst>
            <pc:docMk/>
            <pc:sldMk cId="3723493959" sldId="295"/>
            <ac:spMk id="15" creationId="{65D721D0-946B-45CF-BA50-525175D47D99}"/>
          </ac:spMkLst>
        </pc:spChg>
        <pc:spChg chg="add del">
          <ac:chgData name="Sanna Holopainen" userId="947b26f9-bf49-45e4-b924-c5b616cb0687" providerId="ADAL" clId="{EFF38E58-941C-4D4D-AEEC-CD0DA4C5ECDD}" dt="2023-01-05T11:10:52.133" v="48"/>
          <ac:spMkLst>
            <pc:docMk/>
            <pc:sldMk cId="3723493959" sldId="295"/>
            <ac:spMk id="16" creationId="{29C1A075-A84F-49C3-81CB-0752E371D8F3}"/>
          </ac:spMkLst>
        </pc:spChg>
        <pc:spChg chg="add del">
          <ac:chgData name="Sanna Holopainen" userId="947b26f9-bf49-45e4-b924-c5b616cb0687" providerId="ADAL" clId="{EFF38E58-941C-4D4D-AEEC-CD0DA4C5ECDD}" dt="2023-01-05T11:10:52.133" v="48"/>
          <ac:spMkLst>
            <pc:docMk/>
            <pc:sldMk cId="3723493959" sldId="295"/>
            <ac:spMk id="17" creationId="{DA71CE1C-D075-463E-B4A8-57125F8DE216}"/>
          </ac:spMkLst>
        </pc:spChg>
        <pc:spChg chg="add del">
          <ac:chgData name="Sanna Holopainen" userId="947b26f9-bf49-45e4-b924-c5b616cb0687" providerId="ADAL" clId="{EFF38E58-941C-4D4D-AEEC-CD0DA4C5ECDD}" dt="2023-01-05T11:10:52.133" v="48"/>
          <ac:spMkLst>
            <pc:docMk/>
            <pc:sldMk cId="3723493959" sldId="295"/>
            <ac:spMk id="18" creationId="{D93181E6-946B-47C0-8D72-9E93FF21B5B0}"/>
          </ac:spMkLst>
        </pc:spChg>
        <pc:spChg chg="add del">
          <ac:chgData name="Sanna Holopainen" userId="947b26f9-bf49-45e4-b924-c5b616cb0687" providerId="ADAL" clId="{EFF38E58-941C-4D4D-AEEC-CD0DA4C5ECDD}" dt="2023-01-05T11:10:52.133" v="48"/>
          <ac:spMkLst>
            <pc:docMk/>
            <pc:sldMk cId="3723493959" sldId="295"/>
            <ac:spMk id="29" creationId="{C14D6A6E-E45F-4D26-A85E-009F9FDBC878}"/>
          </ac:spMkLst>
        </pc:spChg>
        <pc:spChg chg="add del">
          <ac:chgData name="Sanna Holopainen" userId="947b26f9-bf49-45e4-b924-c5b616cb0687" providerId="ADAL" clId="{EFF38E58-941C-4D4D-AEEC-CD0DA4C5ECDD}" dt="2023-01-05T11:10:52.133" v="48"/>
          <ac:spMkLst>
            <pc:docMk/>
            <pc:sldMk cId="3723493959" sldId="295"/>
            <ac:spMk id="30" creationId="{35218F9B-BCD0-4287-8B18-E1E802B774C5}"/>
          </ac:spMkLst>
        </pc:spChg>
        <pc:spChg chg="add del">
          <ac:chgData name="Sanna Holopainen" userId="947b26f9-bf49-45e4-b924-c5b616cb0687" providerId="ADAL" clId="{EFF38E58-941C-4D4D-AEEC-CD0DA4C5ECDD}" dt="2023-01-05T11:10:52.133" v="48"/>
          <ac:spMkLst>
            <pc:docMk/>
            <pc:sldMk cId="3723493959" sldId="295"/>
            <ac:spMk id="31" creationId="{AE97A57A-CD79-4FF0-8EC8-09D320F5004A}"/>
          </ac:spMkLst>
        </pc:spChg>
        <pc:spChg chg="add del">
          <ac:chgData name="Sanna Holopainen" userId="947b26f9-bf49-45e4-b924-c5b616cb0687" providerId="ADAL" clId="{EFF38E58-941C-4D4D-AEEC-CD0DA4C5ECDD}" dt="2023-01-05T11:10:52.133" v="48"/>
          <ac:spMkLst>
            <pc:docMk/>
            <pc:sldMk cId="3723493959" sldId="295"/>
            <ac:spMk id="32" creationId="{E3D35CFF-9A0C-4D8D-9F51-796CB1F3FFBF}"/>
          </ac:spMkLst>
        </pc:spChg>
        <pc:spChg chg="add del">
          <ac:chgData name="Sanna Holopainen" userId="947b26f9-bf49-45e4-b924-c5b616cb0687" providerId="ADAL" clId="{EFF38E58-941C-4D4D-AEEC-CD0DA4C5ECDD}" dt="2023-01-05T11:10:52.133" v="48"/>
          <ac:spMkLst>
            <pc:docMk/>
            <pc:sldMk cId="3723493959" sldId="295"/>
            <ac:spMk id="33" creationId="{4CE96B34-D18F-4ED9-B01B-16E796C03651}"/>
          </ac:spMkLst>
        </pc:spChg>
        <pc:spChg chg="add del">
          <ac:chgData name="Sanna Holopainen" userId="947b26f9-bf49-45e4-b924-c5b616cb0687" providerId="ADAL" clId="{EFF38E58-941C-4D4D-AEEC-CD0DA4C5ECDD}" dt="2023-01-05T11:10:52.133" v="48"/>
          <ac:spMkLst>
            <pc:docMk/>
            <pc:sldMk cId="3723493959" sldId="295"/>
            <ac:spMk id="34" creationId="{E41FF97D-7DF4-47BC-A273-015716BE1B36}"/>
          </ac:spMkLst>
        </pc:spChg>
        <pc:spChg chg="add del">
          <ac:chgData name="Sanna Holopainen" userId="947b26f9-bf49-45e4-b924-c5b616cb0687" providerId="ADAL" clId="{EFF38E58-941C-4D4D-AEEC-CD0DA4C5ECDD}" dt="2023-01-05T11:10:52.133" v="48"/>
          <ac:spMkLst>
            <pc:docMk/>
            <pc:sldMk cId="3723493959" sldId="295"/>
            <ac:spMk id="35" creationId="{E0094FD7-14A5-4B49-842D-F5F33B945639}"/>
          </ac:spMkLst>
        </pc:spChg>
        <pc:spChg chg="add del">
          <ac:chgData name="Sanna Holopainen" userId="947b26f9-bf49-45e4-b924-c5b616cb0687" providerId="ADAL" clId="{EFF38E58-941C-4D4D-AEEC-CD0DA4C5ECDD}" dt="2023-01-05T11:10:52.133" v="48"/>
          <ac:spMkLst>
            <pc:docMk/>
            <pc:sldMk cId="3723493959" sldId="295"/>
            <ac:spMk id="36" creationId="{18833D18-AFE9-4994-816A-E7E563580307}"/>
          </ac:spMkLst>
        </pc:spChg>
        <pc:spChg chg="add del">
          <ac:chgData name="Sanna Holopainen" userId="947b26f9-bf49-45e4-b924-c5b616cb0687" providerId="ADAL" clId="{EFF38E58-941C-4D4D-AEEC-CD0DA4C5ECDD}" dt="2023-01-05T11:10:52.133" v="48"/>
          <ac:spMkLst>
            <pc:docMk/>
            <pc:sldMk cId="3723493959" sldId="295"/>
            <ac:spMk id="37" creationId="{FD0B4254-AD17-4E62-9806-324D8C7508C7}"/>
          </ac:spMkLst>
        </pc:spChg>
        <pc:spChg chg="add del">
          <ac:chgData name="Sanna Holopainen" userId="947b26f9-bf49-45e4-b924-c5b616cb0687" providerId="ADAL" clId="{EFF38E58-941C-4D4D-AEEC-CD0DA4C5ECDD}" dt="2023-01-05T11:10:52.133" v="48"/>
          <ac:spMkLst>
            <pc:docMk/>
            <pc:sldMk cId="3723493959" sldId="295"/>
            <ac:spMk id="38" creationId="{842E5511-7AA3-4E31-9D03-8F19B495018A}"/>
          </ac:spMkLst>
        </pc:spChg>
        <pc:spChg chg="add del">
          <ac:chgData name="Sanna Holopainen" userId="947b26f9-bf49-45e4-b924-c5b616cb0687" providerId="ADAL" clId="{EFF38E58-941C-4D4D-AEEC-CD0DA4C5ECDD}" dt="2023-01-05T11:10:52.133" v="48"/>
          <ac:spMkLst>
            <pc:docMk/>
            <pc:sldMk cId="3723493959" sldId="295"/>
            <ac:spMk id="39" creationId="{B8F93960-FD87-411F-A065-B27A2892105A}"/>
          </ac:spMkLst>
        </pc:spChg>
        <pc:spChg chg="add del">
          <ac:chgData name="Sanna Holopainen" userId="947b26f9-bf49-45e4-b924-c5b616cb0687" providerId="ADAL" clId="{EFF38E58-941C-4D4D-AEEC-CD0DA4C5ECDD}" dt="2023-01-05T11:10:52.133" v="48"/>
          <ac:spMkLst>
            <pc:docMk/>
            <pc:sldMk cId="3723493959" sldId="295"/>
            <ac:spMk id="40" creationId="{E37FFB49-9A16-443C-905C-9BAE6903B246}"/>
          </ac:spMkLst>
        </pc:spChg>
        <pc:spChg chg="add del">
          <ac:chgData name="Sanna Holopainen" userId="947b26f9-bf49-45e4-b924-c5b616cb0687" providerId="ADAL" clId="{EFF38E58-941C-4D4D-AEEC-CD0DA4C5ECDD}" dt="2023-01-05T11:10:52.133" v="48"/>
          <ac:spMkLst>
            <pc:docMk/>
            <pc:sldMk cId="3723493959" sldId="295"/>
            <ac:spMk id="41" creationId="{031F88B5-AA9F-4295-BB9B-5F3FDEE94897}"/>
          </ac:spMkLst>
        </pc:spChg>
        <pc:spChg chg="add del">
          <ac:chgData name="Sanna Holopainen" userId="947b26f9-bf49-45e4-b924-c5b616cb0687" providerId="ADAL" clId="{EFF38E58-941C-4D4D-AEEC-CD0DA4C5ECDD}" dt="2023-01-05T11:10:52.133" v="48"/>
          <ac:spMkLst>
            <pc:docMk/>
            <pc:sldMk cId="3723493959" sldId="295"/>
            <ac:spMk id="42" creationId="{C7F7A6E2-A2A5-47CB-BA57-3325E462B78B}"/>
          </ac:spMkLst>
        </pc:spChg>
        <pc:spChg chg="add del">
          <ac:chgData name="Sanna Holopainen" userId="947b26f9-bf49-45e4-b924-c5b616cb0687" providerId="ADAL" clId="{EFF38E58-941C-4D4D-AEEC-CD0DA4C5ECDD}" dt="2023-01-05T11:10:52.133" v="48"/>
          <ac:spMkLst>
            <pc:docMk/>
            <pc:sldMk cId="3723493959" sldId="295"/>
            <ac:spMk id="43" creationId="{2B0044B9-66F8-4EFF-8987-1D7DCC0891C2}"/>
          </ac:spMkLst>
        </pc:spChg>
        <pc:spChg chg="add del">
          <ac:chgData name="Sanna Holopainen" userId="947b26f9-bf49-45e4-b924-c5b616cb0687" providerId="ADAL" clId="{EFF38E58-941C-4D4D-AEEC-CD0DA4C5ECDD}" dt="2023-01-05T11:10:52.133" v="48"/>
          <ac:spMkLst>
            <pc:docMk/>
            <pc:sldMk cId="3723493959" sldId="295"/>
            <ac:spMk id="44" creationId="{7A66DD9A-5700-46C5-8696-1458A9A0C123}"/>
          </ac:spMkLst>
        </pc:spChg>
        <pc:spChg chg="add del">
          <ac:chgData name="Sanna Holopainen" userId="947b26f9-bf49-45e4-b924-c5b616cb0687" providerId="ADAL" clId="{EFF38E58-941C-4D4D-AEEC-CD0DA4C5ECDD}" dt="2023-01-05T11:10:52.133" v="48"/>
          <ac:spMkLst>
            <pc:docMk/>
            <pc:sldMk cId="3723493959" sldId="295"/>
            <ac:spMk id="45" creationId="{AAA90519-689E-4A31-A0AA-9D59453A801D}"/>
          </ac:spMkLst>
        </pc:spChg>
        <pc:spChg chg="add del">
          <ac:chgData name="Sanna Holopainen" userId="947b26f9-bf49-45e4-b924-c5b616cb0687" providerId="ADAL" clId="{EFF38E58-941C-4D4D-AEEC-CD0DA4C5ECDD}" dt="2023-01-05T11:10:52.133" v="48"/>
          <ac:spMkLst>
            <pc:docMk/>
            <pc:sldMk cId="3723493959" sldId="295"/>
            <ac:spMk id="46" creationId="{EB2C8E9D-DE7D-416B-9240-C965BFC3B522}"/>
          </ac:spMkLst>
        </pc:spChg>
        <pc:spChg chg="add del">
          <ac:chgData name="Sanna Holopainen" userId="947b26f9-bf49-45e4-b924-c5b616cb0687" providerId="ADAL" clId="{EFF38E58-941C-4D4D-AEEC-CD0DA4C5ECDD}" dt="2023-01-05T11:10:52.133" v="48"/>
          <ac:spMkLst>
            <pc:docMk/>
            <pc:sldMk cId="3723493959" sldId="295"/>
            <ac:spMk id="47" creationId="{69A3D585-9663-404A-A4A9-F1D2A4BDC65E}"/>
          </ac:spMkLst>
        </pc:spChg>
        <pc:spChg chg="add del">
          <ac:chgData name="Sanna Holopainen" userId="947b26f9-bf49-45e4-b924-c5b616cb0687" providerId="ADAL" clId="{EFF38E58-941C-4D4D-AEEC-CD0DA4C5ECDD}" dt="2023-01-05T11:10:52.133" v="48"/>
          <ac:spMkLst>
            <pc:docMk/>
            <pc:sldMk cId="3723493959" sldId="295"/>
            <ac:spMk id="48" creationId="{FDC53F2F-74D7-45C2-B26D-BF94D6913D67}"/>
          </ac:spMkLst>
        </pc:spChg>
        <pc:spChg chg="add del">
          <ac:chgData name="Sanna Holopainen" userId="947b26f9-bf49-45e4-b924-c5b616cb0687" providerId="ADAL" clId="{EFF38E58-941C-4D4D-AEEC-CD0DA4C5ECDD}" dt="2023-01-05T11:10:52.133" v="48"/>
          <ac:spMkLst>
            <pc:docMk/>
            <pc:sldMk cId="3723493959" sldId="295"/>
            <ac:spMk id="49" creationId="{6E21FDF8-BDC9-48CA-A308-B112130929AB}"/>
          </ac:spMkLst>
        </pc:spChg>
        <pc:picChg chg="add">
          <ac:chgData name="Sanna Holopainen" userId="947b26f9-bf49-45e4-b924-c5b616cb0687" providerId="ADAL" clId="{EFF38E58-941C-4D4D-AEEC-CD0DA4C5ECDD}" dt="2023-01-05T11:10:52.192" v="49"/>
          <ac:picMkLst>
            <pc:docMk/>
            <pc:sldMk cId="3723493959" sldId="295"/>
            <ac:picMk id="50" creationId="{D56EABCE-66DA-466A-A43C-78E74155AA15}"/>
          </ac:picMkLst>
        </pc:picChg>
        <pc:cxnChg chg="add del">
          <ac:chgData name="Sanna Holopainen" userId="947b26f9-bf49-45e4-b924-c5b616cb0687" providerId="ADAL" clId="{EFF38E58-941C-4D4D-AEEC-CD0DA4C5ECDD}" dt="2023-01-05T11:10:52.133" v="48"/>
          <ac:cxnSpMkLst>
            <pc:docMk/>
            <pc:sldMk cId="3723493959" sldId="295"/>
            <ac:cxnSpMk id="19" creationId="{A75B4408-6783-415D-A28C-4A5C3706CFBF}"/>
          </ac:cxnSpMkLst>
        </pc:cxnChg>
        <pc:cxnChg chg="add del">
          <ac:chgData name="Sanna Holopainen" userId="947b26f9-bf49-45e4-b924-c5b616cb0687" providerId="ADAL" clId="{EFF38E58-941C-4D4D-AEEC-CD0DA4C5ECDD}" dt="2023-01-05T11:10:52.133" v="48"/>
          <ac:cxnSpMkLst>
            <pc:docMk/>
            <pc:sldMk cId="3723493959" sldId="295"/>
            <ac:cxnSpMk id="20" creationId="{38EA993A-E1FF-44B9-9B0B-3477921B2652}"/>
          </ac:cxnSpMkLst>
        </pc:cxnChg>
        <pc:cxnChg chg="add del">
          <ac:chgData name="Sanna Holopainen" userId="947b26f9-bf49-45e4-b924-c5b616cb0687" providerId="ADAL" clId="{EFF38E58-941C-4D4D-AEEC-CD0DA4C5ECDD}" dt="2023-01-05T11:10:52.133" v="48"/>
          <ac:cxnSpMkLst>
            <pc:docMk/>
            <pc:sldMk cId="3723493959" sldId="295"/>
            <ac:cxnSpMk id="21" creationId="{6238BE0F-6E3A-4DBF-B10B-85DD88303201}"/>
          </ac:cxnSpMkLst>
        </pc:cxnChg>
        <pc:cxnChg chg="add del">
          <ac:chgData name="Sanna Holopainen" userId="947b26f9-bf49-45e4-b924-c5b616cb0687" providerId="ADAL" clId="{EFF38E58-941C-4D4D-AEEC-CD0DA4C5ECDD}" dt="2023-01-05T11:10:52.133" v="48"/>
          <ac:cxnSpMkLst>
            <pc:docMk/>
            <pc:sldMk cId="3723493959" sldId="295"/>
            <ac:cxnSpMk id="22" creationId="{0C7FA5B2-E6A1-40F1-92F1-D87C0752FC23}"/>
          </ac:cxnSpMkLst>
        </pc:cxnChg>
        <pc:cxnChg chg="add del">
          <ac:chgData name="Sanna Holopainen" userId="947b26f9-bf49-45e4-b924-c5b616cb0687" providerId="ADAL" clId="{EFF38E58-941C-4D4D-AEEC-CD0DA4C5ECDD}" dt="2023-01-05T11:10:52.133" v="48"/>
          <ac:cxnSpMkLst>
            <pc:docMk/>
            <pc:sldMk cId="3723493959" sldId="295"/>
            <ac:cxnSpMk id="23" creationId="{1BD319DD-C1CB-4AB5-B318-CF0F89A3B10A}"/>
          </ac:cxnSpMkLst>
        </pc:cxnChg>
        <pc:cxnChg chg="add del">
          <ac:chgData name="Sanna Holopainen" userId="947b26f9-bf49-45e4-b924-c5b616cb0687" providerId="ADAL" clId="{EFF38E58-941C-4D4D-AEEC-CD0DA4C5ECDD}" dt="2023-01-05T11:10:52.133" v="48"/>
          <ac:cxnSpMkLst>
            <pc:docMk/>
            <pc:sldMk cId="3723493959" sldId="295"/>
            <ac:cxnSpMk id="24" creationId="{BF35FC08-4275-4001-9706-4890EC17B0B1}"/>
          </ac:cxnSpMkLst>
        </pc:cxnChg>
        <pc:cxnChg chg="add del">
          <ac:chgData name="Sanna Holopainen" userId="947b26f9-bf49-45e4-b924-c5b616cb0687" providerId="ADAL" clId="{EFF38E58-941C-4D4D-AEEC-CD0DA4C5ECDD}" dt="2023-01-05T11:10:52.133" v="48"/>
          <ac:cxnSpMkLst>
            <pc:docMk/>
            <pc:sldMk cId="3723493959" sldId="295"/>
            <ac:cxnSpMk id="25" creationId="{AEE18BC4-D6F3-46A9-A3A5-5DD9A6B64E02}"/>
          </ac:cxnSpMkLst>
        </pc:cxnChg>
        <pc:cxnChg chg="add del">
          <ac:chgData name="Sanna Holopainen" userId="947b26f9-bf49-45e4-b924-c5b616cb0687" providerId="ADAL" clId="{EFF38E58-941C-4D4D-AEEC-CD0DA4C5ECDD}" dt="2023-01-05T11:10:52.133" v="48"/>
          <ac:cxnSpMkLst>
            <pc:docMk/>
            <pc:sldMk cId="3723493959" sldId="295"/>
            <ac:cxnSpMk id="26" creationId="{2DCB2266-47D5-46FB-8181-03ECAC4F4C61}"/>
          </ac:cxnSpMkLst>
        </pc:cxnChg>
        <pc:cxnChg chg="add del">
          <ac:chgData name="Sanna Holopainen" userId="947b26f9-bf49-45e4-b924-c5b616cb0687" providerId="ADAL" clId="{EFF38E58-941C-4D4D-AEEC-CD0DA4C5ECDD}" dt="2023-01-05T11:10:52.133" v="48"/>
          <ac:cxnSpMkLst>
            <pc:docMk/>
            <pc:sldMk cId="3723493959" sldId="295"/>
            <ac:cxnSpMk id="27" creationId="{124B33D2-08B0-42B0-A39E-6AE176198DD2}"/>
          </ac:cxnSpMkLst>
        </pc:cxnChg>
        <pc:cxnChg chg="add del">
          <ac:chgData name="Sanna Holopainen" userId="947b26f9-bf49-45e4-b924-c5b616cb0687" providerId="ADAL" clId="{EFF38E58-941C-4D4D-AEEC-CD0DA4C5ECDD}" dt="2023-01-05T11:10:52.133" v="48"/>
          <ac:cxnSpMkLst>
            <pc:docMk/>
            <pc:sldMk cId="3723493959" sldId="295"/>
            <ac:cxnSpMk id="28" creationId="{E6DC199D-DCAA-401D-9E09-D6101F5EEC7F}"/>
          </ac:cxnSpMkLst>
        </pc:cxnChg>
      </pc:sldChg>
      <pc:sldChg chg="addSp delSp add">
        <pc:chgData name="Sanna Holopainen" userId="947b26f9-bf49-45e4-b924-c5b616cb0687" providerId="ADAL" clId="{EFF38E58-941C-4D4D-AEEC-CD0DA4C5ECDD}" dt="2023-01-05T11:11:52.553" v="53"/>
        <pc:sldMkLst>
          <pc:docMk/>
          <pc:sldMk cId="799810858" sldId="296"/>
        </pc:sldMkLst>
        <pc:spChg chg="add del">
          <ac:chgData name="Sanna Holopainen" userId="947b26f9-bf49-45e4-b924-c5b616cb0687" providerId="ADAL" clId="{EFF38E58-941C-4D4D-AEEC-CD0DA4C5ECDD}" dt="2023-01-05T11:11:52.493" v="52"/>
          <ac:spMkLst>
            <pc:docMk/>
            <pc:sldMk cId="799810858" sldId="296"/>
            <ac:spMk id="3" creationId="{3C81932F-0A6D-4332-A1C2-B4DE7D2282B4}"/>
          </ac:spMkLst>
        </pc:spChg>
        <pc:spChg chg="add del">
          <ac:chgData name="Sanna Holopainen" userId="947b26f9-bf49-45e4-b924-c5b616cb0687" providerId="ADAL" clId="{EFF38E58-941C-4D4D-AEEC-CD0DA4C5ECDD}" dt="2023-01-05T11:11:52.493" v="52"/>
          <ac:spMkLst>
            <pc:docMk/>
            <pc:sldMk cId="799810858" sldId="296"/>
            <ac:spMk id="4" creationId="{55462D00-0896-4E8C-976B-68B8C879E639}"/>
          </ac:spMkLst>
        </pc:spChg>
        <pc:spChg chg="add del">
          <ac:chgData name="Sanna Holopainen" userId="947b26f9-bf49-45e4-b924-c5b616cb0687" providerId="ADAL" clId="{EFF38E58-941C-4D4D-AEEC-CD0DA4C5ECDD}" dt="2023-01-05T11:11:52.493" v="52"/>
          <ac:spMkLst>
            <pc:docMk/>
            <pc:sldMk cId="799810858" sldId="296"/>
            <ac:spMk id="5" creationId="{056151CA-F163-47D4-BD3E-58E4486DF3FB}"/>
          </ac:spMkLst>
        </pc:spChg>
        <pc:spChg chg="add del">
          <ac:chgData name="Sanna Holopainen" userId="947b26f9-bf49-45e4-b924-c5b616cb0687" providerId="ADAL" clId="{EFF38E58-941C-4D4D-AEEC-CD0DA4C5ECDD}" dt="2023-01-05T11:11:52.493" v="52"/>
          <ac:spMkLst>
            <pc:docMk/>
            <pc:sldMk cId="799810858" sldId="296"/>
            <ac:spMk id="6" creationId="{480B549A-D6C0-4B12-A292-0BFCADB6B835}"/>
          </ac:spMkLst>
        </pc:spChg>
        <pc:spChg chg="add del">
          <ac:chgData name="Sanna Holopainen" userId="947b26f9-bf49-45e4-b924-c5b616cb0687" providerId="ADAL" clId="{EFF38E58-941C-4D4D-AEEC-CD0DA4C5ECDD}" dt="2023-01-05T11:11:52.493" v="52"/>
          <ac:spMkLst>
            <pc:docMk/>
            <pc:sldMk cId="799810858" sldId="296"/>
            <ac:spMk id="7" creationId="{B16D25C0-0CE0-47C6-8E0A-EFAC09202196}"/>
          </ac:spMkLst>
        </pc:spChg>
        <pc:spChg chg="add del">
          <ac:chgData name="Sanna Holopainen" userId="947b26f9-bf49-45e4-b924-c5b616cb0687" providerId="ADAL" clId="{EFF38E58-941C-4D4D-AEEC-CD0DA4C5ECDD}" dt="2023-01-05T11:11:52.493" v="52"/>
          <ac:spMkLst>
            <pc:docMk/>
            <pc:sldMk cId="799810858" sldId="296"/>
            <ac:spMk id="8" creationId="{FC5D3CCE-1C94-44BA-8555-AAF26597C53A}"/>
          </ac:spMkLst>
        </pc:spChg>
        <pc:spChg chg="add del">
          <ac:chgData name="Sanna Holopainen" userId="947b26f9-bf49-45e4-b924-c5b616cb0687" providerId="ADAL" clId="{EFF38E58-941C-4D4D-AEEC-CD0DA4C5ECDD}" dt="2023-01-05T11:11:52.493" v="52"/>
          <ac:spMkLst>
            <pc:docMk/>
            <pc:sldMk cId="799810858" sldId="296"/>
            <ac:spMk id="9" creationId="{8D53B40F-52AA-442A-BF99-857ECE27EACE}"/>
          </ac:spMkLst>
        </pc:spChg>
        <pc:spChg chg="add del">
          <ac:chgData name="Sanna Holopainen" userId="947b26f9-bf49-45e4-b924-c5b616cb0687" providerId="ADAL" clId="{EFF38E58-941C-4D4D-AEEC-CD0DA4C5ECDD}" dt="2023-01-05T11:11:52.493" v="52"/>
          <ac:spMkLst>
            <pc:docMk/>
            <pc:sldMk cId="799810858" sldId="296"/>
            <ac:spMk id="10" creationId="{7F807D59-3C31-4343-9198-5A18E107BC80}"/>
          </ac:spMkLst>
        </pc:spChg>
        <pc:spChg chg="add del">
          <ac:chgData name="Sanna Holopainen" userId="947b26f9-bf49-45e4-b924-c5b616cb0687" providerId="ADAL" clId="{EFF38E58-941C-4D4D-AEEC-CD0DA4C5ECDD}" dt="2023-01-05T11:11:52.493" v="52"/>
          <ac:spMkLst>
            <pc:docMk/>
            <pc:sldMk cId="799810858" sldId="296"/>
            <ac:spMk id="11" creationId="{8940A9E7-D295-46FC-A7B3-B4FE6D056CF7}"/>
          </ac:spMkLst>
        </pc:spChg>
        <pc:spChg chg="add del">
          <ac:chgData name="Sanna Holopainen" userId="947b26f9-bf49-45e4-b924-c5b616cb0687" providerId="ADAL" clId="{EFF38E58-941C-4D4D-AEEC-CD0DA4C5ECDD}" dt="2023-01-05T11:11:52.493" v="52"/>
          <ac:spMkLst>
            <pc:docMk/>
            <pc:sldMk cId="799810858" sldId="296"/>
            <ac:spMk id="12" creationId="{7F469F83-610E-4358-9CD4-3D2E22A01D94}"/>
          </ac:spMkLst>
        </pc:spChg>
        <pc:spChg chg="add del">
          <ac:chgData name="Sanna Holopainen" userId="947b26f9-bf49-45e4-b924-c5b616cb0687" providerId="ADAL" clId="{EFF38E58-941C-4D4D-AEEC-CD0DA4C5ECDD}" dt="2023-01-05T11:11:52.493" v="52"/>
          <ac:spMkLst>
            <pc:docMk/>
            <pc:sldMk cId="799810858" sldId="296"/>
            <ac:spMk id="13" creationId="{C860E142-7748-4F19-AFDA-515A9239F057}"/>
          </ac:spMkLst>
        </pc:spChg>
        <pc:spChg chg="add del">
          <ac:chgData name="Sanna Holopainen" userId="947b26f9-bf49-45e4-b924-c5b616cb0687" providerId="ADAL" clId="{EFF38E58-941C-4D4D-AEEC-CD0DA4C5ECDD}" dt="2023-01-05T11:11:52.493" v="52"/>
          <ac:spMkLst>
            <pc:docMk/>
            <pc:sldMk cId="799810858" sldId="296"/>
            <ac:spMk id="14" creationId="{AECFD0ED-4475-42BF-BACB-D7A1395D11ED}"/>
          </ac:spMkLst>
        </pc:spChg>
        <pc:spChg chg="add del">
          <ac:chgData name="Sanna Holopainen" userId="947b26f9-bf49-45e4-b924-c5b616cb0687" providerId="ADAL" clId="{EFF38E58-941C-4D4D-AEEC-CD0DA4C5ECDD}" dt="2023-01-05T11:11:52.493" v="52"/>
          <ac:spMkLst>
            <pc:docMk/>
            <pc:sldMk cId="799810858" sldId="296"/>
            <ac:spMk id="15" creationId="{41946B28-52E3-4CF1-A34D-DAA7EDFE5C94}"/>
          </ac:spMkLst>
        </pc:spChg>
        <pc:spChg chg="add del">
          <ac:chgData name="Sanna Holopainen" userId="947b26f9-bf49-45e4-b924-c5b616cb0687" providerId="ADAL" clId="{EFF38E58-941C-4D4D-AEEC-CD0DA4C5ECDD}" dt="2023-01-05T11:11:52.493" v="52"/>
          <ac:spMkLst>
            <pc:docMk/>
            <pc:sldMk cId="799810858" sldId="296"/>
            <ac:spMk id="16" creationId="{63C3C758-D527-4794-A8CD-86426EB4AEDA}"/>
          </ac:spMkLst>
        </pc:spChg>
        <pc:spChg chg="add del">
          <ac:chgData name="Sanna Holopainen" userId="947b26f9-bf49-45e4-b924-c5b616cb0687" providerId="ADAL" clId="{EFF38E58-941C-4D4D-AEEC-CD0DA4C5ECDD}" dt="2023-01-05T11:11:52.493" v="52"/>
          <ac:spMkLst>
            <pc:docMk/>
            <pc:sldMk cId="799810858" sldId="296"/>
            <ac:spMk id="17" creationId="{5EE40086-30C8-4C10-AD71-9AD9F3BA9082}"/>
          </ac:spMkLst>
        </pc:spChg>
        <pc:spChg chg="add del">
          <ac:chgData name="Sanna Holopainen" userId="947b26f9-bf49-45e4-b924-c5b616cb0687" providerId="ADAL" clId="{EFF38E58-941C-4D4D-AEEC-CD0DA4C5ECDD}" dt="2023-01-05T11:11:52.493" v="52"/>
          <ac:spMkLst>
            <pc:docMk/>
            <pc:sldMk cId="799810858" sldId="296"/>
            <ac:spMk id="27" creationId="{1DA6BEA7-14F7-4122-A2A4-C5BEA6CF7387}"/>
          </ac:spMkLst>
        </pc:spChg>
        <pc:spChg chg="add del">
          <ac:chgData name="Sanna Holopainen" userId="947b26f9-bf49-45e4-b924-c5b616cb0687" providerId="ADAL" clId="{EFF38E58-941C-4D4D-AEEC-CD0DA4C5ECDD}" dt="2023-01-05T11:11:52.493" v="52"/>
          <ac:spMkLst>
            <pc:docMk/>
            <pc:sldMk cId="799810858" sldId="296"/>
            <ac:spMk id="28" creationId="{42FEF1E8-2A9B-400C-B71C-EB25992EF0B7}"/>
          </ac:spMkLst>
        </pc:spChg>
        <pc:spChg chg="add del">
          <ac:chgData name="Sanna Holopainen" userId="947b26f9-bf49-45e4-b924-c5b616cb0687" providerId="ADAL" clId="{EFF38E58-941C-4D4D-AEEC-CD0DA4C5ECDD}" dt="2023-01-05T11:11:52.493" v="52"/>
          <ac:spMkLst>
            <pc:docMk/>
            <pc:sldMk cId="799810858" sldId="296"/>
            <ac:spMk id="29" creationId="{FFEE2E6F-2A6A-4854-A4BA-FB2D183D5967}"/>
          </ac:spMkLst>
        </pc:spChg>
        <pc:spChg chg="add del">
          <ac:chgData name="Sanna Holopainen" userId="947b26f9-bf49-45e4-b924-c5b616cb0687" providerId="ADAL" clId="{EFF38E58-941C-4D4D-AEEC-CD0DA4C5ECDD}" dt="2023-01-05T11:11:52.493" v="52"/>
          <ac:spMkLst>
            <pc:docMk/>
            <pc:sldMk cId="799810858" sldId="296"/>
            <ac:spMk id="30" creationId="{5B712548-9650-4EC3-863B-B67F1E92E964}"/>
          </ac:spMkLst>
        </pc:spChg>
        <pc:spChg chg="add del">
          <ac:chgData name="Sanna Holopainen" userId="947b26f9-bf49-45e4-b924-c5b616cb0687" providerId="ADAL" clId="{EFF38E58-941C-4D4D-AEEC-CD0DA4C5ECDD}" dt="2023-01-05T11:11:52.493" v="52"/>
          <ac:spMkLst>
            <pc:docMk/>
            <pc:sldMk cId="799810858" sldId="296"/>
            <ac:spMk id="31" creationId="{480A5AAC-0682-44B2-A16F-6A72307DE5EA}"/>
          </ac:spMkLst>
        </pc:spChg>
        <pc:spChg chg="add del">
          <ac:chgData name="Sanna Holopainen" userId="947b26f9-bf49-45e4-b924-c5b616cb0687" providerId="ADAL" clId="{EFF38E58-941C-4D4D-AEEC-CD0DA4C5ECDD}" dt="2023-01-05T11:11:52.493" v="52"/>
          <ac:spMkLst>
            <pc:docMk/>
            <pc:sldMk cId="799810858" sldId="296"/>
            <ac:spMk id="32" creationId="{40727663-F389-46E5-83DF-1F6C79C0D87E}"/>
          </ac:spMkLst>
        </pc:spChg>
        <pc:spChg chg="add del">
          <ac:chgData name="Sanna Holopainen" userId="947b26f9-bf49-45e4-b924-c5b616cb0687" providerId="ADAL" clId="{EFF38E58-941C-4D4D-AEEC-CD0DA4C5ECDD}" dt="2023-01-05T11:11:52.493" v="52"/>
          <ac:spMkLst>
            <pc:docMk/>
            <pc:sldMk cId="799810858" sldId="296"/>
            <ac:spMk id="33" creationId="{C9152589-0E53-48DB-937C-74500CA9CEC3}"/>
          </ac:spMkLst>
        </pc:spChg>
        <pc:spChg chg="add del">
          <ac:chgData name="Sanna Holopainen" userId="947b26f9-bf49-45e4-b924-c5b616cb0687" providerId="ADAL" clId="{EFF38E58-941C-4D4D-AEEC-CD0DA4C5ECDD}" dt="2023-01-05T11:11:52.493" v="52"/>
          <ac:spMkLst>
            <pc:docMk/>
            <pc:sldMk cId="799810858" sldId="296"/>
            <ac:spMk id="34" creationId="{F70FCC30-7BB1-45F3-BC47-3CDA25EC15A9}"/>
          </ac:spMkLst>
        </pc:spChg>
        <pc:spChg chg="add del">
          <ac:chgData name="Sanna Holopainen" userId="947b26f9-bf49-45e4-b924-c5b616cb0687" providerId="ADAL" clId="{EFF38E58-941C-4D4D-AEEC-CD0DA4C5ECDD}" dt="2023-01-05T11:11:52.493" v="52"/>
          <ac:spMkLst>
            <pc:docMk/>
            <pc:sldMk cId="799810858" sldId="296"/>
            <ac:spMk id="35" creationId="{F57828C3-468E-4083-8C41-93F94C24D386}"/>
          </ac:spMkLst>
        </pc:spChg>
        <pc:spChg chg="add del">
          <ac:chgData name="Sanna Holopainen" userId="947b26f9-bf49-45e4-b924-c5b616cb0687" providerId="ADAL" clId="{EFF38E58-941C-4D4D-AEEC-CD0DA4C5ECDD}" dt="2023-01-05T11:11:52.493" v="52"/>
          <ac:spMkLst>
            <pc:docMk/>
            <pc:sldMk cId="799810858" sldId="296"/>
            <ac:spMk id="36" creationId="{9542F21A-32DD-4C72-B8B0-FE52FBFABB4D}"/>
          </ac:spMkLst>
        </pc:spChg>
        <pc:spChg chg="add del">
          <ac:chgData name="Sanna Holopainen" userId="947b26f9-bf49-45e4-b924-c5b616cb0687" providerId="ADAL" clId="{EFF38E58-941C-4D4D-AEEC-CD0DA4C5ECDD}" dt="2023-01-05T11:11:52.493" v="52"/>
          <ac:spMkLst>
            <pc:docMk/>
            <pc:sldMk cId="799810858" sldId="296"/>
            <ac:spMk id="37" creationId="{F57DF785-E524-48A0-A812-0EB1ECD376C2}"/>
          </ac:spMkLst>
        </pc:spChg>
        <pc:spChg chg="add del">
          <ac:chgData name="Sanna Holopainen" userId="947b26f9-bf49-45e4-b924-c5b616cb0687" providerId="ADAL" clId="{EFF38E58-941C-4D4D-AEEC-CD0DA4C5ECDD}" dt="2023-01-05T11:11:52.493" v="52"/>
          <ac:spMkLst>
            <pc:docMk/>
            <pc:sldMk cId="799810858" sldId="296"/>
            <ac:spMk id="38" creationId="{1D6D2529-DA1B-486A-82E9-F68B7C1347D2}"/>
          </ac:spMkLst>
        </pc:spChg>
        <pc:spChg chg="add del">
          <ac:chgData name="Sanna Holopainen" userId="947b26f9-bf49-45e4-b924-c5b616cb0687" providerId="ADAL" clId="{EFF38E58-941C-4D4D-AEEC-CD0DA4C5ECDD}" dt="2023-01-05T11:11:52.493" v="52"/>
          <ac:spMkLst>
            <pc:docMk/>
            <pc:sldMk cId="799810858" sldId="296"/>
            <ac:spMk id="39" creationId="{BF5F6E53-B003-4DC8-B2C5-C507FE0AAFA7}"/>
          </ac:spMkLst>
        </pc:spChg>
        <pc:spChg chg="add del">
          <ac:chgData name="Sanna Holopainen" userId="947b26f9-bf49-45e4-b924-c5b616cb0687" providerId="ADAL" clId="{EFF38E58-941C-4D4D-AEEC-CD0DA4C5ECDD}" dt="2023-01-05T11:11:52.493" v="52"/>
          <ac:spMkLst>
            <pc:docMk/>
            <pc:sldMk cId="799810858" sldId="296"/>
            <ac:spMk id="40" creationId="{06DA3734-53C7-48AB-A4B6-51C7F5C316C6}"/>
          </ac:spMkLst>
        </pc:spChg>
        <pc:spChg chg="add del">
          <ac:chgData name="Sanna Holopainen" userId="947b26f9-bf49-45e4-b924-c5b616cb0687" providerId="ADAL" clId="{EFF38E58-941C-4D4D-AEEC-CD0DA4C5ECDD}" dt="2023-01-05T11:11:52.493" v="52"/>
          <ac:spMkLst>
            <pc:docMk/>
            <pc:sldMk cId="799810858" sldId="296"/>
            <ac:spMk id="41" creationId="{D87F5A90-75D4-41E8-BAC8-E191A233DB22}"/>
          </ac:spMkLst>
        </pc:spChg>
        <pc:spChg chg="add del">
          <ac:chgData name="Sanna Holopainen" userId="947b26f9-bf49-45e4-b924-c5b616cb0687" providerId="ADAL" clId="{EFF38E58-941C-4D4D-AEEC-CD0DA4C5ECDD}" dt="2023-01-05T11:11:52.493" v="52"/>
          <ac:spMkLst>
            <pc:docMk/>
            <pc:sldMk cId="799810858" sldId="296"/>
            <ac:spMk id="42" creationId="{897FD30B-D168-4312-8555-ABBAC37B9347}"/>
          </ac:spMkLst>
        </pc:spChg>
        <pc:spChg chg="add del">
          <ac:chgData name="Sanna Holopainen" userId="947b26f9-bf49-45e4-b924-c5b616cb0687" providerId="ADAL" clId="{EFF38E58-941C-4D4D-AEEC-CD0DA4C5ECDD}" dt="2023-01-05T11:11:52.493" v="52"/>
          <ac:spMkLst>
            <pc:docMk/>
            <pc:sldMk cId="799810858" sldId="296"/>
            <ac:spMk id="43" creationId="{EC82C8B6-0DAA-48C6-B74E-0B172981E779}"/>
          </ac:spMkLst>
        </pc:spChg>
        <pc:spChg chg="add del">
          <ac:chgData name="Sanna Holopainen" userId="947b26f9-bf49-45e4-b924-c5b616cb0687" providerId="ADAL" clId="{EFF38E58-941C-4D4D-AEEC-CD0DA4C5ECDD}" dt="2023-01-05T11:11:52.493" v="52"/>
          <ac:spMkLst>
            <pc:docMk/>
            <pc:sldMk cId="799810858" sldId="296"/>
            <ac:spMk id="44" creationId="{742BB708-366A-4D5F-B4BD-9A05463FCB6C}"/>
          </ac:spMkLst>
        </pc:spChg>
        <pc:spChg chg="add del">
          <ac:chgData name="Sanna Holopainen" userId="947b26f9-bf49-45e4-b924-c5b616cb0687" providerId="ADAL" clId="{EFF38E58-941C-4D4D-AEEC-CD0DA4C5ECDD}" dt="2023-01-05T11:11:52.493" v="52"/>
          <ac:spMkLst>
            <pc:docMk/>
            <pc:sldMk cId="799810858" sldId="296"/>
            <ac:spMk id="45" creationId="{3055B19A-F7DB-4F6B-8307-E09D27AB1A98}"/>
          </ac:spMkLst>
        </pc:spChg>
        <pc:spChg chg="add del">
          <ac:chgData name="Sanna Holopainen" userId="947b26f9-bf49-45e4-b924-c5b616cb0687" providerId="ADAL" clId="{EFF38E58-941C-4D4D-AEEC-CD0DA4C5ECDD}" dt="2023-01-05T11:11:52.493" v="52"/>
          <ac:spMkLst>
            <pc:docMk/>
            <pc:sldMk cId="799810858" sldId="296"/>
            <ac:spMk id="46" creationId="{5D8A520D-9FAC-461C-96E7-DAE01DCB0776}"/>
          </ac:spMkLst>
        </pc:spChg>
        <pc:spChg chg="add del">
          <ac:chgData name="Sanna Holopainen" userId="947b26f9-bf49-45e4-b924-c5b616cb0687" providerId="ADAL" clId="{EFF38E58-941C-4D4D-AEEC-CD0DA4C5ECDD}" dt="2023-01-05T11:11:52.493" v="52"/>
          <ac:spMkLst>
            <pc:docMk/>
            <pc:sldMk cId="799810858" sldId="296"/>
            <ac:spMk id="50" creationId="{4744D54C-3BFD-458F-9A9D-523021AB4645}"/>
          </ac:spMkLst>
        </pc:spChg>
        <pc:spChg chg="add del">
          <ac:chgData name="Sanna Holopainen" userId="947b26f9-bf49-45e4-b924-c5b616cb0687" providerId="ADAL" clId="{EFF38E58-941C-4D4D-AEEC-CD0DA4C5ECDD}" dt="2023-01-05T11:11:52.493" v="52"/>
          <ac:spMkLst>
            <pc:docMk/>
            <pc:sldMk cId="799810858" sldId="296"/>
            <ac:spMk id="51" creationId="{B4C8A660-B9F0-4C56-9FBA-8D61E4B52321}"/>
          </ac:spMkLst>
        </pc:spChg>
        <pc:spChg chg="add del">
          <ac:chgData name="Sanna Holopainen" userId="947b26f9-bf49-45e4-b924-c5b616cb0687" providerId="ADAL" clId="{EFF38E58-941C-4D4D-AEEC-CD0DA4C5ECDD}" dt="2023-01-05T11:11:52.493" v="52"/>
          <ac:spMkLst>
            <pc:docMk/>
            <pc:sldMk cId="799810858" sldId="296"/>
            <ac:spMk id="52" creationId="{084389A1-7DFD-4402-9039-B51436ADAE26}"/>
          </ac:spMkLst>
        </pc:spChg>
        <pc:spChg chg="add del">
          <ac:chgData name="Sanna Holopainen" userId="947b26f9-bf49-45e4-b924-c5b616cb0687" providerId="ADAL" clId="{EFF38E58-941C-4D4D-AEEC-CD0DA4C5ECDD}" dt="2023-01-05T11:11:52.493" v="52"/>
          <ac:spMkLst>
            <pc:docMk/>
            <pc:sldMk cId="799810858" sldId="296"/>
            <ac:spMk id="53" creationId="{2C0C9970-534A-4AEC-B6BF-4DE62700CCD8}"/>
          </ac:spMkLst>
        </pc:spChg>
        <pc:spChg chg="add del">
          <ac:chgData name="Sanna Holopainen" userId="947b26f9-bf49-45e4-b924-c5b616cb0687" providerId="ADAL" clId="{EFF38E58-941C-4D4D-AEEC-CD0DA4C5ECDD}" dt="2023-01-05T11:11:52.493" v="52"/>
          <ac:spMkLst>
            <pc:docMk/>
            <pc:sldMk cId="799810858" sldId="296"/>
            <ac:spMk id="54" creationId="{08E0F8BF-C241-4DFE-A487-046FB2A7F1EA}"/>
          </ac:spMkLst>
        </pc:spChg>
        <pc:spChg chg="add del">
          <ac:chgData name="Sanna Holopainen" userId="947b26f9-bf49-45e4-b924-c5b616cb0687" providerId="ADAL" clId="{EFF38E58-941C-4D4D-AEEC-CD0DA4C5ECDD}" dt="2023-01-05T11:11:52.493" v="52"/>
          <ac:spMkLst>
            <pc:docMk/>
            <pc:sldMk cId="799810858" sldId="296"/>
            <ac:spMk id="55" creationId="{BB883487-3151-4D65-AF85-FE72EEC7BB5F}"/>
          </ac:spMkLst>
        </pc:spChg>
        <pc:spChg chg="add del">
          <ac:chgData name="Sanna Holopainen" userId="947b26f9-bf49-45e4-b924-c5b616cb0687" providerId="ADAL" clId="{EFF38E58-941C-4D4D-AEEC-CD0DA4C5ECDD}" dt="2023-01-05T11:11:52.493" v="52"/>
          <ac:spMkLst>
            <pc:docMk/>
            <pc:sldMk cId="799810858" sldId="296"/>
            <ac:spMk id="56" creationId="{C20EFAF5-0A97-4EDA-891F-5899B0DC54BC}"/>
          </ac:spMkLst>
        </pc:spChg>
        <pc:picChg chg="add">
          <ac:chgData name="Sanna Holopainen" userId="947b26f9-bf49-45e4-b924-c5b616cb0687" providerId="ADAL" clId="{EFF38E58-941C-4D4D-AEEC-CD0DA4C5ECDD}" dt="2023-01-05T11:11:52.553" v="53"/>
          <ac:picMkLst>
            <pc:docMk/>
            <pc:sldMk cId="799810858" sldId="296"/>
            <ac:picMk id="57" creationId="{CC5CD51B-A208-4FD7-BBB2-447A97F7A3A2}"/>
          </ac:picMkLst>
        </pc:picChg>
        <pc:cxnChg chg="add del">
          <ac:chgData name="Sanna Holopainen" userId="947b26f9-bf49-45e4-b924-c5b616cb0687" providerId="ADAL" clId="{EFF38E58-941C-4D4D-AEEC-CD0DA4C5ECDD}" dt="2023-01-05T11:11:52.493" v="52"/>
          <ac:cxnSpMkLst>
            <pc:docMk/>
            <pc:sldMk cId="799810858" sldId="296"/>
            <ac:cxnSpMk id="18" creationId="{97ED2B93-A388-443E-9B96-189B383B80B6}"/>
          </ac:cxnSpMkLst>
        </pc:cxnChg>
        <pc:cxnChg chg="add del">
          <ac:chgData name="Sanna Holopainen" userId="947b26f9-bf49-45e4-b924-c5b616cb0687" providerId="ADAL" clId="{EFF38E58-941C-4D4D-AEEC-CD0DA4C5ECDD}" dt="2023-01-05T11:11:52.493" v="52"/>
          <ac:cxnSpMkLst>
            <pc:docMk/>
            <pc:sldMk cId="799810858" sldId="296"/>
            <ac:cxnSpMk id="19" creationId="{4ED888EC-D9DA-4F73-B487-3145105DE25D}"/>
          </ac:cxnSpMkLst>
        </pc:cxnChg>
        <pc:cxnChg chg="add del">
          <ac:chgData name="Sanna Holopainen" userId="947b26f9-bf49-45e4-b924-c5b616cb0687" providerId="ADAL" clId="{EFF38E58-941C-4D4D-AEEC-CD0DA4C5ECDD}" dt="2023-01-05T11:11:52.493" v="52"/>
          <ac:cxnSpMkLst>
            <pc:docMk/>
            <pc:sldMk cId="799810858" sldId="296"/>
            <ac:cxnSpMk id="20" creationId="{8CFE69D1-5707-410D-832F-337451C1A14B}"/>
          </ac:cxnSpMkLst>
        </pc:cxnChg>
        <pc:cxnChg chg="add del">
          <ac:chgData name="Sanna Holopainen" userId="947b26f9-bf49-45e4-b924-c5b616cb0687" providerId="ADAL" clId="{EFF38E58-941C-4D4D-AEEC-CD0DA4C5ECDD}" dt="2023-01-05T11:11:52.493" v="52"/>
          <ac:cxnSpMkLst>
            <pc:docMk/>
            <pc:sldMk cId="799810858" sldId="296"/>
            <ac:cxnSpMk id="21" creationId="{61EDD9D3-9306-49DF-808D-16D1E7A9729C}"/>
          </ac:cxnSpMkLst>
        </pc:cxnChg>
        <pc:cxnChg chg="add del">
          <ac:chgData name="Sanna Holopainen" userId="947b26f9-bf49-45e4-b924-c5b616cb0687" providerId="ADAL" clId="{EFF38E58-941C-4D4D-AEEC-CD0DA4C5ECDD}" dt="2023-01-05T11:11:52.493" v="52"/>
          <ac:cxnSpMkLst>
            <pc:docMk/>
            <pc:sldMk cId="799810858" sldId="296"/>
            <ac:cxnSpMk id="22" creationId="{338688F0-FA5F-4FFA-A447-C7FDB885E0EA}"/>
          </ac:cxnSpMkLst>
        </pc:cxnChg>
        <pc:cxnChg chg="add del">
          <ac:chgData name="Sanna Holopainen" userId="947b26f9-bf49-45e4-b924-c5b616cb0687" providerId="ADAL" clId="{EFF38E58-941C-4D4D-AEEC-CD0DA4C5ECDD}" dt="2023-01-05T11:11:52.493" v="52"/>
          <ac:cxnSpMkLst>
            <pc:docMk/>
            <pc:sldMk cId="799810858" sldId="296"/>
            <ac:cxnSpMk id="23" creationId="{D1DCB5A1-9A7C-460A-9EE7-EC711977A3CD}"/>
          </ac:cxnSpMkLst>
        </pc:cxnChg>
        <pc:cxnChg chg="add del">
          <ac:chgData name="Sanna Holopainen" userId="947b26f9-bf49-45e4-b924-c5b616cb0687" providerId="ADAL" clId="{EFF38E58-941C-4D4D-AEEC-CD0DA4C5ECDD}" dt="2023-01-05T11:11:52.493" v="52"/>
          <ac:cxnSpMkLst>
            <pc:docMk/>
            <pc:sldMk cId="799810858" sldId="296"/>
            <ac:cxnSpMk id="24" creationId="{B565A783-5187-43C9-8829-36B616A07734}"/>
          </ac:cxnSpMkLst>
        </pc:cxnChg>
        <pc:cxnChg chg="add del">
          <ac:chgData name="Sanna Holopainen" userId="947b26f9-bf49-45e4-b924-c5b616cb0687" providerId="ADAL" clId="{EFF38E58-941C-4D4D-AEEC-CD0DA4C5ECDD}" dt="2023-01-05T11:11:52.493" v="52"/>
          <ac:cxnSpMkLst>
            <pc:docMk/>
            <pc:sldMk cId="799810858" sldId="296"/>
            <ac:cxnSpMk id="25" creationId="{CAE8F26F-D2EF-4AE9-A1D4-538554DC1788}"/>
          </ac:cxnSpMkLst>
        </pc:cxnChg>
        <pc:cxnChg chg="add del">
          <ac:chgData name="Sanna Holopainen" userId="947b26f9-bf49-45e4-b924-c5b616cb0687" providerId="ADAL" clId="{EFF38E58-941C-4D4D-AEEC-CD0DA4C5ECDD}" dt="2023-01-05T11:11:52.493" v="52"/>
          <ac:cxnSpMkLst>
            <pc:docMk/>
            <pc:sldMk cId="799810858" sldId="296"/>
            <ac:cxnSpMk id="26" creationId="{1CC8ED7B-8D5C-4229-9515-2E79B7D9A819}"/>
          </ac:cxnSpMkLst>
        </pc:cxnChg>
        <pc:cxnChg chg="add del">
          <ac:chgData name="Sanna Holopainen" userId="947b26f9-bf49-45e4-b924-c5b616cb0687" providerId="ADAL" clId="{EFF38E58-941C-4D4D-AEEC-CD0DA4C5ECDD}" dt="2023-01-05T11:11:52.493" v="52"/>
          <ac:cxnSpMkLst>
            <pc:docMk/>
            <pc:sldMk cId="799810858" sldId="296"/>
            <ac:cxnSpMk id="47" creationId="{CFF88220-B31E-45F9-AD40-38B125E32985}"/>
          </ac:cxnSpMkLst>
        </pc:cxnChg>
        <pc:cxnChg chg="add del">
          <ac:chgData name="Sanna Holopainen" userId="947b26f9-bf49-45e4-b924-c5b616cb0687" providerId="ADAL" clId="{EFF38E58-941C-4D4D-AEEC-CD0DA4C5ECDD}" dt="2023-01-05T11:11:52.493" v="52"/>
          <ac:cxnSpMkLst>
            <pc:docMk/>
            <pc:sldMk cId="799810858" sldId="296"/>
            <ac:cxnSpMk id="48" creationId="{4F96E039-23CC-4CB2-8481-0970A108FBFA}"/>
          </ac:cxnSpMkLst>
        </pc:cxnChg>
        <pc:cxnChg chg="add del">
          <ac:chgData name="Sanna Holopainen" userId="947b26f9-bf49-45e4-b924-c5b616cb0687" providerId="ADAL" clId="{EFF38E58-941C-4D4D-AEEC-CD0DA4C5ECDD}" dt="2023-01-05T11:11:52.493" v="52"/>
          <ac:cxnSpMkLst>
            <pc:docMk/>
            <pc:sldMk cId="799810858" sldId="296"/>
            <ac:cxnSpMk id="49" creationId="{EBE195AF-2DF6-4B91-A3C6-D0408C265D2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D71B895-4F1E-4D87-A919-A835B1BDE126}" type="datetimeFigureOut">
              <a:rPr lang="fi-FI" smtClean="0"/>
              <a:t>5.1.2023</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8C5E937-DC9B-4603-82AC-68810B5FA78A}" type="slidenum">
              <a:rPr lang="fi-FI" smtClean="0"/>
              <a:t>‹#›</a:t>
            </a:fld>
            <a:endParaRPr lang="fi-FI"/>
          </a:p>
        </p:txBody>
      </p:sp>
    </p:spTree>
    <p:extLst>
      <p:ext uri="{BB962C8B-B14F-4D97-AF65-F5344CB8AC3E}">
        <p14:creationId xmlns:p14="http://schemas.microsoft.com/office/powerpoint/2010/main" val="2671843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48C5E937-DC9B-4603-82AC-68810B5FA78A}" type="slidenum">
              <a:rPr lang="fi-FI" smtClean="0"/>
              <a:t>1</a:t>
            </a:fld>
            <a:endParaRPr lang="fi-FI"/>
          </a:p>
        </p:txBody>
      </p:sp>
    </p:spTree>
    <p:extLst>
      <p:ext uri="{BB962C8B-B14F-4D97-AF65-F5344CB8AC3E}">
        <p14:creationId xmlns:p14="http://schemas.microsoft.com/office/powerpoint/2010/main" val="4050729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48C5E937-DC9B-4603-82AC-68810B5FA78A}" type="slidenum">
              <a:rPr lang="fi-FI" smtClean="0"/>
              <a:t>3</a:t>
            </a:fld>
            <a:endParaRPr lang="fi-FI"/>
          </a:p>
        </p:txBody>
      </p:sp>
    </p:spTree>
    <p:extLst>
      <p:ext uri="{BB962C8B-B14F-4D97-AF65-F5344CB8AC3E}">
        <p14:creationId xmlns:p14="http://schemas.microsoft.com/office/powerpoint/2010/main" val="2433774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8C5E937-DC9B-4603-82AC-68810B5FA78A}" type="slidenum">
              <a:rPr lang="fi-FI" smtClean="0"/>
              <a:t>4</a:t>
            </a:fld>
            <a:endParaRPr lang="fi-FI"/>
          </a:p>
        </p:txBody>
      </p:sp>
    </p:spTree>
    <p:extLst>
      <p:ext uri="{BB962C8B-B14F-4D97-AF65-F5344CB8AC3E}">
        <p14:creationId xmlns:p14="http://schemas.microsoft.com/office/powerpoint/2010/main" val="307110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8C5E937-DC9B-4603-82AC-68810B5FA78A}" type="slidenum">
              <a:rPr lang="fi-FI" smtClean="0"/>
              <a:t>6</a:t>
            </a:fld>
            <a:endParaRPr lang="fi-FI"/>
          </a:p>
        </p:txBody>
      </p:sp>
    </p:spTree>
    <p:extLst>
      <p:ext uri="{BB962C8B-B14F-4D97-AF65-F5344CB8AC3E}">
        <p14:creationId xmlns:p14="http://schemas.microsoft.com/office/powerpoint/2010/main" val="3119792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endParaRPr lang="en-GB"/>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sp>
        <p:nvSpPr>
          <p:cNvPr id="4" name="Päivämäärän paikkamerkki 3"/>
          <p:cNvSpPr>
            <a:spLocks noGrp="1"/>
          </p:cNvSpPr>
          <p:nvPr>
            <p:ph type="dt" sz="half" idx="10"/>
          </p:nvPr>
        </p:nvSpPr>
        <p:spPr/>
        <p:txBody>
          <a:bodyPr/>
          <a:lstStyle/>
          <a:p>
            <a:fld id="{1D44CD01-662D-463A-BC2D-970B8A80A59E}" type="datetime1">
              <a:rPr lang="en-GB" smtClean="0">
                <a:solidFill>
                  <a:prstClr val="black">
                    <a:tint val="75000"/>
                  </a:prstClr>
                </a:solidFill>
              </a:rPr>
              <a:t>05/01/2023</a:t>
            </a:fld>
            <a:endParaRPr lang="en-GB">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en-GB">
              <a:solidFill>
                <a:prstClr val="black">
                  <a:tint val="75000"/>
                </a:prstClr>
              </a:solidFill>
            </a:endParaRPr>
          </a:p>
        </p:txBody>
      </p:sp>
      <p:sp>
        <p:nvSpPr>
          <p:cNvPr id="6" name="Dian numeron paikkamerkki 5"/>
          <p:cNvSpPr>
            <a:spLocks noGrp="1"/>
          </p:cNvSpPr>
          <p:nvPr>
            <p:ph type="sldNum" sz="quarter" idx="12"/>
          </p:nvPr>
        </p:nvSpPr>
        <p:spPr/>
        <p:txBody>
          <a:bodyPr/>
          <a:lstStyle/>
          <a:p>
            <a:fld id="{D90BB030-D6BF-4AB1-ADE5-D80EF1BA07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159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B7302296-4227-4E06-BDCF-E33A5500A717}" type="datetime1">
              <a:rPr lang="en-GB" smtClean="0">
                <a:solidFill>
                  <a:prstClr val="black">
                    <a:tint val="75000"/>
                  </a:prstClr>
                </a:solidFill>
              </a:rPr>
              <a:t>05/01/2023</a:t>
            </a:fld>
            <a:endParaRPr lang="en-GB">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en-GB">
              <a:solidFill>
                <a:prstClr val="black">
                  <a:tint val="75000"/>
                </a:prstClr>
              </a:solidFill>
            </a:endParaRPr>
          </a:p>
        </p:txBody>
      </p:sp>
      <p:sp>
        <p:nvSpPr>
          <p:cNvPr id="6" name="Dian numeron paikkamerkki 5"/>
          <p:cNvSpPr>
            <a:spLocks noGrp="1"/>
          </p:cNvSpPr>
          <p:nvPr>
            <p:ph type="sldNum" sz="quarter" idx="12"/>
          </p:nvPr>
        </p:nvSpPr>
        <p:spPr/>
        <p:txBody>
          <a:bodyPr/>
          <a:lstStyle/>
          <a:p>
            <a:fld id="{D90BB030-D6BF-4AB1-ADE5-D80EF1BA07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020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endParaRPr lang="en-GB"/>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2AA73A75-3A07-4E97-828E-D9F2B4B2A1DD}" type="datetime1">
              <a:rPr lang="en-GB" smtClean="0">
                <a:solidFill>
                  <a:prstClr val="black">
                    <a:tint val="75000"/>
                  </a:prstClr>
                </a:solidFill>
              </a:rPr>
              <a:t>05/01/2023</a:t>
            </a:fld>
            <a:endParaRPr lang="en-GB">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en-GB">
              <a:solidFill>
                <a:prstClr val="black">
                  <a:tint val="75000"/>
                </a:prstClr>
              </a:solidFill>
            </a:endParaRPr>
          </a:p>
        </p:txBody>
      </p:sp>
      <p:sp>
        <p:nvSpPr>
          <p:cNvPr id="6" name="Dian numeron paikkamerkki 5"/>
          <p:cNvSpPr>
            <a:spLocks noGrp="1"/>
          </p:cNvSpPr>
          <p:nvPr>
            <p:ph type="sldNum" sz="quarter" idx="12"/>
          </p:nvPr>
        </p:nvSpPr>
        <p:spPr/>
        <p:txBody>
          <a:bodyPr/>
          <a:lstStyle/>
          <a:p>
            <a:fld id="{D90BB030-D6BF-4AB1-ADE5-D80EF1BA07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792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A4C6D962-698C-4C3B-A999-8DFB504D11E6}" type="datetime1">
              <a:rPr lang="en-GB" smtClean="0">
                <a:solidFill>
                  <a:prstClr val="black">
                    <a:tint val="75000"/>
                  </a:prstClr>
                </a:solidFill>
              </a:rPr>
              <a:t>05/01/2023</a:t>
            </a:fld>
            <a:endParaRPr lang="en-GB">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en-GB">
              <a:solidFill>
                <a:prstClr val="black">
                  <a:tint val="75000"/>
                </a:prstClr>
              </a:solidFill>
            </a:endParaRPr>
          </a:p>
        </p:txBody>
      </p:sp>
      <p:sp>
        <p:nvSpPr>
          <p:cNvPr id="6" name="Dian numeron paikkamerkki 5"/>
          <p:cNvSpPr>
            <a:spLocks noGrp="1"/>
          </p:cNvSpPr>
          <p:nvPr>
            <p:ph type="sldNum" sz="quarter" idx="12"/>
          </p:nvPr>
        </p:nvSpPr>
        <p:spPr/>
        <p:txBody>
          <a:bodyPr/>
          <a:lstStyle/>
          <a:p>
            <a:fld id="{D90BB030-D6BF-4AB1-ADE5-D80EF1BA07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156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endParaRPr lang="en-GB"/>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30ABD3D8-40C1-4155-B8E4-A1DF859A3600}" type="datetime1">
              <a:rPr lang="en-GB" smtClean="0">
                <a:solidFill>
                  <a:prstClr val="black">
                    <a:tint val="75000"/>
                  </a:prstClr>
                </a:solidFill>
              </a:rPr>
              <a:t>05/01/2023</a:t>
            </a:fld>
            <a:endParaRPr lang="en-GB">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en-GB">
              <a:solidFill>
                <a:prstClr val="black">
                  <a:tint val="75000"/>
                </a:prstClr>
              </a:solidFill>
            </a:endParaRPr>
          </a:p>
        </p:txBody>
      </p:sp>
      <p:sp>
        <p:nvSpPr>
          <p:cNvPr id="6" name="Dian numeron paikkamerkki 5"/>
          <p:cNvSpPr>
            <a:spLocks noGrp="1"/>
          </p:cNvSpPr>
          <p:nvPr>
            <p:ph type="sldNum" sz="quarter" idx="12"/>
          </p:nvPr>
        </p:nvSpPr>
        <p:spPr/>
        <p:txBody>
          <a:bodyPr/>
          <a:lstStyle/>
          <a:p>
            <a:fld id="{D90BB030-D6BF-4AB1-ADE5-D80EF1BA07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15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695E14C6-219E-4D36-8FBF-594763DAE450}" type="datetime1">
              <a:rPr lang="en-GB" smtClean="0">
                <a:solidFill>
                  <a:prstClr val="black">
                    <a:tint val="75000"/>
                  </a:prstClr>
                </a:solidFill>
              </a:rPr>
              <a:t>05/01/2023</a:t>
            </a:fld>
            <a:endParaRPr lang="en-GB">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en-GB">
              <a:solidFill>
                <a:prstClr val="black">
                  <a:tint val="75000"/>
                </a:prstClr>
              </a:solidFill>
            </a:endParaRPr>
          </a:p>
        </p:txBody>
      </p:sp>
      <p:sp>
        <p:nvSpPr>
          <p:cNvPr id="7" name="Dian numeron paikkamerkki 6"/>
          <p:cNvSpPr>
            <a:spLocks noGrp="1"/>
          </p:cNvSpPr>
          <p:nvPr>
            <p:ph type="sldNum" sz="quarter" idx="12"/>
          </p:nvPr>
        </p:nvSpPr>
        <p:spPr/>
        <p:txBody>
          <a:bodyPr/>
          <a:lstStyle/>
          <a:p>
            <a:fld id="{D90BB030-D6BF-4AB1-ADE5-D80EF1BA07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735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endParaRPr lang="en-GB"/>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Päivämäärän paikkamerkki 6"/>
          <p:cNvSpPr>
            <a:spLocks noGrp="1"/>
          </p:cNvSpPr>
          <p:nvPr>
            <p:ph type="dt" sz="half" idx="10"/>
          </p:nvPr>
        </p:nvSpPr>
        <p:spPr/>
        <p:txBody>
          <a:bodyPr/>
          <a:lstStyle/>
          <a:p>
            <a:fld id="{D637CC66-A88A-46BB-AAE3-D7BEC1195F1D}" type="datetime1">
              <a:rPr lang="en-GB" smtClean="0">
                <a:solidFill>
                  <a:prstClr val="black">
                    <a:tint val="75000"/>
                  </a:prstClr>
                </a:solidFill>
              </a:rPr>
              <a:t>05/01/2023</a:t>
            </a:fld>
            <a:endParaRPr lang="en-GB">
              <a:solidFill>
                <a:prstClr val="black">
                  <a:tint val="75000"/>
                </a:prstClr>
              </a:solidFill>
            </a:endParaRPr>
          </a:p>
        </p:txBody>
      </p:sp>
      <p:sp>
        <p:nvSpPr>
          <p:cNvPr id="8" name="Alatunnisteen paikkamerkki 7"/>
          <p:cNvSpPr>
            <a:spLocks noGrp="1"/>
          </p:cNvSpPr>
          <p:nvPr>
            <p:ph type="ftr" sz="quarter" idx="11"/>
          </p:nvPr>
        </p:nvSpPr>
        <p:spPr/>
        <p:txBody>
          <a:bodyPr/>
          <a:lstStyle/>
          <a:p>
            <a:endParaRPr lang="en-GB">
              <a:solidFill>
                <a:prstClr val="black">
                  <a:tint val="75000"/>
                </a:prstClr>
              </a:solidFill>
            </a:endParaRPr>
          </a:p>
        </p:txBody>
      </p:sp>
      <p:sp>
        <p:nvSpPr>
          <p:cNvPr id="9" name="Dian numeron paikkamerkki 8"/>
          <p:cNvSpPr>
            <a:spLocks noGrp="1"/>
          </p:cNvSpPr>
          <p:nvPr>
            <p:ph type="sldNum" sz="quarter" idx="12"/>
          </p:nvPr>
        </p:nvSpPr>
        <p:spPr/>
        <p:txBody>
          <a:bodyPr/>
          <a:lstStyle/>
          <a:p>
            <a:fld id="{D90BB030-D6BF-4AB1-ADE5-D80EF1BA07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880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Päivämäärän paikkamerkki 2"/>
          <p:cNvSpPr>
            <a:spLocks noGrp="1"/>
          </p:cNvSpPr>
          <p:nvPr>
            <p:ph type="dt" sz="half" idx="10"/>
          </p:nvPr>
        </p:nvSpPr>
        <p:spPr/>
        <p:txBody>
          <a:bodyPr/>
          <a:lstStyle/>
          <a:p>
            <a:fld id="{D8C171B7-37EC-49B1-BBA0-585A4F65ABCE}" type="datetime1">
              <a:rPr lang="en-GB" smtClean="0">
                <a:solidFill>
                  <a:prstClr val="black">
                    <a:tint val="75000"/>
                  </a:prstClr>
                </a:solidFill>
              </a:rPr>
              <a:t>05/01/2023</a:t>
            </a:fld>
            <a:endParaRPr lang="en-GB">
              <a:solidFill>
                <a:prstClr val="black">
                  <a:tint val="75000"/>
                </a:prstClr>
              </a:solidFill>
            </a:endParaRPr>
          </a:p>
        </p:txBody>
      </p:sp>
      <p:sp>
        <p:nvSpPr>
          <p:cNvPr id="4" name="Alatunnisteen paikkamerkki 3"/>
          <p:cNvSpPr>
            <a:spLocks noGrp="1"/>
          </p:cNvSpPr>
          <p:nvPr>
            <p:ph type="ftr" sz="quarter" idx="11"/>
          </p:nvPr>
        </p:nvSpPr>
        <p:spPr/>
        <p:txBody>
          <a:bodyPr/>
          <a:lstStyle/>
          <a:p>
            <a:endParaRPr lang="en-GB">
              <a:solidFill>
                <a:prstClr val="black">
                  <a:tint val="75000"/>
                </a:prstClr>
              </a:solidFill>
            </a:endParaRPr>
          </a:p>
        </p:txBody>
      </p:sp>
      <p:sp>
        <p:nvSpPr>
          <p:cNvPr id="5" name="Dian numeron paikkamerkki 4"/>
          <p:cNvSpPr>
            <a:spLocks noGrp="1"/>
          </p:cNvSpPr>
          <p:nvPr>
            <p:ph type="sldNum" sz="quarter" idx="12"/>
          </p:nvPr>
        </p:nvSpPr>
        <p:spPr/>
        <p:txBody>
          <a:bodyPr/>
          <a:lstStyle/>
          <a:p>
            <a:fld id="{D90BB030-D6BF-4AB1-ADE5-D80EF1BA07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6696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7430F6A-9B48-4B02-B56D-473CAE5F67C2}" type="datetime1">
              <a:rPr lang="en-GB" smtClean="0">
                <a:solidFill>
                  <a:prstClr val="black">
                    <a:tint val="75000"/>
                  </a:prstClr>
                </a:solidFill>
              </a:rPr>
              <a:t>05/01/2023</a:t>
            </a:fld>
            <a:endParaRPr lang="en-GB">
              <a:solidFill>
                <a:prstClr val="black">
                  <a:tint val="75000"/>
                </a:prstClr>
              </a:solidFill>
            </a:endParaRPr>
          </a:p>
        </p:txBody>
      </p:sp>
      <p:sp>
        <p:nvSpPr>
          <p:cNvPr id="3" name="Alatunnisteen paikkamerkki 2"/>
          <p:cNvSpPr>
            <a:spLocks noGrp="1"/>
          </p:cNvSpPr>
          <p:nvPr>
            <p:ph type="ftr" sz="quarter" idx="11"/>
          </p:nvPr>
        </p:nvSpPr>
        <p:spPr/>
        <p:txBody>
          <a:bodyPr/>
          <a:lstStyle/>
          <a:p>
            <a:endParaRPr lang="en-GB">
              <a:solidFill>
                <a:prstClr val="black">
                  <a:tint val="75000"/>
                </a:prstClr>
              </a:solidFill>
            </a:endParaRPr>
          </a:p>
        </p:txBody>
      </p:sp>
      <p:sp>
        <p:nvSpPr>
          <p:cNvPr id="4" name="Dian numeron paikkamerkki 3"/>
          <p:cNvSpPr>
            <a:spLocks noGrp="1"/>
          </p:cNvSpPr>
          <p:nvPr>
            <p:ph type="sldNum" sz="quarter" idx="12"/>
          </p:nvPr>
        </p:nvSpPr>
        <p:spPr/>
        <p:txBody>
          <a:bodyPr/>
          <a:lstStyle/>
          <a:p>
            <a:fld id="{D90BB030-D6BF-4AB1-ADE5-D80EF1BA07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63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GB"/>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EDA48D4A-439F-4972-AD36-FCB3F959EA77}" type="datetime1">
              <a:rPr lang="en-GB" smtClean="0">
                <a:solidFill>
                  <a:prstClr val="black">
                    <a:tint val="75000"/>
                  </a:prstClr>
                </a:solidFill>
              </a:rPr>
              <a:t>05/01/2023</a:t>
            </a:fld>
            <a:endParaRPr lang="en-GB">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en-GB">
              <a:solidFill>
                <a:prstClr val="black">
                  <a:tint val="75000"/>
                </a:prstClr>
              </a:solidFill>
            </a:endParaRPr>
          </a:p>
        </p:txBody>
      </p:sp>
      <p:sp>
        <p:nvSpPr>
          <p:cNvPr id="7" name="Dian numeron paikkamerkki 6"/>
          <p:cNvSpPr>
            <a:spLocks noGrp="1"/>
          </p:cNvSpPr>
          <p:nvPr>
            <p:ph type="sldNum" sz="quarter" idx="12"/>
          </p:nvPr>
        </p:nvSpPr>
        <p:spPr/>
        <p:txBody>
          <a:bodyPr/>
          <a:lstStyle/>
          <a:p>
            <a:fld id="{D90BB030-D6BF-4AB1-ADE5-D80EF1BA07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12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GB"/>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54A0D8FB-22CE-4B7C-A7F8-AD5CA3D24649}" type="datetime1">
              <a:rPr lang="en-GB" smtClean="0">
                <a:solidFill>
                  <a:prstClr val="black">
                    <a:tint val="75000"/>
                  </a:prstClr>
                </a:solidFill>
              </a:rPr>
              <a:t>05/01/2023</a:t>
            </a:fld>
            <a:endParaRPr lang="en-GB">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en-GB">
              <a:solidFill>
                <a:prstClr val="black">
                  <a:tint val="75000"/>
                </a:prstClr>
              </a:solidFill>
            </a:endParaRPr>
          </a:p>
        </p:txBody>
      </p:sp>
      <p:sp>
        <p:nvSpPr>
          <p:cNvPr id="7" name="Dian numeron paikkamerkki 6"/>
          <p:cNvSpPr>
            <a:spLocks noGrp="1"/>
          </p:cNvSpPr>
          <p:nvPr>
            <p:ph type="sldNum" sz="quarter" idx="12"/>
          </p:nvPr>
        </p:nvSpPr>
        <p:spPr/>
        <p:txBody>
          <a:bodyPr/>
          <a:lstStyle/>
          <a:p>
            <a:fld id="{D90BB030-D6BF-4AB1-ADE5-D80EF1BA07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314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endParaRPr lang="en-GB"/>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1FB9D-0FC1-4771-A3BD-7E3C38EBF892}" type="datetime1">
              <a:rPr lang="en-GB" smtClean="0">
                <a:solidFill>
                  <a:prstClr val="black">
                    <a:tint val="75000"/>
                  </a:prstClr>
                </a:solidFill>
              </a:rPr>
              <a:t>05/01/2023</a:t>
            </a:fld>
            <a:endParaRPr lang="en-GB">
              <a:solidFill>
                <a:prstClr val="black">
                  <a:tint val="75000"/>
                </a:prstClr>
              </a:solidFill>
            </a:endParaRPr>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BB030-D6BF-4AB1-ADE5-D80EF1BA07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047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3"/>
          <a:stretch>
            <a:fillRect/>
          </a:stretch>
        </p:blipFill>
        <p:spPr>
          <a:xfrm>
            <a:off x="314037" y="259882"/>
            <a:ext cx="4244026" cy="6240740"/>
          </a:xfrm>
          <a:prstGeom prst="rect">
            <a:avLst/>
          </a:prstGeom>
        </p:spPr>
      </p:pic>
      <p:sp>
        <p:nvSpPr>
          <p:cNvPr id="3" name="Suorakulmio 2"/>
          <p:cNvSpPr/>
          <p:nvPr/>
        </p:nvSpPr>
        <p:spPr>
          <a:xfrm>
            <a:off x="4922981" y="259882"/>
            <a:ext cx="6751059" cy="2123658"/>
          </a:xfrm>
          <a:prstGeom prst="rect">
            <a:avLst/>
          </a:prstGeom>
          <a:solidFill>
            <a:srgbClr val="FFC000"/>
          </a:solidFill>
        </p:spPr>
        <p:txBody>
          <a:bodyPr wrap="square" lIns="91440" tIns="45720" rIns="91440" bIns="45720">
            <a:spAutoFit/>
          </a:bodyPr>
          <a:lstStyle/>
          <a:p>
            <a:r>
              <a:rPr lang="fi-FI" sz="4400" b="1" dirty="0" err="1">
                <a:ln w="12700">
                  <a:solidFill>
                    <a:schemeClr val="accent1"/>
                  </a:solidFill>
                  <a:prstDash val="solid"/>
                </a:ln>
                <a:solidFill>
                  <a:srgbClr val="FFFFFF"/>
                </a:solidFill>
                <a:effectLst>
                  <a:outerShdw dist="38100" dir="2640000" algn="bl" rotWithShape="0">
                    <a:schemeClr val="accent1"/>
                  </a:outerShdw>
                </a:effectLst>
                <a:latin typeface="Lucida Handwriting" panose="03010101010101010101" pitchFamily="66" charset="0"/>
              </a:rPr>
              <a:t>Tyykin</a:t>
            </a:r>
            <a:r>
              <a:rPr lang="fi-FI" sz="4400" b="1" dirty="0">
                <a:ln w="12700">
                  <a:solidFill>
                    <a:schemeClr val="accent1"/>
                  </a:solidFill>
                  <a:prstDash val="solid"/>
                </a:ln>
                <a:solidFill>
                  <a:srgbClr val="FFFFFF"/>
                </a:solidFill>
                <a:effectLst>
                  <a:outerShdw dist="38100" dir="2640000" algn="bl" rotWithShape="0">
                    <a:schemeClr val="accent1"/>
                  </a:outerShdw>
                </a:effectLst>
                <a:latin typeface="Lucida Handwriting" panose="03010101010101010101" pitchFamily="66" charset="0"/>
              </a:rPr>
              <a:t> tyylin toteutumisen arviointi ryhmissä</a:t>
            </a:r>
          </a:p>
        </p:txBody>
      </p:sp>
      <p:pic>
        <p:nvPicPr>
          <p:cNvPr id="5" name="Kuv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670" y="259882"/>
            <a:ext cx="857370" cy="1314633"/>
          </a:xfrm>
          <a:prstGeom prst="rect">
            <a:avLst/>
          </a:prstGeom>
        </p:spPr>
      </p:pic>
      <p:sp>
        <p:nvSpPr>
          <p:cNvPr id="6" name="Tekstiruutu 5"/>
          <p:cNvSpPr txBox="1"/>
          <p:nvPr/>
        </p:nvSpPr>
        <p:spPr>
          <a:xfrm>
            <a:off x="5646163" y="3108072"/>
            <a:ext cx="4651315" cy="1754326"/>
          </a:xfrm>
          <a:prstGeom prst="rect">
            <a:avLst/>
          </a:prstGeom>
          <a:noFill/>
        </p:spPr>
        <p:txBody>
          <a:bodyPr wrap="square" lIns="91440" tIns="45720" rIns="91440" bIns="45720" rtlCol="0" anchor="t">
            <a:spAutoFit/>
          </a:bodyPr>
          <a:lstStyle/>
          <a:p>
            <a:r>
              <a:rPr lang="fi-FI" dirty="0" err="1">
                <a:latin typeface="Comic Sans MS"/>
              </a:rPr>
              <a:t>Vox</a:t>
            </a:r>
            <a:r>
              <a:rPr lang="fi-FI" dirty="0">
                <a:latin typeface="Comic Sans MS"/>
              </a:rPr>
              <a:t> Forssan, Palvelulupausten, Vakan ja yksikön vuosisuunnitelman sekä Talousarviosuunnitelman tavoitteiden arviointi syys- ja kevättoimintakaudella</a:t>
            </a:r>
          </a:p>
          <a:p>
            <a:endParaRPr lang="fi-FI" dirty="0">
              <a:latin typeface="Comic Sans MS"/>
            </a:endParaRPr>
          </a:p>
          <a:p>
            <a:pPr algn="ctr"/>
            <a:r>
              <a:rPr lang="fi-FI" dirty="0">
                <a:latin typeface="Comic Sans MS"/>
              </a:rPr>
              <a:t>2022- 2023</a:t>
            </a:r>
          </a:p>
        </p:txBody>
      </p:sp>
      <p:pic>
        <p:nvPicPr>
          <p:cNvPr id="7" name="Kuv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8159" y="5259070"/>
            <a:ext cx="2993136" cy="1097280"/>
          </a:xfrm>
          <a:prstGeom prst="rect">
            <a:avLst/>
          </a:prstGeom>
        </p:spPr>
      </p:pic>
      <p:sp>
        <p:nvSpPr>
          <p:cNvPr id="4" name="Dian numeron paikkamerkki 3"/>
          <p:cNvSpPr>
            <a:spLocks noGrp="1"/>
          </p:cNvSpPr>
          <p:nvPr>
            <p:ph type="sldNum" sz="quarter" idx="12"/>
          </p:nvPr>
        </p:nvSpPr>
        <p:spPr/>
        <p:txBody>
          <a:bodyPr/>
          <a:lstStyle/>
          <a:p>
            <a:fld id="{D90BB030-D6BF-4AB1-ADE5-D80EF1BA0782}" type="slidenum">
              <a:rPr lang="en-GB" smtClean="0">
                <a:solidFill>
                  <a:prstClr val="black">
                    <a:tint val="75000"/>
                  </a:prstClr>
                </a:solidFill>
              </a:rPr>
              <a:pPr/>
              <a:t>1</a:t>
            </a:fld>
            <a:endParaRPr lang="en-GB">
              <a:solidFill>
                <a:prstClr val="black">
                  <a:tint val="75000"/>
                </a:prstClr>
              </a:solidFill>
            </a:endParaRPr>
          </a:p>
        </p:txBody>
      </p:sp>
      <p:pic>
        <p:nvPicPr>
          <p:cNvPr id="8" name="Kuva 7"/>
          <p:cNvPicPr>
            <a:picLocks noChangeAspect="1"/>
          </p:cNvPicPr>
          <p:nvPr/>
        </p:nvPicPr>
        <p:blipFill>
          <a:blip r:embed="rId6"/>
          <a:stretch>
            <a:fillRect/>
          </a:stretch>
        </p:blipFill>
        <p:spPr>
          <a:xfrm>
            <a:off x="6860504" y="6220052"/>
            <a:ext cx="497218" cy="165739"/>
          </a:xfrm>
          <a:prstGeom prst="rect">
            <a:avLst/>
          </a:prstGeom>
        </p:spPr>
      </p:pic>
    </p:spTree>
    <p:extLst>
      <p:ext uri="{BB962C8B-B14F-4D97-AF65-F5344CB8AC3E}">
        <p14:creationId xmlns:p14="http://schemas.microsoft.com/office/powerpoint/2010/main" val="1061790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ADC7534-68E8-43B8-86E4-6FCB82645374}"/>
              </a:ext>
            </a:extLst>
          </p:cNvPr>
          <p:cNvSpPr>
            <a:spLocks noGrp="1"/>
          </p:cNvSpPr>
          <p:nvPr>
            <p:ph type="sldNum" sz="quarter" idx="12"/>
          </p:nvPr>
        </p:nvSpPr>
        <p:spPr/>
        <p:txBody>
          <a:bodyPr/>
          <a:lstStyle/>
          <a:p>
            <a:fld id="{D90BB030-D6BF-4AB1-ADE5-D80EF1BA0782}" type="slidenum">
              <a:rPr lang="en-GB" smtClean="0">
                <a:solidFill>
                  <a:prstClr val="black">
                    <a:tint val="75000"/>
                  </a:prstClr>
                </a:solidFill>
              </a:rPr>
              <a:pPr/>
              <a:t>10</a:t>
            </a:fld>
            <a:endParaRPr lang="en-GB">
              <a:solidFill>
                <a:prstClr val="black">
                  <a:tint val="75000"/>
                </a:prstClr>
              </a:solidFill>
            </a:endParaRPr>
          </a:p>
        </p:txBody>
      </p:sp>
      <p:pic>
        <p:nvPicPr>
          <p:cNvPr id="3" name="Kuva 2">
            <a:extLst>
              <a:ext uri="{FF2B5EF4-FFF2-40B4-BE49-F238E27FC236}">
                <a16:creationId xmlns:a16="http://schemas.microsoft.com/office/drawing/2014/main" id="{78D6F86F-10C7-486A-A2AA-3CA9E8229264}"/>
              </a:ext>
            </a:extLst>
          </p:cNvPr>
          <p:cNvPicPr>
            <a:picLocks noChangeAspect="1"/>
          </p:cNvPicPr>
          <p:nvPr/>
        </p:nvPicPr>
        <p:blipFill>
          <a:blip r:embed="rId2"/>
          <a:stretch>
            <a:fillRect/>
          </a:stretch>
        </p:blipFill>
        <p:spPr>
          <a:xfrm>
            <a:off x="560352" y="1124089"/>
            <a:ext cx="11071296" cy="1396105"/>
          </a:xfrm>
          <a:prstGeom prst="rect">
            <a:avLst/>
          </a:prstGeom>
        </p:spPr>
      </p:pic>
      <p:pic>
        <p:nvPicPr>
          <p:cNvPr id="4" name="Kuva 3">
            <a:extLst>
              <a:ext uri="{FF2B5EF4-FFF2-40B4-BE49-F238E27FC236}">
                <a16:creationId xmlns:a16="http://schemas.microsoft.com/office/drawing/2014/main" id="{F33729E1-48A7-421C-9A40-7E81FF549B30}"/>
              </a:ext>
            </a:extLst>
          </p:cNvPr>
          <p:cNvPicPr>
            <a:picLocks noChangeAspect="1"/>
          </p:cNvPicPr>
          <p:nvPr/>
        </p:nvPicPr>
        <p:blipFill>
          <a:blip r:embed="rId3"/>
          <a:stretch>
            <a:fillRect/>
          </a:stretch>
        </p:blipFill>
        <p:spPr>
          <a:xfrm>
            <a:off x="560352" y="629972"/>
            <a:ext cx="3481118" cy="377985"/>
          </a:xfrm>
          <a:prstGeom prst="rect">
            <a:avLst/>
          </a:prstGeom>
        </p:spPr>
      </p:pic>
      <p:sp>
        <p:nvSpPr>
          <p:cNvPr id="5" name="Suorakulmio 4">
            <a:extLst>
              <a:ext uri="{FF2B5EF4-FFF2-40B4-BE49-F238E27FC236}">
                <a16:creationId xmlns:a16="http://schemas.microsoft.com/office/drawing/2014/main" id="{1BF8B5F0-1C0B-4CEA-B42D-BF0CC1BA31CC}"/>
              </a:ext>
            </a:extLst>
          </p:cNvPr>
          <p:cNvSpPr/>
          <p:nvPr/>
        </p:nvSpPr>
        <p:spPr>
          <a:xfrm>
            <a:off x="560352" y="2924699"/>
            <a:ext cx="11071296" cy="1569660"/>
          </a:xfrm>
          <a:prstGeom prst="rect">
            <a:avLst/>
          </a:prstGeom>
        </p:spPr>
        <p:txBody>
          <a:bodyPr wrap="square">
            <a:spAutoFit/>
          </a:bodyPr>
          <a:lstStyle/>
          <a:p>
            <a:pPr marL="285750" indent="-285750">
              <a:buFont typeface="Arial" panose="020B0604020202020204" pitchFamily="34" charset="0"/>
              <a:buChar char="•"/>
            </a:pPr>
            <a:r>
              <a:rPr lang="fi-FI" sz="1600" dirty="0"/>
              <a:t>Henkilöstö katsoo lasta hyväksyvästi.</a:t>
            </a:r>
          </a:p>
          <a:p>
            <a:pPr marL="285750" indent="-285750">
              <a:buFont typeface="Arial" panose="020B0604020202020204" pitchFamily="34" charset="0"/>
              <a:buChar char="•"/>
            </a:pPr>
            <a:r>
              <a:rPr lang="fi-FI" sz="1600" dirty="0"/>
              <a:t>Henkilöstö kunnioittaa ja arvostaa muita aikuisia.</a:t>
            </a:r>
          </a:p>
          <a:p>
            <a:pPr marL="285750" indent="-285750">
              <a:buFont typeface="Arial" panose="020B0604020202020204" pitchFamily="34" charset="0"/>
              <a:buChar char="•"/>
            </a:pPr>
            <a:r>
              <a:rPr lang="fi-FI" sz="1600" dirty="0"/>
              <a:t>Henkilöstö hyväksyy erilaisia tapoja työskennellä.</a:t>
            </a:r>
          </a:p>
          <a:p>
            <a:pPr marL="285750" indent="-285750">
              <a:buFont typeface="Arial" panose="020B0604020202020204" pitchFamily="34" charset="0"/>
              <a:buChar char="•"/>
            </a:pPr>
            <a:r>
              <a:rPr lang="fi-FI" sz="1600" dirty="0"/>
              <a:t>Henkilöstö kuuntelee aidosti huoltajia.</a:t>
            </a:r>
          </a:p>
          <a:p>
            <a:pPr marL="285750" indent="-285750">
              <a:buFont typeface="Arial" panose="020B0604020202020204" pitchFamily="34" charset="0"/>
              <a:buChar char="•"/>
            </a:pPr>
            <a:r>
              <a:rPr lang="fi-FI" sz="1600" dirty="0"/>
              <a:t>Opettelemme yhdessä uusia asioita.</a:t>
            </a:r>
          </a:p>
          <a:p>
            <a:pPr marL="285750" indent="-285750">
              <a:buFont typeface="Arial" panose="020B0604020202020204" pitchFamily="34" charset="0"/>
              <a:buChar char="•"/>
            </a:pPr>
            <a:r>
              <a:rPr lang="fi-FI" sz="1600" dirty="0"/>
              <a:t>Henkilöstö antaa tunnustusta lapsille ja aikuisille.</a:t>
            </a:r>
          </a:p>
        </p:txBody>
      </p:sp>
    </p:spTree>
    <p:extLst>
      <p:ext uri="{BB962C8B-B14F-4D97-AF65-F5344CB8AC3E}">
        <p14:creationId xmlns:p14="http://schemas.microsoft.com/office/powerpoint/2010/main" val="407992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uorakulmio 58"/>
          <p:cNvSpPr/>
          <p:nvPr/>
        </p:nvSpPr>
        <p:spPr>
          <a:xfrm>
            <a:off x="2175328" y="311818"/>
            <a:ext cx="2967021" cy="487569"/>
          </a:xfrm>
          <a:prstGeom prst="rect">
            <a:avLst/>
          </a:prstGeom>
        </p:spPr>
        <p:txBody>
          <a:bodyPr wrap="square">
            <a:spAutoFit/>
          </a:bodyPr>
          <a:lstStyle/>
          <a:p>
            <a:pPr marL="171450" lvl="0" indent="-171450">
              <a:lnSpc>
                <a:spcPct val="107000"/>
              </a:lnSpc>
              <a:spcAft>
                <a:spcPts val="0"/>
              </a:spcAft>
              <a:buFont typeface="Arial" panose="020B0604020202020204" pitchFamily="34" charset="0"/>
              <a:buChar char="•"/>
              <a:tabLst>
                <a:tab pos="4676775" algn="l"/>
              </a:tabLst>
            </a:pPr>
            <a:r>
              <a:rPr lang="fi-FI" sz="12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Ryhmässä (yli 3-v) laaditaan lasten kanssa yhteiset säännöt ja sopimukset.</a:t>
            </a:r>
          </a:p>
        </p:txBody>
      </p:sp>
      <p:sp>
        <p:nvSpPr>
          <p:cNvPr id="60" name="Suorakulmio 59"/>
          <p:cNvSpPr/>
          <p:nvPr/>
        </p:nvSpPr>
        <p:spPr>
          <a:xfrm>
            <a:off x="2323535" y="6098862"/>
            <a:ext cx="2803669" cy="487569"/>
          </a:xfrm>
          <a:prstGeom prst="rect">
            <a:avLst/>
          </a:prstGeom>
        </p:spPr>
        <p:txBody>
          <a:bodyPr wrap="square">
            <a:spAutoFit/>
          </a:bodyPr>
          <a:lstStyle/>
          <a:p>
            <a:pPr marL="171450" lvl="0" indent="-171450">
              <a:lnSpc>
                <a:spcPct val="107000"/>
              </a:lnSpc>
              <a:spcAft>
                <a:spcPts val="800"/>
              </a:spcAft>
              <a:buFont typeface="Arial" panose="020B0604020202020204" pitchFamily="34" charset="0"/>
              <a:buChar char="•"/>
            </a:pPr>
            <a:r>
              <a:rPr lang="fi-FI" sz="12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Varhaiskasvatusympäristössä näkyvät erilaiset kulttuurit ja kielet.</a:t>
            </a:r>
            <a:endParaRPr lang="fi-FI" sz="11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1" name="Suorakulmio 60"/>
          <p:cNvSpPr/>
          <p:nvPr/>
        </p:nvSpPr>
        <p:spPr>
          <a:xfrm>
            <a:off x="6557313" y="524066"/>
            <a:ext cx="2748180" cy="289951"/>
          </a:xfrm>
          <a:prstGeom prst="rect">
            <a:avLst/>
          </a:prstGeom>
        </p:spPr>
        <p:txBody>
          <a:bodyPr wrap="square">
            <a:spAutoFit/>
          </a:bodyPr>
          <a:lstStyle/>
          <a:p>
            <a:pPr marL="171450" lvl="0" indent="-171450">
              <a:lnSpc>
                <a:spcPct val="107000"/>
              </a:lnSpc>
              <a:spcAft>
                <a:spcPts val="0"/>
              </a:spcAft>
              <a:buFont typeface="Arial" panose="020B0604020202020204" pitchFamily="34" charset="0"/>
              <a:buChar char="•"/>
              <a:tabLst>
                <a:tab pos="4676775" algn="l"/>
              </a:tabLst>
            </a:pPr>
            <a:r>
              <a:rPr lang="fi-FI" sz="1200" dirty="0">
                <a:solidFill>
                  <a:srgbClr val="CC3399"/>
                </a:solidFill>
                <a:latin typeface="Calibri" panose="020F0502020204030204" pitchFamily="34" charset="0"/>
                <a:ea typeface="Times New Roman" panose="02020603050405020304" pitchFamily="18" charset="0"/>
                <a:cs typeface="Times New Roman" panose="02020603050405020304" pitchFamily="18" charset="0"/>
              </a:rPr>
              <a:t>Henkilöstö katsoo lasta hyväksyvästi</a:t>
            </a:r>
          </a:p>
        </p:txBody>
      </p:sp>
      <p:sp>
        <p:nvSpPr>
          <p:cNvPr id="63" name="Suorakulmio 62"/>
          <p:cNvSpPr/>
          <p:nvPr/>
        </p:nvSpPr>
        <p:spPr>
          <a:xfrm>
            <a:off x="1642390" y="1287847"/>
            <a:ext cx="2466658" cy="685188"/>
          </a:xfrm>
          <a:prstGeom prst="rect">
            <a:avLst/>
          </a:prstGeom>
        </p:spPr>
        <p:txBody>
          <a:bodyPr wrap="square">
            <a:spAutoFit/>
          </a:bodyPr>
          <a:lstStyle/>
          <a:p>
            <a:pPr marL="171450" lvl="0" indent="-171450">
              <a:lnSpc>
                <a:spcPct val="107000"/>
              </a:lnSpc>
              <a:buFont typeface="Arial" panose="020B0604020202020204" pitchFamily="34" charset="0"/>
              <a:buChar char="•"/>
              <a:tabLst>
                <a:tab pos="4676775" algn="l"/>
              </a:tabLst>
            </a:pPr>
            <a:r>
              <a:rPr lang="fi-FI" sz="12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Kasvattajat toimivat hyvänä mallina tunnetaitojen oppimisessa.</a:t>
            </a:r>
          </a:p>
        </p:txBody>
      </p:sp>
      <p:sp>
        <p:nvSpPr>
          <p:cNvPr id="64" name="Suorakulmio 63"/>
          <p:cNvSpPr/>
          <p:nvPr/>
        </p:nvSpPr>
        <p:spPr>
          <a:xfrm>
            <a:off x="927194" y="2390968"/>
            <a:ext cx="2115272" cy="685188"/>
          </a:xfrm>
          <a:prstGeom prst="rect">
            <a:avLst/>
          </a:prstGeom>
        </p:spPr>
        <p:txBody>
          <a:bodyPr wrap="square">
            <a:spAutoFit/>
          </a:bodyPr>
          <a:lstStyle/>
          <a:p>
            <a:pPr marL="171450" lvl="0" indent="-171450">
              <a:lnSpc>
                <a:spcPct val="107000"/>
              </a:lnSpc>
              <a:spcAft>
                <a:spcPts val="800"/>
              </a:spcAft>
              <a:buFont typeface="Arial" panose="020B0604020202020204" pitchFamily="34" charset="0"/>
              <a:buChar char="•"/>
              <a:tabLst>
                <a:tab pos="4676775" algn="l"/>
              </a:tabLst>
            </a:pPr>
            <a:r>
              <a:rPr lang="fi-FI" sz="12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Kasvattajat opettavat lapsille tunnetaitoja sekä sosiaalisia taitoja.</a:t>
            </a:r>
          </a:p>
        </p:txBody>
      </p:sp>
      <p:sp>
        <p:nvSpPr>
          <p:cNvPr id="65" name="Suorakulmio 64"/>
          <p:cNvSpPr/>
          <p:nvPr/>
        </p:nvSpPr>
        <p:spPr>
          <a:xfrm>
            <a:off x="8160103" y="1419351"/>
            <a:ext cx="2384059" cy="487569"/>
          </a:xfrm>
          <a:prstGeom prst="rect">
            <a:avLst/>
          </a:prstGeom>
        </p:spPr>
        <p:txBody>
          <a:bodyPr wrap="square">
            <a:spAutoFit/>
          </a:bodyPr>
          <a:lstStyle/>
          <a:p>
            <a:pPr marL="171450" lvl="0" indent="-171450">
              <a:lnSpc>
                <a:spcPct val="107000"/>
              </a:lnSpc>
              <a:buFont typeface="Arial" panose="020B0604020202020204" pitchFamily="34" charset="0"/>
              <a:buChar char="•"/>
              <a:tabLst>
                <a:tab pos="4676775" algn="l"/>
              </a:tabLst>
            </a:pPr>
            <a:r>
              <a:rPr lang="fi-FI" sz="1200" dirty="0">
                <a:solidFill>
                  <a:srgbClr val="CC3399"/>
                </a:solidFill>
                <a:latin typeface="Calibri" panose="020F0502020204030204" pitchFamily="34" charset="0"/>
                <a:ea typeface="Times New Roman" panose="02020603050405020304" pitchFamily="18" charset="0"/>
                <a:cs typeface="Times New Roman" panose="02020603050405020304" pitchFamily="18" charset="0"/>
              </a:rPr>
              <a:t>Henkilöstö kunnioittaa ja arvostaa muita aikuisia</a:t>
            </a:r>
          </a:p>
        </p:txBody>
      </p:sp>
      <p:sp>
        <p:nvSpPr>
          <p:cNvPr id="66" name="Suorakulmio 65"/>
          <p:cNvSpPr/>
          <p:nvPr/>
        </p:nvSpPr>
        <p:spPr>
          <a:xfrm>
            <a:off x="8766148" y="2597307"/>
            <a:ext cx="2216591" cy="478849"/>
          </a:xfrm>
          <a:prstGeom prst="rect">
            <a:avLst/>
          </a:prstGeom>
        </p:spPr>
        <p:txBody>
          <a:bodyPr wrap="square">
            <a:spAutoFit/>
          </a:bodyPr>
          <a:lstStyle/>
          <a:p>
            <a:pPr marL="171450" lvl="0" indent="-171450">
              <a:lnSpc>
                <a:spcPct val="107000"/>
              </a:lnSpc>
              <a:buFont typeface="Arial" panose="020B0604020202020204" pitchFamily="34" charset="0"/>
              <a:buChar char="•"/>
              <a:tabLst>
                <a:tab pos="4676775" algn="l"/>
              </a:tabLst>
            </a:pPr>
            <a:r>
              <a:rPr lang="fi-FI" sz="1200" dirty="0">
                <a:solidFill>
                  <a:srgbClr val="CC3399"/>
                </a:solidFill>
                <a:latin typeface="Calibri" panose="020F0502020204030204" pitchFamily="34" charset="0"/>
                <a:ea typeface="Times New Roman" panose="02020603050405020304" pitchFamily="18" charset="0"/>
                <a:cs typeface="Times New Roman" panose="02020603050405020304" pitchFamily="18" charset="0"/>
              </a:rPr>
              <a:t>Henkilöstö hyväksyy erilaisia tapoja työskennellä</a:t>
            </a:r>
          </a:p>
        </p:txBody>
      </p:sp>
      <p:sp>
        <p:nvSpPr>
          <p:cNvPr id="67" name="Suorakulmio 66"/>
          <p:cNvSpPr/>
          <p:nvPr/>
        </p:nvSpPr>
        <p:spPr>
          <a:xfrm>
            <a:off x="8804935" y="4292854"/>
            <a:ext cx="2716834" cy="281231"/>
          </a:xfrm>
          <a:prstGeom prst="rect">
            <a:avLst/>
          </a:prstGeom>
        </p:spPr>
        <p:txBody>
          <a:bodyPr wrap="none">
            <a:spAutoFit/>
          </a:bodyPr>
          <a:lstStyle/>
          <a:p>
            <a:pPr marL="171450" lvl="0" indent="-171450">
              <a:lnSpc>
                <a:spcPct val="107000"/>
              </a:lnSpc>
              <a:buFont typeface="Arial" panose="020B0604020202020204" pitchFamily="34" charset="0"/>
              <a:buChar char="•"/>
              <a:tabLst>
                <a:tab pos="4676775" algn="l"/>
              </a:tabLst>
            </a:pPr>
            <a:r>
              <a:rPr lang="fi-FI" sz="1200" dirty="0">
                <a:solidFill>
                  <a:srgbClr val="CC3399"/>
                </a:solidFill>
                <a:latin typeface="Calibri" panose="020F0502020204030204" pitchFamily="34" charset="0"/>
                <a:ea typeface="Times New Roman" panose="02020603050405020304" pitchFamily="18" charset="0"/>
                <a:cs typeface="Times New Roman" panose="02020603050405020304" pitchFamily="18" charset="0"/>
              </a:rPr>
              <a:t>Henkilöstö kuuntelee aidosti huoltajia</a:t>
            </a:r>
          </a:p>
        </p:txBody>
      </p:sp>
      <p:sp>
        <p:nvSpPr>
          <p:cNvPr id="68" name="Suorakulmio 67"/>
          <p:cNvSpPr/>
          <p:nvPr/>
        </p:nvSpPr>
        <p:spPr>
          <a:xfrm>
            <a:off x="8100025" y="5275653"/>
            <a:ext cx="2576218" cy="289951"/>
          </a:xfrm>
          <a:prstGeom prst="rect">
            <a:avLst/>
          </a:prstGeom>
        </p:spPr>
        <p:txBody>
          <a:bodyPr wrap="none">
            <a:spAutoFit/>
          </a:bodyPr>
          <a:lstStyle/>
          <a:p>
            <a:pPr marL="171450" lvl="0" indent="-171450">
              <a:lnSpc>
                <a:spcPct val="107000"/>
              </a:lnSpc>
              <a:buFont typeface="Arial" panose="020B0604020202020204" pitchFamily="34" charset="0"/>
              <a:buChar char="•"/>
              <a:tabLst>
                <a:tab pos="4676775" algn="l"/>
              </a:tabLst>
            </a:pPr>
            <a:r>
              <a:rPr lang="fi-FI" sz="1200" dirty="0">
                <a:solidFill>
                  <a:srgbClr val="CC3399"/>
                </a:solidFill>
                <a:latin typeface="Calibri" panose="020F0502020204030204" pitchFamily="34" charset="0"/>
                <a:ea typeface="Times New Roman" panose="02020603050405020304" pitchFamily="18" charset="0"/>
                <a:cs typeface="Times New Roman" panose="02020603050405020304" pitchFamily="18" charset="0"/>
              </a:rPr>
              <a:t>Opettelemme yhdessä uusia asioita</a:t>
            </a:r>
          </a:p>
        </p:txBody>
      </p:sp>
      <p:sp>
        <p:nvSpPr>
          <p:cNvPr id="69" name="Suorakulmio 68"/>
          <p:cNvSpPr/>
          <p:nvPr/>
        </p:nvSpPr>
        <p:spPr>
          <a:xfrm>
            <a:off x="7004826" y="6095140"/>
            <a:ext cx="3374578" cy="281231"/>
          </a:xfrm>
          <a:prstGeom prst="rect">
            <a:avLst/>
          </a:prstGeom>
        </p:spPr>
        <p:txBody>
          <a:bodyPr wrap="none">
            <a:spAutoFit/>
          </a:bodyPr>
          <a:lstStyle/>
          <a:p>
            <a:pPr marL="171450" lvl="0" indent="-171450">
              <a:lnSpc>
                <a:spcPct val="107000"/>
              </a:lnSpc>
              <a:spcAft>
                <a:spcPts val="800"/>
              </a:spcAft>
              <a:buFont typeface="Arial" panose="020B0604020202020204" pitchFamily="34" charset="0"/>
              <a:buChar char="•"/>
              <a:tabLst>
                <a:tab pos="4676775" algn="l"/>
              </a:tabLst>
            </a:pPr>
            <a:r>
              <a:rPr lang="fi-FI" sz="1200" dirty="0">
                <a:solidFill>
                  <a:srgbClr val="CC3399"/>
                </a:solidFill>
                <a:latin typeface="Calibri" panose="020F0502020204030204" pitchFamily="34" charset="0"/>
                <a:ea typeface="Times New Roman" panose="02020603050405020304" pitchFamily="18" charset="0"/>
                <a:cs typeface="Times New Roman" panose="02020603050405020304" pitchFamily="18" charset="0"/>
              </a:rPr>
              <a:t>Henkilöstö antaa tunnustusta lapsille ja aikuisille</a:t>
            </a:r>
          </a:p>
        </p:txBody>
      </p:sp>
      <p:sp>
        <p:nvSpPr>
          <p:cNvPr id="70" name="Dian numeron paikkamerkki 69"/>
          <p:cNvSpPr>
            <a:spLocks noGrp="1"/>
          </p:cNvSpPr>
          <p:nvPr>
            <p:ph type="sldNum" sz="quarter" idx="12"/>
          </p:nvPr>
        </p:nvSpPr>
        <p:spPr/>
        <p:txBody>
          <a:bodyPr/>
          <a:lstStyle/>
          <a:p>
            <a:fld id="{D90BB030-D6BF-4AB1-ADE5-D80EF1BA0782}" type="slidenum">
              <a:rPr lang="en-GB" smtClean="0">
                <a:solidFill>
                  <a:prstClr val="black">
                    <a:tint val="75000"/>
                  </a:prstClr>
                </a:solidFill>
              </a:rPr>
              <a:pPr/>
              <a:t>11</a:t>
            </a:fld>
            <a:endParaRPr lang="en-GB">
              <a:solidFill>
                <a:prstClr val="black">
                  <a:tint val="75000"/>
                </a:prstClr>
              </a:solidFill>
            </a:endParaRPr>
          </a:p>
        </p:txBody>
      </p:sp>
      <p:sp>
        <p:nvSpPr>
          <p:cNvPr id="62" name="Ellipsi 61">
            <a:extLst>
              <a:ext uri="{FF2B5EF4-FFF2-40B4-BE49-F238E27FC236}">
                <a16:creationId xmlns:a16="http://schemas.microsoft.com/office/drawing/2014/main" id="{7E53166F-327F-41DD-A469-920A586E178F}"/>
              </a:ext>
            </a:extLst>
          </p:cNvPr>
          <p:cNvSpPr/>
          <p:nvPr/>
        </p:nvSpPr>
        <p:spPr>
          <a:xfrm>
            <a:off x="5865091" y="3544662"/>
            <a:ext cx="110836" cy="944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Ellipsi 70">
            <a:extLst>
              <a:ext uri="{FF2B5EF4-FFF2-40B4-BE49-F238E27FC236}">
                <a16:creationId xmlns:a16="http://schemas.microsoft.com/office/drawing/2014/main" id="{6AEF23E2-8A4E-41EF-B1B4-582DD80F71A0}"/>
              </a:ext>
            </a:extLst>
          </p:cNvPr>
          <p:cNvSpPr/>
          <p:nvPr/>
        </p:nvSpPr>
        <p:spPr>
          <a:xfrm>
            <a:off x="4981713" y="2676638"/>
            <a:ext cx="1858192" cy="18267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 name="Ellipsi 71">
            <a:extLst>
              <a:ext uri="{FF2B5EF4-FFF2-40B4-BE49-F238E27FC236}">
                <a16:creationId xmlns:a16="http://schemas.microsoft.com/office/drawing/2014/main" id="{46BADBB8-99AD-431F-B42A-E2D6A3B1D292}"/>
              </a:ext>
            </a:extLst>
          </p:cNvPr>
          <p:cNvSpPr/>
          <p:nvPr/>
        </p:nvSpPr>
        <p:spPr>
          <a:xfrm>
            <a:off x="4579256" y="2282495"/>
            <a:ext cx="2682505" cy="2585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Ellipsi 72">
            <a:extLst>
              <a:ext uri="{FF2B5EF4-FFF2-40B4-BE49-F238E27FC236}">
                <a16:creationId xmlns:a16="http://schemas.microsoft.com/office/drawing/2014/main" id="{E70F6301-5EEB-404D-A6FE-00719F625200}"/>
              </a:ext>
            </a:extLst>
          </p:cNvPr>
          <p:cNvSpPr/>
          <p:nvPr/>
        </p:nvSpPr>
        <p:spPr>
          <a:xfrm>
            <a:off x="4159819" y="1860009"/>
            <a:ext cx="3521377" cy="3457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Ellipsi 73">
            <a:extLst>
              <a:ext uri="{FF2B5EF4-FFF2-40B4-BE49-F238E27FC236}">
                <a16:creationId xmlns:a16="http://schemas.microsoft.com/office/drawing/2014/main" id="{A92105F7-3719-4B45-8C0E-8BC11EC71CCF}"/>
              </a:ext>
            </a:extLst>
          </p:cNvPr>
          <p:cNvSpPr/>
          <p:nvPr/>
        </p:nvSpPr>
        <p:spPr>
          <a:xfrm>
            <a:off x="3648592" y="1398081"/>
            <a:ext cx="4543830" cy="43809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Ylänuoli 18">
            <a:extLst>
              <a:ext uri="{FF2B5EF4-FFF2-40B4-BE49-F238E27FC236}">
                <a16:creationId xmlns:a16="http://schemas.microsoft.com/office/drawing/2014/main" id="{B0C13394-975D-4D97-973E-2913584EDC1D}"/>
              </a:ext>
            </a:extLst>
          </p:cNvPr>
          <p:cNvSpPr/>
          <p:nvPr/>
        </p:nvSpPr>
        <p:spPr>
          <a:xfrm rot="19202436">
            <a:off x="4910562" y="652817"/>
            <a:ext cx="319679" cy="7061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Ylänuoli 19">
            <a:extLst>
              <a:ext uri="{FF2B5EF4-FFF2-40B4-BE49-F238E27FC236}">
                <a16:creationId xmlns:a16="http://schemas.microsoft.com/office/drawing/2014/main" id="{BE26842E-F224-4DE9-A8F5-ED7CEB7C4F59}"/>
              </a:ext>
            </a:extLst>
          </p:cNvPr>
          <p:cNvSpPr/>
          <p:nvPr/>
        </p:nvSpPr>
        <p:spPr>
          <a:xfrm rot="1789750">
            <a:off x="6710487" y="880278"/>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Ylänuoli 20">
            <a:extLst>
              <a:ext uri="{FF2B5EF4-FFF2-40B4-BE49-F238E27FC236}">
                <a16:creationId xmlns:a16="http://schemas.microsoft.com/office/drawing/2014/main" id="{86822ED7-C58D-4CCC-B07A-7F55A249F9C5}"/>
              </a:ext>
            </a:extLst>
          </p:cNvPr>
          <p:cNvSpPr/>
          <p:nvPr/>
        </p:nvSpPr>
        <p:spPr>
          <a:xfrm rot="4142312">
            <a:off x="7771270" y="1550167"/>
            <a:ext cx="267401" cy="6686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 name="Ylänuoli 21">
            <a:extLst>
              <a:ext uri="{FF2B5EF4-FFF2-40B4-BE49-F238E27FC236}">
                <a16:creationId xmlns:a16="http://schemas.microsoft.com/office/drawing/2014/main" id="{E740B166-BFAB-4066-A081-1BA9B407E182}"/>
              </a:ext>
            </a:extLst>
          </p:cNvPr>
          <p:cNvSpPr/>
          <p:nvPr/>
        </p:nvSpPr>
        <p:spPr>
          <a:xfrm rot="4714366">
            <a:off x="8328564" y="2681271"/>
            <a:ext cx="297134" cy="5780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Ylänuoli 22">
            <a:extLst>
              <a:ext uri="{FF2B5EF4-FFF2-40B4-BE49-F238E27FC236}">
                <a16:creationId xmlns:a16="http://schemas.microsoft.com/office/drawing/2014/main" id="{C676D210-1927-451D-98BF-68F746D1DAB8}"/>
              </a:ext>
            </a:extLst>
          </p:cNvPr>
          <p:cNvSpPr/>
          <p:nvPr/>
        </p:nvSpPr>
        <p:spPr>
          <a:xfrm rot="7776287">
            <a:off x="6598430" y="5734221"/>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Ylänuoli 23">
            <a:extLst>
              <a:ext uri="{FF2B5EF4-FFF2-40B4-BE49-F238E27FC236}">
                <a16:creationId xmlns:a16="http://schemas.microsoft.com/office/drawing/2014/main" id="{E6A19613-E93F-4ADA-9DC8-9752001ACEF9}"/>
              </a:ext>
            </a:extLst>
          </p:cNvPr>
          <p:cNvSpPr/>
          <p:nvPr/>
        </p:nvSpPr>
        <p:spPr>
          <a:xfrm rot="12407500">
            <a:off x="5016289" y="5766262"/>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Ylänuoli 24">
            <a:extLst>
              <a:ext uri="{FF2B5EF4-FFF2-40B4-BE49-F238E27FC236}">
                <a16:creationId xmlns:a16="http://schemas.microsoft.com/office/drawing/2014/main" id="{CB9A403C-96B0-4759-8DB5-2AEF1CFBFDEF}"/>
              </a:ext>
            </a:extLst>
          </p:cNvPr>
          <p:cNvSpPr/>
          <p:nvPr/>
        </p:nvSpPr>
        <p:spPr>
          <a:xfrm rot="16200000">
            <a:off x="3146585" y="3762254"/>
            <a:ext cx="289951" cy="7345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 name="Ylänuoli 25">
            <a:extLst>
              <a:ext uri="{FF2B5EF4-FFF2-40B4-BE49-F238E27FC236}">
                <a16:creationId xmlns:a16="http://schemas.microsoft.com/office/drawing/2014/main" id="{5259BCA0-87D5-4312-A60A-F2BCB19878BB}"/>
              </a:ext>
            </a:extLst>
          </p:cNvPr>
          <p:cNvSpPr/>
          <p:nvPr/>
        </p:nvSpPr>
        <p:spPr>
          <a:xfrm rot="17588737">
            <a:off x="3876337" y="1316963"/>
            <a:ext cx="312530" cy="7392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Ylänuoli 31">
            <a:extLst>
              <a:ext uri="{FF2B5EF4-FFF2-40B4-BE49-F238E27FC236}">
                <a16:creationId xmlns:a16="http://schemas.microsoft.com/office/drawing/2014/main" id="{B17F991A-6525-40C1-86EE-309A646C4FCD}"/>
              </a:ext>
            </a:extLst>
          </p:cNvPr>
          <p:cNvSpPr/>
          <p:nvPr/>
        </p:nvSpPr>
        <p:spPr>
          <a:xfrm rot="6157898">
            <a:off x="8339588" y="4052284"/>
            <a:ext cx="294074" cy="626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Ylänuoli 32">
            <a:extLst>
              <a:ext uri="{FF2B5EF4-FFF2-40B4-BE49-F238E27FC236}">
                <a16:creationId xmlns:a16="http://schemas.microsoft.com/office/drawing/2014/main" id="{57FD0F24-D888-486F-B12D-8C88BA759606}"/>
              </a:ext>
            </a:extLst>
          </p:cNvPr>
          <p:cNvSpPr/>
          <p:nvPr/>
        </p:nvSpPr>
        <p:spPr>
          <a:xfrm rot="14848104">
            <a:off x="3769417" y="4954242"/>
            <a:ext cx="275489" cy="6547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5" name="Suora yhdysviiva 84">
            <a:extLst>
              <a:ext uri="{FF2B5EF4-FFF2-40B4-BE49-F238E27FC236}">
                <a16:creationId xmlns:a16="http://schemas.microsoft.com/office/drawing/2014/main" id="{26B2FAAA-0A00-4A75-AEA2-3502DAAFF91A}"/>
              </a:ext>
            </a:extLst>
          </p:cNvPr>
          <p:cNvCxnSpPr>
            <a:stCxn id="74" idx="0"/>
            <a:endCxn id="74" idx="4"/>
          </p:cNvCxnSpPr>
          <p:nvPr/>
        </p:nvCxnSpPr>
        <p:spPr>
          <a:xfrm>
            <a:off x="5920507" y="1398081"/>
            <a:ext cx="0" cy="43809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 name="Suora yhdysviiva 85">
            <a:extLst>
              <a:ext uri="{FF2B5EF4-FFF2-40B4-BE49-F238E27FC236}">
                <a16:creationId xmlns:a16="http://schemas.microsoft.com/office/drawing/2014/main" id="{FFFBC5E1-FB40-4BED-9FB0-4DE6EBBBD2C7}"/>
              </a:ext>
            </a:extLst>
          </p:cNvPr>
          <p:cNvCxnSpPr>
            <a:cxnSpLocks/>
          </p:cNvCxnSpPr>
          <p:nvPr/>
        </p:nvCxnSpPr>
        <p:spPr>
          <a:xfrm flipH="1">
            <a:off x="4759104" y="1717124"/>
            <a:ext cx="2338159" cy="372499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7" name="Suora yhdysviiva 86">
            <a:extLst>
              <a:ext uri="{FF2B5EF4-FFF2-40B4-BE49-F238E27FC236}">
                <a16:creationId xmlns:a16="http://schemas.microsoft.com/office/drawing/2014/main" id="{B29E6364-A885-4EA0-A530-FE178669B63C}"/>
              </a:ext>
            </a:extLst>
          </p:cNvPr>
          <p:cNvCxnSpPr>
            <a:cxnSpLocks/>
          </p:cNvCxnSpPr>
          <p:nvPr/>
        </p:nvCxnSpPr>
        <p:spPr>
          <a:xfrm flipH="1" flipV="1">
            <a:off x="3658839" y="3539871"/>
            <a:ext cx="4555546" cy="8003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8" name="Suora yhdysviiva 87">
            <a:extLst>
              <a:ext uri="{FF2B5EF4-FFF2-40B4-BE49-F238E27FC236}">
                <a16:creationId xmlns:a16="http://schemas.microsoft.com/office/drawing/2014/main" id="{F57356FC-834D-4E29-912D-EEED325351E2}"/>
              </a:ext>
            </a:extLst>
          </p:cNvPr>
          <p:cNvCxnSpPr>
            <a:cxnSpLocks/>
          </p:cNvCxnSpPr>
          <p:nvPr/>
        </p:nvCxnSpPr>
        <p:spPr>
          <a:xfrm>
            <a:off x="4843077" y="1659139"/>
            <a:ext cx="2137236" cy="389246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9" name="Suora yhdysviiva 88">
            <a:extLst>
              <a:ext uri="{FF2B5EF4-FFF2-40B4-BE49-F238E27FC236}">
                <a16:creationId xmlns:a16="http://schemas.microsoft.com/office/drawing/2014/main" id="{AC88364D-0E95-497D-A2C8-C11669A8C4DA}"/>
              </a:ext>
            </a:extLst>
          </p:cNvPr>
          <p:cNvCxnSpPr>
            <a:cxnSpLocks/>
          </p:cNvCxnSpPr>
          <p:nvPr/>
        </p:nvCxnSpPr>
        <p:spPr>
          <a:xfrm>
            <a:off x="4049416" y="2362045"/>
            <a:ext cx="3816188" cy="24105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 name="Suora yhdysviiva 89">
            <a:extLst>
              <a:ext uri="{FF2B5EF4-FFF2-40B4-BE49-F238E27FC236}">
                <a16:creationId xmlns:a16="http://schemas.microsoft.com/office/drawing/2014/main" id="{53B15F7D-1E96-47DA-873C-F657DCF0231A}"/>
              </a:ext>
            </a:extLst>
          </p:cNvPr>
          <p:cNvCxnSpPr>
            <a:cxnSpLocks/>
          </p:cNvCxnSpPr>
          <p:nvPr/>
        </p:nvCxnSpPr>
        <p:spPr>
          <a:xfrm flipH="1">
            <a:off x="5307994" y="1479904"/>
            <a:ext cx="1226066" cy="4199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uora yhdysviiva 90">
            <a:extLst>
              <a:ext uri="{FF2B5EF4-FFF2-40B4-BE49-F238E27FC236}">
                <a16:creationId xmlns:a16="http://schemas.microsoft.com/office/drawing/2014/main" id="{085A607B-AB4D-422C-993E-AF3D87F1151E}"/>
              </a:ext>
            </a:extLst>
          </p:cNvPr>
          <p:cNvCxnSpPr>
            <a:cxnSpLocks/>
          </p:cNvCxnSpPr>
          <p:nvPr/>
        </p:nvCxnSpPr>
        <p:spPr>
          <a:xfrm>
            <a:off x="5367484" y="1505130"/>
            <a:ext cx="1125637" cy="4197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uora yhdysviiva 91">
            <a:extLst>
              <a:ext uri="{FF2B5EF4-FFF2-40B4-BE49-F238E27FC236}">
                <a16:creationId xmlns:a16="http://schemas.microsoft.com/office/drawing/2014/main" id="{212EB4AD-3454-400C-A428-EE64CEA638B3}"/>
              </a:ext>
            </a:extLst>
          </p:cNvPr>
          <p:cNvCxnSpPr>
            <a:cxnSpLocks/>
          </p:cNvCxnSpPr>
          <p:nvPr/>
        </p:nvCxnSpPr>
        <p:spPr>
          <a:xfrm flipH="1">
            <a:off x="4266118" y="2061587"/>
            <a:ext cx="3250236" cy="3036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uora yhdysviiva 92">
            <a:extLst>
              <a:ext uri="{FF2B5EF4-FFF2-40B4-BE49-F238E27FC236}">
                <a16:creationId xmlns:a16="http://schemas.microsoft.com/office/drawing/2014/main" id="{5201ECD8-AE1F-4A01-9B02-26FE21F6526A}"/>
              </a:ext>
            </a:extLst>
          </p:cNvPr>
          <p:cNvCxnSpPr>
            <a:cxnSpLocks/>
          </p:cNvCxnSpPr>
          <p:nvPr/>
        </p:nvCxnSpPr>
        <p:spPr>
          <a:xfrm flipV="1">
            <a:off x="3696581" y="3053602"/>
            <a:ext cx="4442752" cy="996364"/>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kstiruutu 94">
            <a:extLst>
              <a:ext uri="{FF2B5EF4-FFF2-40B4-BE49-F238E27FC236}">
                <a16:creationId xmlns:a16="http://schemas.microsoft.com/office/drawing/2014/main" id="{103CFEFD-0E4A-4C7A-AD5E-F40DE9262008}"/>
              </a:ext>
            </a:extLst>
          </p:cNvPr>
          <p:cNvSpPr txBox="1"/>
          <p:nvPr/>
        </p:nvSpPr>
        <p:spPr>
          <a:xfrm>
            <a:off x="6093401" y="1082021"/>
            <a:ext cx="203200" cy="369332"/>
          </a:xfrm>
          <a:prstGeom prst="rect">
            <a:avLst/>
          </a:prstGeom>
          <a:noFill/>
        </p:spPr>
        <p:txBody>
          <a:bodyPr wrap="square" rtlCol="0">
            <a:spAutoFit/>
          </a:bodyPr>
          <a:lstStyle/>
          <a:p>
            <a:r>
              <a:rPr lang="fi-FI" dirty="0"/>
              <a:t>s</a:t>
            </a:r>
          </a:p>
        </p:txBody>
      </p:sp>
      <p:sp>
        <p:nvSpPr>
          <p:cNvPr id="96" name="Tekstiruutu 95">
            <a:extLst>
              <a:ext uri="{FF2B5EF4-FFF2-40B4-BE49-F238E27FC236}">
                <a16:creationId xmlns:a16="http://schemas.microsoft.com/office/drawing/2014/main" id="{5FA042A7-30DF-4EEC-985B-B140A52EC594}"/>
              </a:ext>
            </a:extLst>
          </p:cNvPr>
          <p:cNvSpPr txBox="1"/>
          <p:nvPr/>
        </p:nvSpPr>
        <p:spPr>
          <a:xfrm>
            <a:off x="7329333" y="1572822"/>
            <a:ext cx="203200" cy="369332"/>
          </a:xfrm>
          <a:prstGeom prst="rect">
            <a:avLst/>
          </a:prstGeom>
          <a:noFill/>
        </p:spPr>
        <p:txBody>
          <a:bodyPr wrap="square" rtlCol="0">
            <a:spAutoFit/>
          </a:bodyPr>
          <a:lstStyle/>
          <a:p>
            <a:r>
              <a:rPr lang="fi-FI" dirty="0"/>
              <a:t>s</a:t>
            </a:r>
          </a:p>
        </p:txBody>
      </p:sp>
      <p:sp>
        <p:nvSpPr>
          <p:cNvPr id="97" name="Tekstiruutu 96">
            <a:extLst>
              <a:ext uri="{FF2B5EF4-FFF2-40B4-BE49-F238E27FC236}">
                <a16:creationId xmlns:a16="http://schemas.microsoft.com/office/drawing/2014/main" id="{B55B62FE-8EE7-429F-B3BE-E02846E05A9F}"/>
              </a:ext>
            </a:extLst>
          </p:cNvPr>
          <p:cNvSpPr txBox="1"/>
          <p:nvPr/>
        </p:nvSpPr>
        <p:spPr>
          <a:xfrm>
            <a:off x="8059759" y="2546301"/>
            <a:ext cx="203200" cy="369332"/>
          </a:xfrm>
          <a:prstGeom prst="rect">
            <a:avLst/>
          </a:prstGeom>
          <a:noFill/>
        </p:spPr>
        <p:txBody>
          <a:bodyPr wrap="square" rtlCol="0">
            <a:spAutoFit/>
          </a:bodyPr>
          <a:lstStyle/>
          <a:p>
            <a:r>
              <a:rPr lang="fi-FI" dirty="0"/>
              <a:t>s</a:t>
            </a:r>
          </a:p>
        </p:txBody>
      </p:sp>
      <p:sp>
        <p:nvSpPr>
          <p:cNvPr id="98" name="Tekstiruutu 97">
            <a:extLst>
              <a:ext uri="{FF2B5EF4-FFF2-40B4-BE49-F238E27FC236}">
                <a16:creationId xmlns:a16="http://schemas.microsoft.com/office/drawing/2014/main" id="{4C0F9E5A-5776-487E-AFC1-2CEBDD231D6D}"/>
              </a:ext>
            </a:extLst>
          </p:cNvPr>
          <p:cNvSpPr txBox="1"/>
          <p:nvPr/>
        </p:nvSpPr>
        <p:spPr>
          <a:xfrm>
            <a:off x="8211091" y="3760235"/>
            <a:ext cx="203200" cy="369332"/>
          </a:xfrm>
          <a:prstGeom prst="rect">
            <a:avLst/>
          </a:prstGeom>
          <a:noFill/>
        </p:spPr>
        <p:txBody>
          <a:bodyPr wrap="square" rtlCol="0">
            <a:spAutoFit/>
          </a:bodyPr>
          <a:lstStyle/>
          <a:p>
            <a:r>
              <a:rPr lang="fi-FI" dirty="0"/>
              <a:t>s</a:t>
            </a:r>
          </a:p>
        </p:txBody>
      </p:sp>
      <p:sp>
        <p:nvSpPr>
          <p:cNvPr id="99" name="Tekstiruutu 98">
            <a:extLst>
              <a:ext uri="{FF2B5EF4-FFF2-40B4-BE49-F238E27FC236}">
                <a16:creationId xmlns:a16="http://schemas.microsoft.com/office/drawing/2014/main" id="{D62916CC-C7D8-438E-8A7E-F38B8EE7064F}"/>
              </a:ext>
            </a:extLst>
          </p:cNvPr>
          <p:cNvSpPr txBox="1"/>
          <p:nvPr/>
        </p:nvSpPr>
        <p:spPr>
          <a:xfrm rot="21108549">
            <a:off x="6714215" y="5630280"/>
            <a:ext cx="203200" cy="369332"/>
          </a:xfrm>
          <a:prstGeom prst="rect">
            <a:avLst/>
          </a:prstGeom>
          <a:noFill/>
        </p:spPr>
        <p:txBody>
          <a:bodyPr wrap="square" rtlCol="0">
            <a:spAutoFit/>
          </a:bodyPr>
          <a:lstStyle/>
          <a:p>
            <a:r>
              <a:rPr lang="fi-FI" dirty="0"/>
              <a:t>s</a:t>
            </a:r>
          </a:p>
        </p:txBody>
      </p:sp>
      <p:sp>
        <p:nvSpPr>
          <p:cNvPr id="100" name="Tekstiruutu 99">
            <a:extLst>
              <a:ext uri="{FF2B5EF4-FFF2-40B4-BE49-F238E27FC236}">
                <a16:creationId xmlns:a16="http://schemas.microsoft.com/office/drawing/2014/main" id="{00AADA87-AA02-4F10-BB56-ECF6BCF41C3B}"/>
              </a:ext>
            </a:extLst>
          </p:cNvPr>
          <p:cNvSpPr txBox="1"/>
          <p:nvPr/>
        </p:nvSpPr>
        <p:spPr>
          <a:xfrm>
            <a:off x="5426592" y="5737499"/>
            <a:ext cx="203200" cy="369332"/>
          </a:xfrm>
          <a:prstGeom prst="rect">
            <a:avLst/>
          </a:prstGeom>
          <a:noFill/>
        </p:spPr>
        <p:txBody>
          <a:bodyPr wrap="square" rtlCol="0">
            <a:spAutoFit/>
          </a:bodyPr>
          <a:lstStyle/>
          <a:p>
            <a:r>
              <a:rPr lang="fi-FI" dirty="0"/>
              <a:t>s</a:t>
            </a:r>
          </a:p>
        </p:txBody>
      </p:sp>
      <p:sp>
        <p:nvSpPr>
          <p:cNvPr id="101" name="Tekstiruutu 100">
            <a:extLst>
              <a:ext uri="{FF2B5EF4-FFF2-40B4-BE49-F238E27FC236}">
                <a16:creationId xmlns:a16="http://schemas.microsoft.com/office/drawing/2014/main" id="{22916FA8-A999-4973-A35E-70FB207CADC1}"/>
              </a:ext>
            </a:extLst>
          </p:cNvPr>
          <p:cNvSpPr txBox="1"/>
          <p:nvPr/>
        </p:nvSpPr>
        <p:spPr>
          <a:xfrm>
            <a:off x="4340909" y="5303257"/>
            <a:ext cx="203200" cy="369332"/>
          </a:xfrm>
          <a:prstGeom prst="rect">
            <a:avLst/>
          </a:prstGeom>
          <a:noFill/>
        </p:spPr>
        <p:txBody>
          <a:bodyPr wrap="square" rtlCol="0">
            <a:spAutoFit/>
          </a:bodyPr>
          <a:lstStyle/>
          <a:p>
            <a:r>
              <a:rPr lang="fi-FI" dirty="0"/>
              <a:t>s</a:t>
            </a:r>
          </a:p>
        </p:txBody>
      </p:sp>
      <p:sp>
        <p:nvSpPr>
          <p:cNvPr id="102" name="Tekstiruutu 101">
            <a:extLst>
              <a:ext uri="{FF2B5EF4-FFF2-40B4-BE49-F238E27FC236}">
                <a16:creationId xmlns:a16="http://schemas.microsoft.com/office/drawing/2014/main" id="{072371DD-7907-4FDE-BA7D-EB14DEA6F241}"/>
              </a:ext>
            </a:extLst>
          </p:cNvPr>
          <p:cNvSpPr txBox="1"/>
          <p:nvPr/>
        </p:nvSpPr>
        <p:spPr>
          <a:xfrm>
            <a:off x="3509427" y="4209100"/>
            <a:ext cx="203200" cy="369332"/>
          </a:xfrm>
          <a:prstGeom prst="rect">
            <a:avLst/>
          </a:prstGeom>
          <a:noFill/>
        </p:spPr>
        <p:txBody>
          <a:bodyPr wrap="square" rtlCol="0">
            <a:spAutoFit/>
          </a:bodyPr>
          <a:lstStyle/>
          <a:p>
            <a:r>
              <a:rPr lang="fi-FI" dirty="0"/>
              <a:t>s</a:t>
            </a:r>
          </a:p>
        </p:txBody>
      </p:sp>
      <p:sp>
        <p:nvSpPr>
          <p:cNvPr id="103" name="Tekstiruutu 102">
            <a:extLst>
              <a:ext uri="{FF2B5EF4-FFF2-40B4-BE49-F238E27FC236}">
                <a16:creationId xmlns:a16="http://schemas.microsoft.com/office/drawing/2014/main" id="{9257BF66-24D0-459A-A493-2480DAF4297E}"/>
              </a:ext>
            </a:extLst>
          </p:cNvPr>
          <p:cNvSpPr txBox="1"/>
          <p:nvPr/>
        </p:nvSpPr>
        <p:spPr>
          <a:xfrm>
            <a:off x="3351966" y="2981661"/>
            <a:ext cx="203200" cy="369332"/>
          </a:xfrm>
          <a:prstGeom prst="rect">
            <a:avLst/>
          </a:prstGeom>
          <a:noFill/>
        </p:spPr>
        <p:txBody>
          <a:bodyPr wrap="square" rtlCol="0">
            <a:spAutoFit/>
          </a:bodyPr>
          <a:lstStyle/>
          <a:p>
            <a:r>
              <a:rPr lang="fi-FI" dirty="0"/>
              <a:t>s</a:t>
            </a:r>
          </a:p>
        </p:txBody>
      </p:sp>
      <p:sp>
        <p:nvSpPr>
          <p:cNvPr id="104" name="Tekstiruutu 103">
            <a:extLst>
              <a:ext uri="{FF2B5EF4-FFF2-40B4-BE49-F238E27FC236}">
                <a16:creationId xmlns:a16="http://schemas.microsoft.com/office/drawing/2014/main" id="{7E560D6E-92E6-4A7A-BCD1-2DBE7C555C5C}"/>
              </a:ext>
            </a:extLst>
          </p:cNvPr>
          <p:cNvSpPr txBox="1"/>
          <p:nvPr/>
        </p:nvSpPr>
        <p:spPr>
          <a:xfrm>
            <a:off x="4832801" y="1196461"/>
            <a:ext cx="203200" cy="369332"/>
          </a:xfrm>
          <a:prstGeom prst="rect">
            <a:avLst/>
          </a:prstGeom>
          <a:noFill/>
        </p:spPr>
        <p:txBody>
          <a:bodyPr wrap="square" rtlCol="0">
            <a:spAutoFit/>
          </a:bodyPr>
          <a:lstStyle/>
          <a:p>
            <a:r>
              <a:rPr lang="fi-FI" dirty="0"/>
              <a:t>s</a:t>
            </a:r>
          </a:p>
        </p:txBody>
      </p:sp>
      <p:sp>
        <p:nvSpPr>
          <p:cNvPr id="105" name="Tekstiruutu 104">
            <a:extLst>
              <a:ext uri="{FF2B5EF4-FFF2-40B4-BE49-F238E27FC236}">
                <a16:creationId xmlns:a16="http://schemas.microsoft.com/office/drawing/2014/main" id="{DCE3ACE0-6676-48A8-9C3A-E5A692903DDF}"/>
              </a:ext>
            </a:extLst>
          </p:cNvPr>
          <p:cNvSpPr txBox="1"/>
          <p:nvPr/>
        </p:nvSpPr>
        <p:spPr>
          <a:xfrm flipH="1">
            <a:off x="6805081" y="1294562"/>
            <a:ext cx="220782" cy="369332"/>
          </a:xfrm>
          <a:prstGeom prst="rect">
            <a:avLst/>
          </a:prstGeom>
          <a:noFill/>
        </p:spPr>
        <p:txBody>
          <a:bodyPr wrap="square" rtlCol="0">
            <a:spAutoFit/>
          </a:bodyPr>
          <a:lstStyle/>
          <a:p>
            <a:r>
              <a:rPr lang="fi-FI" dirty="0"/>
              <a:t>k</a:t>
            </a:r>
          </a:p>
        </p:txBody>
      </p:sp>
      <p:sp>
        <p:nvSpPr>
          <p:cNvPr id="152" name="Tekstiruutu 151">
            <a:extLst>
              <a:ext uri="{FF2B5EF4-FFF2-40B4-BE49-F238E27FC236}">
                <a16:creationId xmlns:a16="http://schemas.microsoft.com/office/drawing/2014/main" id="{40C08B9B-1A29-416D-94FA-5346C5BAAB89}"/>
              </a:ext>
            </a:extLst>
          </p:cNvPr>
          <p:cNvSpPr txBox="1"/>
          <p:nvPr/>
        </p:nvSpPr>
        <p:spPr>
          <a:xfrm>
            <a:off x="7712088" y="2006817"/>
            <a:ext cx="203200" cy="369332"/>
          </a:xfrm>
          <a:prstGeom prst="rect">
            <a:avLst/>
          </a:prstGeom>
          <a:noFill/>
        </p:spPr>
        <p:txBody>
          <a:bodyPr wrap="square" rtlCol="0">
            <a:spAutoFit/>
          </a:bodyPr>
          <a:lstStyle/>
          <a:p>
            <a:r>
              <a:rPr lang="fi-FI" dirty="0"/>
              <a:t>k</a:t>
            </a:r>
          </a:p>
        </p:txBody>
      </p:sp>
      <p:sp>
        <p:nvSpPr>
          <p:cNvPr id="153" name="Tekstiruutu 152">
            <a:extLst>
              <a:ext uri="{FF2B5EF4-FFF2-40B4-BE49-F238E27FC236}">
                <a16:creationId xmlns:a16="http://schemas.microsoft.com/office/drawing/2014/main" id="{A9696E6B-BB3C-46C6-BF6E-C90C66F58024}"/>
              </a:ext>
            </a:extLst>
          </p:cNvPr>
          <p:cNvSpPr txBox="1"/>
          <p:nvPr/>
        </p:nvSpPr>
        <p:spPr>
          <a:xfrm>
            <a:off x="8219638" y="3095185"/>
            <a:ext cx="203200" cy="369332"/>
          </a:xfrm>
          <a:prstGeom prst="rect">
            <a:avLst/>
          </a:prstGeom>
          <a:noFill/>
        </p:spPr>
        <p:txBody>
          <a:bodyPr wrap="square" rtlCol="0">
            <a:spAutoFit/>
          </a:bodyPr>
          <a:lstStyle/>
          <a:p>
            <a:r>
              <a:rPr lang="fi-FI" dirty="0"/>
              <a:t>k</a:t>
            </a:r>
          </a:p>
        </p:txBody>
      </p:sp>
      <p:sp>
        <p:nvSpPr>
          <p:cNvPr id="154" name="Tekstiruutu 153">
            <a:extLst>
              <a:ext uri="{FF2B5EF4-FFF2-40B4-BE49-F238E27FC236}">
                <a16:creationId xmlns:a16="http://schemas.microsoft.com/office/drawing/2014/main" id="{5EABDC8D-4E64-4B85-BC2B-20E0BDD9D091}"/>
              </a:ext>
            </a:extLst>
          </p:cNvPr>
          <p:cNvSpPr txBox="1"/>
          <p:nvPr/>
        </p:nvSpPr>
        <p:spPr>
          <a:xfrm>
            <a:off x="8007477" y="4459908"/>
            <a:ext cx="203200" cy="369332"/>
          </a:xfrm>
          <a:prstGeom prst="rect">
            <a:avLst/>
          </a:prstGeom>
          <a:noFill/>
        </p:spPr>
        <p:txBody>
          <a:bodyPr wrap="square" rtlCol="0">
            <a:spAutoFit/>
          </a:bodyPr>
          <a:lstStyle/>
          <a:p>
            <a:r>
              <a:rPr lang="fi-FI" dirty="0"/>
              <a:t>k</a:t>
            </a:r>
          </a:p>
        </p:txBody>
      </p:sp>
      <p:sp>
        <p:nvSpPr>
          <p:cNvPr id="155" name="Tekstiruutu 154">
            <a:extLst>
              <a:ext uri="{FF2B5EF4-FFF2-40B4-BE49-F238E27FC236}">
                <a16:creationId xmlns:a16="http://schemas.microsoft.com/office/drawing/2014/main" id="{2FDD1071-8577-4D75-9EFB-24AC8D9DFB39}"/>
              </a:ext>
            </a:extLst>
          </p:cNvPr>
          <p:cNvSpPr txBox="1"/>
          <p:nvPr/>
        </p:nvSpPr>
        <p:spPr>
          <a:xfrm>
            <a:off x="6114595" y="5765701"/>
            <a:ext cx="203200" cy="369332"/>
          </a:xfrm>
          <a:prstGeom prst="rect">
            <a:avLst/>
          </a:prstGeom>
          <a:noFill/>
        </p:spPr>
        <p:txBody>
          <a:bodyPr wrap="square" rtlCol="0">
            <a:spAutoFit/>
          </a:bodyPr>
          <a:lstStyle/>
          <a:p>
            <a:r>
              <a:rPr lang="fi-FI" dirty="0"/>
              <a:t>k</a:t>
            </a:r>
          </a:p>
        </p:txBody>
      </p:sp>
      <p:sp>
        <p:nvSpPr>
          <p:cNvPr id="156" name="Tekstiruutu 155">
            <a:extLst>
              <a:ext uri="{FF2B5EF4-FFF2-40B4-BE49-F238E27FC236}">
                <a16:creationId xmlns:a16="http://schemas.microsoft.com/office/drawing/2014/main" id="{249AAB82-D7C9-4286-B5CB-99BDBDB34A8E}"/>
              </a:ext>
            </a:extLst>
          </p:cNvPr>
          <p:cNvSpPr txBox="1"/>
          <p:nvPr/>
        </p:nvSpPr>
        <p:spPr>
          <a:xfrm>
            <a:off x="5385275" y="1086192"/>
            <a:ext cx="203200" cy="369332"/>
          </a:xfrm>
          <a:prstGeom prst="rect">
            <a:avLst/>
          </a:prstGeom>
          <a:noFill/>
        </p:spPr>
        <p:txBody>
          <a:bodyPr wrap="square" rtlCol="0">
            <a:spAutoFit/>
          </a:bodyPr>
          <a:lstStyle/>
          <a:p>
            <a:r>
              <a:rPr lang="fi-FI" dirty="0"/>
              <a:t>k</a:t>
            </a:r>
          </a:p>
        </p:txBody>
      </p:sp>
      <p:sp>
        <p:nvSpPr>
          <p:cNvPr id="157" name="Tekstiruutu 156">
            <a:extLst>
              <a:ext uri="{FF2B5EF4-FFF2-40B4-BE49-F238E27FC236}">
                <a16:creationId xmlns:a16="http://schemas.microsoft.com/office/drawing/2014/main" id="{786667AF-0B00-48EE-B74B-68F40060B631}"/>
              </a:ext>
            </a:extLst>
          </p:cNvPr>
          <p:cNvSpPr txBox="1"/>
          <p:nvPr/>
        </p:nvSpPr>
        <p:spPr>
          <a:xfrm>
            <a:off x="4364519" y="1444235"/>
            <a:ext cx="203200" cy="369332"/>
          </a:xfrm>
          <a:prstGeom prst="rect">
            <a:avLst/>
          </a:prstGeom>
          <a:noFill/>
        </p:spPr>
        <p:txBody>
          <a:bodyPr wrap="square" rtlCol="0">
            <a:spAutoFit/>
          </a:bodyPr>
          <a:lstStyle/>
          <a:p>
            <a:r>
              <a:rPr lang="fi-FI" dirty="0"/>
              <a:t>k</a:t>
            </a:r>
          </a:p>
        </p:txBody>
      </p:sp>
      <p:sp>
        <p:nvSpPr>
          <p:cNvPr id="158" name="Tekstiruutu 157">
            <a:extLst>
              <a:ext uri="{FF2B5EF4-FFF2-40B4-BE49-F238E27FC236}">
                <a16:creationId xmlns:a16="http://schemas.microsoft.com/office/drawing/2014/main" id="{203925CD-93EF-425F-A682-CEBA344BEB55}"/>
              </a:ext>
            </a:extLst>
          </p:cNvPr>
          <p:cNvSpPr txBox="1"/>
          <p:nvPr/>
        </p:nvSpPr>
        <p:spPr>
          <a:xfrm>
            <a:off x="3287865" y="3615226"/>
            <a:ext cx="203200" cy="369332"/>
          </a:xfrm>
          <a:prstGeom prst="rect">
            <a:avLst/>
          </a:prstGeom>
          <a:noFill/>
        </p:spPr>
        <p:txBody>
          <a:bodyPr wrap="square" rtlCol="0">
            <a:spAutoFit/>
          </a:bodyPr>
          <a:lstStyle/>
          <a:p>
            <a:r>
              <a:rPr lang="fi-FI" dirty="0"/>
              <a:t>k</a:t>
            </a:r>
          </a:p>
        </p:txBody>
      </p:sp>
      <p:sp>
        <p:nvSpPr>
          <p:cNvPr id="159" name="Tekstiruutu 158">
            <a:extLst>
              <a:ext uri="{FF2B5EF4-FFF2-40B4-BE49-F238E27FC236}">
                <a16:creationId xmlns:a16="http://schemas.microsoft.com/office/drawing/2014/main" id="{E7E4E81A-129F-48CC-ADF6-14FA3F656D29}"/>
              </a:ext>
            </a:extLst>
          </p:cNvPr>
          <p:cNvSpPr txBox="1"/>
          <p:nvPr/>
        </p:nvSpPr>
        <p:spPr>
          <a:xfrm>
            <a:off x="3670450" y="4752410"/>
            <a:ext cx="203200" cy="369332"/>
          </a:xfrm>
          <a:prstGeom prst="rect">
            <a:avLst/>
          </a:prstGeom>
          <a:noFill/>
        </p:spPr>
        <p:txBody>
          <a:bodyPr wrap="square" rtlCol="0">
            <a:spAutoFit/>
          </a:bodyPr>
          <a:lstStyle/>
          <a:p>
            <a:r>
              <a:rPr lang="fi-FI" dirty="0"/>
              <a:t>k</a:t>
            </a:r>
          </a:p>
        </p:txBody>
      </p:sp>
      <p:sp>
        <p:nvSpPr>
          <p:cNvPr id="160" name="Tekstiruutu 159">
            <a:extLst>
              <a:ext uri="{FF2B5EF4-FFF2-40B4-BE49-F238E27FC236}">
                <a16:creationId xmlns:a16="http://schemas.microsoft.com/office/drawing/2014/main" id="{45AC1BAC-4D85-4473-804F-08EA1F264AB1}"/>
              </a:ext>
            </a:extLst>
          </p:cNvPr>
          <p:cNvSpPr txBox="1"/>
          <p:nvPr/>
        </p:nvSpPr>
        <p:spPr>
          <a:xfrm>
            <a:off x="4786291" y="5574383"/>
            <a:ext cx="203200" cy="369332"/>
          </a:xfrm>
          <a:prstGeom prst="rect">
            <a:avLst/>
          </a:prstGeom>
          <a:noFill/>
        </p:spPr>
        <p:txBody>
          <a:bodyPr wrap="square" rtlCol="0">
            <a:spAutoFit/>
          </a:bodyPr>
          <a:lstStyle/>
          <a:p>
            <a:r>
              <a:rPr lang="fi-FI" dirty="0"/>
              <a:t>k</a:t>
            </a:r>
          </a:p>
        </p:txBody>
      </p:sp>
      <p:cxnSp>
        <p:nvCxnSpPr>
          <p:cNvPr id="162" name="Suora yhdysviiva 161">
            <a:extLst>
              <a:ext uri="{FF2B5EF4-FFF2-40B4-BE49-F238E27FC236}">
                <a16:creationId xmlns:a16="http://schemas.microsoft.com/office/drawing/2014/main" id="{6EE22573-2726-44F9-8C35-027E55D70E7B}"/>
              </a:ext>
            </a:extLst>
          </p:cNvPr>
          <p:cNvCxnSpPr>
            <a:cxnSpLocks/>
          </p:cNvCxnSpPr>
          <p:nvPr/>
        </p:nvCxnSpPr>
        <p:spPr>
          <a:xfrm flipH="1">
            <a:off x="3913039" y="2546301"/>
            <a:ext cx="3973860" cy="207342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4" name="Suora yhdysviiva 163">
            <a:extLst>
              <a:ext uri="{FF2B5EF4-FFF2-40B4-BE49-F238E27FC236}">
                <a16:creationId xmlns:a16="http://schemas.microsoft.com/office/drawing/2014/main" id="{521417BD-69D5-4D81-928A-2835B1FCF625}"/>
              </a:ext>
            </a:extLst>
          </p:cNvPr>
          <p:cNvCxnSpPr>
            <a:cxnSpLocks/>
          </p:cNvCxnSpPr>
          <p:nvPr/>
        </p:nvCxnSpPr>
        <p:spPr>
          <a:xfrm>
            <a:off x="4417073" y="1969578"/>
            <a:ext cx="3040289" cy="3262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uora yhdysviiva 164">
            <a:extLst>
              <a:ext uri="{FF2B5EF4-FFF2-40B4-BE49-F238E27FC236}">
                <a16:creationId xmlns:a16="http://schemas.microsoft.com/office/drawing/2014/main" id="{05378847-3059-4D74-9571-02DF3CA0FFFA}"/>
              </a:ext>
            </a:extLst>
          </p:cNvPr>
          <p:cNvCxnSpPr>
            <a:cxnSpLocks/>
          </p:cNvCxnSpPr>
          <p:nvPr/>
        </p:nvCxnSpPr>
        <p:spPr>
          <a:xfrm>
            <a:off x="3769165" y="2840633"/>
            <a:ext cx="4312855" cy="1384732"/>
          </a:xfrm>
          <a:prstGeom prst="line">
            <a:avLst/>
          </a:prstGeom>
        </p:spPr>
        <p:style>
          <a:lnRef idx="1">
            <a:schemeClr val="accent1"/>
          </a:lnRef>
          <a:fillRef idx="0">
            <a:schemeClr val="accent1"/>
          </a:fillRef>
          <a:effectRef idx="0">
            <a:schemeClr val="accent1"/>
          </a:effectRef>
          <a:fontRef idx="minor">
            <a:schemeClr val="tx1"/>
          </a:fontRef>
        </p:style>
      </p:cxnSp>
      <p:sp>
        <p:nvSpPr>
          <p:cNvPr id="161" name="Ellipsi 160">
            <a:extLst>
              <a:ext uri="{FF2B5EF4-FFF2-40B4-BE49-F238E27FC236}">
                <a16:creationId xmlns:a16="http://schemas.microsoft.com/office/drawing/2014/main" id="{B9FA6385-6805-41BF-9694-0F44F8CA3EAE}"/>
              </a:ext>
            </a:extLst>
          </p:cNvPr>
          <p:cNvSpPr/>
          <p:nvPr/>
        </p:nvSpPr>
        <p:spPr>
          <a:xfrm>
            <a:off x="5300306" y="3033498"/>
            <a:ext cx="1199326" cy="1172817"/>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6" name="Tekstiruutu 165">
            <a:extLst>
              <a:ext uri="{FF2B5EF4-FFF2-40B4-BE49-F238E27FC236}">
                <a16:creationId xmlns:a16="http://schemas.microsoft.com/office/drawing/2014/main" id="{976F3BC7-607C-4FC9-B01B-C1AC7BB41F73}"/>
              </a:ext>
            </a:extLst>
          </p:cNvPr>
          <p:cNvSpPr txBox="1"/>
          <p:nvPr/>
        </p:nvSpPr>
        <p:spPr>
          <a:xfrm>
            <a:off x="7236104" y="5358928"/>
            <a:ext cx="203200" cy="369332"/>
          </a:xfrm>
          <a:prstGeom prst="rect">
            <a:avLst/>
          </a:prstGeom>
          <a:noFill/>
        </p:spPr>
        <p:txBody>
          <a:bodyPr wrap="square" rtlCol="0">
            <a:spAutoFit/>
          </a:bodyPr>
          <a:lstStyle/>
          <a:p>
            <a:r>
              <a:rPr lang="fi-FI" dirty="0"/>
              <a:t>k</a:t>
            </a:r>
          </a:p>
        </p:txBody>
      </p:sp>
      <p:sp>
        <p:nvSpPr>
          <p:cNvPr id="167" name="Tekstiruutu 166">
            <a:extLst>
              <a:ext uri="{FF2B5EF4-FFF2-40B4-BE49-F238E27FC236}">
                <a16:creationId xmlns:a16="http://schemas.microsoft.com/office/drawing/2014/main" id="{50F5A949-EA8A-4233-978D-46B5EBBC589C}"/>
              </a:ext>
            </a:extLst>
          </p:cNvPr>
          <p:cNvSpPr txBox="1"/>
          <p:nvPr/>
        </p:nvSpPr>
        <p:spPr>
          <a:xfrm>
            <a:off x="7663194" y="4939407"/>
            <a:ext cx="203200" cy="369332"/>
          </a:xfrm>
          <a:prstGeom prst="rect">
            <a:avLst/>
          </a:prstGeom>
          <a:noFill/>
        </p:spPr>
        <p:txBody>
          <a:bodyPr wrap="square" rtlCol="0">
            <a:spAutoFit/>
          </a:bodyPr>
          <a:lstStyle/>
          <a:p>
            <a:r>
              <a:rPr lang="fi-FI" dirty="0"/>
              <a:t>s</a:t>
            </a:r>
          </a:p>
        </p:txBody>
      </p:sp>
      <p:sp>
        <p:nvSpPr>
          <p:cNvPr id="168" name="Ylänuoli 31">
            <a:extLst>
              <a:ext uri="{FF2B5EF4-FFF2-40B4-BE49-F238E27FC236}">
                <a16:creationId xmlns:a16="http://schemas.microsoft.com/office/drawing/2014/main" id="{64FE2EA9-E4AE-4F4B-91BB-AEF4B2B0432E}"/>
              </a:ext>
            </a:extLst>
          </p:cNvPr>
          <p:cNvSpPr/>
          <p:nvPr/>
        </p:nvSpPr>
        <p:spPr>
          <a:xfrm rot="6482210">
            <a:off x="7657665" y="5079502"/>
            <a:ext cx="294074" cy="626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9" name="Tekstiruutu 168">
            <a:extLst>
              <a:ext uri="{FF2B5EF4-FFF2-40B4-BE49-F238E27FC236}">
                <a16:creationId xmlns:a16="http://schemas.microsoft.com/office/drawing/2014/main" id="{C214D641-6ACA-450C-9172-73C54D50A2CD}"/>
              </a:ext>
            </a:extLst>
          </p:cNvPr>
          <p:cNvSpPr txBox="1"/>
          <p:nvPr/>
        </p:nvSpPr>
        <p:spPr>
          <a:xfrm>
            <a:off x="3852470" y="1825490"/>
            <a:ext cx="458940" cy="369332"/>
          </a:xfrm>
          <a:prstGeom prst="rect">
            <a:avLst/>
          </a:prstGeom>
          <a:noFill/>
        </p:spPr>
        <p:txBody>
          <a:bodyPr wrap="square" rtlCol="0">
            <a:spAutoFit/>
          </a:bodyPr>
          <a:lstStyle/>
          <a:p>
            <a:r>
              <a:rPr lang="fi-FI" dirty="0"/>
              <a:t>s</a:t>
            </a:r>
          </a:p>
        </p:txBody>
      </p:sp>
      <p:sp>
        <p:nvSpPr>
          <p:cNvPr id="172" name="Tekstiruutu 171">
            <a:extLst>
              <a:ext uri="{FF2B5EF4-FFF2-40B4-BE49-F238E27FC236}">
                <a16:creationId xmlns:a16="http://schemas.microsoft.com/office/drawing/2014/main" id="{2A6A11D9-9873-4239-A6A1-58EAB91CCFE7}"/>
              </a:ext>
            </a:extLst>
          </p:cNvPr>
          <p:cNvSpPr txBox="1"/>
          <p:nvPr/>
        </p:nvSpPr>
        <p:spPr>
          <a:xfrm>
            <a:off x="3573601" y="2314952"/>
            <a:ext cx="203200" cy="369332"/>
          </a:xfrm>
          <a:prstGeom prst="rect">
            <a:avLst/>
          </a:prstGeom>
          <a:noFill/>
        </p:spPr>
        <p:txBody>
          <a:bodyPr wrap="square" rtlCol="0">
            <a:spAutoFit/>
          </a:bodyPr>
          <a:lstStyle/>
          <a:p>
            <a:r>
              <a:rPr lang="fi-FI" dirty="0"/>
              <a:t>k</a:t>
            </a:r>
          </a:p>
        </p:txBody>
      </p:sp>
      <p:sp>
        <p:nvSpPr>
          <p:cNvPr id="173" name="Ylänuoli 24">
            <a:extLst>
              <a:ext uri="{FF2B5EF4-FFF2-40B4-BE49-F238E27FC236}">
                <a16:creationId xmlns:a16="http://schemas.microsoft.com/office/drawing/2014/main" id="{DF9EF2B8-2E7F-4F0D-A70A-845E0B2F8639}"/>
              </a:ext>
            </a:extLst>
          </p:cNvPr>
          <p:cNvSpPr/>
          <p:nvPr/>
        </p:nvSpPr>
        <p:spPr>
          <a:xfrm rot="16441808">
            <a:off x="3155116" y="2529120"/>
            <a:ext cx="289951" cy="6040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Suorakulmio 35">
            <a:extLst>
              <a:ext uri="{FF2B5EF4-FFF2-40B4-BE49-F238E27FC236}">
                <a16:creationId xmlns:a16="http://schemas.microsoft.com/office/drawing/2014/main" id="{E8DBB451-3503-4F0C-B93A-920D08FDC37C}"/>
              </a:ext>
            </a:extLst>
          </p:cNvPr>
          <p:cNvSpPr/>
          <p:nvPr/>
        </p:nvSpPr>
        <p:spPr>
          <a:xfrm>
            <a:off x="252091" y="5120564"/>
            <a:ext cx="3110332" cy="478849"/>
          </a:xfrm>
          <a:prstGeom prst="rect">
            <a:avLst/>
          </a:prstGeom>
        </p:spPr>
        <p:txBody>
          <a:bodyPr wrap="square">
            <a:spAutoFit/>
          </a:bodyPr>
          <a:lstStyle/>
          <a:p>
            <a:pPr marL="171450" lvl="0" indent="-171450">
              <a:lnSpc>
                <a:spcPct val="107000"/>
              </a:lnSpc>
              <a:spcAft>
                <a:spcPts val="800"/>
              </a:spcAft>
              <a:buFont typeface="Arial" panose="020B0604020202020204" pitchFamily="34" charset="0"/>
              <a:buChar char="•"/>
            </a:pPr>
            <a:r>
              <a:rPr lang="fi-FI" sz="12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Varhaiskasvatusympäristössä näkyvät erilaiset kulttuurit ja kielet.</a:t>
            </a:r>
            <a:endParaRPr lang="fi-FI" sz="11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7" name="Suorakulmio 36">
            <a:extLst>
              <a:ext uri="{FF2B5EF4-FFF2-40B4-BE49-F238E27FC236}">
                <a16:creationId xmlns:a16="http://schemas.microsoft.com/office/drawing/2014/main" id="{4FA288E6-C20D-474F-BDF9-6E64202A2F96}"/>
              </a:ext>
            </a:extLst>
          </p:cNvPr>
          <p:cNvSpPr/>
          <p:nvPr/>
        </p:nvSpPr>
        <p:spPr>
          <a:xfrm>
            <a:off x="345942" y="3751702"/>
            <a:ext cx="2686309" cy="478849"/>
          </a:xfrm>
          <a:prstGeom prst="rect">
            <a:avLst/>
          </a:prstGeom>
        </p:spPr>
        <p:txBody>
          <a:bodyPr wrap="square">
            <a:spAutoFit/>
          </a:bodyPr>
          <a:lstStyle/>
          <a:p>
            <a:pPr marL="171450" lvl="0" indent="-171450">
              <a:lnSpc>
                <a:spcPct val="107000"/>
              </a:lnSpc>
              <a:spcAft>
                <a:spcPts val="800"/>
              </a:spcAft>
              <a:buFont typeface="Arial" panose="020B0604020202020204" pitchFamily="34" charset="0"/>
              <a:buChar char="•"/>
            </a:pPr>
            <a:r>
              <a:rPr lang="fi-FI" sz="12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Toimintamme on inklusiivisten periaatteiden mukaista.</a:t>
            </a:r>
            <a:endParaRPr lang="fi-FI" sz="11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74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618835" y="1038356"/>
            <a:ext cx="10935853" cy="2774670"/>
          </a:xfrm>
          <a:prstGeom prst="rect">
            <a:avLst/>
          </a:prstGeom>
          <a:solidFill>
            <a:schemeClr val="accent1">
              <a:lumMod val="20000"/>
              <a:lumOff val="80000"/>
            </a:schemeClr>
          </a:solidFill>
        </p:spPr>
        <p:txBody>
          <a:bodyPr wrap="square">
            <a:spAutoFit/>
          </a:bodyPr>
          <a:lstStyle/>
          <a:p>
            <a:pPr>
              <a:lnSpc>
                <a:spcPct val="107000"/>
              </a:lnSpc>
              <a:spcAft>
                <a:spcPts val="800"/>
              </a:spcAft>
            </a:pPr>
            <a:r>
              <a:rPr lang="fi-FI" sz="1000" dirty="0" err="1">
                <a:latin typeface="Calibri" panose="020F0502020204030204" pitchFamily="34" charset="0"/>
                <a:ea typeface="Times New Roman" panose="02020603050405020304" pitchFamily="18" charset="0"/>
                <a:cs typeface="Times New Roman" panose="02020603050405020304" pitchFamily="18" charset="0"/>
              </a:rPr>
              <a:t>Karvi</a:t>
            </a:r>
            <a:r>
              <a:rPr lang="fi-FI" sz="1000" dirty="0">
                <a:latin typeface="Calibri" panose="020F0502020204030204" pitchFamily="34" charset="0"/>
                <a:ea typeface="Times New Roman" panose="02020603050405020304" pitchFamily="18" charset="0"/>
                <a:cs typeface="Times New Roman" panose="02020603050405020304" pitchFamily="18" charset="0"/>
              </a:rPr>
              <a:t>:</a:t>
            </a:r>
            <a:endParaRPr lang="fi-FI" sz="11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i-FI" sz="1100" dirty="0">
                <a:solidFill>
                  <a:srgbClr val="5B9BD5"/>
                </a:solidFill>
                <a:latin typeface="Calibri" panose="020F0502020204030204" pitchFamily="34" charset="0"/>
                <a:ea typeface="Times New Roman" panose="02020603050405020304" pitchFamily="18" charset="0"/>
                <a:cs typeface="Times New Roman" panose="02020603050405020304" pitchFamily="18" charset="0"/>
              </a:rPr>
              <a:t>4. </a:t>
            </a:r>
            <a:r>
              <a:rPr lang="fi-FI" sz="1100" dirty="0">
                <a:latin typeface="Calibri" panose="020F0502020204030204" pitchFamily="34" charset="0"/>
                <a:ea typeface="Times New Roman" panose="02020603050405020304" pitchFamily="18" charset="0"/>
                <a:cs typeface="Times New Roman" panose="02020603050405020304" pitchFamily="18" charset="0"/>
              </a:rPr>
              <a:t>Henkilöstö käyttää kieltä mahdollisimman rikkaalla ja monipuolisella tavalla lasten ikä- ja kehitystaso huomioiden. Henkilöstö mukauttaa kielenkäyttönsä lapsen kokemusmaailmaan, sanoittaa toimintaa kielellisesti ja innostaa lapsia osallistumaan päivittäiseen kielelliseen vuorovaikutukseen omien edellytystensä ja taitojensa mukaisesti.</a:t>
            </a:r>
          </a:p>
          <a:p>
            <a:pPr>
              <a:lnSpc>
                <a:spcPct val="107000"/>
              </a:lnSpc>
              <a:spcAft>
                <a:spcPts val="800"/>
              </a:spcAft>
            </a:pPr>
            <a:r>
              <a:rPr lang="fi-FI" sz="1100" dirty="0">
                <a:solidFill>
                  <a:srgbClr val="5B9BD5"/>
                </a:solidFill>
                <a:latin typeface="Calibri" panose="020F0502020204030204" pitchFamily="34" charset="0"/>
                <a:ea typeface="Times New Roman" panose="02020603050405020304" pitchFamily="18" charset="0"/>
                <a:cs typeface="Times New Roman" panose="02020603050405020304" pitchFamily="18" charset="0"/>
              </a:rPr>
              <a:t>8. </a:t>
            </a:r>
            <a:r>
              <a:rPr lang="fi-FI" sz="1100" dirty="0">
                <a:latin typeface="Calibri" panose="020F0502020204030204" pitchFamily="34" charset="0"/>
                <a:ea typeface="Times New Roman" panose="02020603050405020304" pitchFamily="18" charset="0"/>
                <a:cs typeface="Times New Roman" panose="02020603050405020304" pitchFamily="18" charset="0"/>
              </a:rPr>
              <a:t>Varhaiskasvatuksen toiminta on lapsille merkityksellistä, oppimaan haastavaa sekä innostavaa.</a:t>
            </a:r>
          </a:p>
          <a:p>
            <a:pPr>
              <a:lnSpc>
                <a:spcPct val="107000"/>
              </a:lnSpc>
              <a:spcAft>
                <a:spcPts val="800"/>
              </a:spcAft>
            </a:pPr>
            <a:r>
              <a:rPr lang="fi-FI" sz="1100" dirty="0">
                <a:solidFill>
                  <a:srgbClr val="5B9BD5"/>
                </a:solidFill>
                <a:latin typeface="Calibri" panose="020F0502020204030204" pitchFamily="34" charset="0"/>
                <a:ea typeface="Times New Roman" panose="02020603050405020304" pitchFamily="18" charset="0"/>
                <a:cs typeface="Times New Roman" panose="02020603050405020304" pitchFamily="18" charset="0"/>
              </a:rPr>
              <a:t>9. </a:t>
            </a:r>
            <a:r>
              <a:rPr lang="fi-FI" sz="1100" dirty="0">
                <a:latin typeface="Calibri" panose="020F0502020204030204" pitchFamily="34" charset="0"/>
                <a:ea typeface="Times New Roman" panose="02020603050405020304" pitchFamily="18" charset="0"/>
                <a:cs typeface="Times New Roman" panose="02020603050405020304" pitchFamily="18" charset="0"/>
              </a:rPr>
              <a:t>Henkilöstö ja lapset toteuttavat yhdessä leikkiin, liikkumiseen, taiteisiin ja kulttuuriperintöön perustuvaa monipuolista pedagogista toimintaa, joka tarjoaa lapsille myönteisiä oppimiskokemuksia. Toiminta edistää oppimisen alueiden sekä laaja-alaisen osaamisen mukaisten tavoitteiden toteutumista.</a:t>
            </a:r>
          </a:p>
          <a:p>
            <a:pPr>
              <a:lnSpc>
                <a:spcPct val="107000"/>
              </a:lnSpc>
              <a:spcAft>
                <a:spcPts val="800"/>
              </a:spcAft>
            </a:pPr>
            <a:r>
              <a:rPr lang="fi-FI" sz="1100" dirty="0">
                <a:solidFill>
                  <a:srgbClr val="5B9BD5"/>
                </a:solidFill>
                <a:latin typeface="Calibri" panose="020F0502020204030204" pitchFamily="34" charset="0"/>
                <a:ea typeface="Times New Roman" panose="02020603050405020304" pitchFamily="18" charset="0"/>
                <a:cs typeface="Times New Roman" panose="02020603050405020304" pitchFamily="18" charset="0"/>
              </a:rPr>
              <a:t>11. </a:t>
            </a:r>
            <a:r>
              <a:rPr lang="fi-FI" sz="1100" dirty="0">
                <a:latin typeface="Calibri" panose="020F0502020204030204" pitchFamily="34" charset="0"/>
                <a:ea typeface="Times New Roman" panose="02020603050405020304" pitchFamily="18" charset="0"/>
                <a:cs typeface="Times New Roman" panose="02020603050405020304" pitchFamily="18" charset="0"/>
              </a:rPr>
              <a:t>Ruokailutilanteet, lepohetket, siirtymät, pukemistilanteet ja muut perustoiminnot toteutetaan pedagogisesti tavoitteellisena.</a:t>
            </a:r>
          </a:p>
          <a:p>
            <a:pPr>
              <a:lnSpc>
                <a:spcPct val="107000"/>
              </a:lnSpc>
              <a:spcAft>
                <a:spcPts val="800"/>
              </a:spcAft>
            </a:pPr>
            <a:r>
              <a:rPr lang="fi-FI" sz="1100" dirty="0">
                <a:solidFill>
                  <a:srgbClr val="5B9BD5"/>
                </a:solidFill>
                <a:latin typeface="Calibri" panose="020F0502020204030204" pitchFamily="34" charset="0"/>
                <a:ea typeface="Times New Roman" panose="02020603050405020304" pitchFamily="18" charset="0"/>
                <a:cs typeface="Times New Roman" panose="02020603050405020304" pitchFamily="18" charset="0"/>
              </a:rPr>
              <a:t>13. </a:t>
            </a:r>
            <a:r>
              <a:rPr lang="fi-FI" sz="1100" dirty="0">
                <a:latin typeface="Calibri" panose="020F0502020204030204" pitchFamily="34" charset="0"/>
                <a:ea typeface="Times New Roman" panose="02020603050405020304" pitchFamily="18" charset="0"/>
                <a:cs typeface="Times New Roman" panose="02020603050405020304" pitchFamily="18" charset="0"/>
              </a:rPr>
              <a:t>Henkilöstön ja lasten yhdessä suunnittelema ja rakentama pedagoginen oppimisympäristö kannustaa lapsia leikkimään, liikkumaan, tutkimaan, luomaan ja ilmaisemaan. Oppimisympäristöä arvioidaan ja muokataan säännöllisesti lasten tarpeiden ja mielenkiinnonkohteiden mukaisesti siten, että se haastaa ja innostaa lapsia oppimaan.</a:t>
            </a:r>
          </a:p>
          <a:p>
            <a:pPr>
              <a:lnSpc>
                <a:spcPct val="107000"/>
              </a:lnSpc>
              <a:spcAft>
                <a:spcPts val="800"/>
              </a:spcAft>
            </a:pPr>
            <a:r>
              <a:rPr lang="fi-FI" sz="1100" dirty="0">
                <a:solidFill>
                  <a:srgbClr val="5B9BD5"/>
                </a:solidFill>
                <a:latin typeface="Calibri" panose="020F0502020204030204" pitchFamily="34" charset="0"/>
                <a:ea typeface="Times New Roman" panose="02020603050405020304" pitchFamily="18" charset="0"/>
                <a:cs typeface="Times New Roman" panose="02020603050405020304" pitchFamily="18" charset="0"/>
              </a:rPr>
              <a:t>14. </a:t>
            </a:r>
            <a:r>
              <a:rPr lang="fi-FI" sz="1100" dirty="0">
                <a:latin typeface="Calibri" panose="020F0502020204030204" pitchFamily="34" charset="0"/>
                <a:ea typeface="Times New Roman" panose="02020603050405020304" pitchFamily="18" charset="0"/>
                <a:cs typeface="Times New Roman" panose="02020603050405020304" pitchFamily="18" charset="0"/>
              </a:rPr>
              <a:t>Henkilöstö rakentaa päivittäiset siirtymätilanteet joustaviksi ja johdonmukaisiksi siten, että päivän kokonaisuus muodostuu lapsen hyvinvointia ja oppimista tukevaksi.</a:t>
            </a:r>
          </a:p>
          <a:p>
            <a:pPr>
              <a:spcAft>
                <a:spcPts val="0"/>
              </a:spcAft>
            </a:pPr>
            <a:r>
              <a:rPr lang="fi-FI" sz="1100" dirty="0">
                <a:solidFill>
                  <a:srgbClr val="000000"/>
                </a:solidFill>
                <a:latin typeface="Calibri" panose="020F0502020204030204" pitchFamily="34" charset="0"/>
              </a:rPr>
              <a:t>17. Henkilöstö rakentaa myönteisen oppimisympäristön lapsille. Ryhmän ilmapiiri on turvallinen, lämmin, oppimaan innostava ja välittävä.</a:t>
            </a:r>
            <a:endParaRPr lang="fi-FI" sz="1200" dirty="0">
              <a:effectLst/>
              <a:latin typeface="Times New Roman" panose="02020603050405020304" pitchFamily="18" charset="0"/>
              <a:ea typeface="Times New Roman" panose="02020603050405020304" pitchFamily="18" charset="0"/>
            </a:endParaRPr>
          </a:p>
        </p:txBody>
      </p:sp>
      <p:sp>
        <p:nvSpPr>
          <p:cNvPr id="4" name="Tekstiruutu 3"/>
          <p:cNvSpPr txBox="1"/>
          <p:nvPr/>
        </p:nvSpPr>
        <p:spPr>
          <a:xfrm>
            <a:off x="618836" y="600363"/>
            <a:ext cx="1813645" cy="307777"/>
          </a:xfrm>
          <a:prstGeom prst="rect">
            <a:avLst/>
          </a:prstGeom>
          <a:noFill/>
        </p:spPr>
        <p:txBody>
          <a:bodyPr wrap="square" rtlCol="0">
            <a:spAutoFit/>
          </a:bodyPr>
          <a:lstStyle/>
          <a:p>
            <a:r>
              <a:rPr lang="fi-FI" sz="1400" b="1" dirty="0">
                <a:solidFill>
                  <a:srgbClr val="00B050"/>
                </a:solidFill>
              </a:rPr>
              <a:t>8. Meillä on älliä</a:t>
            </a:r>
          </a:p>
        </p:txBody>
      </p:sp>
      <p:sp>
        <p:nvSpPr>
          <p:cNvPr id="6" name="Dian numeron paikkamerkki 5"/>
          <p:cNvSpPr>
            <a:spLocks noGrp="1"/>
          </p:cNvSpPr>
          <p:nvPr>
            <p:ph type="sldNum" sz="quarter" idx="12"/>
          </p:nvPr>
        </p:nvSpPr>
        <p:spPr/>
        <p:txBody>
          <a:bodyPr/>
          <a:lstStyle/>
          <a:p>
            <a:fld id="{D90BB030-D6BF-4AB1-ADE5-D80EF1BA0782}" type="slidenum">
              <a:rPr lang="en-GB" smtClean="0">
                <a:solidFill>
                  <a:prstClr val="black">
                    <a:tint val="75000"/>
                  </a:prstClr>
                </a:solidFill>
              </a:rPr>
              <a:pPr/>
              <a:t>12</a:t>
            </a:fld>
            <a:endParaRPr lang="en-GB">
              <a:solidFill>
                <a:prstClr val="black">
                  <a:tint val="75000"/>
                </a:prstClr>
              </a:solidFill>
            </a:endParaRPr>
          </a:p>
        </p:txBody>
      </p:sp>
      <p:sp>
        <p:nvSpPr>
          <p:cNvPr id="2" name="Suorakulmio 1">
            <a:extLst>
              <a:ext uri="{FF2B5EF4-FFF2-40B4-BE49-F238E27FC236}">
                <a16:creationId xmlns:a16="http://schemas.microsoft.com/office/drawing/2014/main" id="{05E2516A-A389-442D-8E59-842E64825E20}"/>
              </a:ext>
            </a:extLst>
          </p:cNvPr>
          <p:cNvSpPr/>
          <p:nvPr/>
        </p:nvSpPr>
        <p:spPr>
          <a:xfrm>
            <a:off x="618835" y="4048026"/>
            <a:ext cx="10935852" cy="2308324"/>
          </a:xfrm>
          <a:prstGeom prst="rect">
            <a:avLst/>
          </a:prstGeom>
        </p:spPr>
        <p:txBody>
          <a:bodyPr wrap="square">
            <a:spAutoFit/>
          </a:bodyPr>
          <a:lstStyle/>
          <a:p>
            <a:pPr marL="285750" indent="-285750">
              <a:buFont typeface="Arial" panose="020B0604020202020204" pitchFamily="34" charset="0"/>
              <a:buChar char="•"/>
            </a:pPr>
            <a:r>
              <a:rPr lang="fi-FI" sz="1600" dirty="0"/>
              <a:t>Arki näyttäytyy lapselle kiireettömänä.</a:t>
            </a:r>
          </a:p>
          <a:p>
            <a:pPr marL="285750" indent="-285750">
              <a:buFont typeface="Arial" panose="020B0604020202020204" pitchFamily="34" charset="0"/>
              <a:buChar char="•"/>
            </a:pPr>
            <a:r>
              <a:rPr lang="fi-FI" sz="1600" dirty="0"/>
              <a:t>Arjen tilanteissa annamme lapsen yrittää ja kokeilla itse.</a:t>
            </a:r>
          </a:p>
          <a:p>
            <a:pPr marL="285750" indent="-285750">
              <a:buFont typeface="Arial" panose="020B0604020202020204" pitchFamily="34" charset="0"/>
              <a:buChar char="•"/>
            </a:pPr>
            <a:r>
              <a:rPr lang="fi-FI" sz="1600" dirty="0"/>
              <a:t>Lapsella on mahdollisuus pitkäkestoiseen toimintaan.</a:t>
            </a:r>
          </a:p>
          <a:p>
            <a:pPr marL="285750" indent="-285750">
              <a:buFont typeface="Arial" panose="020B0604020202020204" pitchFamily="34" charset="0"/>
              <a:buChar char="•"/>
            </a:pPr>
            <a:r>
              <a:rPr lang="fi-FI" sz="1600" dirty="0"/>
              <a:t>Kirjallisuus ja ääneen lukeminen ovat osa jokaisen lapsen varhaiskasvatuspäivää.</a:t>
            </a:r>
          </a:p>
          <a:p>
            <a:pPr marL="285750" indent="-285750">
              <a:buFont typeface="Arial" panose="020B0604020202020204" pitchFamily="34" charset="0"/>
              <a:buChar char="•"/>
            </a:pPr>
            <a:r>
              <a:rPr lang="fi-FI" sz="1600" dirty="0"/>
              <a:t>Toiminnan sisällöissä huomioidaan lasten kiinnostuksen kohteet.</a:t>
            </a:r>
          </a:p>
          <a:p>
            <a:pPr marL="285750" indent="-285750">
              <a:buFont typeface="Arial" panose="020B0604020202020204" pitchFamily="34" charset="0"/>
              <a:buChar char="•"/>
            </a:pPr>
            <a:r>
              <a:rPr lang="fi-FI" sz="1600" dirty="0"/>
              <a:t>Toiminnassa huomioidaan lapselle ominaiset tavat oppia.</a:t>
            </a:r>
          </a:p>
          <a:p>
            <a:pPr marL="285750" indent="-285750">
              <a:buFont typeface="Arial" panose="020B0604020202020204" pitchFamily="34" charset="0"/>
              <a:buChar char="•"/>
            </a:pPr>
            <a:r>
              <a:rPr lang="fi-FI" sz="1600" dirty="0"/>
              <a:t>Oppimisen alueet näkyvät ryhmävasussa.</a:t>
            </a:r>
          </a:p>
          <a:p>
            <a:pPr marL="285750" indent="-285750">
              <a:buFont typeface="Arial" panose="020B0604020202020204" pitchFamily="34" charset="0"/>
              <a:buChar char="•"/>
            </a:pPr>
            <a:r>
              <a:rPr lang="fi-FI" sz="1600" dirty="0"/>
              <a:t>Laaja-alaista osaamista tuetaan arjessa.</a:t>
            </a:r>
          </a:p>
          <a:p>
            <a:pPr marL="285750" indent="-285750">
              <a:buFont typeface="Arial" panose="020B0604020202020204" pitchFamily="34" charset="0"/>
              <a:buChar char="•"/>
            </a:pPr>
            <a:r>
              <a:rPr lang="fi-FI" sz="1600" dirty="0"/>
              <a:t>Oppimisympäristöjä muokataan lasten tarpeiden ja mielenkiinnonkohteiden mukaan</a:t>
            </a:r>
          </a:p>
        </p:txBody>
      </p:sp>
      <p:pic>
        <p:nvPicPr>
          <p:cNvPr id="5" name="Kuva 4"/>
          <p:cNvPicPr>
            <a:picLocks noChangeAspect="1"/>
          </p:cNvPicPr>
          <p:nvPr/>
        </p:nvPicPr>
        <p:blipFill>
          <a:blip r:embed="rId2"/>
          <a:stretch>
            <a:fillRect/>
          </a:stretch>
        </p:blipFill>
        <p:spPr>
          <a:xfrm>
            <a:off x="8952237" y="4191718"/>
            <a:ext cx="2699200" cy="2020939"/>
          </a:xfrm>
          <a:prstGeom prst="rect">
            <a:avLst/>
          </a:prstGeom>
        </p:spPr>
      </p:pic>
    </p:spTree>
    <p:extLst>
      <p:ext uri="{BB962C8B-B14F-4D97-AF65-F5344CB8AC3E}">
        <p14:creationId xmlns:p14="http://schemas.microsoft.com/office/powerpoint/2010/main" val="1087735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uorakulmio 27"/>
          <p:cNvSpPr/>
          <p:nvPr/>
        </p:nvSpPr>
        <p:spPr>
          <a:xfrm>
            <a:off x="2283687" y="547971"/>
            <a:ext cx="2965729" cy="289951"/>
          </a:xfrm>
          <a:prstGeom prst="rect">
            <a:avLst/>
          </a:prstGeom>
        </p:spPr>
        <p:txBody>
          <a:bodyPr wrap="square">
            <a:spAutoFit/>
          </a:bodyPr>
          <a:lstStyle/>
          <a:p>
            <a:pPr marL="171450" lvl="0" indent="-171450">
              <a:lnSpc>
                <a:spcPct val="107000"/>
              </a:lnSpc>
              <a:spcAft>
                <a:spcPts val="0"/>
              </a:spcAft>
              <a:buFont typeface="Arial" panose="020B0604020202020204" pitchFamily="34" charset="0"/>
              <a:buChar char="•"/>
            </a:pPr>
            <a:r>
              <a:rPr lang="fi-FI" sz="12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Arki näyttäytyy lapselle kiireettömänä. </a:t>
            </a:r>
          </a:p>
        </p:txBody>
      </p:sp>
      <p:sp>
        <p:nvSpPr>
          <p:cNvPr id="30" name="Suorakulmio 29"/>
          <p:cNvSpPr/>
          <p:nvPr/>
        </p:nvSpPr>
        <p:spPr>
          <a:xfrm>
            <a:off x="7006184" y="477440"/>
            <a:ext cx="3856761" cy="289951"/>
          </a:xfrm>
          <a:prstGeom prst="rect">
            <a:avLst/>
          </a:prstGeom>
        </p:spPr>
        <p:txBody>
          <a:bodyPr wrap="none">
            <a:spAutoFit/>
          </a:bodyPr>
          <a:lstStyle/>
          <a:p>
            <a:pPr marL="171450" lvl="0" indent="-171450">
              <a:lnSpc>
                <a:spcPct val="107000"/>
              </a:lnSpc>
              <a:buFont typeface="Arial" panose="020B0604020202020204" pitchFamily="34" charset="0"/>
              <a:buChar char="•"/>
            </a:pPr>
            <a:r>
              <a:rPr lang="fi-FI" sz="12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Arjen tilanteissa annamme lapsen yrittää ja kokeilla itse.</a:t>
            </a:r>
          </a:p>
        </p:txBody>
      </p:sp>
      <p:sp>
        <p:nvSpPr>
          <p:cNvPr id="31" name="Suorakulmio 30"/>
          <p:cNvSpPr/>
          <p:nvPr/>
        </p:nvSpPr>
        <p:spPr>
          <a:xfrm>
            <a:off x="8606171" y="1802863"/>
            <a:ext cx="3257218" cy="487569"/>
          </a:xfrm>
          <a:prstGeom prst="rect">
            <a:avLst/>
          </a:prstGeom>
        </p:spPr>
        <p:txBody>
          <a:bodyPr wrap="square">
            <a:spAutoFit/>
          </a:bodyPr>
          <a:lstStyle/>
          <a:p>
            <a:pPr marL="171450" lvl="0" indent="-171450">
              <a:lnSpc>
                <a:spcPct val="107000"/>
              </a:lnSpc>
              <a:buFont typeface="Arial" panose="020B0604020202020204" pitchFamily="34" charset="0"/>
              <a:buChar char="•"/>
            </a:pPr>
            <a:r>
              <a:rPr lang="fi-FI" sz="12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Kirjallisuus ja ääneen lukeminen ovat osa jokaisen lapsen varhaiskasvatuspäivää</a:t>
            </a:r>
          </a:p>
        </p:txBody>
      </p:sp>
      <p:sp>
        <p:nvSpPr>
          <p:cNvPr id="32" name="Suorakulmio 31"/>
          <p:cNvSpPr/>
          <p:nvPr/>
        </p:nvSpPr>
        <p:spPr>
          <a:xfrm>
            <a:off x="8885409" y="3429000"/>
            <a:ext cx="2884370" cy="487569"/>
          </a:xfrm>
          <a:prstGeom prst="rect">
            <a:avLst/>
          </a:prstGeom>
        </p:spPr>
        <p:txBody>
          <a:bodyPr wrap="square">
            <a:spAutoFit/>
          </a:bodyPr>
          <a:lstStyle/>
          <a:p>
            <a:pPr marL="171450" lvl="0" indent="-171450">
              <a:lnSpc>
                <a:spcPct val="107000"/>
              </a:lnSpc>
              <a:buFont typeface="Arial" panose="020B0604020202020204" pitchFamily="34" charset="0"/>
              <a:buChar char="•"/>
            </a:pPr>
            <a:r>
              <a:rPr lang="fi-FI" sz="12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Toiminnan sisällöissä huomioidaan lasten kiinnostuksen kohteet.</a:t>
            </a:r>
          </a:p>
        </p:txBody>
      </p:sp>
      <p:sp>
        <p:nvSpPr>
          <p:cNvPr id="33" name="Suorakulmio 32"/>
          <p:cNvSpPr/>
          <p:nvPr/>
        </p:nvSpPr>
        <p:spPr>
          <a:xfrm>
            <a:off x="8560390" y="5166576"/>
            <a:ext cx="2929392" cy="478849"/>
          </a:xfrm>
          <a:prstGeom prst="rect">
            <a:avLst/>
          </a:prstGeom>
        </p:spPr>
        <p:txBody>
          <a:bodyPr wrap="square">
            <a:spAutoFit/>
          </a:bodyPr>
          <a:lstStyle/>
          <a:p>
            <a:pPr marL="171450" lvl="0" indent="-171450">
              <a:lnSpc>
                <a:spcPct val="107000"/>
              </a:lnSpc>
              <a:buFont typeface="Arial" panose="020B0604020202020204" pitchFamily="34" charset="0"/>
              <a:buChar char="•"/>
            </a:pPr>
            <a:r>
              <a:rPr lang="fi-FI" sz="12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Toiminnassa huomioidaan lapselle ominaiset tavat oppia.</a:t>
            </a:r>
          </a:p>
        </p:txBody>
      </p:sp>
      <p:sp>
        <p:nvSpPr>
          <p:cNvPr id="34" name="Suorakulmio 33"/>
          <p:cNvSpPr/>
          <p:nvPr/>
        </p:nvSpPr>
        <p:spPr>
          <a:xfrm>
            <a:off x="572853" y="4987847"/>
            <a:ext cx="2995115" cy="281231"/>
          </a:xfrm>
          <a:prstGeom prst="rect">
            <a:avLst/>
          </a:prstGeom>
        </p:spPr>
        <p:txBody>
          <a:bodyPr wrap="none">
            <a:spAutoFit/>
          </a:bodyPr>
          <a:lstStyle/>
          <a:p>
            <a:pPr marL="171450" lvl="0" indent="-171450">
              <a:lnSpc>
                <a:spcPct val="107000"/>
              </a:lnSpc>
              <a:buFont typeface="Arial" panose="020B0604020202020204" pitchFamily="34" charset="0"/>
              <a:buChar char="•"/>
            </a:pPr>
            <a:r>
              <a:rPr lang="fi-FI" sz="12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Oppimisen alueet näkyvät ryhmävasussa.</a:t>
            </a:r>
          </a:p>
        </p:txBody>
      </p:sp>
      <p:sp>
        <p:nvSpPr>
          <p:cNvPr id="35" name="Suorakulmio 34"/>
          <p:cNvSpPr/>
          <p:nvPr/>
        </p:nvSpPr>
        <p:spPr>
          <a:xfrm>
            <a:off x="665749" y="3260528"/>
            <a:ext cx="2303680" cy="487569"/>
          </a:xfrm>
          <a:prstGeom prst="rect">
            <a:avLst/>
          </a:prstGeom>
        </p:spPr>
        <p:txBody>
          <a:bodyPr wrap="square">
            <a:spAutoFit/>
          </a:bodyPr>
          <a:lstStyle/>
          <a:p>
            <a:pPr marL="171450" lvl="0" indent="-171450">
              <a:lnSpc>
                <a:spcPct val="107000"/>
              </a:lnSpc>
              <a:spcAft>
                <a:spcPts val="800"/>
              </a:spcAft>
              <a:buFont typeface="Arial" panose="020B0604020202020204" pitchFamily="34" charset="0"/>
              <a:buChar char="•"/>
            </a:pPr>
            <a:r>
              <a:rPr lang="fi-FI" sz="12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Laaja-alaista osaamista tuetaan arjessa.</a:t>
            </a:r>
          </a:p>
        </p:txBody>
      </p:sp>
      <p:sp>
        <p:nvSpPr>
          <p:cNvPr id="36" name="Dian numeron paikkamerkki 35"/>
          <p:cNvSpPr>
            <a:spLocks noGrp="1"/>
          </p:cNvSpPr>
          <p:nvPr>
            <p:ph type="sldNum" sz="quarter" idx="12"/>
          </p:nvPr>
        </p:nvSpPr>
        <p:spPr/>
        <p:txBody>
          <a:bodyPr/>
          <a:lstStyle/>
          <a:p>
            <a:fld id="{D90BB030-D6BF-4AB1-ADE5-D80EF1BA0782}" type="slidenum">
              <a:rPr lang="en-GB" smtClean="0">
                <a:solidFill>
                  <a:prstClr val="black">
                    <a:tint val="75000"/>
                  </a:prstClr>
                </a:solidFill>
              </a:rPr>
              <a:pPr/>
              <a:t>13</a:t>
            </a:fld>
            <a:endParaRPr lang="en-GB">
              <a:solidFill>
                <a:prstClr val="black">
                  <a:tint val="75000"/>
                </a:prstClr>
              </a:solidFill>
            </a:endParaRPr>
          </a:p>
        </p:txBody>
      </p:sp>
      <p:sp>
        <p:nvSpPr>
          <p:cNvPr id="37" name="Suorakulmio 36"/>
          <p:cNvSpPr/>
          <p:nvPr/>
        </p:nvSpPr>
        <p:spPr>
          <a:xfrm>
            <a:off x="1254379" y="1518069"/>
            <a:ext cx="2111091" cy="487569"/>
          </a:xfrm>
          <a:prstGeom prst="rect">
            <a:avLst/>
          </a:prstGeom>
        </p:spPr>
        <p:txBody>
          <a:bodyPr wrap="square">
            <a:spAutoFit/>
          </a:bodyPr>
          <a:lstStyle/>
          <a:p>
            <a:pPr marL="171450" lvl="0" indent="-171450">
              <a:lnSpc>
                <a:spcPct val="107000"/>
              </a:lnSpc>
              <a:buFont typeface="Arial" panose="020B0604020202020204" pitchFamily="34" charset="0"/>
              <a:buChar char="•"/>
            </a:pPr>
            <a:r>
              <a:rPr lang="fi-FI" sz="12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Lapsella on mahdollisuus pitkäkestoiseen toimintaan </a:t>
            </a:r>
          </a:p>
        </p:txBody>
      </p:sp>
      <p:sp>
        <p:nvSpPr>
          <p:cNvPr id="76" name="Ellipsi 75">
            <a:extLst>
              <a:ext uri="{FF2B5EF4-FFF2-40B4-BE49-F238E27FC236}">
                <a16:creationId xmlns:a16="http://schemas.microsoft.com/office/drawing/2014/main" id="{A1CBDD46-4E5E-47CC-AD9C-1C99CA3462A2}"/>
              </a:ext>
            </a:extLst>
          </p:cNvPr>
          <p:cNvSpPr/>
          <p:nvPr/>
        </p:nvSpPr>
        <p:spPr>
          <a:xfrm>
            <a:off x="5865091" y="3544662"/>
            <a:ext cx="110836" cy="944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Ellipsi 76">
            <a:extLst>
              <a:ext uri="{FF2B5EF4-FFF2-40B4-BE49-F238E27FC236}">
                <a16:creationId xmlns:a16="http://schemas.microsoft.com/office/drawing/2014/main" id="{9FB4EE93-6F2F-41C1-B9B9-3BDA90C1B065}"/>
              </a:ext>
            </a:extLst>
          </p:cNvPr>
          <p:cNvSpPr/>
          <p:nvPr/>
        </p:nvSpPr>
        <p:spPr>
          <a:xfrm>
            <a:off x="4981713" y="2676638"/>
            <a:ext cx="1858192" cy="18267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 name="Ellipsi 77">
            <a:extLst>
              <a:ext uri="{FF2B5EF4-FFF2-40B4-BE49-F238E27FC236}">
                <a16:creationId xmlns:a16="http://schemas.microsoft.com/office/drawing/2014/main" id="{83B9B3F1-67D8-41BF-8CED-73025582BD18}"/>
              </a:ext>
            </a:extLst>
          </p:cNvPr>
          <p:cNvSpPr/>
          <p:nvPr/>
        </p:nvSpPr>
        <p:spPr>
          <a:xfrm>
            <a:off x="4579256" y="2282495"/>
            <a:ext cx="2682505" cy="2585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Ellipsi 78">
            <a:extLst>
              <a:ext uri="{FF2B5EF4-FFF2-40B4-BE49-F238E27FC236}">
                <a16:creationId xmlns:a16="http://schemas.microsoft.com/office/drawing/2014/main" id="{F28DB9E5-65BC-4243-96D5-C21398124C6B}"/>
              </a:ext>
            </a:extLst>
          </p:cNvPr>
          <p:cNvSpPr/>
          <p:nvPr/>
        </p:nvSpPr>
        <p:spPr>
          <a:xfrm>
            <a:off x="4159819" y="1860009"/>
            <a:ext cx="3521377" cy="3457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Ellipsi 79">
            <a:extLst>
              <a:ext uri="{FF2B5EF4-FFF2-40B4-BE49-F238E27FC236}">
                <a16:creationId xmlns:a16="http://schemas.microsoft.com/office/drawing/2014/main" id="{6E92849D-1D61-4A3B-B715-2ECC4ABDF542}"/>
              </a:ext>
            </a:extLst>
          </p:cNvPr>
          <p:cNvSpPr/>
          <p:nvPr/>
        </p:nvSpPr>
        <p:spPr>
          <a:xfrm>
            <a:off x="3648592" y="1398081"/>
            <a:ext cx="4543830" cy="43809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Ylänuoli 18">
            <a:extLst>
              <a:ext uri="{FF2B5EF4-FFF2-40B4-BE49-F238E27FC236}">
                <a16:creationId xmlns:a16="http://schemas.microsoft.com/office/drawing/2014/main" id="{80EF0D3C-6616-4C02-8441-BE533DAD21A0}"/>
              </a:ext>
            </a:extLst>
          </p:cNvPr>
          <p:cNvSpPr/>
          <p:nvPr/>
        </p:nvSpPr>
        <p:spPr>
          <a:xfrm rot="19552893">
            <a:off x="4618730" y="886886"/>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 name="Ylänuoli 19">
            <a:extLst>
              <a:ext uri="{FF2B5EF4-FFF2-40B4-BE49-F238E27FC236}">
                <a16:creationId xmlns:a16="http://schemas.microsoft.com/office/drawing/2014/main" id="{943530D3-FE23-4040-8B6E-E8F3FDCF8698}"/>
              </a:ext>
            </a:extLst>
          </p:cNvPr>
          <p:cNvSpPr/>
          <p:nvPr/>
        </p:nvSpPr>
        <p:spPr>
          <a:xfrm rot="1789750">
            <a:off x="6889057" y="940410"/>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Ylänuoli 20">
            <a:extLst>
              <a:ext uri="{FF2B5EF4-FFF2-40B4-BE49-F238E27FC236}">
                <a16:creationId xmlns:a16="http://schemas.microsoft.com/office/drawing/2014/main" id="{527F1DA3-1952-49D7-8D76-AF4FBB94EDC0}"/>
              </a:ext>
            </a:extLst>
          </p:cNvPr>
          <p:cNvSpPr/>
          <p:nvPr/>
        </p:nvSpPr>
        <p:spPr>
          <a:xfrm rot="4142312">
            <a:off x="8118301" y="1838813"/>
            <a:ext cx="267401" cy="6686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Ylänuoli 21">
            <a:extLst>
              <a:ext uri="{FF2B5EF4-FFF2-40B4-BE49-F238E27FC236}">
                <a16:creationId xmlns:a16="http://schemas.microsoft.com/office/drawing/2014/main" id="{A6B9C382-0A4F-406E-B1F9-057D6C4486A8}"/>
              </a:ext>
            </a:extLst>
          </p:cNvPr>
          <p:cNvSpPr/>
          <p:nvPr/>
        </p:nvSpPr>
        <p:spPr>
          <a:xfrm rot="5400000">
            <a:off x="8358092" y="3297908"/>
            <a:ext cx="297134" cy="5780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Ylänuoli 22">
            <a:extLst>
              <a:ext uri="{FF2B5EF4-FFF2-40B4-BE49-F238E27FC236}">
                <a16:creationId xmlns:a16="http://schemas.microsoft.com/office/drawing/2014/main" id="{F381418A-A1AB-46C6-865E-6029CF22B0DF}"/>
              </a:ext>
            </a:extLst>
          </p:cNvPr>
          <p:cNvSpPr/>
          <p:nvPr/>
        </p:nvSpPr>
        <p:spPr>
          <a:xfrm rot="7776287">
            <a:off x="6776431" y="5734325"/>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6" name="Ylänuoli 23">
            <a:extLst>
              <a:ext uri="{FF2B5EF4-FFF2-40B4-BE49-F238E27FC236}">
                <a16:creationId xmlns:a16="http://schemas.microsoft.com/office/drawing/2014/main" id="{13B9FCC5-8D00-42A4-9CB5-AE714A0CC92F}"/>
              </a:ext>
            </a:extLst>
          </p:cNvPr>
          <p:cNvSpPr/>
          <p:nvPr/>
        </p:nvSpPr>
        <p:spPr>
          <a:xfrm rot="12407500">
            <a:off x="4787188" y="5816318"/>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7" name="Ylänuoli 24">
            <a:extLst>
              <a:ext uri="{FF2B5EF4-FFF2-40B4-BE49-F238E27FC236}">
                <a16:creationId xmlns:a16="http://schemas.microsoft.com/office/drawing/2014/main" id="{6BEF8E7B-80D5-4194-B00A-767F5DF1CC6A}"/>
              </a:ext>
            </a:extLst>
          </p:cNvPr>
          <p:cNvSpPr/>
          <p:nvPr/>
        </p:nvSpPr>
        <p:spPr>
          <a:xfrm rot="16200000">
            <a:off x="2981986" y="3373083"/>
            <a:ext cx="289951" cy="6040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8" name="Ylänuoli 25">
            <a:extLst>
              <a:ext uri="{FF2B5EF4-FFF2-40B4-BE49-F238E27FC236}">
                <a16:creationId xmlns:a16="http://schemas.microsoft.com/office/drawing/2014/main" id="{3831709F-C0A8-42B4-A7C6-444DA24C37A7}"/>
              </a:ext>
            </a:extLst>
          </p:cNvPr>
          <p:cNvSpPr/>
          <p:nvPr/>
        </p:nvSpPr>
        <p:spPr>
          <a:xfrm rot="18097819">
            <a:off x="3469613" y="1774555"/>
            <a:ext cx="312530" cy="6147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9" name="Ylänuoli 31">
            <a:extLst>
              <a:ext uri="{FF2B5EF4-FFF2-40B4-BE49-F238E27FC236}">
                <a16:creationId xmlns:a16="http://schemas.microsoft.com/office/drawing/2014/main" id="{4B281086-94CC-4457-BA74-F04482A0EF8C}"/>
              </a:ext>
            </a:extLst>
          </p:cNvPr>
          <p:cNvSpPr/>
          <p:nvPr/>
        </p:nvSpPr>
        <p:spPr>
          <a:xfrm rot="7242471">
            <a:off x="8028653" y="4729473"/>
            <a:ext cx="294074" cy="626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0" name="Ylänuoli 32">
            <a:extLst>
              <a:ext uri="{FF2B5EF4-FFF2-40B4-BE49-F238E27FC236}">
                <a16:creationId xmlns:a16="http://schemas.microsoft.com/office/drawing/2014/main" id="{DD0FF22B-8AB0-4AD0-8604-69EA23EF58B5}"/>
              </a:ext>
            </a:extLst>
          </p:cNvPr>
          <p:cNvSpPr/>
          <p:nvPr/>
        </p:nvSpPr>
        <p:spPr>
          <a:xfrm rot="14432063">
            <a:off x="3640755" y="4738227"/>
            <a:ext cx="275489" cy="5635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1" name="Suora yhdysviiva 90">
            <a:extLst>
              <a:ext uri="{FF2B5EF4-FFF2-40B4-BE49-F238E27FC236}">
                <a16:creationId xmlns:a16="http://schemas.microsoft.com/office/drawing/2014/main" id="{B0459A42-7CE3-4188-898B-A37F0E3A604A}"/>
              </a:ext>
            </a:extLst>
          </p:cNvPr>
          <p:cNvCxnSpPr>
            <a:stCxn id="80" idx="0"/>
            <a:endCxn id="80" idx="4"/>
          </p:cNvCxnSpPr>
          <p:nvPr/>
        </p:nvCxnSpPr>
        <p:spPr>
          <a:xfrm>
            <a:off x="5920507" y="1398081"/>
            <a:ext cx="0" cy="43809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2" name="Suora yhdysviiva 91">
            <a:extLst>
              <a:ext uri="{FF2B5EF4-FFF2-40B4-BE49-F238E27FC236}">
                <a16:creationId xmlns:a16="http://schemas.microsoft.com/office/drawing/2014/main" id="{7CD7C88F-2B47-474E-949B-ACEE54B2D68B}"/>
              </a:ext>
            </a:extLst>
          </p:cNvPr>
          <p:cNvCxnSpPr>
            <a:cxnSpLocks/>
          </p:cNvCxnSpPr>
          <p:nvPr/>
        </p:nvCxnSpPr>
        <p:spPr>
          <a:xfrm flipH="1">
            <a:off x="4579256" y="1833049"/>
            <a:ext cx="2671847" cy="35266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3" name="Suora yhdysviiva 92">
            <a:extLst>
              <a:ext uri="{FF2B5EF4-FFF2-40B4-BE49-F238E27FC236}">
                <a16:creationId xmlns:a16="http://schemas.microsoft.com/office/drawing/2014/main" id="{5C121ACF-066D-46B9-B106-F920BDBCF910}"/>
              </a:ext>
            </a:extLst>
          </p:cNvPr>
          <p:cNvCxnSpPr>
            <a:cxnSpLocks/>
          </p:cNvCxnSpPr>
          <p:nvPr/>
        </p:nvCxnSpPr>
        <p:spPr>
          <a:xfrm flipH="1">
            <a:off x="3692879" y="2874824"/>
            <a:ext cx="4360641" cy="1382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4" name="Suora yhdysviiva 93">
            <a:extLst>
              <a:ext uri="{FF2B5EF4-FFF2-40B4-BE49-F238E27FC236}">
                <a16:creationId xmlns:a16="http://schemas.microsoft.com/office/drawing/2014/main" id="{D1E41DBD-C13C-4E37-81C0-4F852096501F}"/>
              </a:ext>
            </a:extLst>
          </p:cNvPr>
          <p:cNvCxnSpPr>
            <a:cxnSpLocks/>
          </p:cNvCxnSpPr>
          <p:nvPr/>
        </p:nvCxnSpPr>
        <p:spPr>
          <a:xfrm>
            <a:off x="4656032" y="1833049"/>
            <a:ext cx="2567081" cy="353080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5" name="Suora yhdysviiva 94">
            <a:extLst>
              <a:ext uri="{FF2B5EF4-FFF2-40B4-BE49-F238E27FC236}">
                <a16:creationId xmlns:a16="http://schemas.microsoft.com/office/drawing/2014/main" id="{55EB2996-DAAC-4E22-B472-6C3F754AAE75}"/>
              </a:ext>
            </a:extLst>
          </p:cNvPr>
          <p:cNvCxnSpPr>
            <a:cxnSpLocks/>
          </p:cNvCxnSpPr>
          <p:nvPr/>
        </p:nvCxnSpPr>
        <p:spPr>
          <a:xfrm>
            <a:off x="3766552" y="2955368"/>
            <a:ext cx="4360249" cy="1239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6" name="Suora yhdysviiva 95">
            <a:extLst>
              <a:ext uri="{FF2B5EF4-FFF2-40B4-BE49-F238E27FC236}">
                <a16:creationId xmlns:a16="http://schemas.microsoft.com/office/drawing/2014/main" id="{513E4FB6-A2C3-4E4A-BCCC-1C463294A80E}"/>
              </a:ext>
            </a:extLst>
          </p:cNvPr>
          <p:cNvCxnSpPr>
            <a:cxnSpLocks/>
          </p:cNvCxnSpPr>
          <p:nvPr/>
        </p:nvCxnSpPr>
        <p:spPr>
          <a:xfrm flipH="1">
            <a:off x="5181600" y="1525492"/>
            <a:ext cx="1438696" cy="4119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uora yhdysviiva 96">
            <a:extLst>
              <a:ext uri="{FF2B5EF4-FFF2-40B4-BE49-F238E27FC236}">
                <a16:creationId xmlns:a16="http://schemas.microsoft.com/office/drawing/2014/main" id="{43E2DE34-CF7E-4075-9206-D956C37A26BE}"/>
              </a:ext>
            </a:extLst>
          </p:cNvPr>
          <p:cNvCxnSpPr>
            <a:cxnSpLocks/>
          </p:cNvCxnSpPr>
          <p:nvPr/>
        </p:nvCxnSpPr>
        <p:spPr>
          <a:xfrm>
            <a:off x="5206821" y="1505130"/>
            <a:ext cx="1413475" cy="4140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uora yhdysviiva 97">
            <a:extLst>
              <a:ext uri="{FF2B5EF4-FFF2-40B4-BE49-F238E27FC236}">
                <a16:creationId xmlns:a16="http://schemas.microsoft.com/office/drawing/2014/main" id="{688F9D23-5B3E-416A-BEFE-A247CB4AAA20}"/>
              </a:ext>
            </a:extLst>
          </p:cNvPr>
          <p:cNvCxnSpPr>
            <a:cxnSpLocks/>
          </p:cNvCxnSpPr>
          <p:nvPr/>
        </p:nvCxnSpPr>
        <p:spPr>
          <a:xfrm flipH="1">
            <a:off x="4094198" y="2282495"/>
            <a:ext cx="3586998" cy="2585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uora yhdysviiva 98">
            <a:extLst>
              <a:ext uri="{FF2B5EF4-FFF2-40B4-BE49-F238E27FC236}">
                <a16:creationId xmlns:a16="http://schemas.microsoft.com/office/drawing/2014/main" id="{C3FC8DF8-7702-4428-9B10-E437B22FD5E0}"/>
              </a:ext>
            </a:extLst>
          </p:cNvPr>
          <p:cNvCxnSpPr>
            <a:cxnSpLocks/>
          </p:cNvCxnSpPr>
          <p:nvPr/>
        </p:nvCxnSpPr>
        <p:spPr>
          <a:xfrm>
            <a:off x="4094198" y="2330330"/>
            <a:ext cx="3684828" cy="2537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uora yhdysviiva 99">
            <a:extLst>
              <a:ext uri="{FF2B5EF4-FFF2-40B4-BE49-F238E27FC236}">
                <a16:creationId xmlns:a16="http://schemas.microsoft.com/office/drawing/2014/main" id="{8C5B90EF-E576-432C-94CF-622224099A81}"/>
              </a:ext>
            </a:extLst>
          </p:cNvPr>
          <p:cNvCxnSpPr>
            <a:stCxn id="80" idx="2"/>
            <a:endCxn id="80" idx="6"/>
          </p:cNvCxnSpPr>
          <p:nvPr/>
        </p:nvCxnSpPr>
        <p:spPr>
          <a:xfrm>
            <a:off x="3648592" y="3588581"/>
            <a:ext cx="4543830" cy="0"/>
          </a:xfrm>
          <a:prstGeom prst="line">
            <a:avLst/>
          </a:prstGeom>
        </p:spPr>
        <p:style>
          <a:lnRef idx="1">
            <a:schemeClr val="accent1"/>
          </a:lnRef>
          <a:fillRef idx="0">
            <a:schemeClr val="accent1"/>
          </a:fillRef>
          <a:effectRef idx="0">
            <a:schemeClr val="accent1"/>
          </a:effectRef>
          <a:fontRef idx="minor">
            <a:schemeClr val="tx1"/>
          </a:fontRef>
        </p:style>
      </p:cxnSp>
      <p:sp>
        <p:nvSpPr>
          <p:cNvPr id="101" name="Tekstiruutu 100">
            <a:extLst>
              <a:ext uri="{FF2B5EF4-FFF2-40B4-BE49-F238E27FC236}">
                <a16:creationId xmlns:a16="http://schemas.microsoft.com/office/drawing/2014/main" id="{47E88EA9-E1BE-4895-8100-775974A1E88B}"/>
              </a:ext>
            </a:extLst>
          </p:cNvPr>
          <p:cNvSpPr txBox="1"/>
          <p:nvPr/>
        </p:nvSpPr>
        <p:spPr>
          <a:xfrm>
            <a:off x="6093401" y="1082021"/>
            <a:ext cx="203200" cy="369332"/>
          </a:xfrm>
          <a:prstGeom prst="rect">
            <a:avLst/>
          </a:prstGeom>
          <a:noFill/>
        </p:spPr>
        <p:txBody>
          <a:bodyPr wrap="square" rtlCol="0">
            <a:spAutoFit/>
          </a:bodyPr>
          <a:lstStyle/>
          <a:p>
            <a:r>
              <a:rPr lang="fi-FI" dirty="0"/>
              <a:t>s</a:t>
            </a:r>
          </a:p>
        </p:txBody>
      </p:sp>
      <p:sp>
        <p:nvSpPr>
          <p:cNvPr id="102" name="Tekstiruutu 101">
            <a:extLst>
              <a:ext uri="{FF2B5EF4-FFF2-40B4-BE49-F238E27FC236}">
                <a16:creationId xmlns:a16="http://schemas.microsoft.com/office/drawing/2014/main" id="{ADB69600-CCF0-431D-A49B-6009C5213514}"/>
              </a:ext>
            </a:extLst>
          </p:cNvPr>
          <p:cNvSpPr txBox="1"/>
          <p:nvPr/>
        </p:nvSpPr>
        <p:spPr>
          <a:xfrm>
            <a:off x="7501274" y="1730034"/>
            <a:ext cx="203200" cy="369332"/>
          </a:xfrm>
          <a:prstGeom prst="rect">
            <a:avLst/>
          </a:prstGeom>
          <a:noFill/>
        </p:spPr>
        <p:txBody>
          <a:bodyPr wrap="square" rtlCol="0">
            <a:spAutoFit/>
          </a:bodyPr>
          <a:lstStyle/>
          <a:p>
            <a:r>
              <a:rPr lang="fi-FI" dirty="0"/>
              <a:t>s</a:t>
            </a:r>
          </a:p>
        </p:txBody>
      </p:sp>
      <p:sp>
        <p:nvSpPr>
          <p:cNvPr id="103" name="Tekstiruutu 102">
            <a:extLst>
              <a:ext uri="{FF2B5EF4-FFF2-40B4-BE49-F238E27FC236}">
                <a16:creationId xmlns:a16="http://schemas.microsoft.com/office/drawing/2014/main" id="{297C6BFD-3EEC-4011-8465-156A5B2477DA}"/>
              </a:ext>
            </a:extLst>
          </p:cNvPr>
          <p:cNvSpPr txBox="1"/>
          <p:nvPr/>
        </p:nvSpPr>
        <p:spPr>
          <a:xfrm>
            <a:off x="8189930" y="2955368"/>
            <a:ext cx="203200" cy="369332"/>
          </a:xfrm>
          <a:prstGeom prst="rect">
            <a:avLst/>
          </a:prstGeom>
          <a:noFill/>
        </p:spPr>
        <p:txBody>
          <a:bodyPr wrap="square" rtlCol="0">
            <a:spAutoFit/>
          </a:bodyPr>
          <a:lstStyle/>
          <a:p>
            <a:r>
              <a:rPr lang="fi-FI" dirty="0"/>
              <a:t>s</a:t>
            </a:r>
          </a:p>
        </p:txBody>
      </p:sp>
      <p:sp>
        <p:nvSpPr>
          <p:cNvPr id="104" name="Tekstiruutu 103">
            <a:extLst>
              <a:ext uri="{FF2B5EF4-FFF2-40B4-BE49-F238E27FC236}">
                <a16:creationId xmlns:a16="http://schemas.microsoft.com/office/drawing/2014/main" id="{845EBF39-BD96-4CB1-A38A-F7599F3E15C7}"/>
              </a:ext>
            </a:extLst>
          </p:cNvPr>
          <p:cNvSpPr txBox="1"/>
          <p:nvPr/>
        </p:nvSpPr>
        <p:spPr>
          <a:xfrm>
            <a:off x="7951919" y="4436809"/>
            <a:ext cx="203200" cy="369332"/>
          </a:xfrm>
          <a:prstGeom prst="rect">
            <a:avLst/>
          </a:prstGeom>
          <a:noFill/>
        </p:spPr>
        <p:txBody>
          <a:bodyPr wrap="square" rtlCol="0">
            <a:spAutoFit/>
          </a:bodyPr>
          <a:lstStyle/>
          <a:p>
            <a:r>
              <a:rPr lang="fi-FI" dirty="0"/>
              <a:t>s</a:t>
            </a:r>
          </a:p>
        </p:txBody>
      </p:sp>
      <p:sp>
        <p:nvSpPr>
          <p:cNvPr id="105" name="Tekstiruutu 104">
            <a:extLst>
              <a:ext uri="{FF2B5EF4-FFF2-40B4-BE49-F238E27FC236}">
                <a16:creationId xmlns:a16="http://schemas.microsoft.com/office/drawing/2014/main" id="{5B47660B-53B6-453A-A02A-47E56FCD854B}"/>
              </a:ext>
            </a:extLst>
          </p:cNvPr>
          <p:cNvSpPr txBox="1"/>
          <p:nvPr/>
        </p:nvSpPr>
        <p:spPr>
          <a:xfrm>
            <a:off x="6942664" y="5550535"/>
            <a:ext cx="203200" cy="369332"/>
          </a:xfrm>
          <a:prstGeom prst="rect">
            <a:avLst/>
          </a:prstGeom>
          <a:noFill/>
        </p:spPr>
        <p:txBody>
          <a:bodyPr wrap="square" rtlCol="0">
            <a:spAutoFit/>
          </a:bodyPr>
          <a:lstStyle/>
          <a:p>
            <a:r>
              <a:rPr lang="fi-FI" dirty="0"/>
              <a:t>s</a:t>
            </a:r>
          </a:p>
        </p:txBody>
      </p:sp>
      <p:sp>
        <p:nvSpPr>
          <p:cNvPr id="106" name="Tekstiruutu 105">
            <a:extLst>
              <a:ext uri="{FF2B5EF4-FFF2-40B4-BE49-F238E27FC236}">
                <a16:creationId xmlns:a16="http://schemas.microsoft.com/office/drawing/2014/main" id="{542FE26F-8384-43E0-ADC8-A8DC208C3239}"/>
              </a:ext>
            </a:extLst>
          </p:cNvPr>
          <p:cNvSpPr txBox="1"/>
          <p:nvPr/>
        </p:nvSpPr>
        <p:spPr>
          <a:xfrm>
            <a:off x="5377273" y="5717207"/>
            <a:ext cx="203200" cy="369332"/>
          </a:xfrm>
          <a:prstGeom prst="rect">
            <a:avLst/>
          </a:prstGeom>
          <a:noFill/>
        </p:spPr>
        <p:txBody>
          <a:bodyPr wrap="square" rtlCol="0">
            <a:spAutoFit/>
          </a:bodyPr>
          <a:lstStyle/>
          <a:p>
            <a:r>
              <a:rPr lang="fi-FI" dirty="0"/>
              <a:t>s</a:t>
            </a:r>
          </a:p>
        </p:txBody>
      </p:sp>
      <p:sp>
        <p:nvSpPr>
          <p:cNvPr id="107" name="Tekstiruutu 106">
            <a:extLst>
              <a:ext uri="{FF2B5EF4-FFF2-40B4-BE49-F238E27FC236}">
                <a16:creationId xmlns:a16="http://schemas.microsoft.com/office/drawing/2014/main" id="{1495738F-2173-4537-B68D-F8F0506D6D31}"/>
              </a:ext>
            </a:extLst>
          </p:cNvPr>
          <p:cNvSpPr txBox="1"/>
          <p:nvPr/>
        </p:nvSpPr>
        <p:spPr>
          <a:xfrm>
            <a:off x="4082718" y="5084412"/>
            <a:ext cx="203200" cy="369332"/>
          </a:xfrm>
          <a:prstGeom prst="rect">
            <a:avLst/>
          </a:prstGeom>
          <a:noFill/>
        </p:spPr>
        <p:txBody>
          <a:bodyPr wrap="square" rtlCol="0">
            <a:spAutoFit/>
          </a:bodyPr>
          <a:lstStyle/>
          <a:p>
            <a:r>
              <a:rPr lang="fi-FI" dirty="0"/>
              <a:t>s</a:t>
            </a:r>
          </a:p>
        </p:txBody>
      </p:sp>
      <p:sp>
        <p:nvSpPr>
          <p:cNvPr id="108" name="Tekstiruutu 107">
            <a:extLst>
              <a:ext uri="{FF2B5EF4-FFF2-40B4-BE49-F238E27FC236}">
                <a16:creationId xmlns:a16="http://schemas.microsoft.com/office/drawing/2014/main" id="{8206C0BF-15FE-4F24-9853-C08A84AA453A}"/>
              </a:ext>
            </a:extLst>
          </p:cNvPr>
          <p:cNvSpPr txBox="1"/>
          <p:nvPr/>
        </p:nvSpPr>
        <p:spPr>
          <a:xfrm>
            <a:off x="3379771" y="3811797"/>
            <a:ext cx="203200" cy="369332"/>
          </a:xfrm>
          <a:prstGeom prst="rect">
            <a:avLst/>
          </a:prstGeom>
          <a:noFill/>
        </p:spPr>
        <p:txBody>
          <a:bodyPr wrap="square" rtlCol="0">
            <a:spAutoFit/>
          </a:bodyPr>
          <a:lstStyle/>
          <a:p>
            <a:r>
              <a:rPr lang="fi-FI" dirty="0"/>
              <a:t>s</a:t>
            </a:r>
          </a:p>
        </p:txBody>
      </p:sp>
      <p:sp>
        <p:nvSpPr>
          <p:cNvPr id="109" name="Tekstiruutu 108">
            <a:extLst>
              <a:ext uri="{FF2B5EF4-FFF2-40B4-BE49-F238E27FC236}">
                <a16:creationId xmlns:a16="http://schemas.microsoft.com/office/drawing/2014/main" id="{A4622A55-45EA-4E7E-B4F9-A0D617CDED95}"/>
              </a:ext>
            </a:extLst>
          </p:cNvPr>
          <p:cNvSpPr txBox="1"/>
          <p:nvPr/>
        </p:nvSpPr>
        <p:spPr>
          <a:xfrm>
            <a:off x="3591279" y="2407757"/>
            <a:ext cx="203200" cy="369332"/>
          </a:xfrm>
          <a:prstGeom prst="rect">
            <a:avLst/>
          </a:prstGeom>
          <a:noFill/>
        </p:spPr>
        <p:txBody>
          <a:bodyPr wrap="square" rtlCol="0">
            <a:spAutoFit/>
          </a:bodyPr>
          <a:lstStyle/>
          <a:p>
            <a:r>
              <a:rPr lang="fi-FI" dirty="0"/>
              <a:t>s</a:t>
            </a:r>
          </a:p>
        </p:txBody>
      </p:sp>
      <p:sp>
        <p:nvSpPr>
          <p:cNvPr id="110" name="Tekstiruutu 109">
            <a:extLst>
              <a:ext uri="{FF2B5EF4-FFF2-40B4-BE49-F238E27FC236}">
                <a16:creationId xmlns:a16="http://schemas.microsoft.com/office/drawing/2014/main" id="{E32A7BA5-B631-4B8A-ACE8-AF55529F2CA5}"/>
              </a:ext>
            </a:extLst>
          </p:cNvPr>
          <p:cNvSpPr txBox="1"/>
          <p:nvPr/>
        </p:nvSpPr>
        <p:spPr>
          <a:xfrm>
            <a:off x="4654467" y="1306399"/>
            <a:ext cx="203200" cy="369332"/>
          </a:xfrm>
          <a:prstGeom prst="rect">
            <a:avLst/>
          </a:prstGeom>
          <a:noFill/>
        </p:spPr>
        <p:txBody>
          <a:bodyPr wrap="square" rtlCol="0">
            <a:spAutoFit/>
          </a:bodyPr>
          <a:lstStyle/>
          <a:p>
            <a:r>
              <a:rPr lang="fi-FI" dirty="0"/>
              <a:t>s</a:t>
            </a:r>
          </a:p>
        </p:txBody>
      </p:sp>
      <p:sp>
        <p:nvSpPr>
          <p:cNvPr id="111" name="Tekstiruutu 110">
            <a:extLst>
              <a:ext uri="{FF2B5EF4-FFF2-40B4-BE49-F238E27FC236}">
                <a16:creationId xmlns:a16="http://schemas.microsoft.com/office/drawing/2014/main" id="{CFFCF964-52A7-4439-8274-AF6E962F5B7F}"/>
              </a:ext>
            </a:extLst>
          </p:cNvPr>
          <p:cNvSpPr txBox="1"/>
          <p:nvPr/>
        </p:nvSpPr>
        <p:spPr>
          <a:xfrm>
            <a:off x="6977616" y="1364383"/>
            <a:ext cx="179385" cy="369332"/>
          </a:xfrm>
          <a:prstGeom prst="rect">
            <a:avLst/>
          </a:prstGeom>
          <a:noFill/>
        </p:spPr>
        <p:txBody>
          <a:bodyPr wrap="square" rtlCol="0">
            <a:spAutoFit/>
          </a:bodyPr>
          <a:lstStyle/>
          <a:p>
            <a:r>
              <a:rPr lang="fi-FI" dirty="0"/>
              <a:t>k</a:t>
            </a:r>
          </a:p>
        </p:txBody>
      </p:sp>
      <p:sp>
        <p:nvSpPr>
          <p:cNvPr id="112" name="Tekstiruutu 111">
            <a:extLst>
              <a:ext uri="{FF2B5EF4-FFF2-40B4-BE49-F238E27FC236}">
                <a16:creationId xmlns:a16="http://schemas.microsoft.com/office/drawing/2014/main" id="{FE539FC7-058C-4DC2-8145-C453DE01BBF5}"/>
              </a:ext>
            </a:extLst>
          </p:cNvPr>
          <p:cNvSpPr txBox="1"/>
          <p:nvPr/>
        </p:nvSpPr>
        <p:spPr>
          <a:xfrm>
            <a:off x="7930624" y="2334659"/>
            <a:ext cx="203200" cy="369332"/>
          </a:xfrm>
          <a:prstGeom prst="rect">
            <a:avLst/>
          </a:prstGeom>
          <a:noFill/>
        </p:spPr>
        <p:txBody>
          <a:bodyPr wrap="square" rtlCol="0">
            <a:spAutoFit/>
          </a:bodyPr>
          <a:lstStyle/>
          <a:p>
            <a:r>
              <a:rPr lang="fi-FI" dirty="0"/>
              <a:t>k</a:t>
            </a:r>
          </a:p>
        </p:txBody>
      </p:sp>
      <p:sp>
        <p:nvSpPr>
          <p:cNvPr id="113" name="Tekstiruutu 112">
            <a:extLst>
              <a:ext uri="{FF2B5EF4-FFF2-40B4-BE49-F238E27FC236}">
                <a16:creationId xmlns:a16="http://schemas.microsoft.com/office/drawing/2014/main" id="{C3C0E6E0-825E-4E26-8779-C261D3DE8250}"/>
              </a:ext>
            </a:extLst>
          </p:cNvPr>
          <p:cNvSpPr txBox="1"/>
          <p:nvPr/>
        </p:nvSpPr>
        <p:spPr>
          <a:xfrm>
            <a:off x="8168273" y="3813843"/>
            <a:ext cx="203200" cy="369332"/>
          </a:xfrm>
          <a:prstGeom prst="rect">
            <a:avLst/>
          </a:prstGeom>
          <a:noFill/>
        </p:spPr>
        <p:txBody>
          <a:bodyPr wrap="square" rtlCol="0">
            <a:spAutoFit/>
          </a:bodyPr>
          <a:lstStyle/>
          <a:p>
            <a:r>
              <a:rPr lang="fi-FI" dirty="0"/>
              <a:t>k</a:t>
            </a:r>
          </a:p>
        </p:txBody>
      </p:sp>
      <p:sp>
        <p:nvSpPr>
          <p:cNvPr id="114" name="Tekstiruutu 113">
            <a:extLst>
              <a:ext uri="{FF2B5EF4-FFF2-40B4-BE49-F238E27FC236}">
                <a16:creationId xmlns:a16="http://schemas.microsoft.com/office/drawing/2014/main" id="{0F370F24-9E7D-4C81-A6EA-DFE6E915C08A}"/>
              </a:ext>
            </a:extLst>
          </p:cNvPr>
          <p:cNvSpPr txBox="1"/>
          <p:nvPr/>
        </p:nvSpPr>
        <p:spPr>
          <a:xfrm>
            <a:off x="7491811" y="5183853"/>
            <a:ext cx="203200" cy="369332"/>
          </a:xfrm>
          <a:prstGeom prst="rect">
            <a:avLst/>
          </a:prstGeom>
          <a:noFill/>
        </p:spPr>
        <p:txBody>
          <a:bodyPr wrap="square" rtlCol="0">
            <a:spAutoFit/>
          </a:bodyPr>
          <a:lstStyle/>
          <a:p>
            <a:r>
              <a:rPr lang="fi-FI" dirty="0"/>
              <a:t>k</a:t>
            </a:r>
          </a:p>
        </p:txBody>
      </p:sp>
      <p:sp>
        <p:nvSpPr>
          <p:cNvPr id="115" name="Tekstiruutu 114">
            <a:extLst>
              <a:ext uri="{FF2B5EF4-FFF2-40B4-BE49-F238E27FC236}">
                <a16:creationId xmlns:a16="http://schemas.microsoft.com/office/drawing/2014/main" id="{555BDC47-BDF6-49A6-BFB7-533FA8613500}"/>
              </a:ext>
            </a:extLst>
          </p:cNvPr>
          <p:cNvSpPr txBox="1"/>
          <p:nvPr/>
        </p:nvSpPr>
        <p:spPr>
          <a:xfrm>
            <a:off x="6114595" y="5765701"/>
            <a:ext cx="203200" cy="369332"/>
          </a:xfrm>
          <a:prstGeom prst="rect">
            <a:avLst/>
          </a:prstGeom>
          <a:noFill/>
        </p:spPr>
        <p:txBody>
          <a:bodyPr wrap="square" rtlCol="0">
            <a:spAutoFit/>
          </a:bodyPr>
          <a:lstStyle/>
          <a:p>
            <a:r>
              <a:rPr lang="fi-FI" dirty="0"/>
              <a:t>k</a:t>
            </a:r>
          </a:p>
        </p:txBody>
      </p:sp>
      <p:sp>
        <p:nvSpPr>
          <p:cNvPr id="116" name="Tekstiruutu 115">
            <a:extLst>
              <a:ext uri="{FF2B5EF4-FFF2-40B4-BE49-F238E27FC236}">
                <a16:creationId xmlns:a16="http://schemas.microsoft.com/office/drawing/2014/main" id="{FE3B4DF6-4512-4960-895C-688151BF9AFE}"/>
              </a:ext>
            </a:extLst>
          </p:cNvPr>
          <p:cNvSpPr txBox="1"/>
          <p:nvPr/>
        </p:nvSpPr>
        <p:spPr>
          <a:xfrm>
            <a:off x="5385275" y="1086192"/>
            <a:ext cx="203200" cy="369332"/>
          </a:xfrm>
          <a:prstGeom prst="rect">
            <a:avLst/>
          </a:prstGeom>
          <a:noFill/>
        </p:spPr>
        <p:txBody>
          <a:bodyPr wrap="square" rtlCol="0">
            <a:spAutoFit/>
          </a:bodyPr>
          <a:lstStyle/>
          <a:p>
            <a:r>
              <a:rPr lang="fi-FI" dirty="0"/>
              <a:t>k</a:t>
            </a:r>
          </a:p>
        </p:txBody>
      </p:sp>
      <p:sp>
        <p:nvSpPr>
          <p:cNvPr id="117" name="Tekstiruutu 116">
            <a:extLst>
              <a:ext uri="{FF2B5EF4-FFF2-40B4-BE49-F238E27FC236}">
                <a16:creationId xmlns:a16="http://schemas.microsoft.com/office/drawing/2014/main" id="{6B9A728A-9667-421F-AE5E-F07E3843B8A1}"/>
              </a:ext>
            </a:extLst>
          </p:cNvPr>
          <p:cNvSpPr txBox="1"/>
          <p:nvPr/>
        </p:nvSpPr>
        <p:spPr>
          <a:xfrm>
            <a:off x="4008088" y="1802863"/>
            <a:ext cx="203200" cy="369332"/>
          </a:xfrm>
          <a:prstGeom prst="rect">
            <a:avLst/>
          </a:prstGeom>
          <a:noFill/>
        </p:spPr>
        <p:txBody>
          <a:bodyPr wrap="square" rtlCol="0">
            <a:spAutoFit/>
          </a:bodyPr>
          <a:lstStyle/>
          <a:p>
            <a:r>
              <a:rPr lang="fi-FI" dirty="0"/>
              <a:t>k</a:t>
            </a:r>
          </a:p>
        </p:txBody>
      </p:sp>
      <p:sp>
        <p:nvSpPr>
          <p:cNvPr id="118" name="Tekstiruutu 117">
            <a:extLst>
              <a:ext uri="{FF2B5EF4-FFF2-40B4-BE49-F238E27FC236}">
                <a16:creationId xmlns:a16="http://schemas.microsoft.com/office/drawing/2014/main" id="{48A1B2F3-A110-40ED-9811-734F30833DCB}"/>
              </a:ext>
            </a:extLst>
          </p:cNvPr>
          <p:cNvSpPr txBox="1"/>
          <p:nvPr/>
        </p:nvSpPr>
        <p:spPr>
          <a:xfrm>
            <a:off x="3345449" y="3109164"/>
            <a:ext cx="203200" cy="369332"/>
          </a:xfrm>
          <a:prstGeom prst="rect">
            <a:avLst/>
          </a:prstGeom>
          <a:noFill/>
        </p:spPr>
        <p:txBody>
          <a:bodyPr wrap="square" rtlCol="0">
            <a:spAutoFit/>
          </a:bodyPr>
          <a:lstStyle/>
          <a:p>
            <a:r>
              <a:rPr lang="fi-FI" dirty="0"/>
              <a:t>k</a:t>
            </a:r>
          </a:p>
        </p:txBody>
      </p:sp>
      <p:sp>
        <p:nvSpPr>
          <p:cNvPr id="119" name="Tekstiruutu 118">
            <a:extLst>
              <a:ext uri="{FF2B5EF4-FFF2-40B4-BE49-F238E27FC236}">
                <a16:creationId xmlns:a16="http://schemas.microsoft.com/office/drawing/2014/main" id="{27C2E4EE-2137-4493-BE5C-DDB1A1A59AFA}"/>
              </a:ext>
            </a:extLst>
          </p:cNvPr>
          <p:cNvSpPr txBox="1"/>
          <p:nvPr/>
        </p:nvSpPr>
        <p:spPr>
          <a:xfrm>
            <a:off x="3591279" y="4493455"/>
            <a:ext cx="203200" cy="369332"/>
          </a:xfrm>
          <a:prstGeom prst="rect">
            <a:avLst/>
          </a:prstGeom>
          <a:noFill/>
        </p:spPr>
        <p:txBody>
          <a:bodyPr wrap="square" rtlCol="0">
            <a:spAutoFit/>
          </a:bodyPr>
          <a:lstStyle/>
          <a:p>
            <a:r>
              <a:rPr lang="fi-FI" dirty="0"/>
              <a:t>k</a:t>
            </a:r>
          </a:p>
        </p:txBody>
      </p:sp>
      <p:sp>
        <p:nvSpPr>
          <p:cNvPr id="120" name="Tekstiruutu 119">
            <a:extLst>
              <a:ext uri="{FF2B5EF4-FFF2-40B4-BE49-F238E27FC236}">
                <a16:creationId xmlns:a16="http://schemas.microsoft.com/office/drawing/2014/main" id="{9B464409-5968-4C9E-BEE4-9ECDED88823C}"/>
              </a:ext>
            </a:extLst>
          </p:cNvPr>
          <p:cNvSpPr txBox="1"/>
          <p:nvPr/>
        </p:nvSpPr>
        <p:spPr>
          <a:xfrm>
            <a:off x="4585891" y="5474151"/>
            <a:ext cx="203200" cy="369332"/>
          </a:xfrm>
          <a:prstGeom prst="rect">
            <a:avLst/>
          </a:prstGeom>
          <a:noFill/>
        </p:spPr>
        <p:txBody>
          <a:bodyPr wrap="square" rtlCol="0">
            <a:spAutoFit/>
          </a:bodyPr>
          <a:lstStyle/>
          <a:p>
            <a:r>
              <a:rPr lang="fi-FI" dirty="0"/>
              <a:t>k</a:t>
            </a:r>
          </a:p>
        </p:txBody>
      </p:sp>
      <p:sp>
        <p:nvSpPr>
          <p:cNvPr id="121" name="Ellipsi 120">
            <a:extLst>
              <a:ext uri="{FF2B5EF4-FFF2-40B4-BE49-F238E27FC236}">
                <a16:creationId xmlns:a16="http://schemas.microsoft.com/office/drawing/2014/main" id="{582013A7-54BC-4691-AD16-31659C5CE7C3}"/>
              </a:ext>
            </a:extLst>
          </p:cNvPr>
          <p:cNvSpPr/>
          <p:nvPr/>
        </p:nvSpPr>
        <p:spPr>
          <a:xfrm>
            <a:off x="5320846" y="2994556"/>
            <a:ext cx="1199326" cy="1172817"/>
          </a:xfrm>
          <a:prstGeom prst="ellipse">
            <a:avLst/>
          </a:prstGeom>
          <a:solidFill>
            <a:srgbClr val="7030A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Suorakulmio 1">
            <a:extLst>
              <a:ext uri="{FF2B5EF4-FFF2-40B4-BE49-F238E27FC236}">
                <a16:creationId xmlns:a16="http://schemas.microsoft.com/office/drawing/2014/main" id="{33F9BFFE-83C0-4F05-A5E2-2633908F26F1}"/>
              </a:ext>
            </a:extLst>
          </p:cNvPr>
          <p:cNvSpPr/>
          <p:nvPr/>
        </p:nvSpPr>
        <p:spPr>
          <a:xfrm>
            <a:off x="2014254" y="6015111"/>
            <a:ext cx="2774837" cy="461665"/>
          </a:xfrm>
          <a:prstGeom prst="rect">
            <a:avLst/>
          </a:prstGeom>
        </p:spPr>
        <p:txBody>
          <a:bodyPr wrap="square">
            <a:spAutoFit/>
          </a:bodyPr>
          <a:lstStyle/>
          <a:p>
            <a:pPr marL="171450" indent="-171450">
              <a:buFont typeface="Arial" panose="020B0604020202020204" pitchFamily="34" charset="0"/>
              <a:buChar char="•"/>
            </a:pPr>
            <a:r>
              <a:rPr lang="fi-FI" sz="1200" dirty="0">
                <a:solidFill>
                  <a:srgbClr val="00B050"/>
                </a:solidFill>
                <a:latin typeface="Calibri" panose="020F0502020204030204" pitchFamily="34" charset="0"/>
                <a:cs typeface="Times New Roman" panose="02020603050405020304" pitchFamily="18" charset="0"/>
              </a:rPr>
              <a:t>Oppimisympäristöjä muokataan lasten mielenkiinnonkohteiden mukaan</a:t>
            </a:r>
            <a:endParaRPr lang="fi-FI" sz="1200" dirty="0">
              <a:solidFill>
                <a:srgbClr val="00B050"/>
              </a:solidFill>
            </a:endParaRPr>
          </a:p>
        </p:txBody>
      </p:sp>
    </p:spTree>
    <p:extLst>
      <p:ext uri="{BB962C8B-B14F-4D97-AF65-F5344CB8AC3E}">
        <p14:creationId xmlns:p14="http://schemas.microsoft.com/office/powerpoint/2010/main" val="3846870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CA0A5932-E833-43E5-9210-2E7B988B1B61}"/>
              </a:ext>
            </a:extLst>
          </p:cNvPr>
          <p:cNvSpPr>
            <a:spLocks noGrp="1"/>
          </p:cNvSpPr>
          <p:nvPr>
            <p:ph type="sldNum" sz="quarter" idx="12"/>
          </p:nvPr>
        </p:nvSpPr>
        <p:spPr/>
        <p:txBody>
          <a:bodyPr/>
          <a:lstStyle/>
          <a:p>
            <a:fld id="{D90BB030-D6BF-4AB1-ADE5-D80EF1BA0782}" type="slidenum">
              <a:rPr lang="en-GB" smtClean="0">
                <a:solidFill>
                  <a:prstClr val="black">
                    <a:tint val="75000"/>
                  </a:prstClr>
                </a:solidFill>
              </a:rPr>
              <a:pPr/>
              <a:t>14</a:t>
            </a:fld>
            <a:endParaRPr lang="en-GB">
              <a:solidFill>
                <a:prstClr val="black">
                  <a:tint val="75000"/>
                </a:prstClr>
              </a:solidFill>
            </a:endParaRPr>
          </a:p>
        </p:txBody>
      </p:sp>
      <p:sp>
        <p:nvSpPr>
          <p:cNvPr id="4" name="Suorakulmio 3">
            <a:extLst>
              <a:ext uri="{FF2B5EF4-FFF2-40B4-BE49-F238E27FC236}">
                <a16:creationId xmlns:a16="http://schemas.microsoft.com/office/drawing/2014/main" id="{477DCE4E-5195-4EDF-A056-EFEDA605E8CE}"/>
              </a:ext>
            </a:extLst>
          </p:cNvPr>
          <p:cNvSpPr/>
          <p:nvPr/>
        </p:nvSpPr>
        <p:spPr>
          <a:xfrm>
            <a:off x="1420428" y="941032"/>
            <a:ext cx="9507984" cy="4832092"/>
          </a:xfrm>
          <a:prstGeom prst="rect">
            <a:avLst/>
          </a:prstGeom>
        </p:spPr>
        <p:txBody>
          <a:bodyPr wrap="square">
            <a:spAutoFit/>
          </a:bodyPr>
          <a:lstStyle/>
          <a:p>
            <a:r>
              <a:rPr lang="fi-FI" sz="1400" dirty="0">
                <a:solidFill>
                  <a:srgbClr val="1CA6DD"/>
                </a:solidFill>
              </a:rPr>
              <a:t>Omaleimainen ja historiastaan ylpeä Forssa:</a:t>
            </a:r>
          </a:p>
          <a:p>
            <a:r>
              <a:rPr lang="fi-FI" sz="1400" dirty="0"/>
              <a:t>9.1. Varhaiskasvatus osallistuu Forssa 100- tapahtumiin</a:t>
            </a:r>
          </a:p>
          <a:p>
            <a:r>
              <a:rPr lang="fi-FI" sz="1400" dirty="0"/>
              <a:t>9.1.1. Järjestetään vakan kevätnäyttely</a:t>
            </a:r>
          </a:p>
          <a:p>
            <a:r>
              <a:rPr lang="fi-FI" sz="1400" dirty="0"/>
              <a:t>9.1.2. Avoimet ovet esim. Augustina (120v) ja Akvarelli uusin</a:t>
            </a:r>
          </a:p>
          <a:p>
            <a:endParaRPr lang="fi-FI" sz="1400" dirty="0"/>
          </a:p>
          <a:p>
            <a:r>
              <a:rPr lang="fi-FI" sz="1400" dirty="0">
                <a:solidFill>
                  <a:srgbClr val="AF516C"/>
                </a:solidFill>
              </a:rPr>
              <a:t>Yhdenvertaiset koulutusmahdollisuudet tarjoava Forssa</a:t>
            </a:r>
            <a:r>
              <a:rPr lang="fi-FI" sz="1400" dirty="0"/>
              <a:t>:</a:t>
            </a:r>
          </a:p>
          <a:p>
            <a:r>
              <a:rPr lang="fi-FI" sz="1400" dirty="0"/>
              <a:t>9.2. Tuen kokonaisuuden huomioiminen toiminnassa</a:t>
            </a:r>
          </a:p>
          <a:p>
            <a:r>
              <a:rPr lang="fi-FI" sz="1400" dirty="0"/>
              <a:t>9.2.1. Yksiköissä konkretisoidaan yleisen tuen muotoja</a:t>
            </a:r>
          </a:p>
          <a:p>
            <a:pPr marL="285750" indent="-285750">
              <a:buFont typeface="Arial" panose="020B0604020202020204" pitchFamily="34" charset="0"/>
              <a:buChar char="•"/>
            </a:pPr>
            <a:r>
              <a:rPr lang="fi-FI" sz="1400" dirty="0"/>
              <a:t>Ryhmät kirjaavat käyttämänsä yleisen tuen muodot Yleisen tuen valikkoon</a:t>
            </a:r>
          </a:p>
          <a:p>
            <a:r>
              <a:rPr lang="fi-FI" sz="1400" dirty="0"/>
              <a:t>9.2.2. Ryhmävasuihin kirjataan miten inkluusio näkyy ryhmän toiminnassa</a:t>
            </a:r>
          </a:p>
          <a:p>
            <a:endParaRPr lang="fi-FI" sz="1400" dirty="0"/>
          </a:p>
          <a:p>
            <a:r>
              <a:rPr lang="fi-FI" sz="1400" dirty="0">
                <a:solidFill>
                  <a:srgbClr val="7030A0"/>
                </a:solidFill>
              </a:rPr>
              <a:t>9.3. Monilukutaidon edistäminen</a:t>
            </a:r>
          </a:p>
          <a:p>
            <a:r>
              <a:rPr lang="fi-FI" sz="1400" dirty="0"/>
              <a:t>9.3.1. Opetellaan tulkitsemaan ja arvioimaan erilaisia viestejä (esim. kuvat, tekstit – katso </a:t>
            </a:r>
            <a:r>
              <a:rPr lang="fi-FI" sz="1400" dirty="0" err="1"/>
              <a:t>Vox</a:t>
            </a:r>
            <a:r>
              <a:rPr lang="fi-FI" sz="1400" dirty="0"/>
              <a:t> Forssa)</a:t>
            </a:r>
          </a:p>
          <a:p>
            <a:r>
              <a:rPr lang="fi-FI" sz="1400" dirty="0"/>
              <a:t>9.4. </a:t>
            </a:r>
            <a:r>
              <a:rPr lang="fi-FI" sz="1400" dirty="0" err="1"/>
              <a:t>Vox</a:t>
            </a:r>
            <a:r>
              <a:rPr lang="fi-FI" sz="1400" dirty="0"/>
              <a:t> Forssan haltuun otto:</a:t>
            </a:r>
          </a:p>
          <a:p>
            <a:r>
              <a:rPr lang="fi-FI" sz="1400" dirty="0"/>
              <a:t>9.4.1. Mahdollistetaan kuntavasuun tutustuminen työpäivän sisällä sopimalla tiimeissä vuorot</a:t>
            </a:r>
          </a:p>
          <a:p>
            <a:r>
              <a:rPr lang="fi-FI" sz="1400" dirty="0"/>
              <a:t>9.4.2. Pedagogiatiimi suunnittelee miten </a:t>
            </a:r>
            <a:r>
              <a:rPr lang="fi-FI" sz="1400" dirty="0" err="1"/>
              <a:t>VoxForssan</a:t>
            </a:r>
            <a:r>
              <a:rPr lang="fi-FI" sz="1400" dirty="0"/>
              <a:t> haltuunotto toteutetaan</a:t>
            </a:r>
          </a:p>
          <a:p>
            <a:r>
              <a:rPr lang="fi-FI" sz="1400" dirty="0"/>
              <a:t>9.4.3. Pedagogiatiimin suunnittelemat tehtävät toteutetaan</a:t>
            </a:r>
          </a:p>
          <a:p>
            <a:endParaRPr lang="fi-FI" sz="1400" dirty="0"/>
          </a:p>
          <a:p>
            <a:r>
              <a:rPr lang="fi-FI" sz="1400" dirty="0">
                <a:solidFill>
                  <a:srgbClr val="CC3399"/>
                </a:solidFill>
              </a:rPr>
              <a:t>9.5. Tunne- ja vuorovaikutustaitojen edistäminen</a:t>
            </a:r>
          </a:p>
          <a:p>
            <a:r>
              <a:rPr lang="fi-FI" sz="1400" dirty="0"/>
              <a:t>9.5.1. Yksikön vuosisuunnitelmaan kirjataan sopivat menetelmät ja toimintatavat tunne- ja vuorovaikutustaitojen edistämiseksi</a:t>
            </a:r>
          </a:p>
          <a:p>
            <a:r>
              <a:rPr lang="fi-FI" sz="1400" dirty="0"/>
              <a:t>esim. tunne- ja vuorovaikutustaitojen materiaalipankista </a:t>
            </a:r>
            <a:r>
              <a:rPr lang="fi-FI" sz="1400" dirty="0" err="1"/>
              <a:t>PedaNetista</a:t>
            </a:r>
            <a:r>
              <a:rPr lang="fi-FI" sz="1400" dirty="0"/>
              <a:t> tai </a:t>
            </a:r>
            <a:r>
              <a:rPr lang="fi-FI" sz="1400" dirty="0" err="1"/>
              <a:t>FunFriends</a:t>
            </a:r>
            <a:r>
              <a:rPr lang="fi-FI" sz="1400" dirty="0"/>
              <a:t>-materiaalista</a:t>
            </a:r>
          </a:p>
          <a:p>
            <a:pPr marL="285750" indent="-285750">
              <a:buFont typeface="Arial" panose="020B0604020202020204" pitchFamily="34" charset="0"/>
              <a:buChar char="•"/>
            </a:pPr>
            <a:r>
              <a:rPr lang="fi-FI" sz="1400" dirty="0"/>
              <a:t>Ryhmät kirjaavat em. menetelmät ryhmävasuun</a:t>
            </a:r>
          </a:p>
        </p:txBody>
      </p:sp>
      <p:sp>
        <p:nvSpPr>
          <p:cNvPr id="5" name="Suorakulmio 4">
            <a:extLst>
              <a:ext uri="{FF2B5EF4-FFF2-40B4-BE49-F238E27FC236}">
                <a16:creationId xmlns:a16="http://schemas.microsoft.com/office/drawing/2014/main" id="{9B92A8BA-4F48-4704-B500-A13028840734}"/>
              </a:ext>
            </a:extLst>
          </p:cNvPr>
          <p:cNvSpPr/>
          <p:nvPr/>
        </p:nvSpPr>
        <p:spPr>
          <a:xfrm>
            <a:off x="781747" y="501650"/>
            <a:ext cx="6310767" cy="369332"/>
          </a:xfrm>
          <a:prstGeom prst="rect">
            <a:avLst/>
          </a:prstGeom>
        </p:spPr>
        <p:txBody>
          <a:bodyPr wrap="none">
            <a:spAutoFit/>
          </a:bodyPr>
          <a:lstStyle/>
          <a:p>
            <a:r>
              <a:rPr lang="fi-FI" dirty="0"/>
              <a:t>9. Varhaiskasvatuksen yhteiset tavoitteet ja niiden konkretisoinnit</a:t>
            </a:r>
          </a:p>
        </p:txBody>
      </p:sp>
      <p:pic>
        <p:nvPicPr>
          <p:cNvPr id="6" name="Kuva 5">
            <a:extLst>
              <a:ext uri="{FF2B5EF4-FFF2-40B4-BE49-F238E27FC236}">
                <a16:creationId xmlns:a16="http://schemas.microsoft.com/office/drawing/2014/main" id="{3D63BC8D-1284-479B-B774-25979C5F5AEA}"/>
              </a:ext>
            </a:extLst>
          </p:cNvPr>
          <p:cNvPicPr>
            <a:picLocks noChangeAspect="1"/>
          </p:cNvPicPr>
          <p:nvPr/>
        </p:nvPicPr>
        <p:blipFill>
          <a:blip r:embed="rId2"/>
          <a:stretch>
            <a:fillRect/>
          </a:stretch>
        </p:blipFill>
        <p:spPr>
          <a:xfrm>
            <a:off x="266548" y="1148098"/>
            <a:ext cx="786452" cy="1170533"/>
          </a:xfrm>
          <a:prstGeom prst="rect">
            <a:avLst/>
          </a:prstGeom>
        </p:spPr>
      </p:pic>
    </p:spTree>
    <p:extLst>
      <p:ext uri="{BB962C8B-B14F-4D97-AF65-F5344CB8AC3E}">
        <p14:creationId xmlns:p14="http://schemas.microsoft.com/office/powerpoint/2010/main" val="388110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B17DC88-4F3B-409C-9482-4E3A8690F364}"/>
              </a:ext>
            </a:extLst>
          </p:cNvPr>
          <p:cNvSpPr>
            <a:spLocks noGrp="1"/>
          </p:cNvSpPr>
          <p:nvPr>
            <p:ph type="sldNum" sz="quarter" idx="12"/>
          </p:nvPr>
        </p:nvSpPr>
        <p:spPr/>
        <p:txBody>
          <a:bodyPr/>
          <a:lstStyle/>
          <a:p>
            <a:fld id="{D90BB030-D6BF-4AB1-ADE5-D80EF1BA0782}" type="slidenum">
              <a:rPr lang="en-GB" smtClean="0">
                <a:solidFill>
                  <a:prstClr val="black">
                    <a:tint val="75000"/>
                  </a:prstClr>
                </a:solidFill>
              </a:rPr>
              <a:pPr/>
              <a:t>15</a:t>
            </a:fld>
            <a:endParaRPr lang="en-GB">
              <a:solidFill>
                <a:prstClr val="black">
                  <a:tint val="75000"/>
                </a:prstClr>
              </a:solidFill>
            </a:endParaRPr>
          </a:p>
        </p:txBody>
      </p:sp>
      <p:sp>
        <p:nvSpPr>
          <p:cNvPr id="4" name="Tekstiruutu 3">
            <a:extLst>
              <a:ext uri="{FF2B5EF4-FFF2-40B4-BE49-F238E27FC236}">
                <a16:creationId xmlns:a16="http://schemas.microsoft.com/office/drawing/2014/main" id="{847C8D54-9086-4228-A0BF-B16DDAFABA55}"/>
              </a:ext>
            </a:extLst>
          </p:cNvPr>
          <p:cNvSpPr txBox="1"/>
          <p:nvPr/>
        </p:nvSpPr>
        <p:spPr>
          <a:xfrm>
            <a:off x="8246615" y="1337128"/>
            <a:ext cx="2645546" cy="523220"/>
          </a:xfrm>
          <a:prstGeom prst="rect">
            <a:avLst/>
          </a:prstGeom>
          <a:noFill/>
        </p:spPr>
        <p:txBody>
          <a:bodyPr wrap="square" rtlCol="0">
            <a:spAutoFit/>
          </a:bodyPr>
          <a:lstStyle/>
          <a:p>
            <a:pPr marL="285750" indent="-285750">
              <a:buFont typeface="Arial" panose="020B0604020202020204" pitchFamily="34" charset="0"/>
              <a:buChar char="•"/>
            </a:pPr>
            <a:r>
              <a:rPr lang="fi-FI" sz="1400" dirty="0">
                <a:solidFill>
                  <a:srgbClr val="1CA6DD"/>
                </a:solidFill>
              </a:rPr>
              <a:t>Varhaiskasvatus osallistuu Forssa 100- tapahtumiin</a:t>
            </a:r>
          </a:p>
        </p:txBody>
      </p:sp>
      <p:sp>
        <p:nvSpPr>
          <p:cNvPr id="6" name="Suorakulmio 5">
            <a:extLst>
              <a:ext uri="{FF2B5EF4-FFF2-40B4-BE49-F238E27FC236}">
                <a16:creationId xmlns:a16="http://schemas.microsoft.com/office/drawing/2014/main" id="{CADF6143-3D53-4CA1-9AFD-B43415CCD4FA}"/>
              </a:ext>
            </a:extLst>
          </p:cNvPr>
          <p:cNvSpPr/>
          <p:nvPr/>
        </p:nvSpPr>
        <p:spPr>
          <a:xfrm>
            <a:off x="8906063" y="3226063"/>
            <a:ext cx="2842253" cy="307777"/>
          </a:xfrm>
          <a:prstGeom prst="rect">
            <a:avLst/>
          </a:prstGeom>
        </p:spPr>
        <p:txBody>
          <a:bodyPr wrap="none">
            <a:spAutoFit/>
          </a:bodyPr>
          <a:lstStyle/>
          <a:p>
            <a:pPr marL="285750" indent="-285750">
              <a:buFont typeface="Arial" panose="020B0604020202020204" pitchFamily="34" charset="0"/>
              <a:buChar char="•"/>
            </a:pPr>
            <a:r>
              <a:rPr lang="fi-FI" sz="1400" dirty="0">
                <a:solidFill>
                  <a:srgbClr val="1CA6DD"/>
                </a:solidFill>
              </a:rPr>
              <a:t>Järjestetään vakan kevätnäyttely</a:t>
            </a:r>
          </a:p>
        </p:txBody>
      </p:sp>
      <p:sp>
        <p:nvSpPr>
          <p:cNvPr id="7" name="Suorakulmio 6">
            <a:extLst>
              <a:ext uri="{FF2B5EF4-FFF2-40B4-BE49-F238E27FC236}">
                <a16:creationId xmlns:a16="http://schemas.microsoft.com/office/drawing/2014/main" id="{13B5A1B9-0010-4FD3-9747-51CEEB22EA1D}"/>
              </a:ext>
            </a:extLst>
          </p:cNvPr>
          <p:cNvSpPr/>
          <p:nvPr/>
        </p:nvSpPr>
        <p:spPr>
          <a:xfrm>
            <a:off x="7020631" y="321663"/>
            <a:ext cx="4424224" cy="307777"/>
          </a:xfrm>
          <a:prstGeom prst="rect">
            <a:avLst/>
          </a:prstGeom>
        </p:spPr>
        <p:txBody>
          <a:bodyPr wrap="none">
            <a:spAutoFit/>
          </a:bodyPr>
          <a:lstStyle/>
          <a:p>
            <a:pPr marL="285750" indent="-285750">
              <a:buFont typeface="Arial" panose="020B0604020202020204" pitchFamily="34" charset="0"/>
              <a:buChar char="•"/>
            </a:pPr>
            <a:r>
              <a:rPr lang="fi-FI" sz="1400" dirty="0">
                <a:solidFill>
                  <a:srgbClr val="1CA6DD"/>
                </a:solidFill>
              </a:rPr>
              <a:t>Avoimet ovet esim. Augustina (120v) ja Akvarelli uusin</a:t>
            </a:r>
          </a:p>
        </p:txBody>
      </p:sp>
      <p:sp>
        <p:nvSpPr>
          <p:cNvPr id="9" name="Suorakulmio 8">
            <a:extLst>
              <a:ext uri="{FF2B5EF4-FFF2-40B4-BE49-F238E27FC236}">
                <a16:creationId xmlns:a16="http://schemas.microsoft.com/office/drawing/2014/main" id="{C88A3F5B-297B-48CA-B57E-92B71FCC93A8}"/>
              </a:ext>
            </a:extLst>
          </p:cNvPr>
          <p:cNvSpPr/>
          <p:nvPr/>
        </p:nvSpPr>
        <p:spPr>
          <a:xfrm>
            <a:off x="8413945" y="4781462"/>
            <a:ext cx="3406066" cy="523220"/>
          </a:xfrm>
          <a:prstGeom prst="rect">
            <a:avLst/>
          </a:prstGeom>
        </p:spPr>
        <p:txBody>
          <a:bodyPr wrap="square">
            <a:spAutoFit/>
          </a:bodyPr>
          <a:lstStyle/>
          <a:p>
            <a:pPr marL="285750" indent="-285750">
              <a:buFont typeface="Arial" panose="020B0604020202020204" pitchFamily="34" charset="0"/>
              <a:buChar char="•"/>
            </a:pPr>
            <a:r>
              <a:rPr lang="fi-FI" sz="1400" dirty="0">
                <a:solidFill>
                  <a:srgbClr val="AF516C"/>
                </a:solidFill>
              </a:rPr>
              <a:t>Ryhmät kirjaavat käyttämänsä yleisen tuen muodot Yleisen tuen valikkoon</a:t>
            </a:r>
          </a:p>
        </p:txBody>
      </p:sp>
      <p:sp>
        <p:nvSpPr>
          <p:cNvPr id="10" name="Suorakulmio 9">
            <a:extLst>
              <a:ext uri="{FF2B5EF4-FFF2-40B4-BE49-F238E27FC236}">
                <a16:creationId xmlns:a16="http://schemas.microsoft.com/office/drawing/2014/main" id="{A0C1CC29-AA95-43B6-AE74-2540C1EB070C}"/>
              </a:ext>
            </a:extLst>
          </p:cNvPr>
          <p:cNvSpPr/>
          <p:nvPr/>
        </p:nvSpPr>
        <p:spPr>
          <a:xfrm>
            <a:off x="6517016" y="5989829"/>
            <a:ext cx="4187168" cy="523220"/>
          </a:xfrm>
          <a:prstGeom prst="rect">
            <a:avLst/>
          </a:prstGeom>
        </p:spPr>
        <p:txBody>
          <a:bodyPr wrap="square">
            <a:spAutoFit/>
          </a:bodyPr>
          <a:lstStyle/>
          <a:p>
            <a:pPr marL="285750" indent="-285750">
              <a:buFont typeface="Arial" panose="020B0604020202020204" pitchFamily="34" charset="0"/>
              <a:buChar char="•"/>
            </a:pPr>
            <a:r>
              <a:rPr lang="fi-FI" sz="1400" dirty="0">
                <a:solidFill>
                  <a:srgbClr val="AF516C"/>
                </a:solidFill>
              </a:rPr>
              <a:t>Ryhmävasuihin kirjataan miten inkluusio näkyy ryhmän toiminnassa</a:t>
            </a:r>
          </a:p>
        </p:txBody>
      </p:sp>
      <p:sp>
        <p:nvSpPr>
          <p:cNvPr id="11" name="Suorakulmio 10">
            <a:extLst>
              <a:ext uri="{FF2B5EF4-FFF2-40B4-BE49-F238E27FC236}">
                <a16:creationId xmlns:a16="http://schemas.microsoft.com/office/drawing/2014/main" id="{B9708891-B561-4A95-9A8D-8406BF45CCDD}"/>
              </a:ext>
            </a:extLst>
          </p:cNvPr>
          <p:cNvSpPr/>
          <p:nvPr/>
        </p:nvSpPr>
        <p:spPr>
          <a:xfrm>
            <a:off x="2060763" y="200014"/>
            <a:ext cx="4138737" cy="738664"/>
          </a:xfrm>
          <a:prstGeom prst="rect">
            <a:avLst/>
          </a:prstGeom>
        </p:spPr>
        <p:txBody>
          <a:bodyPr wrap="square">
            <a:spAutoFit/>
          </a:bodyPr>
          <a:lstStyle/>
          <a:p>
            <a:pPr marL="285750" indent="-285750">
              <a:buFont typeface="Arial" panose="020B0604020202020204" pitchFamily="34" charset="0"/>
              <a:buChar char="•"/>
            </a:pPr>
            <a:r>
              <a:rPr lang="fi-FI" sz="1400" dirty="0">
                <a:solidFill>
                  <a:srgbClr val="7030A0"/>
                </a:solidFill>
              </a:rPr>
              <a:t>Opetellaan tulkitsemaan ja arvioimaan erilaisia viestejä ( moniluutaidon edistäminen, esim. kuvat, tekstit – katso </a:t>
            </a:r>
            <a:r>
              <a:rPr lang="fi-FI" sz="1400" dirty="0" err="1">
                <a:solidFill>
                  <a:srgbClr val="7030A0"/>
                </a:solidFill>
              </a:rPr>
              <a:t>Vox</a:t>
            </a:r>
            <a:r>
              <a:rPr lang="fi-FI" sz="1400" dirty="0">
                <a:solidFill>
                  <a:srgbClr val="7030A0"/>
                </a:solidFill>
              </a:rPr>
              <a:t> Forssa)</a:t>
            </a:r>
          </a:p>
        </p:txBody>
      </p:sp>
      <p:sp>
        <p:nvSpPr>
          <p:cNvPr id="13" name="Suorakulmio 12">
            <a:extLst>
              <a:ext uri="{FF2B5EF4-FFF2-40B4-BE49-F238E27FC236}">
                <a16:creationId xmlns:a16="http://schemas.microsoft.com/office/drawing/2014/main" id="{92E09FA1-EFD6-463E-9881-6F1CA059DE60}"/>
              </a:ext>
            </a:extLst>
          </p:cNvPr>
          <p:cNvSpPr/>
          <p:nvPr/>
        </p:nvSpPr>
        <p:spPr>
          <a:xfrm>
            <a:off x="846375" y="1258800"/>
            <a:ext cx="3189331" cy="738664"/>
          </a:xfrm>
          <a:prstGeom prst="rect">
            <a:avLst/>
          </a:prstGeom>
        </p:spPr>
        <p:txBody>
          <a:bodyPr wrap="square">
            <a:spAutoFit/>
          </a:bodyPr>
          <a:lstStyle/>
          <a:p>
            <a:pPr marL="285750" indent="-285750">
              <a:buFont typeface="Arial" panose="020B0604020202020204" pitchFamily="34" charset="0"/>
              <a:buChar char="•"/>
            </a:pPr>
            <a:r>
              <a:rPr lang="fi-FI" sz="1400" dirty="0">
                <a:solidFill>
                  <a:srgbClr val="7030A0"/>
                </a:solidFill>
              </a:rPr>
              <a:t>Mahdollistetaan kuntavasuun tutustuminen työpäivän sisällä sopimalla tiimeissä vuorot</a:t>
            </a:r>
          </a:p>
        </p:txBody>
      </p:sp>
      <p:sp>
        <p:nvSpPr>
          <p:cNvPr id="14" name="Suorakulmio 13">
            <a:extLst>
              <a:ext uri="{FF2B5EF4-FFF2-40B4-BE49-F238E27FC236}">
                <a16:creationId xmlns:a16="http://schemas.microsoft.com/office/drawing/2014/main" id="{74857B49-73B5-4476-9A79-977F352B6146}"/>
              </a:ext>
            </a:extLst>
          </p:cNvPr>
          <p:cNvSpPr/>
          <p:nvPr/>
        </p:nvSpPr>
        <p:spPr>
          <a:xfrm>
            <a:off x="690895" y="2773118"/>
            <a:ext cx="2623511" cy="738664"/>
          </a:xfrm>
          <a:prstGeom prst="rect">
            <a:avLst/>
          </a:prstGeom>
        </p:spPr>
        <p:txBody>
          <a:bodyPr wrap="square">
            <a:spAutoFit/>
          </a:bodyPr>
          <a:lstStyle/>
          <a:p>
            <a:pPr marL="285750" indent="-285750">
              <a:buFont typeface="Arial" panose="020B0604020202020204" pitchFamily="34" charset="0"/>
              <a:buChar char="•"/>
            </a:pPr>
            <a:r>
              <a:rPr lang="fi-FI" sz="1400" dirty="0">
                <a:solidFill>
                  <a:srgbClr val="7030A0"/>
                </a:solidFill>
              </a:rPr>
              <a:t>Pedagogiatiimin suunnittelemat tehtävät toteutetaan</a:t>
            </a:r>
          </a:p>
        </p:txBody>
      </p:sp>
      <p:sp>
        <p:nvSpPr>
          <p:cNvPr id="15" name="Suorakulmio 14">
            <a:extLst>
              <a:ext uri="{FF2B5EF4-FFF2-40B4-BE49-F238E27FC236}">
                <a16:creationId xmlns:a16="http://schemas.microsoft.com/office/drawing/2014/main" id="{4BB74082-B849-4F52-A13F-1989CF179F19}"/>
              </a:ext>
            </a:extLst>
          </p:cNvPr>
          <p:cNvSpPr/>
          <p:nvPr/>
        </p:nvSpPr>
        <p:spPr>
          <a:xfrm>
            <a:off x="26506" y="4189749"/>
            <a:ext cx="3281641" cy="1600438"/>
          </a:xfrm>
          <a:prstGeom prst="rect">
            <a:avLst/>
          </a:prstGeom>
        </p:spPr>
        <p:txBody>
          <a:bodyPr wrap="square">
            <a:spAutoFit/>
          </a:bodyPr>
          <a:lstStyle/>
          <a:p>
            <a:pPr marL="285750" indent="-285750">
              <a:buFont typeface="Arial" panose="020B0604020202020204" pitchFamily="34" charset="0"/>
              <a:buChar char="•"/>
            </a:pPr>
            <a:r>
              <a:rPr lang="fi-FI" sz="1400" dirty="0">
                <a:solidFill>
                  <a:srgbClr val="7030A0"/>
                </a:solidFill>
              </a:rPr>
              <a:t>Yksikön vuosisuunnitelmaan kirjataan sopivat menetelmät ja toimintatavat tunne- ja vuorovaikutustaitojen edistämiseksi</a:t>
            </a:r>
            <a:br>
              <a:rPr lang="fi-FI" sz="1400" dirty="0">
                <a:solidFill>
                  <a:srgbClr val="7030A0"/>
                </a:solidFill>
              </a:rPr>
            </a:br>
            <a:r>
              <a:rPr lang="fi-FI" sz="1400" dirty="0">
                <a:solidFill>
                  <a:srgbClr val="7030A0"/>
                </a:solidFill>
              </a:rPr>
              <a:t>esim. tunne- ja vuorovaikutustaitojen materiaalipankista </a:t>
            </a:r>
            <a:r>
              <a:rPr lang="fi-FI" sz="1400" dirty="0" err="1">
                <a:solidFill>
                  <a:srgbClr val="7030A0"/>
                </a:solidFill>
              </a:rPr>
              <a:t>PedaNetista</a:t>
            </a:r>
            <a:r>
              <a:rPr lang="fi-FI" sz="1400" dirty="0">
                <a:solidFill>
                  <a:srgbClr val="7030A0"/>
                </a:solidFill>
              </a:rPr>
              <a:t> tai </a:t>
            </a:r>
            <a:r>
              <a:rPr lang="fi-FI" sz="1400" dirty="0" err="1">
                <a:solidFill>
                  <a:srgbClr val="7030A0"/>
                </a:solidFill>
              </a:rPr>
              <a:t>FunFriends</a:t>
            </a:r>
            <a:r>
              <a:rPr lang="fi-FI" sz="1400" dirty="0">
                <a:solidFill>
                  <a:srgbClr val="7030A0"/>
                </a:solidFill>
              </a:rPr>
              <a:t>-materiaalista</a:t>
            </a:r>
          </a:p>
        </p:txBody>
      </p:sp>
      <p:sp>
        <p:nvSpPr>
          <p:cNvPr id="16" name="Suorakulmio 15">
            <a:extLst>
              <a:ext uri="{FF2B5EF4-FFF2-40B4-BE49-F238E27FC236}">
                <a16:creationId xmlns:a16="http://schemas.microsoft.com/office/drawing/2014/main" id="{F746F74F-CD73-4E44-8BD9-504D9D39C137}"/>
              </a:ext>
            </a:extLst>
          </p:cNvPr>
          <p:cNvSpPr/>
          <p:nvPr/>
        </p:nvSpPr>
        <p:spPr>
          <a:xfrm>
            <a:off x="2459114" y="6006060"/>
            <a:ext cx="3636885" cy="523220"/>
          </a:xfrm>
          <a:prstGeom prst="rect">
            <a:avLst/>
          </a:prstGeom>
        </p:spPr>
        <p:txBody>
          <a:bodyPr wrap="square">
            <a:spAutoFit/>
          </a:bodyPr>
          <a:lstStyle/>
          <a:p>
            <a:pPr marL="285750" indent="-285750">
              <a:buFont typeface="Arial" panose="020B0604020202020204" pitchFamily="34" charset="0"/>
              <a:buChar char="•"/>
            </a:pPr>
            <a:r>
              <a:rPr lang="fi-FI" sz="1400" dirty="0">
                <a:solidFill>
                  <a:srgbClr val="7030A0"/>
                </a:solidFill>
              </a:rPr>
              <a:t>Ryhmät kirjaavat em. menetelmät ryhmävasuun</a:t>
            </a:r>
          </a:p>
        </p:txBody>
      </p:sp>
      <p:pic>
        <p:nvPicPr>
          <p:cNvPr id="5" name="Kuva 4">
            <a:extLst>
              <a:ext uri="{FF2B5EF4-FFF2-40B4-BE49-F238E27FC236}">
                <a16:creationId xmlns:a16="http://schemas.microsoft.com/office/drawing/2014/main" id="{BACA13E5-996B-4BB8-B52A-74073E371C94}"/>
              </a:ext>
            </a:extLst>
          </p:cNvPr>
          <p:cNvPicPr>
            <a:picLocks noChangeAspect="1"/>
          </p:cNvPicPr>
          <p:nvPr/>
        </p:nvPicPr>
        <p:blipFill>
          <a:blip r:embed="rId2"/>
          <a:stretch>
            <a:fillRect/>
          </a:stretch>
        </p:blipFill>
        <p:spPr>
          <a:xfrm>
            <a:off x="3189219" y="788926"/>
            <a:ext cx="5224725" cy="5182049"/>
          </a:xfrm>
          <a:prstGeom prst="rect">
            <a:avLst/>
          </a:prstGeom>
        </p:spPr>
      </p:pic>
      <p:pic>
        <p:nvPicPr>
          <p:cNvPr id="19" name="Kuva 18">
            <a:extLst>
              <a:ext uri="{FF2B5EF4-FFF2-40B4-BE49-F238E27FC236}">
                <a16:creationId xmlns:a16="http://schemas.microsoft.com/office/drawing/2014/main" id="{719EF1A7-4A76-4CBC-B92A-3364F3E0644A}"/>
              </a:ext>
            </a:extLst>
          </p:cNvPr>
          <p:cNvPicPr>
            <a:picLocks noChangeAspect="1"/>
          </p:cNvPicPr>
          <p:nvPr/>
        </p:nvPicPr>
        <p:blipFill>
          <a:blip r:embed="rId3"/>
          <a:stretch>
            <a:fillRect/>
          </a:stretch>
        </p:blipFill>
        <p:spPr>
          <a:xfrm>
            <a:off x="8133504" y="3174145"/>
            <a:ext cx="560881" cy="359695"/>
          </a:xfrm>
          <a:prstGeom prst="rect">
            <a:avLst/>
          </a:prstGeom>
        </p:spPr>
      </p:pic>
      <p:pic>
        <p:nvPicPr>
          <p:cNvPr id="20" name="Kuva 19">
            <a:extLst>
              <a:ext uri="{FF2B5EF4-FFF2-40B4-BE49-F238E27FC236}">
                <a16:creationId xmlns:a16="http://schemas.microsoft.com/office/drawing/2014/main" id="{8531CD27-FC68-4DC7-8595-79B54A6021EF}"/>
              </a:ext>
            </a:extLst>
          </p:cNvPr>
          <p:cNvPicPr>
            <a:picLocks noChangeAspect="1"/>
          </p:cNvPicPr>
          <p:nvPr/>
        </p:nvPicPr>
        <p:blipFill>
          <a:blip r:embed="rId3"/>
          <a:stretch>
            <a:fillRect/>
          </a:stretch>
        </p:blipFill>
        <p:spPr>
          <a:xfrm rot="19365414">
            <a:off x="7634079" y="1597255"/>
            <a:ext cx="560881" cy="359695"/>
          </a:xfrm>
          <a:prstGeom prst="rect">
            <a:avLst/>
          </a:prstGeom>
        </p:spPr>
      </p:pic>
      <p:pic>
        <p:nvPicPr>
          <p:cNvPr id="21" name="Kuva 20">
            <a:extLst>
              <a:ext uri="{FF2B5EF4-FFF2-40B4-BE49-F238E27FC236}">
                <a16:creationId xmlns:a16="http://schemas.microsoft.com/office/drawing/2014/main" id="{85C751D1-2B96-4D12-A506-BD5779F41B75}"/>
              </a:ext>
            </a:extLst>
          </p:cNvPr>
          <p:cNvPicPr>
            <a:picLocks noChangeAspect="1"/>
          </p:cNvPicPr>
          <p:nvPr/>
        </p:nvPicPr>
        <p:blipFill>
          <a:blip r:embed="rId4"/>
          <a:stretch>
            <a:fillRect/>
          </a:stretch>
        </p:blipFill>
        <p:spPr>
          <a:xfrm rot="19845983">
            <a:off x="6329949" y="607453"/>
            <a:ext cx="670618" cy="627942"/>
          </a:xfrm>
          <a:prstGeom prst="rect">
            <a:avLst/>
          </a:prstGeom>
        </p:spPr>
      </p:pic>
      <p:pic>
        <p:nvPicPr>
          <p:cNvPr id="22" name="Kuva 21">
            <a:extLst>
              <a:ext uri="{FF2B5EF4-FFF2-40B4-BE49-F238E27FC236}">
                <a16:creationId xmlns:a16="http://schemas.microsoft.com/office/drawing/2014/main" id="{1D6B1577-564B-4E20-8813-F96C466181B1}"/>
              </a:ext>
            </a:extLst>
          </p:cNvPr>
          <p:cNvPicPr>
            <a:picLocks noChangeAspect="1"/>
          </p:cNvPicPr>
          <p:nvPr/>
        </p:nvPicPr>
        <p:blipFill>
          <a:blip r:embed="rId5"/>
          <a:stretch>
            <a:fillRect/>
          </a:stretch>
        </p:blipFill>
        <p:spPr>
          <a:xfrm rot="12473235">
            <a:off x="3254869" y="4389451"/>
            <a:ext cx="896190" cy="877900"/>
          </a:xfrm>
          <a:prstGeom prst="rect">
            <a:avLst/>
          </a:prstGeom>
        </p:spPr>
      </p:pic>
      <p:pic>
        <p:nvPicPr>
          <p:cNvPr id="24" name="Kuva 23">
            <a:extLst>
              <a:ext uri="{FF2B5EF4-FFF2-40B4-BE49-F238E27FC236}">
                <a16:creationId xmlns:a16="http://schemas.microsoft.com/office/drawing/2014/main" id="{62C136B4-14B4-4BA8-95B6-A43E003B5EC6}"/>
              </a:ext>
            </a:extLst>
          </p:cNvPr>
          <p:cNvPicPr>
            <a:picLocks noChangeAspect="1"/>
          </p:cNvPicPr>
          <p:nvPr/>
        </p:nvPicPr>
        <p:blipFill>
          <a:blip r:embed="rId5"/>
          <a:stretch>
            <a:fillRect/>
          </a:stretch>
        </p:blipFill>
        <p:spPr>
          <a:xfrm rot="14663747">
            <a:off x="2721305" y="2914454"/>
            <a:ext cx="896190" cy="877900"/>
          </a:xfrm>
          <a:prstGeom prst="rect">
            <a:avLst/>
          </a:prstGeom>
        </p:spPr>
      </p:pic>
      <p:pic>
        <p:nvPicPr>
          <p:cNvPr id="25" name="Kuva 24">
            <a:extLst>
              <a:ext uri="{FF2B5EF4-FFF2-40B4-BE49-F238E27FC236}">
                <a16:creationId xmlns:a16="http://schemas.microsoft.com/office/drawing/2014/main" id="{36BEC37C-753E-4D13-964A-7C12FC228078}"/>
              </a:ext>
            </a:extLst>
          </p:cNvPr>
          <p:cNvPicPr>
            <a:picLocks noChangeAspect="1"/>
          </p:cNvPicPr>
          <p:nvPr/>
        </p:nvPicPr>
        <p:blipFill>
          <a:blip r:embed="rId5"/>
          <a:stretch>
            <a:fillRect/>
          </a:stretch>
        </p:blipFill>
        <p:spPr>
          <a:xfrm rot="16997678">
            <a:off x="3231715" y="1391704"/>
            <a:ext cx="896190" cy="877900"/>
          </a:xfrm>
          <a:prstGeom prst="rect">
            <a:avLst/>
          </a:prstGeom>
        </p:spPr>
      </p:pic>
      <p:pic>
        <p:nvPicPr>
          <p:cNvPr id="26" name="Kuva 25">
            <a:extLst>
              <a:ext uri="{FF2B5EF4-FFF2-40B4-BE49-F238E27FC236}">
                <a16:creationId xmlns:a16="http://schemas.microsoft.com/office/drawing/2014/main" id="{E32B9AE3-5722-4E49-B251-AF9EA3302570}"/>
              </a:ext>
            </a:extLst>
          </p:cNvPr>
          <p:cNvPicPr>
            <a:picLocks noChangeAspect="1"/>
          </p:cNvPicPr>
          <p:nvPr/>
        </p:nvPicPr>
        <p:blipFill>
          <a:blip r:embed="rId5"/>
          <a:stretch>
            <a:fillRect/>
          </a:stretch>
        </p:blipFill>
        <p:spPr>
          <a:xfrm rot="18915610">
            <a:off x="4555017" y="482474"/>
            <a:ext cx="896190" cy="877900"/>
          </a:xfrm>
          <a:prstGeom prst="rect">
            <a:avLst/>
          </a:prstGeom>
        </p:spPr>
      </p:pic>
      <p:pic>
        <p:nvPicPr>
          <p:cNvPr id="27" name="Kuva 26">
            <a:extLst>
              <a:ext uri="{FF2B5EF4-FFF2-40B4-BE49-F238E27FC236}">
                <a16:creationId xmlns:a16="http://schemas.microsoft.com/office/drawing/2014/main" id="{658AE840-8554-4D8E-9AE1-D325E1E9227D}"/>
              </a:ext>
            </a:extLst>
          </p:cNvPr>
          <p:cNvPicPr>
            <a:picLocks noChangeAspect="1"/>
          </p:cNvPicPr>
          <p:nvPr/>
        </p:nvPicPr>
        <p:blipFill>
          <a:blip r:embed="rId6"/>
          <a:stretch>
            <a:fillRect/>
          </a:stretch>
        </p:blipFill>
        <p:spPr>
          <a:xfrm rot="17065159">
            <a:off x="6074309" y="5136642"/>
            <a:ext cx="1213209" cy="1201016"/>
          </a:xfrm>
          <a:prstGeom prst="rect">
            <a:avLst/>
          </a:prstGeom>
        </p:spPr>
      </p:pic>
      <p:pic>
        <p:nvPicPr>
          <p:cNvPr id="28" name="Kuva 27">
            <a:extLst>
              <a:ext uri="{FF2B5EF4-FFF2-40B4-BE49-F238E27FC236}">
                <a16:creationId xmlns:a16="http://schemas.microsoft.com/office/drawing/2014/main" id="{2717390B-AC6C-47E9-8CF3-91B0D243BD66}"/>
              </a:ext>
            </a:extLst>
          </p:cNvPr>
          <p:cNvPicPr>
            <a:picLocks noChangeAspect="1"/>
          </p:cNvPicPr>
          <p:nvPr/>
        </p:nvPicPr>
        <p:blipFill>
          <a:blip r:embed="rId6"/>
          <a:stretch>
            <a:fillRect/>
          </a:stretch>
        </p:blipFill>
        <p:spPr>
          <a:xfrm rot="19568116">
            <a:off x="4363791" y="5082413"/>
            <a:ext cx="1213209" cy="1254400"/>
          </a:xfrm>
          <a:prstGeom prst="rect">
            <a:avLst/>
          </a:prstGeom>
        </p:spPr>
      </p:pic>
    </p:spTree>
    <p:extLst>
      <p:ext uri="{BB962C8B-B14F-4D97-AF65-F5344CB8AC3E}">
        <p14:creationId xmlns:p14="http://schemas.microsoft.com/office/powerpoint/2010/main" val="138962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fld id="{D90BB030-D6BF-4AB1-ADE5-D80EF1BA0782}" type="slidenum">
              <a:rPr lang="en-GB" smtClean="0">
                <a:solidFill>
                  <a:prstClr val="black">
                    <a:tint val="75000"/>
                  </a:prstClr>
                </a:solidFill>
              </a:rPr>
              <a:pPr/>
              <a:t>16</a:t>
            </a:fld>
            <a:endParaRPr lang="en-GB">
              <a:solidFill>
                <a:prstClr val="black">
                  <a:tint val="75000"/>
                </a:prstClr>
              </a:solidFill>
            </a:endParaRPr>
          </a:p>
        </p:txBody>
      </p:sp>
      <p:sp>
        <p:nvSpPr>
          <p:cNvPr id="3" name="Suorakulmio 2"/>
          <p:cNvSpPr/>
          <p:nvPr/>
        </p:nvSpPr>
        <p:spPr>
          <a:xfrm>
            <a:off x="1742354" y="1455920"/>
            <a:ext cx="9772073" cy="553998"/>
          </a:xfrm>
          <a:prstGeom prst="rect">
            <a:avLst/>
          </a:prstGeom>
        </p:spPr>
        <p:txBody>
          <a:bodyPr wrap="square">
            <a:spAutoFit/>
          </a:bodyPr>
          <a:lstStyle/>
          <a:p>
            <a:pPr lvl="0">
              <a:defRPr/>
            </a:pPr>
            <a:br>
              <a:rPr lang="fi-FI" dirty="0"/>
            </a:br>
            <a:endParaRPr lang="fi-FI" sz="1200" dirty="0">
              <a:solidFill>
                <a:schemeClr val="dk1"/>
              </a:solidFill>
              <a:latin typeface="Comic Sans MS"/>
            </a:endParaRPr>
          </a:p>
        </p:txBody>
      </p:sp>
      <p:pic>
        <p:nvPicPr>
          <p:cNvPr id="4" name="Kuva 3"/>
          <p:cNvPicPr>
            <a:picLocks noChangeAspect="1"/>
          </p:cNvPicPr>
          <p:nvPr/>
        </p:nvPicPr>
        <p:blipFill>
          <a:blip r:embed="rId2"/>
          <a:stretch>
            <a:fillRect/>
          </a:stretch>
        </p:blipFill>
        <p:spPr>
          <a:xfrm>
            <a:off x="526652" y="1927756"/>
            <a:ext cx="786452" cy="1170533"/>
          </a:xfrm>
          <a:prstGeom prst="rect">
            <a:avLst/>
          </a:prstGeom>
        </p:spPr>
      </p:pic>
      <p:sp>
        <p:nvSpPr>
          <p:cNvPr id="5" name="Tekstiruutu 4"/>
          <p:cNvSpPr txBox="1"/>
          <p:nvPr/>
        </p:nvSpPr>
        <p:spPr>
          <a:xfrm>
            <a:off x="1454682" y="538014"/>
            <a:ext cx="6356927" cy="677108"/>
          </a:xfrm>
          <a:prstGeom prst="rect">
            <a:avLst/>
          </a:prstGeom>
          <a:noFill/>
        </p:spPr>
        <p:txBody>
          <a:bodyPr wrap="square" lIns="91440" tIns="45720" rIns="91440" bIns="45720" rtlCol="0" anchor="t">
            <a:spAutoFit/>
          </a:bodyPr>
          <a:lstStyle/>
          <a:p>
            <a:br>
              <a:rPr lang="fi-FI" dirty="0"/>
            </a:br>
            <a:r>
              <a:rPr lang="fi-FI" sz="2000" dirty="0"/>
              <a:t>10.  päiväkodin omat tavoitteet 2022-2023</a:t>
            </a:r>
          </a:p>
        </p:txBody>
      </p:sp>
      <p:sp>
        <p:nvSpPr>
          <p:cNvPr id="6" name="Suorakulmio 5">
            <a:extLst>
              <a:ext uri="{FF2B5EF4-FFF2-40B4-BE49-F238E27FC236}">
                <a16:creationId xmlns:a16="http://schemas.microsoft.com/office/drawing/2014/main" id="{E77E2407-8D2A-4BAD-B2D2-908B3126AF22}"/>
              </a:ext>
            </a:extLst>
          </p:cNvPr>
          <p:cNvSpPr/>
          <p:nvPr/>
        </p:nvSpPr>
        <p:spPr>
          <a:xfrm>
            <a:off x="1966809" y="1091267"/>
            <a:ext cx="7977352" cy="276999"/>
          </a:xfrm>
          <a:prstGeom prst="rect">
            <a:avLst/>
          </a:prstGeom>
        </p:spPr>
        <p:txBody>
          <a:bodyPr wrap="square" lIns="91440" tIns="45720" rIns="91440" bIns="45720" anchor="t">
            <a:spAutoFit/>
          </a:bodyPr>
          <a:lstStyle/>
          <a:p>
            <a:pPr marL="228600" indent="-228600">
              <a:buFont typeface="+mj-lt"/>
              <a:buAutoNum type="arabicPeriod"/>
            </a:pPr>
            <a:endParaRPr lang="fi-FI" sz="1200" dirty="0">
              <a:solidFill>
                <a:srgbClr val="CC3399"/>
              </a:solidFill>
              <a:cs typeface="Calibri"/>
            </a:endParaRPr>
          </a:p>
        </p:txBody>
      </p:sp>
    </p:spTree>
    <p:extLst>
      <p:ext uri="{BB962C8B-B14F-4D97-AF65-F5344CB8AC3E}">
        <p14:creationId xmlns:p14="http://schemas.microsoft.com/office/powerpoint/2010/main" val="4006006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9604DFA1-5113-4327-B141-AF094DD7E107}"/>
              </a:ext>
            </a:extLst>
          </p:cNvPr>
          <p:cNvSpPr>
            <a:spLocks noGrp="1"/>
          </p:cNvSpPr>
          <p:nvPr>
            <p:ph type="sldNum" sz="quarter" idx="12"/>
          </p:nvPr>
        </p:nvSpPr>
        <p:spPr/>
        <p:txBody>
          <a:bodyPr/>
          <a:lstStyle/>
          <a:p>
            <a:fld id="{D90BB030-D6BF-4AB1-ADE5-D80EF1BA0782}" type="slidenum">
              <a:rPr lang="en-GB" smtClean="0">
                <a:solidFill>
                  <a:prstClr val="black">
                    <a:tint val="75000"/>
                  </a:prstClr>
                </a:solidFill>
              </a:rPr>
              <a:pPr/>
              <a:t>17</a:t>
            </a:fld>
            <a:endParaRPr lang="en-GB">
              <a:solidFill>
                <a:prstClr val="black">
                  <a:tint val="75000"/>
                </a:prstClr>
              </a:solidFill>
            </a:endParaRPr>
          </a:p>
        </p:txBody>
      </p:sp>
      <p:sp>
        <p:nvSpPr>
          <p:cNvPr id="3" name="Ellipsi 2">
            <a:extLst>
              <a:ext uri="{FF2B5EF4-FFF2-40B4-BE49-F238E27FC236}">
                <a16:creationId xmlns:a16="http://schemas.microsoft.com/office/drawing/2014/main" id="{97AED32A-1852-4055-A819-4F7BD3ACDD83}"/>
              </a:ext>
            </a:extLst>
          </p:cNvPr>
          <p:cNvSpPr/>
          <p:nvPr/>
        </p:nvSpPr>
        <p:spPr>
          <a:xfrm>
            <a:off x="5865091" y="3544662"/>
            <a:ext cx="110836" cy="944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Ellipsi 3">
            <a:extLst>
              <a:ext uri="{FF2B5EF4-FFF2-40B4-BE49-F238E27FC236}">
                <a16:creationId xmlns:a16="http://schemas.microsoft.com/office/drawing/2014/main" id="{C8CDD70B-E322-4D34-9508-5BB45773C867}"/>
              </a:ext>
            </a:extLst>
          </p:cNvPr>
          <p:cNvSpPr/>
          <p:nvPr/>
        </p:nvSpPr>
        <p:spPr>
          <a:xfrm>
            <a:off x="4981713" y="2676638"/>
            <a:ext cx="1858192" cy="18267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Ellipsi 4">
            <a:extLst>
              <a:ext uri="{FF2B5EF4-FFF2-40B4-BE49-F238E27FC236}">
                <a16:creationId xmlns:a16="http://schemas.microsoft.com/office/drawing/2014/main" id="{ED9173E9-6FD4-4F04-AE57-AE03DE724952}"/>
              </a:ext>
            </a:extLst>
          </p:cNvPr>
          <p:cNvSpPr/>
          <p:nvPr/>
        </p:nvSpPr>
        <p:spPr>
          <a:xfrm>
            <a:off x="4579256" y="2282495"/>
            <a:ext cx="2682505" cy="2585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5">
            <a:extLst>
              <a:ext uri="{FF2B5EF4-FFF2-40B4-BE49-F238E27FC236}">
                <a16:creationId xmlns:a16="http://schemas.microsoft.com/office/drawing/2014/main" id="{38600B99-5EA3-4EED-A9D3-6C88F8F600E8}"/>
              </a:ext>
            </a:extLst>
          </p:cNvPr>
          <p:cNvSpPr/>
          <p:nvPr/>
        </p:nvSpPr>
        <p:spPr>
          <a:xfrm>
            <a:off x="4159819" y="1860009"/>
            <a:ext cx="3521377" cy="3457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4B92E261-D69A-475B-AA9F-9C27F250DC74}"/>
              </a:ext>
            </a:extLst>
          </p:cNvPr>
          <p:cNvSpPr/>
          <p:nvPr/>
        </p:nvSpPr>
        <p:spPr>
          <a:xfrm>
            <a:off x="3648592" y="1398081"/>
            <a:ext cx="4543830" cy="43809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uora yhdysviiva 7">
            <a:extLst>
              <a:ext uri="{FF2B5EF4-FFF2-40B4-BE49-F238E27FC236}">
                <a16:creationId xmlns:a16="http://schemas.microsoft.com/office/drawing/2014/main" id="{7562E2E2-DF70-47E9-BACA-9966FE2D3C9B}"/>
              </a:ext>
            </a:extLst>
          </p:cNvPr>
          <p:cNvCxnSpPr/>
          <p:nvPr/>
        </p:nvCxnSpPr>
        <p:spPr>
          <a:xfrm flipH="1">
            <a:off x="5043025" y="1526493"/>
            <a:ext cx="1786732" cy="4089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uora yhdysviiva 8">
            <a:extLst>
              <a:ext uri="{FF2B5EF4-FFF2-40B4-BE49-F238E27FC236}">
                <a16:creationId xmlns:a16="http://schemas.microsoft.com/office/drawing/2014/main" id="{3E3CCDF4-1A6C-486A-9A16-D4E9A09CA36F}"/>
              </a:ext>
            </a:extLst>
          </p:cNvPr>
          <p:cNvCxnSpPr/>
          <p:nvPr/>
        </p:nvCxnSpPr>
        <p:spPr>
          <a:xfrm flipH="1">
            <a:off x="3801392" y="2724575"/>
            <a:ext cx="4185529" cy="1738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FC8AC0BC-69E8-4160-B4E9-E1F32C794C71}"/>
              </a:ext>
            </a:extLst>
          </p:cNvPr>
          <p:cNvCxnSpPr/>
          <p:nvPr/>
        </p:nvCxnSpPr>
        <p:spPr>
          <a:xfrm>
            <a:off x="5043025" y="1580004"/>
            <a:ext cx="1732004" cy="4033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A44A5A1D-59E9-49F3-8F91-C3D86E1C689A}"/>
              </a:ext>
            </a:extLst>
          </p:cNvPr>
          <p:cNvCxnSpPr/>
          <p:nvPr/>
        </p:nvCxnSpPr>
        <p:spPr>
          <a:xfrm>
            <a:off x="3801392" y="2724575"/>
            <a:ext cx="4185529" cy="1738810"/>
          </a:xfrm>
          <a:prstGeom prst="line">
            <a:avLst/>
          </a:prstGeom>
        </p:spPr>
        <p:style>
          <a:lnRef idx="1">
            <a:schemeClr val="accent1"/>
          </a:lnRef>
          <a:fillRef idx="0">
            <a:schemeClr val="accent1"/>
          </a:fillRef>
          <a:effectRef idx="0">
            <a:schemeClr val="accent1"/>
          </a:effectRef>
          <a:fontRef idx="minor">
            <a:schemeClr val="tx1"/>
          </a:fontRef>
        </p:style>
      </p:cxnSp>
      <p:sp>
        <p:nvSpPr>
          <p:cNvPr id="12" name="Ylänuoli 47">
            <a:extLst>
              <a:ext uri="{FF2B5EF4-FFF2-40B4-BE49-F238E27FC236}">
                <a16:creationId xmlns:a16="http://schemas.microsoft.com/office/drawing/2014/main" id="{C07CA6CE-A085-439D-81DF-A56FFDE210FC}"/>
              </a:ext>
            </a:extLst>
          </p:cNvPr>
          <p:cNvSpPr/>
          <p:nvPr/>
        </p:nvSpPr>
        <p:spPr>
          <a:xfrm rot="19552893">
            <a:off x="4585169" y="891029"/>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Ylänuoli 67">
            <a:extLst>
              <a:ext uri="{FF2B5EF4-FFF2-40B4-BE49-F238E27FC236}">
                <a16:creationId xmlns:a16="http://schemas.microsoft.com/office/drawing/2014/main" id="{0A2F52A4-CC36-4112-A9F2-180E0167EE56}"/>
              </a:ext>
            </a:extLst>
          </p:cNvPr>
          <p:cNvSpPr/>
          <p:nvPr/>
        </p:nvSpPr>
        <p:spPr>
          <a:xfrm rot="1789750">
            <a:off x="6855530" y="996247"/>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Ylänuoli 68">
            <a:extLst>
              <a:ext uri="{FF2B5EF4-FFF2-40B4-BE49-F238E27FC236}">
                <a16:creationId xmlns:a16="http://schemas.microsoft.com/office/drawing/2014/main" id="{CD405B51-24F8-47C2-B25D-D84B32F735C9}"/>
              </a:ext>
            </a:extLst>
          </p:cNvPr>
          <p:cNvSpPr/>
          <p:nvPr/>
        </p:nvSpPr>
        <p:spPr>
          <a:xfrm rot="4492371">
            <a:off x="8254438" y="2420096"/>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Ylänuoli 70">
            <a:extLst>
              <a:ext uri="{FF2B5EF4-FFF2-40B4-BE49-F238E27FC236}">
                <a16:creationId xmlns:a16="http://schemas.microsoft.com/office/drawing/2014/main" id="{8B75B903-C815-449B-88CF-FCE29613753B}"/>
              </a:ext>
            </a:extLst>
          </p:cNvPr>
          <p:cNvSpPr/>
          <p:nvPr/>
        </p:nvSpPr>
        <p:spPr>
          <a:xfrm rot="6881067">
            <a:off x="8249103" y="4396069"/>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Ylänuoli 72">
            <a:extLst>
              <a:ext uri="{FF2B5EF4-FFF2-40B4-BE49-F238E27FC236}">
                <a16:creationId xmlns:a16="http://schemas.microsoft.com/office/drawing/2014/main" id="{BE3CC01A-B1B4-4C85-BC17-C18504886269}"/>
              </a:ext>
            </a:extLst>
          </p:cNvPr>
          <p:cNvSpPr/>
          <p:nvPr/>
        </p:nvSpPr>
        <p:spPr>
          <a:xfrm rot="7919138">
            <a:off x="6939863" y="5679139"/>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Ylänuoli 74">
            <a:extLst>
              <a:ext uri="{FF2B5EF4-FFF2-40B4-BE49-F238E27FC236}">
                <a16:creationId xmlns:a16="http://schemas.microsoft.com/office/drawing/2014/main" id="{36F8FADA-D565-4F88-85E8-88A9CD17C520}"/>
              </a:ext>
            </a:extLst>
          </p:cNvPr>
          <p:cNvSpPr/>
          <p:nvPr/>
        </p:nvSpPr>
        <p:spPr>
          <a:xfrm rot="12569798">
            <a:off x="4585170" y="5692586"/>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Ylänuoli 76">
            <a:extLst>
              <a:ext uri="{FF2B5EF4-FFF2-40B4-BE49-F238E27FC236}">
                <a16:creationId xmlns:a16="http://schemas.microsoft.com/office/drawing/2014/main" id="{94DE5ECC-8D6F-4455-A32E-0307B460A1ED}"/>
              </a:ext>
            </a:extLst>
          </p:cNvPr>
          <p:cNvSpPr/>
          <p:nvPr/>
        </p:nvSpPr>
        <p:spPr>
          <a:xfrm rot="14999747">
            <a:off x="3310927" y="4369850"/>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Ylänuoli 77">
            <a:extLst>
              <a:ext uri="{FF2B5EF4-FFF2-40B4-BE49-F238E27FC236}">
                <a16:creationId xmlns:a16="http://schemas.microsoft.com/office/drawing/2014/main" id="{A6FD143E-6626-45AD-8E00-110FFBC18CA6}"/>
              </a:ext>
            </a:extLst>
          </p:cNvPr>
          <p:cNvSpPr/>
          <p:nvPr/>
        </p:nvSpPr>
        <p:spPr>
          <a:xfrm rot="17192266">
            <a:off x="3181450" y="2444323"/>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72D11742-CB3F-47A9-A35D-43E5046E7D1C}"/>
              </a:ext>
            </a:extLst>
          </p:cNvPr>
          <p:cNvCxnSpPr>
            <a:stCxn id="7" idx="0"/>
            <a:endCxn id="7" idx="4"/>
          </p:cNvCxnSpPr>
          <p:nvPr/>
        </p:nvCxnSpPr>
        <p:spPr>
          <a:xfrm>
            <a:off x="5920507" y="1398081"/>
            <a:ext cx="0" cy="43809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uora yhdysviiva 20">
            <a:extLst>
              <a:ext uri="{FF2B5EF4-FFF2-40B4-BE49-F238E27FC236}">
                <a16:creationId xmlns:a16="http://schemas.microsoft.com/office/drawing/2014/main" id="{CBEE5B2C-0FF6-43B3-B312-F3D94AAD1537}"/>
              </a:ext>
            </a:extLst>
          </p:cNvPr>
          <p:cNvCxnSpPr>
            <a:cxnSpLocks/>
            <a:stCxn id="7" idx="7"/>
            <a:endCxn id="7" idx="3"/>
          </p:cNvCxnSpPr>
          <p:nvPr/>
        </p:nvCxnSpPr>
        <p:spPr>
          <a:xfrm flipH="1">
            <a:off x="4314020" y="2039663"/>
            <a:ext cx="3212974" cy="309783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uora yhdysviiva 21">
            <a:extLst>
              <a:ext uri="{FF2B5EF4-FFF2-40B4-BE49-F238E27FC236}">
                <a16:creationId xmlns:a16="http://schemas.microsoft.com/office/drawing/2014/main" id="{9AF41F0F-1CAA-4C6A-8572-670475093828}"/>
              </a:ext>
            </a:extLst>
          </p:cNvPr>
          <p:cNvCxnSpPr>
            <a:cxnSpLocks/>
            <a:stCxn id="7" idx="2"/>
          </p:cNvCxnSpPr>
          <p:nvPr/>
        </p:nvCxnSpPr>
        <p:spPr>
          <a:xfrm>
            <a:off x="3648592" y="3588581"/>
            <a:ext cx="457706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uora yhdysviiva 22">
            <a:extLst>
              <a:ext uri="{FF2B5EF4-FFF2-40B4-BE49-F238E27FC236}">
                <a16:creationId xmlns:a16="http://schemas.microsoft.com/office/drawing/2014/main" id="{0369D2E5-C371-48D5-89C9-709C90647649}"/>
              </a:ext>
            </a:extLst>
          </p:cNvPr>
          <p:cNvCxnSpPr>
            <a:stCxn id="7" idx="1"/>
            <a:endCxn id="7" idx="5"/>
          </p:cNvCxnSpPr>
          <p:nvPr/>
        </p:nvCxnSpPr>
        <p:spPr>
          <a:xfrm>
            <a:off x="4314020" y="2039663"/>
            <a:ext cx="3212974" cy="30978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Tekstiruutu 23">
            <a:extLst>
              <a:ext uri="{FF2B5EF4-FFF2-40B4-BE49-F238E27FC236}">
                <a16:creationId xmlns:a16="http://schemas.microsoft.com/office/drawing/2014/main" id="{59138839-B47C-484B-836B-1C748C8089CA}"/>
              </a:ext>
            </a:extLst>
          </p:cNvPr>
          <p:cNvSpPr txBox="1"/>
          <p:nvPr/>
        </p:nvSpPr>
        <p:spPr>
          <a:xfrm>
            <a:off x="4443141" y="5334692"/>
            <a:ext cx="203200" cy="369332"/>
          </a:xfrm>
          <a:prstGeom prst="rect">
            <a:avLst/>
          </a:prstGeom>
          <a:noFill/>
        </p:spPr>
        <p:txBody>
          <a:bodyPr wrap="square" rtlCol="0">
            <a:spAutoFit/>
          </a:bodyPr>
          <a:lstStyle/>
          <a:p>
            <a:r>
              <a:rPr lang="fi-FI" dirty="0"/>
              <a:t>k</a:t>
            </a:r>
          </a:p>
        </p:txBody>
      </p:sp>
      <p:sp>
        <p:nvSpPr>
          <p:cNvPr id="25" name="Tekstiruutu 24">
            <a:extLst>
              <a:ext uri="{FF2B5EF4-FFF2-40B4-BE49-F238E27FC236}">
                <a16:creationId xmlns:a16="http://schemas.microsoft.com/office/drawing/2014/main" id="{F91086E9-25F2-4E8B-8561-9D4C0A214535}"/>
              </a:ext>
            </a:extLst>
          </p:cNvPr>
          <p:cNvSpPr txBox="1"/>
          <p:nvPr/>
        </p:nvSpPr>
        <p:spPr>
          <a:xfrm>
            <a:off x="6260840" y="1139253"/>
            <a:ext cx="203200" cy="369332"/>
          </a:xfrm>
          <a:prstGeom prst="rect">
            <a:avLst/>
          </a:prstGeom>
          <a:noFill/>
        </p:spPr>
        <p:txBody>
          <a:bodyPr wrap="square" rtlCol="0">
            <a:spAutoFit/>
          </a:bodyPr>
          <a:lstStyle/>
          <a:p>
            <a:r>
              <a:rPr lang="fi-FI" dirty="0"/>
              <a:t>s</a:t>
            </a:r>
          </a:p>
        </p:txBody>
      </p:sp>
      <p:sp>
        <p:nvSpPr>
          <p:cNvPr id="26" name="Tekstiruutu 25">
            <a:extLst>
              <a:ext uri="{FF2B5EF4-FFF2-40B4-BE49-F238E27FC236}">
                <a16:creationId xmlns:a16="http://schemas.microsoft.com/office/drawing/2014/main" id="{8BC15F79-4A80-4362-B12F-9A57D51F699D}"/>
              </a:ext>
            </a:extLst>
          </p:cNvPr>
          <p:cNvSpPr txBox="1"/>
          <p:nvPr/>
        </p:nvSpPr>
        <p:spPr>
          <a:xfrm>
            <a:off x="7802915" y="2107626"/>
            <a:ext cx="203200" cy="369332"/>
          </a:xfrm>
          <a:prstGeom prst="rect">
            <a:avLst/>
          </a:prstGeom>
          <a:noFill/>
        </p:spPr>
        <p:txBody>
          <a:bodyPr wrap="square" rtlCol="0">
            <a:spAutoFit/>
          </a:bodyPr>
          <a:lstStyle/>
          <a:p>
            <a:r>
              <a:rPr lang="fi-FI" dirty="0"/>
              <a:t>s</a:t>
            </a:r>
          </a:p>
        </p:txBody>
      </p:sp>
      <p:sp>
        <p:nvSpPr>
          <p:cNvPr id="27" name="Tekstiruutu 26">
            <a:extLst>
              <a:ext uri="{FF2B5EF4-FFF2-40B4-BE49-F238E27FC236}">
                <a16:creationId xmlns:a16="http://schemas.microsoft.com/office/drawing/2014/main" id="{E43667CB-3ADA-4E46-BB0B-7BFD58945139}"/>
              </a:ext>
            </a:extLst>
          </p:cNvPr>
          <p:cNvSpPr txBox="1"/>
          <p:nvPr/>
        </p:nvSpPr>
        <p:spPr>
          <a:xfrm>
            <a:off x="8124053" y="3850834"/>
            <a:ext cx="203200" cy="369332"/>
          </a:xfrm>
          <a:prstGeom prst="rect">
            <a:avLst/>
          </a:prstGeom>
          <a:noFill/>
        </p:spPr>
        <p:txBody>
          <a:bodyPr wrap="square" rtlCol="0">
            <a:spAutoFit/>
          </a:bodyPr>
          <a:lstStyle/>
          <a:p>
            <a:r>
              <a:rPr lang="fi-FI" dirty="0"/>
              <a:t>s</a:t>
            </a:r>
          </a:p>
        </p:txBody>
      </p:sp>
      <p:sp>
        <p:nvSpPr>
          <p:cNvPr id="28" name="Tekstiruutu 27">
            <a:extLst>
              <a:ext uri="{FF2B5EF4-FFF2-40B4-BE49-F238E27FC236}">
                <a16:creationId xmlns:a16="http://schemas.microsoft.com/office/drawing/2014/main" id="{8730DA0B-18C1-40FD-B1C1-8460D0CD5278}"/>
              </a:ext>
            </a:extLst>
          </p:cNvPr>
          <p:cNvSpPr txBox="1"/>
          <p:nvPr/>
        </p:nvSpPr>
        <p:spPr>
          <a:xfrm>
            <a:off x="7129180" y="5345098"/>
            <a:ext cx="203200" cy="369332"/>
          </a:xfrm>
          <a:prstGeom prst="rect">
            <a:avLst/>
          </a:prstGeom>
          <a:noFill/>
        </p:spPr>
        <p:txBody>
          <a:bodyPr wrap="square" rtlCol="0">
            <a:spAutoFit/>
          </a:bodyPr>
          <a:lstStyle/>
          <a:p>
            <a:r>
              <a:rPr lang="fi-FI" dirty="0"/>
              <a:t>s</a:t>
            </a:r>
          </a:p>
        </p:txBody>
      </p:sp>
      <p:sp>
        <p:nvSpPr>
          <p:cNvPr id="29" name="Tekstiruutu 28">
            <a:extLst>
              <a:ext uri="{FF2B5EF4-FFF2-40B4-BE49-F238E27FC236}">
                <a16:creationId xmlns:a16="http://schemas.microsoft.com/office/drawing/2014/main" id="{095753C4-1CA6-44E2-A1C8-5436B7C4F9EC}"/>
              </a:ext>
            </a:extLst>
          </p:cNvPr>
          <p:cNvSpPr txBox="1"/>
          <p:nvPr/>
        </p:nvSpPr>
        <p:spPr>
          <a:xfrm>
            <a:off x="4386312" y="1503573"/>
            <a:ext cx="203200" cy="369332"/>
          </a:xfrm>
          <a:prstGeom prst="rect">
            <a:avLst/>
          </a:prstGeom>
          <a:noFill/>
        </p:spPr>
        <p:txBody>
          <a:bodyPr wrap="square" rtlCol="0">
            <a:spAutoFit/>
          </a:bodyPr>
          <a:lstStyle/>
          <a:p>
            <a:r>
              <a:rPr lang="fi-FI" dirty="0"/>
              <a:t>s</a:t>
            </a:r>
          </a:p>
        </p:txBody>
      </p:sp>
      <p:sp>
        <p:nvSpPr>
          <p:cNvPr id="30" name="Tekstiruutu 29">
            <a:extLst>
              <a:ext uri="{FF2B5EF4-FFF2-40B4-BE49-F238E27FC236}">
                <a16:creationId xmlns:a16="http://schemas.microsoft.com/office/drawing/2014/main" id="{8B7E65F2-61CF-4936-A7F4-6E575F0B7F28}"/>
              </a:ext>
            </a:extLst>
          </p:cNvPr>
          <p:cNvSpPr txBox="1"/>
          <p:nvPr/>
        </p:nvSpPr>
        <p:spPr>
          <a:xfrm>
            <a:off x="5299482" y="5648701"/>
            <a:ext cx="203200" cy="369332"/>
          </a:xfrm>
          <a:prstGeom prst="rect">
            <a:avLst/>
          </a:prstGeom>
          <a:noFill/>
        </p:spPr>
        <p:txBody>
          <a:bodyPr wrap="square" rtlCol="0">
            <a:spAutoFit/>
          </a:bodyPr>
          <a:lstStyle/>
          <a:p>
            <a:r>
              <a:rPr lang="fi-FI" dirty="0"/>
              <a:t>s</a:t>
            </a:r>
          </a:p>
        </p:txBody>
      </p:sp>
      <p:sp>
        <p:nvSpPr>
          <p:cNvPr id="31" name="Tekstiruutu 30">
            <a:extLst>
              <a:ext uri="{FF2B5EF4-FFF2-40B4-BE49-F238E27FC236}">
                <a16:creationId xmlns:a16="http://schemas.microsoft.com/office/drawing/2014/main" id="{066CCD68-22EB-43EC-8B8B-E9FA334EA8C3}"/>
              </a:ext>
            </a:extLst>
          </p:cNvPr>
          <p:cNvSpPr txBox="1"/>
          <p:nvPr/>
        </p:nvSpPr>
        <p:spPr>
          <a:xfrm>
            <a:off x="3414374" y="2956390"/>
            <a:ext cx="203200" cy="369332"/>
          </a:xfrm>
          <a:prstGeom prst="rect">
            <a:avLst/>
          </a:prstGeom>
          <a:noFill/>
        </p:spPr>
        <p:txBody>
          <a:bodyPr wrap="square" rtlCol="0">
            <a:spAutoFit/>
          </a:bodyPr>
          <a:lstStyle/>
          <a:p>
            <a:r>
              <a:rPr lang="fi-FI" dirty="0"/>
              <a:t>s</a:t>
            </a:r>
          </a:p>
        </p:txBody>
      </p:sp>
      <p:sp>
        <p:nvSpPr>
          <p:cNvPr id="32" name="Tekstiruutu 31">
            <a:extLst>
              <a:ext uri="{FF2B5EF4-FFF2-40B4-BE49-F238E27FC236}">
                <a16:creationId xmlns:a16="http://schemas.microsoft.com/office/drawing/2014/main" id="{E5E3D444-B429-4842-A5E0-1DF690A5F1A6}"/>
              </a:ext>
            </a:extLst>
          </p:cNvPr>
          <p:cNvSpPr txBox="1"/>
          <p:nvPr/>
        </p:nvSpPr>
        <p:spPr>
          <a:xfrm>
            <a:off x="3758907" y="4688078"/>
            <a:ext cx="203200" cy="369332"/>
          </a:xfrm>
          <a:prstGeom prst="rect">
            <a:avLst/>
          </a:prstGeom>
          <a:noFill/>
        </p:spPr>
        <p:txBody>
          <a:bodyPr wrap="square" rtlCol="0">
            <a:spAutoFit/>
          </a:bodyPr>
          <a:lstStyle/>
          <a:p>
            <a:r>
              <a:rPr lang="fi-FI" dirty="0"/>
              <a:t>s</a:t>
            </a:r>
          </a:p>
        </p:txBody>
      </p:sp>
      <p:sp>
        <p:nvSpPr>
          <p:cNvPr id="33" name="Tekstiruutu 32">
            <a:extLst>
              <a:ext uri="{FF2B5EF4-FFF2-40B4-BE49-F238E27FC236}">
                <a16:creationId xmlns:a16="http://schemas.microsoft.com/office/drawing/2014/main" id="{21327088-F42C-433D-A443-8EA6985B75CE}"/>
              </a:ext>
            </a:extLst>
          </p:cNvPr>
          <p:cNvSpPr txBox="1"/>
          <p:nvPr/>
        </p:nvSpPr>
        <p:spPr>
          <a:xfrm>
            <a:off x="7122049" y="1497533"/>
            <a:ext cx="203200" cy="369332"/>
          </a:xfrm>
          <a:prstGeom prst="rect">
            <a:avLst/>
          </a:prstGeom>
          <a:noFill/>
        </p:spPr>
        <p:txBody>
          <a:bodyPr wrap="square" rtlCol="0">
            <a:spAutoFit/>
          </a:bodyPr>
          <a:lstStyle/>
          <a:p>
            <a:r>
              <a:rPr lang="fi-FI" dirty="0"/>
              <a:t>k</a:t>
            </a:r>
          </a:p>
        </p:txBody>
      </p:sp>
      <p:sp>
        <p:nvSpPr>
          <p:cNvPr id="34" name="Tekstiruutu 33">
            <a:extLst>
              <a:ext uri="{FF2B5EF4-FFF2-40B4-BE49-F238E27FC236}">
                <a16:creationId xmlns:a16="http://schemas.microsoft.com/office/drawing/2014/main" id="{ACF42B62-3F93-43BB-946B-AF4BB0A3F49C}"/>
              </a:ext>
            </a:extLst>
          </p:cNvPr>
          <p:cNvSpPr txBox="1"/>
          <p:nvPr/>
        </p:nvSpPr>
        <p:spPr>
          <a:xfrm>
            <a:off x="8138933" y="2945936"/>
            <a:ext cx="203200" cy="369332"/>
          </a:xfrm>
          <a:prstGeom prst="rect">
            <a:avLst/>
          </a:prstGeom>
          <a:noFill/>
        </p:spPr>
        <p:txBody>
          <a:bodyPr wrap="square" rtlCol="0">
            <a:spAutoFit/>
          </a:bodyPr>
          <a:lstStyle/>
          <a:p>
            <a:r>
              <a:rPr lang="fi-FI" dirty="0"/>
              <a:t>k</a:t>
            </a:r>
          </a:p>
        </p:txBody>
      </p:sp>
      <p:sp>
        <p:nvSpPr>
          <p:cNvPr id="35" name="Tekstiruutu 34">
            <a:extLst>
              <a:ext uri="{FF2B5EF4-FFF2-40B4-BE49-F238E27FC236}">
                <a16:creationId xmlns:a16="http://schemas.microsoft.com/office/drawing/2014/main" id="{5F08B87D-2DE4-4B84-8961-A768AAF1D901}"/>
              </a:ext>
            </a:extLst>
          </p:cNvPr>
          <p:cNvSpPr txBox="1"/>
          <p:nvPr/>
        </p:nvSpPr>
        <p:spPr>
          <a:xfrm>
            <a:off x="5278566" y="1147396"/>
            <a:ext cx="203200" cy="369332"/>
          </a:xfrm>
          <a:prstGeom prst="rect">
            <a:avLst/>
          </a:prstGeom>
          <a:noFill/>
        </p:spPr>
        <p:txBody>
          <a:bodyPr wrap="square" rtlCol="0">
            <a:spAutoFit/>
          </a:bodyPr>
          <a:lstStyle/>
          <a:p>
            <a:r>
              <a:rPr lang="fi-FI" dirty="0"/>
              <a:t>k</a:t>
            </a:r>
          </a:p>
        </p:txBody>
      </p:sp>
      <p:sp>
        <p:nvSpPr>
          <p:cNvPr id="36" name="Tekstiruutu 35">
            <a:extLst>
              <a:ext uri="{FF2B5EF4-FFF2-40B4-BE49-F238E27FC236}">
                <a16:creationId xmlns:a16="http://schemas.microsoft.com/office/drawing/2014/main" id="{DBA0EAB2-55A1-4A6E-9F3B-B82EC27C0BEE}"/>
              </a:ext>
            </a:extLst>
          </p:cNvPr>
          <p:cNvSpPr txBox="1"/>
          <p:nvPr/>
        </p:nvSpPr>
        <p:spPr>
          <a:xfrm>
            <a:off x="6219931" y="5686279"/>
            <a:ext cx="203200" cy="369332"/>
          </a:xfrm>
          <a:prstGeom prst="rect">
            <a:avLst/>
          </a:prstGeom>
          <a:noFill/>
        </p:spPr>
        <p:txBody>
          <a:bodyPr wrap="square" rtlCol="0">
            <a:spAutoFit/>
          </a:bodyPr>
          <a:lstStyle/>
          <a:p>
            <a:r>
              <a:rPr lang="fi-FI" dirty="0"/>
              <a:t>k</a:t>
            </a:r>
          </a:p>
        </p:txBody>
      </p:sp>
      <p:sp>
        <p:nvSpPr>
          <p:cNvPr id="37" name="Tekstiruutu 36">
            <a:extLst>
              <a:ext uri="{FF2B5EF4-FFF2-40B4-BE49-F238E27FC236}">
                <a16:creationId xmlns:a16="http://schemas.microsoft.com/office/drawing/2014/main" id="{F94C9374-AB4E-47AE-AEDA-C5FAD8809B22}"/>
              </a:ext>
            </a:extLst>
          </p:cNvPr>
          <p:cNvSpPr txBox="1"/>
          <p:nvPr/>
        </p:nvSpPr>
        <p:spPr>
          <a:xfrm>
            <a:off x="7749762" y="4745042"/>
            <a:ext cx="203200" cy="369332"/>
          </a:xfrm>
          <a:prstGeom prst="rect">
            <a:avLst/>
          </a:prstGeom>
          <a:noFill/>
        </p:spPr>
        <p:txBody>
          <a:bodyPr wrap="square" rtlCol="0">
            <a:spAutoFit/>
          </a:bodyPr>
          <a:lstStyle/>
          <a:p>
            <a:r>
              <a:rPr lang="fi-FI" dirty="0"/>
              <a:t>k</a:t>
            </a:r>
          </a:p>
        </p:txBody>
      </p:sp>
      <p:sp>
        <p:nvSpPr>
          <p:cNvPr id="38" name="Tekstiruutu 37">
            <a:extLst>
              <a:ext uri="{FF2B5EF4-FFF2-40B4-BE49-F238E27FC236}">
                <a16:creationId xmlns:a16="http://schemas.microsoft.com/office/drawing/2014/main" id="{15D3403B-27EE-4DA9-901B-13A707D6E21D}"/>
              </a:ext>
            </a:extLst>
          </p:cNvPr>
          <p:cNvSpPr txBox="1"/>
          <p:nvPr/>
        </p:nvSpPr>
        <p:spPr>
          <a:xfrm>
            <a:off x="3750204" y="2196628"/>
            <a:ext cx="203200" cy="369332"/>
          </a:xfrm>
          <a:prstGeom prst="rect">
            <a:avLst/>
          </a:prstGeom>
          <a:noFill/>
        </p:spPr>
        <p:txBody>
          <a:bodyPr wrap="square" rtlCol="0">
            <a:spAutoFit/>
          </a:bodyPr>
          <a:lstStyle/>
          <a:p>
            <a:r>
              <a:rPr lang="fi-FI" dirty="0"/>
              <a:t>k</a:t>
            </a:r>
          </a:p>
        </p:txBody>
      </p:sp>
      <p:sp>
        <p:nvSpPr>
          <p:cNvPr id="39" name="Tekstiruutu 38">
            <a:extLst>
              <a:ext uri="{FF2B5EF4-FFF2-40B4-BE49-F238E27FC236}">
                <a16:creationId xmlns:a16="http://schemas.microsoft.com/office/drawing/2014/main" id="{C5664C02-1C25-4B30-A94D-3BC20138434F}"/>
              </a:ext>
            </a:extLst>
          </p:cNvPr>
          <p:cNvSpPr txBox="1"/>
          <p:nvPr/>
        </p:nvSpPr>
        <p:spPr>
          <a:xfrm>
            <a:off x="3440368" y="3850834"/>
            <a:ext cx="203200" cy="369332"/>
          </a:xfrm>
          <a:prstGeom prst="rect">
            <a:avLst/>
          </a:prstGeom>
          <a:noFill/>
        </p:spPr>
        <p:txBody>
          <a:bodyPr wrap="square" rtlCol="0">
            <a:spAutoFit/>
          </a:bodyPr>
          <a:lstStyle/>
          <a:p>
            <a:r>
              <a:rPr lang="fi-FI" dirty="0"/>
              <a:t>k</a:t>
            </a:r>
          </a:p>
        </p:txBody>
      </p:sp>
      <p:sp>
        <p:nvSpPr>
          <p:cNvPr id="40" name="Ellipsi 39">
            <a:extLst>
              <a:ext uri="{FF2B5EF4-FFF2-40B4-BE49-F238E27FC236}">
                <a16:creationId xmlns:a16="http://schemas.microsoft.com/office/drawing/2014/main" id="{012D5D15-1E9B-4993-B8D8-6F2F04DE2AC1}"/>
              </a:ext>
            </a:extLst>
          </p:cNvPr>
          <p:cNvSpPr/>
          <p:nvPr/>
        </p:nvSpPr>
        <p:spPr>
          <a:xfrm>
            <a:off x="5309364" y="3010358"/>
            <a:ext cx="1199326" cy="1172817"/>
          </a:xfrm>
          <a:prstGeom prst="ellipse">
            <a:avLst/>
          </a:prstGeom>
          <a:solidFill>
            <a:srgbClr val="66FF6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Suorakulmio 41">
            <a:extLst>
              <a:ext uri="{FF2B5EF4-FFF2-40B4-BE49-F238E27FC236}">
                <a16:creationId xmlns:a16="http://schemas.microsoft.com/office/drawing/2014/main" id="{084274E8-2B39-4D25-8EF9-C6259B8C605F}"/>
              </a:ext>
            </a:extLst>
          </p:cNvPr>
          <p:cNvSpPr/>
          <p:nvPr/>
        </p:nvSpPr>
        <p:spPr>
          <a:xfrm>
            <a:off x="8656191" y="2048204"/>
            <a:ext cx="3212494" cy="338554"/>
          </a:xfrm>
          <a:prstGeom prst="rect">
            <a:avLst/>
          </a:prstGeom>
        </p:spPr>
        <p:txBody>
          <a:bodyPr wrap="square" lIns="91440" tIns="45720" rIns="91440" bIns="45720" anchor="t">
            <a:spAutoFit/>
          </a:bodyPr>
          <a:lstStyle/>
          <a:p>
            <a:endParaRPr lang="fi-FI" sz="1600" dirty="0">
              <a:solidFill>
                <a:srgbClr val="CC3399"/>
              </a:solidFill>
              <a:cs typeface="Calibri"/>
            </a:endParaRPr>
          </a:p>
        </p:txBody>
      </p:sp>
      <p:sp>
        <p:nvSpPr>
          <p:cNvPr id="43" name="Suorakulmio 42">
            <a:extLst>
              <a:ext uri="{FF2B5EF4-FFF2-40B4-BE49-F238E27FC236}">
                <a16:creationId xmlns:a16="http://schemas.microsoft.com/office/drawing/2014/main" id="{7E855037-D716-4B2E-9FE2-0762C05FD8C7}"/>
              </a:ext>
            </a:extLst>
          </p:cNvPr>
          <p:cNvSpPr/>
          <p:nvPr/>
        </p:nvSpPr>
        <p:spPr>
          <a:xfrm>
            <a:off x="8716947" y="4035500"/>
            <a:ext cx="3212494" cy="338554"/>
          </a:xfrm>
          <a:prstGeom prst="rect">
            <a:avLst/>
          </a:prstGeom>
        </p:spPr>
        <p:txBody>
          <a:bodyPr wrap="square" lIns="91440" tIns="45720" rIns="91440" bIns="45720" anchor="t">
            <a:spAutoFit/>
          </a:bodyPr>
          <a:lstStyle/>
          <a:p>
            <a:endParaRPr lang="fi-FI" sz="1600" dirty="0">
              <a:solidFill>
                <a:srgbClr val="CC3399"/>
              </a:solidFill>
              <a:cs typeface="Calibri"/>
            </a:endParaRPr>
          </a:p>
        </p:txBody>
      </p:sp>
      <p:sp>
        <p:nvSpPr>
          <p:cNvPr id="44" name="Suorakulmio 43">
            <a:extLst>
              <a:ext uri="{FF2B5EF4-FFF2-40B4-BE49-F238E27FC236}">
                <a16:creationId xmlns:a16="http://schemas.microsoft.com/office/drawing/2014/main" id="{2CE99CBA-F135-47EE-945B-75AC8F222A5D}"/>
              </a:ext>
            </a:extLst>
          </p:cNvPr>
          <p:cNvSpPr/>
          <p:nvPr/>
        </p:nvSpPr>
        <p:spPr>
          <a:xfrm>
            <a:off x="6875465" y="5924276"/>
            <a:ext cx="4640895" cy="338554"/>
          </a:xfrm>
          <a:prstGeom prst="rect">
            <a:avLst/>
          </a:prstGeom>
        </p:spPr>
        <p:txBody>
          <a:bodyPr wrap="square" lIns="91440" tIns="45720" rIns="91440" bIns="45720" anchor="t">
            <a:spAutoFit/>
          </a:bodyPr>
          <a:lstStyle/>
          <a:p>
            <a:pPr lvl="1"/>
            <a:endParaRPr lang="fi-FI" sz="1600" dirty="0">
              <a:solidFill>
                <a:srgbClr val="CC3399"/>
              </a:solidFill>
              <a:cs typeface="Calibri"/>
            </a:endParaRPr>
          </a:p>
        </p:txBody>
      </p:sp>
    </p:spTree>
    <p:extLst>
      <p:ext uri="{BB962C8B-B14F-4D97-AF65-F5344CB8AC3E}">
        <p14:creationId xmlns:p14="http://schemas.microsoft.com/office/powerpoint/2010/main" val="3838064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3FA33775-8E4D-4559-BEB8-A9907E9AAE31}"/>
              </a:ext>
            </a:extLst>
          </p:cNvPr>
          <p:cNvSpPr>
            <a:spLocks noGrp="1"/>
          </p:cNvSpPr>
          <p:nvPr>
            <p:ph type="sldNum" sz="quarter" idx="12"/>
          </p:nvPr>
        </p:nvSpPr>
        <p:spPr/>
        <p:txBody>
          <a:bodyPr/>
          <a:lstStyle/>
          <a:p>
            <a:fld id="{D90BB030-D6BF-4AB1-ADE5-D80EF1BA0782}" type="slidenum">
              <a:rPr lang="en-GB" smtClean="0">
                <a:solidFill>
                  <a:prstClr val="black">
                    <a:tint val="75000"/>
                  </a:prstClr>
                </a:solidFill>
              </a:rPr>
              <a:pPr/>
              <a:t>18</a:t>
            </a:fld>
            <a:endParaRPr lang="en-GB">
              <a:solidFill>
                <a:prstClr val="black">
                  <a:tint val="75000"/>
                </a:prstClr>
              </a:solidFill>
            </a:endParaRPr>
          </a:p>
        </p:txBody>
      </p:sp>
      <p:pic>
        <p:nvPicPr>
          <p:cNvPr id="50" name="Kuva 49">
            <a:extLst>
              <a:ext uri="{FF2B5EF4-FFF2-40B4-BE49-F238E27FC236}">
                <a16:creationId xmlns:a16="http://schemas.microsoft.com/office/drawing/2014/main" id="{D56EABCE-66DA-466A-A43C-78E74155AA15}"/>
              </a:ext>
            </a:extLst>
          </p:cNvPr>
          <p:cNvPicPr>
            <a:picLocks noChangeAspect="1"/>
          </p:cNvPicPr>
          <p:nvPr/>
        </p:nvPicPr>
        <p:blipFill>
          <a:blip r:embed="rId2"/>
          <a:stretch>
            <a:fillRect/>
          </a:stretch>
        </p:blipFill>
        <p:spPr>
          <a:xfrm>
            <a:off x="3096508" y="728238"/>
            <a:ext cx="5998984" cy="5401524"/>
          </a:xfrm>
          <a:prstGeom prst="rect">
            <a:avLst/>
          </a:prstGeom>
        </p:spPr>
      </p:pic>
    </p:spTree>
    <p:extLst>
      <p:ext uri="{BB962C8B-B14F-4D97-AF65-F5344CB8AC3E}">
        <p14:creationId xmlns:p14="http://schemas.microsoft.com/office/powerpoint/2010/main" val="3723493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24A1D15-B606-4D81-A96B-15DC788D3536}"/>
              </a:ext>
            </a:extLst>
          </p:cNvPr>
          <p:cNvSpPr>
            <a:spLocks noGrp="1"/>
          </p:cNvSpPr>
          <p:nvPr>
            <p:ph type="sldNum" sz="quarter" idx="12"/>
          </p:nvPr>
        </p:nvSpPr>
        <p:spPr/>
        <p:txBody>
          <a:bodyPr/>
          <a:lstStyle/>
          <a:p>
            <a:fld id="{D90BB030-D6BF-4AB1-ADE5-D80EF1BA0782}" type="slidenum">
              <a:rPr lang="en-GB" smtClean="0">
                <a:solidFill>
                  <a:prstClr val="black">
                    <a:tint val="75000"/>
                  </a:prstClr>
                </a:solidFill>
              </a:rPr>
              <a:pPr/>
              <a:t>19</a:t>
            </a:fld>
            <a:endParaRPr lang="en-GB">
              <a:solidFill>
                <a:prstClr val="black">
                  <a:tint val="75000"/>
                </a:prstClr>
              </a:solidFill>
            </a:endParaRPr>
          </a:p>
        </p:txBody>
      </p:sp>
      <p:pic>
        <p:nvPicPr>
          <p:cNvPr id="57" name="Kuva 56">
            <a:extLst>
              <a:ext uri="{FF2B5EF4-FFF2-40B4-BE49-F238E27FC236}">
                <a16:creationId xmlns:a16="http://schemas.microsoft.com/office/drawing/2014/main" id="{CC5CD51B-A208-4FD7-BBB2-447A97F7A3A2}"/>
              </a:ext>
            </a:extLst>
          </p:cNvPr>
          <p:cNvPicPr>
            <a:picLocks noChangeAspect="1"/>
          </p:cNvPicPr>
          <p:nvPr/>
        </p:nvPicPr>
        <p:blipFill>
          <a:blip r:embed="rId2"/>
          <a:stretch>
            <a:fillRect/>
          </a:stretch>
        </p:blipFill>
        <p:spPr>
          <a:xfrm>
            <a:off x="3151377" y="658128"/>
            <a:ext cx="5889246" cy="5541744"/>
          </a:xfrm>
          <a:prstGeom prst="rect">
            <a:avLst/>
          </a:prstGeom>
        </p:spPr>
      </p:pic>
    </p:spTree>
    <p:extLst>
      <p:ext uri="{BB962C8B-B14F-4D97-AF65-F5344CB8AC3E}">
        <p14:creationId xmlns:p14="http://schemas.microsoft.com/office/powerpoint/2010/main" val="799810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0FBFEFEB-C5AF-4463-8832-8EFF2E095422}"/>
              </a:ext>
            </a:extLst>
          </p:cNvPr>
          <p:cNvSpPr>
            <a:spLocks noGrp="1"/>
          </p:cNvSpPr>
          <p:nvPr>
            <p:ph type="sldNum" sz="quarter" idx="12"/>
          </p:nvPr>
        </p:nvSpPr>
        <p:spPr/>
        <p:txBody>
          <a:bodyPr/>
          <a:lstStyle/>
          <a:p>
            <a:fld id="{D90BB030-D6BF-4AB1-ADE5-D80EF1BA0782}" type="slidenum">
              <a:rPr lang="en-GB" smtClean="0">
                <a:solidFill>
                  <a:prstClr val="black">
                    <a:tint val="75000"/>
                  </a:prstClr>
                </a:solidFill>
              </a:rPr>
              <a:pPr/>
              <a:t>2</a:t>
            </a:fld>
            <a:endParaRPr lang="en-GB">
              <a:solidFill>
                <a:prstClr val="black">
                  <a:tint val="75000"/>
                </a:prstClr>
              </a:solidFill>
            </a:endParaRPr>
          </a:p>
        </p:txBody>
      </p:sp>
      <p:sp>
        <p:nvSpPr>
          <p:cNvPr id="56" name="Tekstiruutu 55">
            <a:extLst>
              <a:ext uri="{FF2B5EF4-FFF2-40B4-BE49-F238E27FC236}">
                <a16:creationId xmlns:a16="http://schemas.microsoft.com/office/drawing/2014/main" id="{40C1BB4C-CACE-47A3-99D8-FCE033E43BBB}"/>
              </a:ext>
            </a:extLst>
          </p:cNvPr>
          <p:cNvSpPr txBox="1"/>
          <p:nvPr/>
        </p:nvSpPr>
        <p:spPr>
          <a:xfrm>
            <a:off x="4383618" y="350832"/>
            <a:ext cx="3214150" cy="369332"/>
          </a:xfrm>
          <a:prstGeom prst="rect">
            <a:avLst/>
          </a:prstGeom>
          <a:noFill/>
        </p:spPr>
        <p:txBody>
          <a:bodyPr wrap="none" rtlCol="0">
            <a:spAutoFit/>
          </a:bodyPr>
          <a:lstStyle/>
          <a:p>
            <a:r>
              <a:rPr lang="fi-FI" dirty="0">
                <a:solidFill>
                  <a:srgbClr val="0070C0"/>
                </a:solidFill>
              </a:rPr>
              <a:t>Tikkatauluarvioinnit - käyttöohje</a:t>
            </a:r>
          </a:p>
        </p:txBody>
      </p:sp>
      <p:sp>
        <p:nvSpPr>
          <p:cNvPr id="57" name="Tekstiruutu 56">
            <a:extLst>
              <a:ext uri="{FF2B5EF4-FFF2-40B4-BE49-F238E27FC236}">
                <a16:creationId xmlns:a16="http://schemas.microsoft.com/office/drawing/2014/main" id="{A502E513-5DC9-4390-92D8-1CF44019DEB7}"/>
              </a:ext>
            </a:extLst>
          </p:cNvPr>
          <p:cNvSpPr txBox="1"/>
          <p:nvPr/>
        </p:nvSpPr>
        <p:spPr>
          <a:xfrm>
            <a:off x="10127904" y="2697276"/>
            <a:ext cx="1858838" cy="2893100"/>
          </a:xfrm>
          <a:prstGeom prst="rect">
            <a:avLst/>
          </a:prstGeom>
          <a:noFill/>
        </p:spPr>
        <p:txBody>
          <a:bodyPr wrap="square" rtlCol="0">
            <a:spAutoFit/>
          </a:bodyPr>
          <a:lstStyle/>
          <a:p>
            <a:r>
              <a:rPr lang="fi-FI" sz="1400" dirty="0"/>
              <a:t>Toteutuu:</a:t>
            </a:r>
          </a:p>
          <a:p>
            <a:r>
              <a:rPr lang="fi-FI" sz="1400" dirty="0"/>
              <a:t>1 Heikosti</a:t>
            </a:r>
          </a:p>
          <a:p>
            <a:r>
              <a:rPr lang="fi-FI" sz="1400" dirty="0"/>
              <a:t>2 Kohtalaisesti </a:t>
            </a:r>
          </a:p>
          <a:p>
            <a:r>
              <a:rPr lang="fi-FI" sz="1400" dirty="0"/>
              <a:t>3 Hyvin</a:t>
            </a:r>
          </a:p>
          <a:p>
            <a:r>
              <a:rPr lang="fi-FI" sz="1400" dirty="0"/>
              <a:t>4 Erinomaisesti</a:t>
            </a:r>
          </a:p>
          <a:p>
            <a:endParaRPr lang="fi-FI" sz="1400" dirty="0"/>
          </a:p>
          <a:p>
            <a:r>
              <a:rPr lang="fi-FI" sz="1400" dirty="0"/>
              <a:t>Tai</a:t>
            </a:r>
          </a:p>
          <a:p>
            <a:r>
              <a:rPr lang="fi-FI" sz="1400" dirty="0"/>
              <a:t>Toteutuu:</a:t>
            </a:r>
          </a:p>
          <a:p>
            <a:r>
              <a:rPr lang="fi-FI" sz="1400" dirty="0"/>
              <a:t>1 Toimintakausittain</a:t>
            </a:r>
          </a:p>
          <a:p>
            <a:r>
              <a:rPr lang="fi-FI" sz="1400" dirty="0"/>
              <a:t>2 Kuukausittain</a:t>
            </a:r>
          </a:p>
          <a:p>
            <a:r>
              <a:rPr lang="fi-FI" sz="1400" dirty="0"/>
              <a:t>3 </a:t>
            </a:r>
            <a:r>
              <a:rPr lang="fi-FI" sz="1400" dirty="0" err="1"/>
              <a:t>viikottain</a:t>
            </a:r>
            <a:endParaRPr lang="fi-FI" sz="1400" dirty="0"/>
          </a:p>
          <a:p>
            <a:r>
              <a:rPr lang="fi-FI" sz="1400" dirty="0"/>
              <a:t>4 Päivittäin</a:t>
            </a:r>
          </a:p>
          <a:p>
            <a:r>
              <a:rPr lang="fi-FI" sz="1400" dirty="0"/>
              <a:t> </a:t>
            </a:r>
            <a:endParaRPr lang="fi-FI" dirty="0"/>
          </a:p>
        </p:txBody>
      </p:sp>
      <p:sp>
        <p:nvSpPr>
          <p:cNvPr id="59" name="Tekstiruutu 58">
            <a:extLst>
              <a:ext uri="{FF2B5EF4-FFF2-40B4-BE49-F238E27FC236}">
                <a16:creationId xmlns:a16="http://schemas.microsoft.com/office/drawing/2014/main" id="{E29FD0D2-DD10-414A-8BE6-99C24CD8103F}"/>
              </a:ext>
            </a:extLst>
          </p:cNvPr>
          <p:cNvSpPr txBox="1"/>
          <p:nvPr/>
        </p:nvSpPr>
        <p:spPr>
          <a:xfrm>
            <a:off x="7597768" y="720164"/>
            <a:ext cx="2530136" cy="738664"/>
          </a:xfrm>
          <a:prstGeom prst="rect">
            <a:avLst/>
          </a:prstGeom>
          <a:noFill/>
        </p:spPr>
        <p:txBody>
          <a:bodyPr wrap="square" rtlCol="0">
            <a:spAutoFit/>
          </a:bodyPr>
          <a:lstStyle/>
          <a:p>
            <a:r>
              <a:rPr lang="fi-FI" sz="1400" b="1" dirty="0"/>
              <a:t>Arvioitava asia</a:t>
            </a:r>
          </a:p>
          <a:p>
            <a:r>
              <a:rPr lang="fi-FI" sz="1400" dirty="0"/>
              <a:t>S= </a:t>
            </a:r>
            <a:r>
              <a:rPr lang="fi-FI" sz="1400" dirty="0" err="1"/>
              <a:t>syystoimikaudella</a:t>
            </a:r>
            <a:r>
              <a:rPr lang="fi-FI" sz="1400" dirty="0"/>
              <a:t> + pvm</a:t>
            </a:r>
          </a:p>
          <a:p>
            <a:r>
              <a:rPr lang="fi-FI" sz="1400" dirty="0"/>
              <a:t>K = kevättoimikaudella + pvm</a:t>
            </a:r>
          </a:p>
        </p:txBody>
      </p:sp>
      <p:sp>
        <p:nvSpPr>
          <p:cNvPr id="63" name="Tekstiruutu 62">
            <a:extLst>
              <a:ext uri="{FF2B5EF4-FFF2-40B4-BE49-F238E27FC236}">
                <a16:creationId xmlns:a16="http://schemas.microsoft.com/office/drawing/2014/main" id="{F855B6BA-BB7A-4DE5-8AB2-28DDE6E00FDF}"/>
              </a:ext>
            </a:extLst>
          </p:cNvPr>
          <p:cNvSpPr txBox="1"/>
          <p:nvPr/>
        </p:nvSpPr>
        <p:spPr>
          <a:xfrm>
            <a:off x="683369" y="2395715"/>
            <a:ext cx="2924304" cy="2246769"/>
          </a:xfrm>
          <a:prstGeom prst="rect">
            <a:avLst/>
          </a:prstGeom>
          <a:noFill/>
        </p:spPr>
        <p:txBody>
          <a:bodyPr wrap="square" rtlCol="0">
            <a:spAutoFit/>
          </a:bodyPr>
          <a:lstStyle/>
          <a:p>
            <a:r>
              <a:rPr lang="fi-FI" sz="1400" dirty="0"/>
              <a:t>Tiimi arvioi toimintaansa tikkatauluun. </a:t>
            </a:r>
          </a:p>
          <a:p>
            <a:r>
              <a:rPr lang="fi-FI" sz="1400" dirty="0"/>
              <a:t>Arvioinnin perusteella tiimi  kehittää toimintaansa ja</a:t>
            </a:r>
          </a:p>
          <a:p>
            <a:r>
              <a:rPr lang="fi-FI" sz="1400" dirty="0"/>
              <a:t>päivittää ryhmävasua. </a:t>
            </a:r>
          </a:p>
          <a:p>
            <a:endParaRPr lang="fi-FI" sz="1400" dirty="0"/>
          </a:p>
          <a:p>
            <a:r>
              <a:rPr lang="fi-FI" sz="1400" dirty="0"/>
              <a:t>Tikkatauluja voi hyödyntää menneen toimintakauden</a:t>
            </a:r>
          </a:p>
          <a:p>
            <a:r>
              <a:rPr lang="fi-FI" sz="1400" dirty="0"/>
              <a:t>Arvioinnissa ja tulevan suunnittelussa.</a:t>
            </a:r>
          </a:p>
        </p:txBody>
      </p:sp>
      <p:pic>
        <p:nvPicPr>
          <p:cNvPr id="6" name="Kuva 5">
            <a:extLst>
              <a:ext uri="{FF2B5EF4-FFF2-40B4-BE49-F238E27FC236}">
                <a16:creationId xmlns:a16="http://schemas.microsoft.com/office/drawing/2014/main" id="{6845C616-85F4-4878-94B5-2518CC063957}"/>
              </a:ext>
            </a:extLst>
          </p:cNvPr>
          <p:cNvPicPr>
            <a:picLocks noChangeAspect="1"/>
          </p:cNvPicPr>
          <p:nvPr/>
        </p:nvPicPr>
        <p:blipFill>
          <a:blip r:embed="rId2"/>
          <a:stretch>
            <a:fillRect/>
          </a:stretch>
        </p:blipFill>
        <p:spPr>
          <a:xfrm>
            <a:off x="3277698" y="1297644"/>
            <a:ext cx="5636604" cy="5209524"/>
          </a:xfrm>
          <a:prstGeom prst="rect">
            <a:avLst/>
          </a:prstGeom>
        </p:spPr>
      </p:pic>
      <p:sp>
        <p:nvSpPr>
          <p:cNvPr id="7" name="Tekstiruutu 6">
            <a:extLst>
              <a:ext uri="{FF2B5EF4-FFF2-40B4-BE49-F238E27FC236}">
                <a16:creationId xmlns:a16="http://schemas.microsoft.com/office/drawing/2014/main" id="{39868C9F-E7E2-4E9C-8195-34854DA52F2B}"/>
              </a:ext>
            </a:extLst>
          </p:cNvPr>
          <p:cNvSpPr txBox="1"/>
          <p:nvPr/>
        </p:nvSpPr>
        <p:spPr>
          <a:xfrm>
            <a:off x="6202002" y="3000520"/>
            <a:ext cx="293511" cy="276999"/>
          </a:xfrm>
          <a:prstGeom prst="rect">
            <a:avLst/>
          </a:prstGeom>
          <a:noFill/>
        </p:spPr>
        <p:txBody>
          <a:bodyPr wrap="square" rtlCol="0">
            <a:spAutoFit/>
          </a:bodyPr>
          <a:lstStyle/>
          <a:p>
            <a:r>
              <a:rPr lang="fi-FI" sz="1200" dirty="0"/>
              <a:t>1</a:t>
            </a:r>
          </a:p>
        </p:txBody>
      </p:sp>
      <p:sp>
        <p:nvSpPr>
          <p:cNvPr id="8" name="Tekstiruutu 7">
            <a:extLst>
              <a:ext uri="{FF2B5EF4-FFF2-40B4-BE49-F238E27FC236}">
                <a16:creationId xmlns:a16="http://schemas.microsoft.com/office/drawing/2014/main" id="{B339746E-9602-4732-A1F6-5BCF5F7F2736}"/>
              </a:ext>
            </a:extLst>
          </p:cNvPr>
          <p:cNvSpPr txBox="1"/>
          <p:nvPr/>
        </p:nvSpPr>
        <p:spPr>
          <a:xfrm>
            <a:off x="6247989" y="2697276"/>
            <a:ext cx="263214" cy="276999"/>
          </a:xfrm>
          <a:prstGeom prst="rect">
            <a:avLst/>
          </a:prstGeom>
          <a:noFill/>
        </p:spPr>
        <p:txBody>
          <a:bodyPr wrap="none" rtlCol="0">
            <a:spAutoFit/>
          </a:bodyPr>
          <a:lstStyle/>
          <a:p>
            <a:r>
              <a:rPr lang="fi-FI" sz="1200" dirty="0"/>
              <a:t>2</a:t>
            </a:r>
          </a:p>
        </p:txBody>
      </p:sp>
      <p:sp>
        <p:nvSpPr>
          <p:cNvPr id="9" name="Tekstiruutu 8">
            <a:extLst>
              <a:ext uri="{FF2B5EF4-FFF2-40B4-BE49-F238E27FC236}">
                <a16:creationId xmlns:a16="http://schemas.microsoft.com/office/drawing/2014/main" id="{580ED7EA-064E-4D6B-B16E-CE7C59165815}"/>
              </a:ext>
            </a:extLst>
          </p:cNvPr>
          <p:cNvSpPr txBox="1"/>
          <p:nvPr/>
        </p:nvSpPr>
        <p:spPr>
          <a:xfrm>
            <a:off x="6348757" y="2297141"/>
            <a:ext cx="263214" cy="276999"/>
          </a:xfrm>
          <a:prstGeom prst="rect">
            <a:avLst/>
          </a:prstGeom>
          <a:noFill/>
        </p:spPr>
        <p:txBody>
          <a:bodyPr wrap="none" rtlCol="0">
            <a:spAutoFit/>
          </a:bodyPr>
          <a:lstStyle/>
          <a:p>
            <a:r>
              <a:rPr lang="fi-FI" sz="1200" dirty="0"/>
              <a:t>3</a:t>
            </a:r>
          </a:p>
        </p:txBody>
      </p:sp>
      <p:sp>
        <p:nvSpPr>
          <p:cNvPr id="10" name="Tekstiruutu 9">
            <a:extLst>
              <a:ext uri="{FF2B5EF4-FFF2-40B4-BE49-F238E27FC236}">
                <a16:creationId xmlns:a16="http://schemas.microsoft.com/office/drawing/2014/main" id="{EA42F3C8-A2E3-4993-9070-A6D91CC37FD7}"/>
              </a:ext>
            </a:extLst>
          </p:cNvPr>
          <p:cNvSpPr txBox="1"/>
          <p:nvPr/>
        </p:nvSpPr>
        <p:spPr>
          <a:xfrm>
            <a:off x="6429420" y="1876202"/>
            <a:ext cx="263214" cy="276999"/>
          </a:xfrm>
          <a:prstGeom prst="rect">
            <a:avLst/>
          </a:prstGeom>
          <a:noFill/>
        </p:spPr>
        <p:txBody>
          <a:bodyPr wrap="none" rtlCol="0">
            <a:spAutoFit/>
          </a:bodyPr>
          <a:lstStyle/>
          <a:p>
            <a:r>
              <a:rPr lang="fi-FI" sz="1200" dirty="0"/>
              <a:t>4</a:t>
            </a:r>
          </a:p>
        </p:txBody>
      </p:sp>
      <p:sp>
        <p:nvSpPr>
          <p:cNvPr id="95" name="Tekstiruutu 94">
            <a:extLst>
              <a:ext uri="{FF2B5EF4-FFF2-40B4-BE49-F238E27FC236}">
                <a16:creationId xmlns:a16="http://schemas.microsoft.com/office/drawing/2014/main" id="{B07EFF4A-7F30-4512-866D-2A8B78494CA1}"/>
              </a:ext>
            </a:extLst>
          </p:cNvPr>
          <p:cNvSpPr txBox="1"/>
          <p:nvPr/>
        </p:nvSpPr>
        <p:spPr>
          <a:xfrm>
            <a:off x="6215473" y="1279146"/>
            <a:ext cx="869149" cy="307777"/>
          </a:xfrm>
          <a:prstGeom prst="rect">
            <a:avLst/>
          </a:prstGeom>
          <a:noFill/>
        </p:spPr>
        <p:txBody>
          <a:bodyPr wrap="none" rtlCol="0">
            <a:spAutoFit/>
          </a:bodyPr>
          <a:lstStyle/>
          <a:p>
            <a:r>
              <a:rPr lang="fi-FI" sz="1400" dirty="0">
                <a:latin typeface="Brush Script MT" panose="03060802040406070304" pitchFamily="66" charset="0"/>
              </a:rPr>
              <a:t>15.12.2020</a:t>
            </a:r>
          </a:p>
        </p:txBody>
      </p:sp>
      <p:sp>
        <p:nvSpPr>
          <p:cNvPr id="96" name="Tekstiruutu 95">
            <a:extLst>
              <a:ext uri="{FF2B5EF4-FFF2-40B4-BE49-F238E27FC236}">
                <a16:creationId xmlns:a16="http://schemas.microsoft.com/office/drawing/2014/main" id="{AFAF61F1-74D4-4AB8-8DC1-BAA0B39D10B4}"/>
              </a:ext>
            </a:extLst>
          </p:cNvPr>
          <p:cNvSpPr txBox="1"/>
          <p:nvPr/>
        </p:nvSpPr>
        <p:spPr>
          <a:xfrm>
            <a:off x="7367215" y="1616386"/>
            <a:ext cx="819455" cy="307777"/>
          </a:xfrm>
          <a:prstGeom prst="rect">
            <a:avLst/>
          </a:prstGeom>
          <a:noFill/>
        </p:spPr>
        <p:txBody>
          <a:bodyPr wrap="none" rtlCol="0">
            <a:spAutoFit/>
          </a:bodyPr>
          <a:lstStyle/>
          <a:p>
            <a:r>
              <a:rPr lang="fi-FI" sz="1400" dirty="0">
                <a:latin typeface="Brush Script MT" panose="03060802040406070304" pitchFamily="66" charset="0"/>
              </a:rPr>
              <a:t>24.5.2021</a:t>
            </a:r>
          </a:p>
        </p:txBody>
      </p:sp>
      <p:cxnSp>
        <p:nvCxnSpPr>
          <p:cNvPr id="98" name="Suora yhdysviiva 97">
            <a:extLst>
              <a:ext uri="{FF2B5EF4-FFF2-40B4-BE49-F238E27FC236}">
                <a16:creationId xmlns:a16="http://schemas.microsoft.com/office/drawing/2014/main" id="{4BAFD2D9-6DD9-41DC-A381-0C6BF9BE9204}"/>
              </a:ext>
            </a:extLst>
          </p:cNvPr>
          <p:cNvCxnSpPr>
            <a:cxnSpLocks/>
          </p:cNvCxnSpPr>
          <p:nvPr/>
        </p:nvCxnSpPr>
        <p:spPr>
          <a:xfrm flipH="1">
            <a:off x="4549423" y="2297141"/>
            <a:ext cx="3251199" cy="3155392"/>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557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858978" y="579725"/>
            <a:ext cx="9550404" cy="369332"/>
          </a:xfrm>
          <a:prstGeom prst="rect">
            <a:avLst/>
          </a:prstGeom>
        </p:spPr>
        <p:txBody>
          <a:bodyPr wrap="square">
            <a:spAutoFit/>
          </a:bodyPr>
          <a:lstStyle/>
          <a:p>
            <a:r>
              <a:rPr lang="fi-FI" dirty="0">
                <a:solidFill>
                  <a:srgbClr val="00B050"/>
                </a:solidFill>
              </a:rPr>
              <a:t>1.” Meillä lapsia kuullaan ja he saavat ikätasonsa mukaisesti olla osallisia itseään koskevissa asioissa.”</a:t>
            </a:r>
          </a:p>
        </p:txBody>
      </p:sp>
      <p:sp>
        <p:nvSpPr>
          <p:cNvPr id="6" name="Tekstiruutu 5"/>
          <p:cNvSpPr txBox="1"/>
          <p:nvPr/>
        </p:nvSpPr>
        <p:spPr>
          <a:xfrm>
            <a:off x="858977" y="1219200"/>
            <a:ext cx="10335495" cy="1569660"/>
          </a:xfrm>
          <a:prstGeom prst="rect">
            <a:avLst/>
          </a:prstGeom>
          <a:solidFill>
            <a:schemeClr val="accent1">
              <a:lumMod val="20000"/>
              <a:lumOff val="80000"/>
            </a:schemeClr>
          </a:solidFill>
        </p:spPr>
        <p:txBody>
          <a:bodyPr wrap="square" rtlCol="0">
            <a:spAutoFit/>
          </a:bodyPr>
          <a:lstStyle/>
          <a:p>
            <a:r>
              <a:rPr lang="fi-FI" sz="1600" dirty="0" err="1"/>
              <a:t>Karvi</a:t>
            </a:r>
            <a:r>
              <a:rPr lang="fi-FI" sz="1600" dirty="0"/>
              <a:t>:</a:t>
            </a:r>
          </a:p>
          <a:p>
            <a:r>
              <a:rPr lang="fi-FI" sz="1600" dirty="0"/>
              <a:t>3. Henkilöstö toimii sensitiivisesti ja havaitsee lasten aloitteet sekä vastaa niihin lasten osallisuutta ja toimijuutta tukevalla tavalla</a:t>
            </a:r>
          </a:p>
          <a:p>
            <a:r>
              <a:rPr lang="fi-FI" sz="1600" dirty="0"/>
              <a:t>7. henkilöstö havainnoi ja dokumentoi lasten arkea varhaiskasvatuksessa säännöllisesti ja systemaattisesti ymmärtääkseen lapsen kokemusmaailmaa. Yhdessä lasten kanssa monipuolisin menetelmin tuotettua tietoa hyödynnetään toiminnan suunnittelussa, toteuttamisessa, arvioinnissa ja kehittämisessä</a:t>
            </a:r>
          </a:p>
        </p:txBody>
      </p:sp>
      <p:sp>
        <p:nvSpPr>
          <p:cNvPr id="3" name="Dian numeron paikkamerkki 2"/>
          <p:cNvSpPr>
            <a:spLocks noGrp="1"/>
          </p:cNvSpPr>
          <p:nvPr>
            <p:ph type="sldNum" sz="quarter" idx="12"/>
          </p:nvPr>
        </p:nvSpPr>
        <p:spPr/>
        <p:txBody>
          <a:bodyPr/>
          <a:lstStyle/>
          <a:p>
            <a:fld id="{D90BB030-D6BF-4AB1-ADE5-D80EF1BA0782}" type="slidenum">
              <a:rPr lang="en-GB" smtClean="0">
                <a:solidFill>
                  <a:prstClr val="black">
                    <a:tint val="75000"/>
                  </a:prstClr>
                </a:solidFill>
              </a:rPr>
              <a:pPr/>
              <a:t>3</a:t>
            </a:fld>
            <a:endParaRPr lang="en-GB">
              <a:solidFill>
                <a:prstClr val="black">
                  <a:tint val="75000"/>
                </a:prstClr>
              </a:solidFill>
            </a:endParaRPr>
          </a:p>
        </p:txBody>
      </p:sp>
      <p:sp>
        <p:nvSpPr>
          <p:cNvPr id="5" name="Tekstiruutu 4">
            <a:extLst>
              <a:ext uri="{FF2B5EF4-FFF2-40B4-BE49-F238E27FC236}">
                <a16:creationId xmlns:a16="http://schemas.microsoft.com/office/drawing/2014/main" id="{A7A347C5-F8E6-4D32-96F4-B58E9531BBB5}"/>
              </a:ext>
            </a:extLst>
          </p:cNvPr>
          <p:cNvSpPr txBox="1"/>
          <p:nvPr/>
        </p:nvSpPr>
        <p:spPr>
          <a:xfrm>
            <a:off x="794323" y="4778905"/>
            <a:ext cx="10264743" cy="523783"/>
          </a:xfrm>
          <a:prstGeom prst="rect">
            <a:avLst/>
          </a:prstGeom>
          <a:noFill/>
        </p:spPr>
        <p:txBody>
          <a:bodyPr wrap="square" rtlCol="0">
            <a:spAutoFit/>
          </a:bodyPr>
          <a:lstStyle/>
          <a:p>
            <a:endParaRPr lang="fi-FI" dirty="0"/>
          </a:p>
        </p:txBody>
      </p:sp>
      <p:sp>
        <p:nvSpPr>
          <p:cNvPr id="8" name="Suorakulmio 7">
            <a:extLst>
              <a:ext uri="{FF2B5EF4-FFF2-40B4-BE49-F238E27FC236}">
                <a16:creationId xmlns:a16="http://schemas.microsoft.com/office/drawing/2014/main" id="{D451252C-35E4-49A5-8D34-E6117121B90B}"/>
              </a:ext>
            </a:extLst>
          </p:cNvPr>
          <p:cNvSpPr/>
          <p:nvPr/>
        </p:nvSpPr>
        <p:spPr>
          <a:xfrm>
            <a:off x="858978" y="3121761"/>
            <a:ext cx="10335494" cy="1569660"/>
          </a:xfrm>
          <a:prstGeom prst="rect">
            <a:avLst/>
          </a:prstGeom>
        </p:spPr>
        <p:txBody>
          <a:bodyPr wrap="square">
            <a:spAutoFit/>
          </a:bodyPr>
          <a:lstStyle/>
          <a:p>
            <a:pPr marL="285750" indent="-285750">
              <a:buFont typeface="Arial" panose="020B0604020202020204" pitchFamily="34" charset="0"/>
              <a:buChar char="•"/>
            </a:pPr>
            <a:r>
              <a:rPr lang="fi-FI" sz="1600" dirty="0"/>
              <a:t>Jokaisessa ryhmässä lasten kiinnostuksenkohteet ja toiveet toiminnalle on tehty ympäristössä</a:t>
            </a:r>
            <a:br>
              <a:rPr lang="fi-FI" sz="1600" dirty="0"/>
            </a:br>
            <a:r>
              <a:rPr lang="fi-FI" sz="1600" dirty="0"/>
              <a:t>näkyväksi.</a:t>
            </a:r>
          </a:p>
          <a:p>
            <a:pPr marL="285750" indent="-285750">
              <a:buFont typeface="Arial" panose="020B0604020202020204" pitchFamily="34" charset="0"/>
              <a:buChar char="•"/>
            </a:pPr>
            <a:r>
              <a:rPr lang="fi-FI" sz="1600" dirty="0"/>
              <a:t>Toiveiden toteutumista seurataan.</a:t>
            </a:r>
          </a:p>
          <a:p>
            <a:pPr marL="285750" indent="-285750">
              <a:buFont typeface="Arial" panose="020B0604020202020204" pitchFamily="34" charset="0"/>
              <a:buChar char="•"/>
            </a:pPr>
            <a:r>
              <a:rPr lang="fi-FI" sz="1600" dirty="0"/>
              <a:t>Jokaisessa ryhmässä on toimiva havainnoinnin, dokumentoinnin ja suunnittelun kokonaisuus.</a:t>
            </a:r>
          </a:p>
          <a:p>
            <a:pPr marL="285750" indent="-285750">
              <a:buFont typeface="Arial" panose="020B0604020202020204" pitchFamily="34" charset="0"/>
              <a:buChar char="•"/>
            </a:pPr>
            <a:r>
              <a:rPr lang="fi-FI" sz="1600" dirty="0"/>
              <a:t>Yhdenvertainen lasten kuuleminen, tarvittaessa puhetta tukevin tai korvaavin menetelmin (mm.</a:t>
            </a:r>
            <a:br>
              <a:rPr lang="fi-FI" sz="1600" dirty="0"/>
            </a:br>
            <a:r>
              <a:rPr lang="fi-FI" sz="1600" dirty="0"/>
              <a:t>kuvat, tukiviittomat, digitaaliset mahdollisuudet).</a:t>
            </a:r>
          </a:p>
        </p:txBody>
      </p:sp>
    </p:spTree>
    <p:extLst>
      <p:ext uri="{BB962C8B-B14F-4D97-AF65-F5344CB8AC3E}">
        <p14:creationId xmlns:p14="http://schemas.microsoft.com/office/powerpoint/2010/main" val="3156660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C989D9D5-EC19-4C8A-828B-B7BB294F971E}"/>
              </a:ext>
            </a:extLst>
          </p:cNvPr>
          <p:cNvSpPr>
            <a:spLocks noGrp="1"/>
          </p:cNvSpPr>
          <p:nvPr>
            <p:ph type="sldNum" sz="quarter" idx="12"/>
          </p:nvPr>
        </p:nvSpPr>
        <p:spPr/>
        <p:txBody>
          <a:bodyPr/>
          <a:lstStyle/>
          <a:p>
            <a:fld id="{D90BB030-D6BF-4AB1-ADE5-D80EF1BA0782}" type="slidenum">
              <a:rPr lang="en-GB" smtClean="0">
                <a:solidFill>
                  <a:prstClr val="black">
                    <a:tint val="75000"/>
                  </a:prstClr>
                </a:solidFill>
              </a:rPr>
              <a:pPr/>
              <a:t>4</a:t>
            </a:fld>
            <a:endParaRPr lang="en-GB">
              <a:solidFill>
                <a:prstClr val="black">
                  <a:tint val="75000"/>
                </a:prstClr>
              </a:solidFill>
            </a:endParaRPr>
          </a:p>
        </p:txBody>
      </p:sp>
      <p:pic>
        <p:nvPicPr>
          <p:cNvPr id="3" name="Kuva 2">
            <a:extLst>
              <a:ext uri="{FF2B5EF4-FFF2-40B4-BE49-F238E27FC236}">
                <a16:creationId xmlns:a16="http://schemas.microsoft.com/office/drawing/2014/main" id="{93D1756F-DECB-442D-B9D6-F883D8A86C4D}"/>
              </a:ext>
            </a:extLst>
          </p:cNvPr>
          <p:cNvPicPr>
            <a:picLocks noChangeAspect="1"/>
          </p:cNvPicPr>
          <p:nvPr/>
        </p:nvPicPr>
        <p:blipFill>
          <a:blip r:embed="rId3"/>
          <a:stretch>
            <a:fillRect/>
          </a:stretch>
        </p:blipFill>
        <p:spPr>
          <a:xfrm>
            <a:off x="764249" y="559417"/>
            <a:ext cx="9217951" cy="768163"/>
          </a:xfrm>
          <a:prstGeom prst="rect">
            <a:avLst/>
          </a:prstGeom>
        </p:spPr>
      </p:pic>
      <p:pic>
        <p:nvPicPr>
          <p:cNvPr id="4" name="Kuva 3">
            <a:extLst>
              <a:ext uri="{FF2B5EF4-FFF2-40B4-BE49-F238E27FC236}">
                <a16:creationId xmlns:a16="http://schemas.microsoft.com/office/drawing/2014/main" id="{A4072F8E-A491-4D2E-BB3C-3CEC7F1E7862}"/>
              </a:ext>
            </a:extLst>
          </p:cNvPr>
          <p:cNvPicPr>
            <a:picLocks noChangeAspect="1"/>
          </p:cNvPicPr>
          <p:nvPr/>
        </p:nvPicPr>
        <p:blipFill>
          <a:blip r:embed="rId4"/>
          <a:stretch>
            <a:fillRect/>
          </a:stretch>
        </p:blipFill>
        <p:spPr>
          <a:xfrm>
            <a:off x="838198" y="1420965"/>
            <a:ext cx="10370195" cy="1652159"/>
          </a:xfrm>
          <a:prstGeom prst="rect">
            <a:avLst/>
          </a:prstGeom>
        </p:spPr>
      </p:pic>
      <p:sp>
        <p:nvSpPr>
          <p:cNvPr id="5" name="Suorakulmio 4">
            <a:extLst>
              <a:ext uri="{FF2B5EF4-FFF2-40B4-BE49-F238E27FC236}">
                <a16:creationId xmlns:a16="http://schemas.microsoft.com/office/drawing/2014/main" id="{2EFBC71B-B992-4399-84F5-DBE2D6B40229}"/>
              </a:ext>
            </a:extLst>
          </p:cNvPr>
          <p:cNvSpPr/>
          <p:nvPr/>
        </p:nvSpPr>
        <p:spPr>
          <a:xfrm>
            <a:off x="910902" y="3166509"/>
            <a:ext cx="10949665" cy="1815882"/>
          </a:xfrm>
          <a:prstGeom prst="rect">
            <a:avLst/>
          </a:prstGeom>
        </p:spPr>
        <p:txBody>
          <a:bodyPr wrap="square">
            <a:spAutoFit/>
          </a:bodyPr>
          <a:lstStyle/>
          <a:p>
            <a:pPr marL="285750" indent="-285750">
              <a:buFont typeface="Arial" panose="020B0604020202020204" pitchFamily="34" charset="0"/>
              <a:buChar char="•"/>
            </a:pPr>
            <a:r>
              <a:rPr lang="fi-FI" sz="1600" dirty="0">
                <a:cs typeface="Arial" panose="020B0604020202020204" pitchFamily="34" charset="0"/>
              </a:rPr>
              <a:t>Toimintaa järjestetään pienennetyissä ryhmissä.</a:t>
            </a:r>
          </a:p>
          <a:p>
            <a:pPr marL="285750" indent="-285750">
              <a:buFont typeface="Arial" panose="020B0604020202020204" pitchFamily="34" charset="0"/>
              <a:buChar char="•"/>
            </a:pPr>
            <a:r>
              <a:rPr lang="fi-FI" sz="1600" dirty="0">
                <a:cs typeface="Arial" panose="020B0604020202020204" pitchFamily="34" charset="0"/>
              </a:rPr>
              <a:t>Jokainen lapsi saa päivittäin osakseen aikuiselta kiitosta, kannustusta ja positiivista huomiota.</a:t>
            </a:r>
          </a:p>
          <a:p>
            <a:pPr marL="285750" indent="-285750">
              <a:buFont typeface="Arial" panose="020B0604020202020204" pitchFamily="34" charset="0"/>
              <a:buChar char="•"/>
            </a:pPr>
            <a:r>
              <a:rPr lang="fi-FI" sz="1600" dirty="0">
                <a:cs typeface="Arial" panose="020B0604020202020204" pitchFamily="34" charset="0"/>
              </a:rPr>
              <a:t>Ryhmän aikuiset keskustelevat lapsiryhmästä ja omasta suhteestaan kuhunkin lapseen esim. suhdeympyrän avulla kaksi kertaa vuodessa.</a:t>
            </a:r>
          </a:p>
          <a:p>
            <a:pPr marL="285750" indent="-285750">
              <a:buFont typeface="Arial" panose="020B0604020202020204" pitchFamily="34" charset="0"/>
              <a:buChar char="•"/>
            </a:pPr>
            <a:r>
              <a:rPr lang="fi-FI" sz="1600" dirty="0">
                <a:cs typeface="Arial" panose="020B0604020202020204" pitchFamily="34" charset="0"/>
              </a:rPr>
              <a:t>Varhaiskasvattaja ja lapsi kokoavat kasvunkansiota yhdessä.</a:t>
            </a:r>
          </a:p>
          <a:p>
            <a:pPr marL="285750" indent="-285750">
              <a:buFont typeface="Arial" panose="020B0604020202020204" pitchFamily="34" charset="0"/>
              <a:buChar char="•"/>
            </a:pPr>
            <a:r>
              <a:rPr lang="fi-FI" sz="1600" dirty="0">
                <a:cs typeface="Arial" panose="020B0604020202020204" pitchFamily="34" charset="0"/>
              </a:rPr>
              <a:t>Lapsen yksilöllistä kehitystä, oppimista ja hyvinvointia havainnoidaan ja dokumentoidaan säännöllisesti.</a:t>
            </a:r>
          </a:p>
          <a:p>
            <a:pPr marL="285750" indent="-285750">
              <a:buFont typeface="Arial" panose="020B0604020202020204" pitchFamily="34" charset="0"/>
              <a:buChar char="•"/>
            </a:pPr>
            <a:r>
              <a:rPr lang="fi-FI" sz="1600" dirty="0">
                <a:cs typeface="Arial" panose="020B0604020202020204" pitchFamily="34" charset="0"/>
              </a:rPr>
              <a:t>Lapsi saa tarvitsemaansa tukea yksilöllisen suunnitelman mukaisesti (vrt. lapsen varhaiskasvatussuunnitelma).</a:t>
            </a:r>
          </a:p>
        </p:txBody>
      </p:sp>
    </p:spTree>
    <p:extLst>
      <p:ext uri="{BB962C8B-B14F-4D97-AF65-F5344CB8AC3E}">
        <p14:creationId xmlns:p14="http://schemas.microsoft.com/office/powerpoint/2010/main" val="232285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9889FE-0C00-47D2-F27F-4FC290E30813}"/>
              </a:ext>
            </a:extLst>
          </p:cNvPr>
          <p:cNvSpPr>
            <a:spLocks noGrp="1"/>
          </p:cNvSpPr>
          <p:nvPr>
            <p:ph type="sldNum" sz="quarter" idx="12"/>
          </p:nvPr>
        </p:nvSpPr>
        <p:spPr/>
        <p:txBody>
          <a:bodyPr/>
          <a:lstStyle/>
          <a:p>
            <a:fld id="{D90BB030-D6BF-4AB1-ADE5-D80EF1BA0782}" type="slidenum">
              <a:rPr lang="en-GB" smtClean="0">
                <a:solidFill>
                  <a:prstClr val="black">
                    <a:tint val="75000"/>
                  </a:prstClr>
                </a:solidFill>
              </a:rPr>
              <a:pPr/>
              <a:t>5</a:t>
            </a:fld>
            <a:endParaRPr lang="en-GB">
              <a:solidFill>
                <a:prstClr val="black">
                  <a:tint val="75000"/>
                </a:prstClr>
              </a:solidFill>
            </a:endParaRPr>
          </a:p>
        </p:txBody>
      </p:sp>
      <p:sp>
        <p:nvSpPr>
          <p:cNvPr id="4" name="Ellipsi 3">
            <a:extLst>
              <a:ext uri="{FF2B5EF4-FFF2-40B4-BE49-F238E27FC236}">
                <a16:creationId xmlns:a16="http://schemas.microsoft.com/office/drawing/2014/main" id="{669B3347-82A8-41DF-8D79-E05259F1A0C1}"/>
              </a:ext>
            </a:extLst>
          </p:cNvPr>
          <p:cNvSpPr/>
          <p:nvPr/>
        </p:nvSpPr>
        <p:spPr>
          <a:xfrm>
            <a:off x="5865091" y="3544662"/>
            <a:ext cx="110836" cy="944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Ellipsi 4">
            <a:extLst>
              <a:ext uri="{FF2B5EF4-FFF2-40B4-BE49-F238E27FC236}">
                <a16:creationId xmlns:a16="http://schemas.microsoft.com/office/drawing/2014/main" id="{3F0E0CDC-19EF-494A-9B69-407C374EF1B2}"/>
              </a:ext>
            </a:extLst>
          </p:cNvPr>
          <p:cNvSpPr/>
          <p:nvPr/>
        </p:nvSpPr>
        <p:spPr>
          <a:xfrm>
            <a:off x="4981713" y="2676638"/>
            <a:ext cx="1858192" cy="18267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5">
            <a:extLst>
              <a:ext uri="{FF2B5EF4-FFF2-40B4-BE49-F238E27FC236}">
                <a16:creationId xmlns:a16="http://schemas.microsoft.com/office/drawing/2014/main" id="{A5A07103-670D-435D-972E-7C1A436BC9AF}"/>
              </a:ext>
            </a:extLst>
          </p:cNvPr>
          <p:cNvSpPr/>
          <p:nvPr/>
        </p:nvSpPr>
        <p:spPr>
          <a:xfrm>
            <a:off x="4579256" y="2282495"/>
            <a:ext cx="2682505" cy="2585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EC1705ED-2E7E-48A4-AF6E-7E834EF8BCB8}"/>
              </a:ext>
            </a:extLst>
          </p:cNvPr>
          <p:cNvSpPr/>
          <p:nvPr/>
        </p:nvSpPr>
        <p:spPr>
          <a:xfrm>
            <a:off x="4159819" y="1860009"/>
            <a:ext cx="3521377" cy="3457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B67D0D5B-3ED5-42E1-824F-9B7C4DED61BE}"/>
              </a:ext>
            </a:extLst>
          </p:cNvPr>
          <p:cNvSpPr/>
          <p:nvPr/>
        </p:nvSpPr>
        <p:spPr>
          <a:xfrm>
            <a:off x="3648592" y="1398081"/>
            <a:ext cx="4543830" cy="43809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Ylänuoli 18">
            <a:extLst>
              <a:ext uri="{FF2B5EF4-FFF2-40B4-BE49-F238E27FC236}">
                <a16:creationId xmlns:a16="http://schemas.microsoft.com/office/drawing/2014/main" id="{06F7FDDB-8DC9-45FE-B8E6-2FE9FF9D30CE}"/>
              </a:ext>
            </a:extLst>
          </p:cNvPr>
          <p:cNvSpPr/>
          <p:nvPr/>
        </p:nvSpPr>
        <p:spPr>
          <a:xfrm rot="19552893">
            <a:off x="4618730" y="886886"/>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Ylänuoli 19">
            <a:extLst>
              <a:ext uri="{FF2B5EF4-FFF2-40B4-BE49-F238E27FC236}">
                <a16:creationId xmlns:a16="http://schemas.microsoft.com/office/drawing/2014/main" id="{7FFD4556-EFA7-4039-BE07-CFC026C8E3A8}"/>
              </a:ext>
            </a:extLst>
          </p:cNvPr>
          <p:cNvSpPr/>
          <p:nvPr/>
        </p:nvSpPr>
        <p:spPr>
          <a:xfrm rot="1789750">
            <a:off x="6889057" y="940410"/>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Ylänuoli 20">
            <a:extLst>
              <a:ext uri="{FF2B5EF4-FFF2-40B4-BE49-F238E27FC236}">
                <a16:creationId xmlns:a16="http://schemas.microsoft.com/office/drawing/2014/main" id="{14A414B2-01EB-461B-8D01-7C85ECB00B76}"/>
              </a:ext>
            </a:extLst>
          </p:cNvPr>
          <p:cNvSpPr/>
          <p:nvPr/>
        </p:nvSpPr>
        <p:spPr>
          <a:xfrm rot="4142312">
            <a:off x="8118301" y="1838813"/>
            <a:ext cx="267401" cy="6686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Ylänuoli 21">
            <a:extLst>
              <a:ext uri="{FF2B5EF4-FFF2-40B4-BE49-F238E27FC236}">
                <a16:creationId xmlns:a16="http://schemas.microsoft.com/office/drawing/2014/main" id="{2DE749D3-0EE5-4825-803F-9C46AC97E00B}"/>
              </a:ext>
            </a:extLst>
          </p:cNvPr>
          <p:cNvSpPr/>
          <p:nvPr/>
        </p:nvSpPr>
        <p:spPr>
          <a:xfrm rot="5400000">
            <a:off x="8358092" y="3297908"/>
            <a:ext cx="297134" cy="5780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Ylänuoli 22">
            <a:extLst>
              <a:ext uri="{FF2B5EF4-FFF2-40B4-BE49-F238E27FC236}">
                <a16:creationId xmlns:a16="http://schemas.microsoft.com/office/drawing/2014/main" id="{BF5FAA70-FC70-42A5-89D1-EA38D9E14B3A}"/>
              </a:ext>
            </a:extLst>
          </p:cNvPr>
          <p:cNvSpPr/>
          <p:nvPr/>
        </p:nvSpPr>
        <p:spPr>
          <a:xfrm rot="7776287">
            <a:off x="6776431" y="5734325"/>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Ylänuoli 23">
            <a:extLst>
              <a:ext uri="{FF2B5EF4-FFF2-40B4-BE49-F238E27FC236}">
                <a16:creationId xmlns:a16="http://schemas.microsoft.com/office/drawing/2014/main" id="{73732995-C462-4706-B680-3F3AE07E4F3D}"/>
              </a:ext>
            </a:extLst>
          </p:cNvPr>
          <p:cNvSpPr/>
          <p:nvPr/>
        </p:nvSpPr>
        <p:spPr>
          <a:xfrm rot="12407500">
            <a:off x="4787188" y="5816318"/>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Ylänuoli 24">
            <a:extLst>
              <a:ext uri="{FF2B5EF4-FFF2-40B4-BE49-F238E27FC236}">
                <a16:creationId xmlns:a16="http://schemas.microsoft.com/office/drawing/2014/main" id="{B0EB6147-55E6-41DF-9C3F-24EC3018720E}"/>
              </a:ext>
            </a:extLst>
          </p:cNvPr>
          <p:cNvSpPr/>
          <p:nvPr/>
        </p:nvSpPr>
        <p:spPr>
          <a:xfrm rot="16200000">
            <a:off x="2981986" y="3373083"/>
            <a:ext cx="289951" cy="6040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Ylänuoli 25">
            <a:extLst>
              <a:ext uri="{FF2B5EF4-FFF2-40B4-BE49-F238E27FC236}">
                <a16:creationId xmlns:a16="http://schemas.microsoft.com/office/drawing/2014/main" id="{2B7C9072-F05F-4A28-B828-56C1C4B4C388}"/>
              </a:ext>
            </a:extLst>
          </p:cNvPr>
          <p:cNvSpPr/>
          <p:nvPr/>
        </p:nvSpPr>
        <p:spPr>
          <a:xfrm rot="18097819">
            <a:off x="3469613" y="1774555"/>
            <a:ext cx="312530" cy="6147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Ylänuoli 31">
            <a:extLst>
              <a:ext uri="{FF2B5EF4-FFF2-40B4-BE49-F238E27FC236}">
                <a16:creationId xmlns:a16="http://schemas.microsoft.com/office/drawing/2014/main" id="{D7B2BD29-6722-41AC-9808-A3718E7D08A5}"/>
              </a:ext>
            </a:extLst>
          </p:cNvPr>
          <p:cNvSpPr/>
          <p:nvPr/>
        </p:nvSpPr>
        <p:spPr>
          <a:xfrm rot="7242471">
            <a:off x="8028653" y="4729473"/>
            <a:ext cx="294074" cy="626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Ylänuoli 32">
            <a:extLst>
              <a:ext uri="{FF2B5EF4-FFF2-40B4-BE49-F238E27FC236}">
                <a16:creationId xmlns:a16="http://schemas.microsoft.com/office/drawing/2014/main" id="{DFA2BB07-0D4C-460A-AE18-ED4B4CB8FCD2}"/>
              </a:ext>
            </a:extLst>
          </p:cNvPr>
          <p:cNvSpPr/>
          <p:nvPr/>
        </p:nvSpPr>
        <p:spPr>
          <a:xfrm rot="14432063">
            <a:off x="3640755" y="4738227"/>
            <a:ext cx="275489" cy="5635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FA718552-70BD-4F51-B786-3E5DE14C2750}"/>
              </a:ext>
            </a:extLst>
          </p:cNvPr>
          <p:cNvCxnSpPr>
            <a:stCxn id="8" idx="0"/>
            <a:endCxn id="8" idx="4"/>
          </p:cNvCxnSpPr>
          <p:nvPr/>
        </p:nvCxnSpPr>
        <p:spPr>
          <a:xfrm>
            <a:off x="5920507" y="1398081"/>
            <a:ext cx="0" cy="43809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uora yhdysviiva 19">
            <a:extLst>
              <a:ext uri="{FF2B5EF4-FFF2-40B4-BE49-F238E27FC236}">
                <a16:creationId xmlns:a16="http://schemas.microsoft.com/office/drawing/2014/main" id="{AE68F780-62F6-47BA-93CF-8D464D164795}"/>
              </a:ext>
            </a:extLst>
          </p:cNvPr>
          <p:cNvCxnSpPr>
            <a:cxnSpLocks/>
          </p:cNvCxnSpPr>
          <p:nvPr/>
        </p:nvCxnSpPr>
        <p:spPr>
          <a:xfrm flipH="1">
            <a:off x="4579256" y="1833049"/>
            <a:ext cx="2671847" cy="35266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uora yhdysviiva 20">
            <a:extLst>
              <a:ext uri="{FF2B5EF4-FFF2-40B4-BE49-F238E27FC236}">
                <a16:creationId xmlns:a16="http://schemas.microsoft.com/office/drawing/2014/main" id="{1CAE51EB-F1AD-4D24-BACB-8B72E09BBAA9}"/>
              </a:ext>
            </a:extLst>
          </p:cNvPr>
          <p:cNvCxnSpPr>
            <a:cxnSpLocks/>
          </p:cNvCxnSpPr>
          <p:nvPr/>
        </p:nvCxnSpPr>
        <p:spPr>
          <a:xfrm flipH="1">
            <a:off x="3692879" y="2874824"/>
            <a:ext cx="4360641" cy="1382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uora yhdysviiva 21">
            <a:extLst>
              <a:ext uri="{FF2B5EF4-FFF2-40B4-BE49-F238E27FC236}">
                <a16:creationId xmlns:a16="http://schemas.microsoft.com/office/drawing/2014/main" id="{BBD8ABE5-3A7A-430F-A408-ADC66A16EB0E}"/>
              </a:ext>
            </a:extLst>
          </p:cNvPr>
          <p:cNvCxnSpPr>
            <a:cxnSpLocks/>
          </p:cNvCxnSpPr>
          <p:nvPr/>
        </p:nvCxnSpPr>
        <p:spPr>
          <a:xfrm>
            <a:off x="4656032" y="1833049"/>
            <a:ext cx="2567081" cy="353080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uora yhdysviiva 22">
            <a:extLst>
              <a:ext uri="{FF2B5EF4-FFF2-40B4-BE49-F238E27FC236}">
                <a16:creationId xmlns:a16="http://schemas.microsoft.com/office/drawing/2014/main" id="{8279C96A-06AA-46FB-B956-E92B31286C23}"/>
              </a:ext>
            </a:extLst>
          </p:cNvPr>
          <p:cNvCxnSpPr>
            <a:cxnSpLocks/>
          </p:cNvCxnSpPr>
          <p:nvPr/>
        </p:nvCxnSpPr>
        <p:spPr>
          <a:xfrm>
            <a:off x="3766552" y="2955368"/>
            <a:ext cx="4360249" cy="1239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uora yhdysviiva 23">
            <a:extLst>
              <a:ext uri="{FF2B5EF4-FFF2-40B4-BE49-F238E27FC236}">
                <a16:creationId xmlns:a16="http://schemas.microsoft.com/office/drawing/2014/main" id="{D2807E2E-2816-4687-AD34-F4CCAA495FFD}"/>
              </a:ext>
            </a:extLst>
          </p:cNvPr>
          <p:cNvCxnSpPr>
            <a:cxnSpLocks/>
          </p:cNvCxnSpPr>
          <p:nvPr/>
        </p:nvCxnSpPr>
        <p:spPr>
          <a:xfrm flipH="1">
            <a:off x="5181600" y="1525492"/>
            <a:ext cx="1438696" cy="4119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uora yhdysviiva 24">
            <a:extLst>
              <a:ext uri="{FF2B5EF4-FFF2-40B4-BE49-F238E27FC236}">
                <a16:creationId xmlns:a16="http://schemas.microsoft.com/office/drawing/2014/main" id="{11A52105-F429-4D2A-B63B-4680BF4C13D4}"/>
              </a:ext>
            </a:extLst>
          </p:cNvPr>
          <p:cNvCxnSpPr>
            <a:cxnSpLocks/>
          </p:cNvCxnSpPr>
          <p:nvPr/>
        </p:nvCxnSpPr>
        <p:spPr>
          <a:xfrm>
            <a:off x="5206821" y="1505130"/>
            <a:ext cx="1413475" cy="4140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uora yhdysviiva 25">
            <a:extLst>
              <a:ext uri="{FF2B5EF4-FFF2-40B4-BE49-F238E27FC236}">
                <a16:creationId xmlns:a16="http://schemas.microsoft.com/office/drawing/2014/main" id="{9404FAD0-E9D3-40FE-8958-7B5537B6DFFC}"/>
              </a:ext>
            </a:extLst>
          </p:cNvPr>
          <p:cNvCxnSpPr>
            <a:cxnSpLocks/>
          </p:cNvCxnSpPr>
          <p:nvPr/>
        </p:nvCxnSpPr>
        <p:spPr>
          <a:xfrm flipH="1">
            <a:off x="4094198" y="2282495"/>
            <a:ext cx="3586998" cy="2585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uora yhdysviiva 26">
            <a:extLst>
              <a:ext uri="{FF2B5EF4-FFF2-40B4-BE49-F238E27FC236}">
                <a16:creationId xmlns:a16="http://schemas.microsoft.com/office/drawing/2014/main" id="{06B24C63-FD45-44D4-8FCA-0A843DBABA38}"/>
              </a:ext>
            </a:extLst>
          </p:cNvPr>
          <p:cNvCxnSpPr>
            <a:cxnSpLocks/>
          </p:cNvCxnSpPr>
          <p:nvPr/>
        </p:nvCxnSpPr>
        <p:spPr>
          <a:xfrm>
            <a:off x="4094198" y="2330330"/>
            <a:ext cx="3684828" cy="2537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uora yhdysviiva 27">
            <a:extLst>
              <a:ext uri="{FF2B5EF4-FFF2-40B4-BE49-F238E27FC236}">
                <a16:creationId xmlns:a16="http://schemas.microsoft.com/office/drawing/2014/main" id="{D2F1430D-C72E-4499-BA85-95C58A52F2FB}"/>
              </a:ext>
            </a:extLst>
          </p:cNvPr>
          <p:cNvCxnSpPr>
            <a:stCxn id="8" idx="2"/>
            <a:endCxn id="8" idx="6"/>
          </p:cNvCxnSpPr>
          <p:nvPr/>
        </p:nvCxnSpPr>
        <p:spPr>
          <a:xfrm>
            <a:off x="3648592" y="3588581"/>
            <a:ext cx="454383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kstiruutu 28">
            <a:extLst>
              <a:ext uri="{FF2B5EF4-FFF2-40B4-BE49-F238E27FC236}">
                <a16:creationId xmlns:a16="http://schemas.microsoft.com/office/drawing/2014/main" id="{38BEA411-38B9-4F91-A6F6-B7FE77E84CDC}"/>
              </a:ext>
            </a:extLst>
          </p:cNvPr>
          <p:cNvSpPr txBox="1"/>
          <p:nvPr/>
        </p:nvSpPr>
        <p:spPr>
          <a:xfrm>
            <a:off x="6093401" y="1082021"/>
            <a:ext cx="203200" cy="369332"/>
          </a:xfrm>
          <a:prstGeom prst="rect">
            <a:avLst/>
          </a:prstGeom>
          <a:noFill/>
        </p:spPr>
        <p:txBody>
          <a:bodyPr wrap="square" rtlCol="0">
            <a:spAutoFit/>
          </a:bodyPr>
          <a:lstStyle/>
          <a:p>
            <a:r>
              <a:rPr lang="fi-FI" dirty="0"/>
              <a:t>s</a:t>
            </a:r>
          </a:p>
        </p:txBody>
      </p:sp>
      <p:sp>
        <p:nvSpPr>
          <p:cNvPr id="30" name="Tekstiruutu 29">
            <a:extLst>
              <a:ext uri="{FF2B5EF4-FFF2-40B4-BE49-F238E27FC236}">
                <a16:creationId xmlns:a16="http://schemas.microsoft.com/office/drawing/2014/main" id="{BF1F5C84-A67C-4354-B825-436DF6694CE0}"/>
              </a:ext>
            </a:extLst>
          </p:cNvPr>
          <p:cNvSpPr txBox="1"/>
          <p:nvPr/>
        </p:nvSpPr>
        <p:spPr>
          <a:xfrm>
            <a:off x="7501274" y="1730034"/>
            <a:ext cx="203200" cy="369332"/>
          </a:xfrm>
          <a:prstGeom prst="rect">
            <a:avLst/>
          </a:prstGeom>
          <a:noFill/>
        </p:spPr>
        <p:txBody>
          <a:bodyPr wrap="square" rtlCol="0">
            <a:spAutoFit/>
          </a:bodyPr>
          <a:lstStyle/>
          <a:p>
            <a:r>
              <a:rPr lang="fi-FI" dirty="0"/>
              <a:t>s</a:t>
            </a:r>
          </a:p>
        </p:txBody>
      </p:sp>
      <p:sp>
        <p:nvSpPr>
          <p:cNvPr id="31" name="Tekstiruutu 30">
            <a:extLst>
              <a:ext uri="{FF2B5EF4-FFF2-40B4-BE49-F238E27FC236}">
                <a16:creationId xmlns:a16="http://schemas.microsoft.com/office/drawing/2014/main" id="{A64B560E-0ACB-4D1C-8B10-E9E61D0DFB28}"/>
              </a:ext>
            </a:extLst>
          </p:cNvPr>
          <p:cNvSpPr txBox="1"/>
          <p:nvPr/>
        </p:nvSpPr>
        <p:spPr>
          <a:xfrm>
            <a:off x="8189930" y="2955368"/>
            <a:ext cx="203200" cy="369332"/>
          </a:xfrm>
          <a:prstGeom prst="rect">
            <a:avLst/>
          </a:prstGeom>
          <a:noFill/>
        </p:spPr>
        <p:txBody>
          <a:bodyPr wrap="square" rtlCol="0">
            <a:spAutoFit/>
          </a:bodyPr>
          <a:lstStyle/>
          <a:p>
            <a:r>
              <a:rPr lang="fi-FI" dirty="0"/>
              <a:t>s</a:t>
            </a:r>
          </a:p>
        </p:txBody>
      </p:sp>
      <p:sp>
        <p:nvSpPr>
          <p:cNvPr id="32" name="Tekstiruutu 31">
            <a:extLst>
              <a:ext uri="{FF2B5EF4-FFF2-40B4-BE49-F238E27FC236}">
                <a16:creationId xmlns:a16="http://schemas.microsoft.com/office/drawing/2014/main" id="{43F1E337-9CF9-4A91-B215-37D9B5F5604F}"/>
              </a:ext>
            </a:extLst>
          </p:cNvPr>
          <p:cNvSpPr txBox="1"/>
          <p:nvPr/>
        </p:nvSpPr>
        <p:spPr>
          <a:xfrm>
            <a:off x="7951919" y="4436809"/>
            <a:ext cx="203200" cy="369332"/>
          </a:xfrm>
          <a:prstGeom prst="rect">
            <a:avLst/>
          </a:prstGeom>
          <a:noFill/>
        </p:spPr>
        <p:txBody>
          <a:bodyPr wrap="square" rtlCol="0">
            <a:spAutoFit/>
          </a:bodyPr>
          <a:lstStyle/>
          <a:p>
            <a:r>
              <a:rPr lang="fi-FI" dirty="0"/>
              <a:t>s</a:t>
            </a:r>
          </a:p>
        </p:txBody>
      </p:sp>
      <p:sp>
        <p:nvSpPr>
          <p:cNvPr id="33" name="Tekstiruutu 32">
            <a:extLst>
              <a:ext uri="{FF2B5EF4-FFF2-40B4-BE49-F238E27FC236}">
                <a16:creationId xmlns:a16="http://schemas.microsoft.com/office/drawing/2014/main" id="{70A41707-585D-4154-945B-61FFD6E1FE30}"/>
              </a:ext>
            </a:extLst>
          </p:cNvPr>
          <p:cNvSpPr txBox="1"/>
          <p:nvPr/>
        </p:nvSpPr>
        <p:spPr>
          <a:xfrm>
            <a:off x="6942664" y="5550535"/>
            <a:ext cx="203200" cy="369332"/>
          </a:xfrm>
          <a:prstGeom prst="rect">
            <a:avLst/>
          </a:prstGeom>
          <a:noFill/>
        </p:spPr>
        <p:txBody>
          <a:bodyPr wrap="square" rtlCol="0">
            <a:spAutoFit/>
          </a:bodyPr>
          <a:lstStyle/>
          <a:p>
            <a:r>
              <a:rPr lang="fi-FI" dirty="0"/>
              <a:t>s</a:t>
            </a:r>
          </a:p>
        </p:txBody>
      </p:sp>
      <p:sp>
        <p:nvSpPr>
          <p:cNvPr id="34" name="Tekstiruutu 33">
            <a:extLst>
              <a:ext uri="{FF2B5EF4-FFF2-40B4-BE49-F238E27FC236}">
                <a16:creationId xmlns:a16="http://schemas.microsoft.com/office/drawing/2014/main" id="{6EC4A9A5-CD35-46FF-8793-A0590C336E9B}"/>
              </a:ext>
            </a:extLst>
          </p:cNvPr>
          <p:cNvSpPr txBox="1"/>
          <p:nvPr/>
        </p:nvSpPr>
        <p:spPr>
          <a:xfrm>
            <a:off x="5377273" y="5717207"/>
            <a:ext cx="203200" cy="369332"/>
          </a:xfrm>
          <a:prstGeom prst="rect">
            <a:avLst/>
          </a:prstGeom>
          <a:noFill/>
        </p:spPr>
        <p:txBody>
          <a:bodyPr wrap="square" rtlCol="0">
            <a:spAutoFit/>
          </a:bodyPr>
          <a:lstStyle/>
          <a:p>
            <a:r>
              <a:rPr lang="fi-FI" dirty="0"/>
              <a:t>s</a:t>
            </a:r>
          </a:p>
        </p:txBody>
      </p:sp>
      <p:sp>
        <p:nvSpPr>
          <p:cNvPr id="35" name="Tekstiruutu 34">
            <a:extLst>
              <a:ext uri="{FF2B5EF4-FFF2-40B4-BE49-F238E27FC236}">
                <a16:creationId xmlns:a16="http://schemas.microsoft.com/office/drawing/2014/main" id="{69535E9A-3E5F-498D-B964-CE75F9BDDE35}"/>
              </a:ext>
            </a:extLst>
          </p:cNvPr>
          <p:cNvSpPr txBox="1"/>
          <p:nvPr/>
        </p:nvSpPr>
        <p:spPr>
          <a:xfrm>
            <a:off x="4082718" y="5084412"/>
            <a:ext cx="203200" cy="369332"/>
          </a:xfrm>
          <a:prstGeom prst="rect">
            <a:avLst/>
          </a:prstGeom>
          <a:noFill/>
        </p:spPr>
        <p:txBody>
          <a:bodyPr wrap="square" rtlCol="0">
            <a:spAutoFit/>
          </a:bodyPr>
          <a:lstStyle/>
          <a:p>
            <a:r>
              <a:rPr lang="fi-FI" dirty="0"/>
              <a:t>s</a:t>
            </a:r>
          </a:p>
        </p:txBody>
      </p:sp>
      <p:sp>
        <p:nvSpPr>
          <p:cNvPr id="36" name="Tekstiruutu 35">
            <a:extLst>
              <a:ext uri="{FF2B5EF4-FFF2-40B4-BE49-F238E27FC236}">
                <a16:creationId xmlns:a16="http://schemas.microsoft.com/office/drawing/2014/main" id="{E981F9B5-C09C-4B14-A185-1ADAE0F1AD31}"/>
              </a:ext>
            </a:extLst>
          </p:cNvPr>
          <p:cNvSpPr txBox="1"/>
          <p:nvPr/>
        </p:nvSpPr>
        <p:spPr>
          <a:xfrm>
            <a:off x="3379771" y="3811797"/>
            <a:ext cx="203200" cy="369332"/>
          </a:xfrm>
          <a:prstGeom prst="rect">
            <a:avLst/>
          </a:prstGeom>
          <a:noFill/>
        </p:spPr>
        <p:txBody>
          <a:bodyPr wrap="square" rtlCol="0">
            <a:spAutoFit/>
          </a:bodyPr>
          <a:lstStyle/>
          <a:p>
            <a:r>
              <a:rPr lang="fi-FI" dirty="0"/>
              <a:t>s</a:t>
            </a:r>
          </a:p>
        </p:txBody>
      </p:sp>
      <p:sp>
        <p:nvSpPr>
          <p:cNvPr id="37" name="Tekstiruutu 36">
            <a:extLst>
              <a:ext uri="{FF2B5EF4-FFF2-40B4-BE49-F238E27FC236}">
                <a16:creationId xmlns:a16="http://schemas.microsoft.com/office/drawing/2014/main" id="{AC459E3B-EC0E-4C09-8B5F-C72DE87C1EA3}"/>
              </a:ext>
            </a:extLst>
          </p:cNvPr>
          <p:cNvSpPr txBox="1"/>
          <p:nvPr/>
        </p:nvSpPr>
        <p:spPr>
          <a:xfrm>
            <a:off x="3591279" y="2407757"/>
            <a:ext cx="203200" cy="369332"/>
          </a:xfrm>
          <a:prstGeom prst="rect">
            <a:avLst/>
          </a:prstGeom>
          <a:noFill/>
        </p:spPr>
        <p:txBody>
          <a:bodyPr wrap="square" rtlCol="0">
            <a:spAutoFit/>
          </a:bodyPr>
          <a:lstStyle/>
          <a:p>
            <a:r>
              <a:rPr lang="fi-FI" dirty="0"/>
              <a:t>s</a:t>
            </a:r>
          </a:p>
        </p:txBody>
      </p:sp>
      <p:sp>
        <p:nvSpPr>
          <p:cNvPr id="38" name="Tekstiruutu 37">
            <a:extLst>
              <a:ext uri="{FF2B5EF4-FFF2-40B4-BE49-F238E27FC236}">
                <a16:creationId xmlns:a16="http://schemas.microsoft.com/office/drawing/2014/main" id="{CDD937E4-14A4-4CA6-A21E-E6B1FFFC57AC}"/>
              </a:ext>
            </a:extLst>
          </p:cNvPr>
          <p:cNvSpPr txBox="1"/>
          <p:nvPr/>
        </p:nvSpPr>
        <p:spPr>
          <a:xfrm>
            <a:off x="4654467" y="1306399"/>
            <a:ext cx="203200" cy="369332"/>
          </a:xfrm>
          <a:prstGeom prst="rect">
            <a:avLst/>
          </a:prstGeom>
          <a:noFill/>
        </p:spPr>
        <p:txBody>
          <a:bodyPr wrap="square" rtlCol="0">
            <a:spAutoFit/>
          </a:bodyPr>
          <a:lstStyle/>
          <a:p>
            <a:r>
              <a:rPr lang="fi-FI" dirty="0"/>
              <a:t>s</a:t>
            </a:r>
          </a:p>
        </p:txBody>
      </p:sp>
      <p:sp>
        <p:nvSpPr>
          <p:cNvPr id="39" name="Tekstiruutu 38">
            <a:extLst>
              <a:ext uri="{FF2B5EF4-FFF2-40B4-BE49-F238E27FC236}">
                <a16:creationId xmlns:a16="http://schemas.microsoft.com/office/drawing/2014/main" id="{1B5E8DF7-DD66-415C-AC27-6BDA4CAD73A6}"/>
              </a:ext>
            </a:extLst>
          </p:cNvPr>
          <p:cNvSpPr txBox="1"/>
          <p:nvPr/>
        </p:nvSpPr>
        <p:spPr>
          <a:xfrm>
            <a:off x="6977616" y="1364383"/>
            <a:ext cx="179385" cy="369332"/>
          </a:xfrm>
          <a:prstGeom prst="rect">
            <a:avLst/>
          </a:prstGeom>
          <a:noFill/>
        </p:spPr>
        <p:txBody>
          <a:bodyPr wrap="square" rtlCol="0">
            <a:spAutoFit/>
          </a:bodyPr>
          <a:lstStyle/>
          <a:p>
            <a:r>
              <a:rPr lang="fi-FI" dirty="0"/>
              <a:t>k</a:t>
            </a:r>
          </a:p>
        </p:txBody>
      </p:sp>
      <p:sp>
        <p:nvSpPr>
          <p:cNvPr id="40" name="Tekstiruutu 39">
            <a:extLst>
              <a:ext uri="{FF2B5EF4-FFF2-40B4-BE49-F238E27FC236}">
                <a16:creationId xmlns:a16="http://schemas.microsoft.com/office/drawing/2014/main" id="{1F0DEC47-E5C0-411A-A47A-38123A121C53}"/>
              </a:ext>
            </a:extLst>
          </p:cNvPr>
          <p:cNvSpPr txBox="1"/>
          <p:nvPr/>
        </p:nvSpPr>
        <p:spPr>
          <a:xfrm>
            <a:off x="7930624" y="2334659"/>
            <a:ext cx="203200" cy="369332"/>
          </a:xfrm>
          <a:prstGeom prst="rect">
            <a:avLst/>
          </a:prstGeom>
          <a:noFill/>
        </p:spPr>
        <p:txBody>
          <a:bodyPr wrap="square" rtlCol="0">
            <a:spAutoFit/>
          </a:bodyPr>
          <a:lstStyle/>
          <a:p>
            <a:r>
              <a:rPr lang="fi-FI" dirty="0"/>
              <a:t>k</a:t>
            </a:r>
          </a:p>
        </p:txBody>
      </p:sp>
      <p:sp>
        <p:nvSpPr>
          <p:cNvPr id="41" name="Tekstiruutu 40">
            <a:extLst>
              <a:ext uri="{FF2B5EF4-FFF2-40B4-BE49-F238E27FC236}">
                <a16:creationId xmlns:a16="http://schemas.microsoft.com/office/drawing/2014/main" id="{33EDE555-53E0-470B-BCF0-30A2773DBE31}"/>
              </a:ext>
            </a:extLst>
          </p:cNvPr>
          <p:cNvSpPr txBox="1"/>
          <p:nvPr/>
        </p:nvSpPr>
        <p:spPr>
          <a:xfrm>
            <a:off x="8168273" y="3813843"/>
            <a:ext cx="203200" cy="369332"/>
          </a:xfrm>
          <a:prstGeom prst="rect">
            <a:avLst/>
          </a:prstGeom>
          <a:noFill/>
        </p:spPr>
        <p:txBody>
          <a:bodyPr wrap="square" rtlCol="0">
            <a:spAutoFit/>
          </a:bodyPr>
          <a:lstStyle/>
          <a:p>
            <a:r>
              <a:rPr lang="fi-FI" dirty="0"/>
              <a:t>k</a:t>
            </a:r>
          </a:p>
        </p:txBody>
      </p:sp>
      <p:sp>
        <p:nvSpPr>
          <p:cNvPr id="42" name="Tekstiruutu 41">
            <a:extLst>
              <a:ext uri="{FF2B5EF4-FFF2-40B4-BE49-F238E27FC236}">
                <a16:creationId xmlns:a16="http://schemas.microsoft.com/office/drawing/2014/main" id="{EE0BCF46-06ED-4C02-AB6D-C8724F272FB4}"/>
              </a:ext>
            </a:extLst>
          </p:cNvPr>
          <p:cNvSpPr txBox="1"/>
          <p:nvPr/>
        </p:nvSpPr>
        <p:spPr>
          <a:xfrm>
            <a:off x="7491811" y="5183853"/>
            <a:ext cx="203200" cy="369332"/>
          </a:xfrm>
          <a:prstGeom prst="rect">
            <a:avLst/>
          </a:prstGeom>
          <a:noFill/>
        </p:spPr>
        <p:txBody>
          <a:bodyPr wrap="square" rtlCol="0">
            <a:spAutoFit/>
          </a:bodyPr>
          <a:lstStyle/>
          <a:p>
            <a:r>
              <a:rPr lang="fi-FI" dirty="0"/>
              <a:t>k</a:t>
            </a:r>
          </a:p>
        </p:txBody>
      </p:sp>
      <p:sp>
        <p:nvSpPr>
          <p:cNvPr id="43" name="Tekstiruutu 42">
            <a:extLst>
              <a:ext uri="{FF2B5EF4-FFF2-40B4-BE49-F238E27FC236}">
                <a16:creationId xmlns:a16="http://schemas.microsoft.com/office/drawing/2014/main" id="{4A19B96B-50B8-4427-BA3F-272CBA56A351}"/>
              </a:ext>
            </a:extLst>
          </p:cNvPr>
          <p:cNvSpPr txBox="1"/>
          <p:nvPr/>
        </p:nvSpPr>
        <p:spPr>
          <a:xfrm>
            <a:off x="6114595" y="5765701"/>
            <a:ext cx="203200" cy="369332"/>
          </a:xfrm>
          <a:prstGeom prst="rect">
            <a:avLst/>
          </a:prstGeom>
          <a:noFill/>
        </p:spPr>
        <p:txBody>
          <a:bodyPr wrap="square" rtlCol="0">
            <a:spAutoFit/>
          </a:bodyPr>
          <a:lstStyle/>
          <a:p>
            <a:r>
              <a:rPr lang="fi-FI" dirty="0"/>
              <a:t>k</a:t>
            </a:r>
          </a:p>
        </p:txBody>
      </p:sp>
      <p:sp>
        <p:nvSpPr>
          <p:cNvPr id="44" name="Tekstiruutu 43">
            <a:extLst>
              <a:ext uri="{FF2B5EF4-FFF2-40B4-BE49-F238E27FC236}">
                <a16:creationId xmlns:a16="http://schemas.microsoft.com/office/drawing/2014/main" id="{6EC5C04A-BBE5-424E-9AA9-8F85A6B88FDF}"/>
              </a:ext>
            </a:extLst>
          </p:cNvPr>
          <p:cNvSpPr txBox="1"/>
          <p:nvPr/>
        </p:nvSpPr>
        <p:spPr>
          <a:xfrm>
            <a:off x="5385275" y="1086192"/>
            <a:ext cx="203200" cy="369332"/>
          </a:xfrm>
          <a:prstGeom prst="rect">
            <a:avLst/>
          </a:prstGeom>
          <a:noFill/>
        </p:spPr>
        <p:txBody>
          <a:bodyPr wrap="square" rtlCol="0">
            <a:spAutoFit/>
          </a:bodyPr>
          <a:lstStyle/>
          <a:p>
            <a:r>
              <a:rPr lang="fi-FI" dirty="0"/>
              <a:t>k</a:t>
            </a:r>
          </a:p>
        </p:txBody>
      </p:sp>
      <p:sp>
        <p:nvSpPr>
          <p:cNvPr id="45" name="Tekstiruutu 44">
            <a:extLst>
              <a:ext uri="{FF2B5EF4-FFF2-40B4-BE49-F238E27FC236}">
                <a16:creationId xmlns:a16="http://schemas.microsoft.com/office/drawing/2014/main" id="{45573D0F-0A70-446C-91DE-C3948D2D984C}"/>
              </a:ext>
            </a:extLst>
          </p:cNvPr>
          <p:cNvSpPr txBox="1"/>
          <p:nvPr/>
        </p:nvSpPr>
        <p:spPr>
          <a:xfrm>
            <a:off x="4008088" y="1802863"/>
            <a:ext cx="203200" cy="369332"/>
          </a:xfrm>
          <a:prstGeom prst="rect">
            <a:avLst/>
          </a:prstGeom>
          <a:noFill/>
        </p:spPr>
        <p:txBody>
          <a:bodyPr wrap="square" rtlCol="0">
            <a:spAutoFit/>
          </a:bodyPr>
          <a:lstStyle/>
          <a:p>
            <a:r>
              <a:rPr lang="fi-FI" dirty="0"/>
              <a:t>k</a:t>
            </a:r>
          </a:p>
        </p:txBody>
      </p:sp>
      <p:sp>
        <p:nvSpPr>
          <p:cNvPr id="46" name="Tekstiruutu 45">
            <a:extLst>
              <a:ext uri="{FF2B5EF4-FFF2-40B4-BE49-F238E27FC236}">
                <a16:creationId xmlns:a16="http://schemas.microsoft.com/office/drawing/2014/main" id="{D6A2B868-1230-4A83-A2B9-46DB15EC0FDA}"/>
              </a:ext>
            </a:extLst>
          </p:cNvPr>
          <p:cNvSpPr txBox="1"/>
          <p:nvPr/>
        </p:nvSpPr>
        <p:spPr>
          <a:xfrm>
            <a:off x="3345449" y="3109164"/>
            <a:ext cx="203200" cy="369332"/>
          </a:xfrm>
          <a:prstGeom prst="rect">
            <a:avLst/>
          </a:prstGeom>
          <a:noFill/>
        </p:spPr>
        <p:txBody>
          <a:bodyPr wrap="square" rtlCol="0">
            <a:spAutoFit/>
          </a:bodyPr>
          <a:lstStyle/>
          <a:p>
            <a:r>
              <a:rPr lang="fi-FI" dirty="0"/>
              <a:t>k</a:t>
            </a:r>
          </a:p>
        </p:txBody>
      </p:sp>
      <p:sp>
        <p:nvSpPr>
          <p:cNvPr id="47" name="Tekstiruutu 46">
            <a:extLst>
              <a:ext uri="{FF2B5EF4-FFF2-40B4-BE49-F238E27FC236}">
                <a16:creationId xmlns:a16="http://schemas.microsoft.com/office/drawing/2014/main" id="{4C7EA836-C3E3-498B-ACC9-7B5514263DCB}"/>
              </a:ext>
            </a:extLst>
          </p:cNvPr>
          <p:cNvSpPr txBox="1"/>
          <p:nvPr/>
        </p:nvSpPr>
        <p:spPr>
          <a:xfrm>
            <a:off x="3591279" y="4493455"/>
            <a:ext cx="203200" cy="369332"/>
          </a:xfrm>
          <a:prstGeom prst="rect">
            <a:avLst/>
          </a:prstGeom>
          <a:noFill/>
        </p:spPr>
        <p:txBody>
          <a:bodyPr wrap="square" rtlCol="0">
            <a:spAutoFit/>
          </a:bodyPr>
          <a:lstStyle/>
          <a:p>
            <a:r>
              <a:rPr lang="fi-FI" dirty="0"/>
              <a:t>k</a:t>
            </a:r>
          </a:p>
        </p:txBody>
      </p:sp>
      <p:sp>
        <p:nvSpPr>
          <p:cNvPr id="48" name="Tekstiruutu 47">
            <a:extLst>
              <a:ext uri="{FF2B5EF4-FFF2-40B4-BE49-F238E27FC236}">
                <a16:creationId xmlns:a16="http://schemas.microsoft.com/office/drawing/2014/main" id="{0E144CC3-E578-4E8F-8E74-0E40CBDC3329}"/>
              </a:ext>
            </a:extLst>
          </p:cNvPr>
          <p:cNvSpPr txBox="1"/>
          <p:nvPr/>
        </p:nvSpPr>
        <p:spPr>
          <a:xfrm>
            <a:off x="4585891" y="5474151"/>
            <a:ext cx="203200" cy="369332"/>
          </a:xfrm>
          <a:prstGeom prst="rect">
            <a:avLst/>
          </a:prstGeom>
          <a:noFill/>
        </p:spPr>
        <p:txBody>
          <a:bodyPr wrap="square" rtlCol="0">
            <a:spAutoFit/>
          </a:bodyPr>
          <a:lstStyle/>
          <a:p>
            <a:r>
              <a:rPr lang="fi-FI" dirty="0"/>
              <a:t>k</a:t>
            </a:r>
          </a:p>
        </p:txBody>
      </p:sp>
      <p:sp>
        <p:nvSpPr>
          <p:cNvPr id="49" name="Ellipsi 48">
            <a:extLst>
              <a:ext uri="{FF2B5EF4-FFF2-40B4-BE49-F238E27FC236}">
                <a16:creationId xmlns:a16="http://schemas.microsoft.com/office/drawing/2014/main" id="{AA9FEFDC-F0F6-4C30-AC75-4B6527506F9F}"/>
              </a:ext>
            </a:extLst>
          </p:cNvPr>
          <p:cNvSpPr/>
          <p:nvPr/>
        </p:nvSpPr>
        <p:spPr>
          <a:xfrm>
            <a:off x="5320846" y="2994556"/>
            <a:ext cx="1199326" cy="1172817"/>
          </a:xfrm>
          <a:prstGeom prst="ellipse">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7" name="Suorakulmio 96">
            <a:extLst>
              <a:ext uri="{FF2B5EF4-FFF2-40B4-BE49-F238E27FC236}">
                <a16:creationId xmlns:a16="http://schemas.microsoft.com/office/drawing/2014/main" id="{D9861A9B-C171-44C4-8C46-D424B13F1D39}"/>
              </a:ext>
            </a:extLst>
          </p:cNvPr>
          <p:cNvSpPr/>
          <p:nvPr/>
        </p:nvSpPr>
        <p:spPr>
          <a:xfrm>
            <a:off x="904111" y="382287"/>
            <a:ext cx="4152520" cy="523220"/>
          </a:xfrm>
          <a:prstGeom prst="rect">
            <a:avLst/>
          </a:prstGeom>
        </p:spPr>
        <p:txBody>
          <a:bodyPr wrap="square">
            <a:spAutoFit/>
          </a:bodyPr>
          <a:lstStyle/>
          <a:p>
            <a:pPr marL="171450" indent="-171450">
              <a:buFont typeface="Arial" panose="020B0604020202020204" pitchFamily="34" charset="0"/>
              <a:buChar char="•"/>
            </a:pPr>
            <a:r>
              <a:rPr lang="fi-FI" sz="1400" dirty="0">
                <a:solidFill>
                  <a:srgbClr val="00B050"/>
                </a:solidFill>
              </a:rPr>
              <a:t>Jokaisessa ryhmässä lasten kiinnostuksenkohteet ja toiveet toiminnalle on tehty ympäristössä näkyväksi.</a:t>
            </a:r>
          </a:p>
        </p:txBody>
      </p:sp>
      <p:sp>
        <p:nvSpPr>
          <p:cNvPr id="98" name="Suorakulmio 97">
            <a:extLst>
              <a:ext uri="{FF2B5EF4-FFF2-40B4-BE49-F238E27FC236}">
                <a16:creationId xmlns:a16="http://schemas.microsoft.com/office/drawing/2014/main" id="{A480B709-B14D-46E6-B962-6144D022C751}"/>
              </a:ext>
            </a:extLst>
          </p:cNvPr>
          <p:cNvSpPr/>
          <p:nvPr/>
        </p:nvSpPr>
        <p:spPr>
          <a:xfrm>
            <a:off x="423498" y="1782632"/>
            <a:ext cx="2812629" cy="307777"/>
          </a:xfrm>
          <a:prstGeom prst="rect">
            <a:avLst/>
          </a:prstGeom>
        </p:spPr>
        <p:txBody>
          <a:bodyPr wrap="none">
            <a:spAutoFit/>
          </a:bodyPr>
          <a:lstStyle/>
          <a:p>
            <a:pPr marL="171450" indent="-171450">
              <a:buFont typeface="Arial" panose="020B0604020202020204" pitchFamily="34" charset="0"/>
              <a:buChar char="•"/>
            </a:pPr>
            <a:r>
              <a:rPr lang="fi-FI" sz="1400" dirty="0">
                <a:solidFill>
                  <a:srgbClr val="00B050"/>
                </a:solidFill>
              </a:rPr>
              <a:t>Toiveiden toteutumista seurataan</a:t>
            </a:r>
          </a:p>
        </p:txBody>
      </p:sp>
      <p:sp>
        <p:nvSpPr>
          <p:cNvPr id="99" name="Suorakulmio 98">
            <a:extLst>
              <a:ext uri="{FF2B5EF4-FFF2-40B4-BE49-F238E27FC236}">
                <a16:creationId xmlns:a16="http://schemas.microsoft.com/office/drawing/2014/main" id="{D67D7C3F-0482-450E-944E-B19A5C7A2885}"/>
              </a:ext>
            </a:extLst>
          </p:cNvPr>
          <p:cNvSpPr/>
          <p:nvPr/>
        </p:nvSpPr>
        <p:spPr>
          <a:xfrm>
            <a:off x="166814" y="3049525"/>
            <a:ext cx="3203697" cy="738664"/>
          </a:xfrm>
          <a:prstGeom prst="rect">
            <a:avLst/>
          </a:prstGeom>
        </p:spPr>
        <p:txBody>
          <a:bodyPr wrap="square">
            <a:spAutoFit/>
          </a:bodyPr>
          <a:lstStyle/>
          <a:p>
            <a:pPr marL="171450" indent="-171450">
              <a:buFont typeface="Arial" panose="020B0604020202020204" pitchFamily="34" charset="0"/>
              <a:buChar char="•"/>
            </a:pPr>
            <a:r>
              <a:rPr lang="fi-FI" sz="1400" dirty="0">
                <a:solidFill>
                  <a:srgbClr val="00B050"/>
                </a:solidFill>
              </a:rPr>
              <a:t>Jokaisessa ryhmässä on toimiva havainnoinnin, dokumentoinnin ja suunnittelun kokonaisuus</a:t>
            </a:r>
          </a:p>
        </p:txBody>
      </p:sp>
      <p:sp>
        <p:nvSpPr>
          <p:cNvPr id="100" name="Suorakulmio 99">
            <a:extLst>
              <a:ext uri="{FF2B5EF4-FFF2-40B4-BE49-F238E27FC236}">
                <a16:creationId xmlns:a16="http://schemas.microsoft.com/office/drawing/2014/main" id="{536A5BBB-BDA3-440D-A064-DD53E683E67D}"/>
              </a:ext>
            </a:extLst>
          </p:cNvPr>
          <p:cNvSpPr/>
          <p:nvPr/>
        </p:nvSpPr>
        <p:spPr>
          <a:xfrm>
            <a:off x="192197" y="4473080"/>
            <a:ext cx="3661293" cy="1169551"/>
          </a:xfrm>
          <a:prstGeom prst="rect">
            <a:avLst/>
          </a:prstGeom>
        </p:spPr>
        <p:txBody>
          <a:bodyPr wrap="square">
            <a:spAutoFit/>
          </a:bodyPr>
          <a:lstStyle/>
          <a:p>
            <a:pPr marL="285750" indent="-285750">
              <a:buFont typeface="Arial" panose="020B0604020202020204" pitchFamily="34" charset="0"/>
              <a:buChar char="•"/>
            </a:pPr>
            <a:r>
              <a:rPr lang="fi-FI" sz="1400" dirty="0">
                <a:solidFill>
                  <a:srgbClr val="00B050"/>
                </a:solidFill>
              </a:rPr>
              <a:t>Yhdenvertainen lasten kuuleminen, tarvittaessa puhetta tukevin tai korvaavin menetelmin (mm.</a:t>
            </a:r>
            <a:br>
              <a:rPr lang="fi-FI" sz="1400" dirty="0">
                <a:solidFill>
                  <a:srgbClr val="00B050"/>
                </a:solidFill>
              </a:rPr>
            </a:br>
            <a:r>
              <a:rPr lang="fi-FI" sz="1400" dirty="0">
                <a:solidFill>
                  <a:srgbClr val="00B050"/>
                </a:solidFill>
              </a:rPr>
              <a:t>kuvat, tukiviittomat, digitaaliset mahdollisuudet).</a:t>
            </a:r>
          </a:p>
        </p:txBody>
      </p:sp>
      <p:sp>
        <p:nvSpPr>
          <p:cNvPr id="101" name="Suorakulmio 100">
            <a:extLst>
              <a:ext uri="{FF2B5EF4-FFF2-40B4-BE49-F238E27FC236}">
                <a16:creationId xmlns:a16="http://schemas.microsoft.com/office/drawing/2014/main" id="{00FFE256-79F5-44E0-A3B6-E5A4EB8CEF0A}"/>
              </a:ext>
            </a:extLst>
          </p:cNvPr>
          <p:cNvSpPr/>
          <p:nvPr/>
        </p:nvSpPr>
        <p:spPr>
          <a:xfrm>
            <a:off x="6224783" y="581222"/>
            <a:ext cx="3860672" cy="307777"/>
          </a:xfrm>
          <a:prstGeom prst="rect">
            <a:avLst/>
          </a:prstGeom>
        </p:spPr>
        <p:txBody>
          <a:bodyPr wrap="none">
            <a:spAutoFit/>
          </a:bodyPr>
          <a:lstStyle/>
          <a:p>
            <a:pPr marL="171450" indent="-171450">
              <a:buFont typeface="Arial" panose="020B0604020202020204" pitchFamily="34" charset="0"/>
              <a:buChar char="•"/>
            </a:pPr>
            <a:r>
              <a:rPr lang="fi-FI" sz="1400" dirty="0">
                <a:solidFill>
                  <a:srgbClr val="0070C0"/>
                </a:solidFill>
              </a:rPr>
              <a:t>Toimintaa järjestetään pienennetyissä ryhmissä.</a:t>
            </a:r>
          </a:p>
        </p:txBody>
      </p:sp>
      <p:sp>
        <p:nvSpPr>
          <p:cNvPr id="102" name="Suorakulmio 101">
            <a:extLst>
              <a:ext uri="{FF2B5EF4-FFF2-40B4-BE49-F238E27FC236}">
                <a16:creationId xmlns:a16="http://schemas.microsoft.com/office/drawing/2014/main" id="{FB8FE04A-1295-4276-B1AE-A573FA701CA3}"/>
              </a:ext>
            </a:extLst>
          </p:cNvPr>
          <p:cNvSpPr/>
          <p:nvPr/>
        </p:nvSpPr>
        <p:spPr>
          <a:xfrm>
            <a:off x="8485760" y="1637485"/>
            <a:ext cx="3542095" cy="738664"/>
          </a:xfrm>
          <a:prstGeom prst="rect">
            <a:avLst/>
          </a:prstGeom>
        </p:spPr>
        <p:txBody>
          <a:bodyPr wrap="square">
            <a:spAutoFit/>
          </a:bodyPr>
          <a:lstStyle/>
          <a:p>
            <a:pPr marL="171450" indent="-171450">
              <a:buFont typeface="Arial" panose="020B0604020202020204" pitchFamily="34" charset="0"/>
              <a:buChar char="•"/>
            </a:pPr>
            <a:r>
              <a:rPr lang="fi-FI" sz="1400" dirty="0">
                <a:solidFill>
                  <a:srgbClr val="0070C0"/>
                </a:solidFill>
              </a:rPr>
              <a:t>Jokainen lapsi saa päivittäin osakseen aikuiselta kiitosta, kannustusta ja positiivista huomiota.</a:t>
            </a:r>
          </a:p>
        </p:txBody>
      </p:sp>
      <p:sp>
        <p:nvSpPr>
          <p:cNvPr id="103" name="Suorakulmio 102">
            <a:extLst>
              <a:ext uri="{FF2B5EF4-FFF2-40B4-BE49-F238E27FC236}">
                <a16:creationId xmlns:a16="http://schemas.microsoft.com/office/drawing/2014/main" id="{7A54BE19-6CBF-4EA9-8EC6-EF423C3DECAF}"/>
              </a:ext>
            </a:extLst>
          </p:cNvPr>
          <p:cNvSpPr/>
          <p:nvPr/>
        </p:nvSpPr>
        <p:spPr>
          <a:xfrm>
            <a:off x="8802963" y="3089070"/>
            <a:ext cx="3222223" cy="954107"/>
          </a:xfrm>
          <a:prstGeom prst="rect">
            <a:avLst/>
          </a:prstGeom>
        </p:spPr>
        <p:txBody>
          <a:bodyPr wrap="square">
            <a:spAutoFit/>
          </a:bodyPr>
          <a:lstStyle/>
          <a:p>
            <a:pPr marL="171450" indent="-171450">
              <a:buFont typeface="Arial" panose="020B0604020202020204" pitchFamily="34" charset="0"/>
              <a:buChar char="•"/>
            </a:pPr>
            <a:r>
              <a:rPr lang="fi-FI" sz="1400" dirty="0">
                <a:solidFill>
                  <a:srgbClr val="0070C0"/>
                </a:solidFill>
              </a:rPr>
              <a:t>Ryhmän kasvattajat keskustelevat lapsiryhmästä ja omasta suhteestaan kuhunkin lapseen esim. suhdeympyrän avulla kaksi kertaa vuodessa.</a:t>
            </a:r>
          </a:p>
        </p:txBody>
      </p:sp>
      <p:sp>
        <p:nvSpPr>
          <p:cNvPr id="104" name="Suorakulmio 103">
            <a:extLst>
              <a:ext uri="{FF2B5EF4-FFF2-40B4-BE49-F238E27FC236}">
                <a16:creationId xmlns:a16="http://schemas.microsoft.com/office/drawing/2014/main" id="{68E211D9-EB4A-46A1-AD65-58B83E2E6416}"/>
              </a:ext>
            </a:extLst>
          </p:cNvPr>
          <p:cNvSpPr/>
          <p:nvPr/>
        </p:nvSpPr>
        <p:spPr>
          <a:xfrm>
            <a:off x="8475619" y="4896212"/>
            <a:ext cx="2772590" cy="738664"/>
          </a:xfrm>
          <a:prstGeom prst="rect">
            <a:avLst/>
          </a:prstGeom>
        </p:spPr>
        <p:txBody>
          <a:bodyPr wrap="square">
            <a:spAutoFit/>
          </a:bodyPr>
          <a:lstStyle/>
          <a:p>
            <a:pPr marL="171450" indent="-171450">
              <a:buFont typeface="Arial" panose="020B0604020202020204" pitchFamily="34" charset="0"/>
              <a:buChar char="•"/>
            </a:pPr>
            <a:r>
              <a:rPr lang="fi-FI" sz="1400" dirty="0">
                <a:solidFill>
                  <a:srgbClr val="0070C0"/>
                </a:solidFill>
              </a:rPr>
              <a:t>Varhaiskasvattaja ja lapsi kokoavat kasvunkansiota yhdessä.</a:t>
            </a:r>
          </a:p>
        </p:txBody>
      </p:sp>
      <p:sp>
        <p:nvSpPr>
          <p:cNvPr id="105" name="Suorakulmio 104">
            <a:extLst>
              <a:ext uri="{FF2B5EF4-FFF2-40B4-BE49-F238E27FC236}">
                <a16:creationId xmlns:a16="http://schemas.microsoft.com/office/drawing/2014/main" id="{22D0A7E2-F65F-4A15-B9F8-E1E736B9CF60}"/>
              </a:ext>
            </a:extLst>
          </p:cNvPr>
          <p:cNvSpPr/>
          <p:nvPr/>
        </p:nvSpPr>
        <p:spPr>
          <a:xfrm>
            <a:off x="7079456" y="6019584"/>
            <a:ext cx="4213761" cy="523220"/>
          </a:xfrm>
          <a:prstGeom prst="rect">
            <a:avLst/>
          </a:prstGeom>
        </p:spPr>
        <p:txBody>
          <a:bodyPr wrap="square">
            <a:spAutoFit/>
          </a:bodyPr>
          <a:lstStyle/>
          <a:p>
            <a:pPr marL="171450" indent="-171450">
              <a:buFont typeface="Arial" panose="020B0604020202020204" pitchFamily="34" charset="0"/>
              <a:buChar char="•"/>
            </a:pPr>
            <a:r>
              <a:rPr lang="fi-FI" sz="1400" dirty="0">
                <a:solidFill>
                  <a:srgbClr val="0070C0"/>
                </a:solidFill>
              </a:rPr>
              <a:t>Lapsen yksilöllistä kasvua ja kehitystä havainnoidaan ja dokumentoidaan.</a:t>
            </a:r>
          </a:p>
        </p:txBody>
      </p:sp>
      <p:sp>
        <p:nvSpPr>
          <p:cNvPr id="106" name="Suorakulmio 105">
            <a:extLst>
              <a:ext uri="{FF2B5EF4-FFF2-40B4-BE49-F238E27FC236}">
                <a16:creationId xmlns:a16="http://schemas.microsoft.com/office/drawing/2014/main" id="{DAD61BAF-0203-477A-A339-4971A9EEC0D7}"/>
              </a:ext>
            </a:extLst>
          </p:cNvPr>
          <p:cNvSpPr/>
          <p:nvPr/>
        </p:nvSpPr>
        <p:spPr>
          <a:xfrm>
            <a:off x="1631662" y="5830036"/>
            <a:ext cx="4086642" cy="738664"/>
          </a:xfrm>
          <a:prstGeom prst="rect">
            <a:avLst/>
          </a:prstGeom>
        </p:spPr>
        <p:txBody>
          <a:bodyPr wrap="square">
            <a:spAutoFit/>
          </a:bodyPr>
          <a:lstStyle/>
          <a:p>
            <a:pPr marL="171450" indent="-171450">
              <a:buFont typeface="Arial" panose="020B0604020202020204" pitchFamily="34" charset="0"/>
              <a:buChar char="•"/>
            </a:pPr>
            <a:r>
              <a:rPr lang="fi-FI" sz="1400" dirty="0">
                <a:solidFill>
                  <a:srgbClr val="0070C0"/>
                </a:solidFill>
              </a:rPr>
              <a:t>Lapsi saa tukea yksilöllisen suunnitelman mukaisesti (vrt. lapsen varhaiskasvatussuunnitelma).</a:t>
            </a:r>
          </a:p>
        </p:txBody>
      </p:sp>
    </p:spTree>
    <p:extLst>
      <p:ext uri="{BB962C8B-B14F-4D97-AF65-F5344CB8AC3E}">
        <p14:creationId xmlns:p14="http://schemas.microsoft.com/office/powerpoint/2010/main" val="261285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790113" y="643798"/>
            <a:ext cx="10876489" cy="619272"/>
          </a:xfrm>
          <a:prstGeom prst="rect">
            <a:avLst/>
          </a:prstGeom>
        </p:spPr>
        <p:txBody>
          <a:bodyPr wrap="square">
            <a:spAutoFit/>
          </a:bodyPr>
          <a:lstStyle/>
          <a:p>
            <a:pPr lvl="0">
              <a:lnSpc>
                <a:spcPct val="107000"/>
              </a:lnSpc>
              <a:spcAft>
                <a:spcPts val="800"/>
              </a:spcAft>
              <a:tabLst>
                <a:tab pos="4676775" algn="l"/>
              </a:tabLst>
            </a:pPr>
            <a:r>
              <a:rPr lang="fi-FI" sz="16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3. ” Meillä aikuiset pyrkivät toiminnassaan lasten ja nuorten kanssa läsnä olevaan ja kiireettömään kohtaamiseen ja turvallisen ilmapiirin luomiseen ja ylläpitämiseen” </a:t>
            </a:r>
            <a:endParaRPr lang="fi-FI" sz="14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uorakulmio 3"/>
          <p:cNvSpPr/>
          <p:nvPr/>
        </p:nvSpPr>
        <p:spPr>
          <a:xfrm>
            <a:off x="887768" y="1449207"/>
            <a:ext cx="10085033" cy="1384995"/>
          </a:xfrm>
          <a:prstGeom prst="rect">
            <a:avLst/>
          </a:prstGeom>
          <a:solidFill>
            <a:schemeClr val="accent1">
              <a:lumMod val="20000"/>
              <a:lumOff val="80000"/>
            </a:schemeClr>
          </a:solidFill>
        </p:spPr>
        <p:txBody>
          <a:bodyPr wrap="square">
            <a:spAutoFit/>
          </a:bodyPr>
          <a:lstStyle/>
          <a:p>
            <a:r>
              <a:rPr lang="fi-FI" sz="1400" dirty="0" err="1"/>
              <a:t>Karvi</a:t>
            </a:r>
            <a:r>
              <a:rPr lang="fi-FI" sz="1400" dirty="0"/>
              <a:t>:</a:t>
            </a:r>
          </a:p>
          <a:p>
            <a:r>
              <a:rPr lang="fi-FI" sz="1400" dirty="0"/>
              <a:t>1. Vuorovaikutus on myönteistä, välittävää, kannustavaa ja hellää. Henkilöstö sitoutuu lapseen ja lapsiryhmään.</a:t>
            </a:r>
          </a:p>
          <a:p>
            <a:r>
              <a:rPr lang="fi-FI" sz="1400" dirty="0"/>
              <a:t>17. Henkilöstö rakentaa myönteisen oppimisympäristön lapsille. Ryhmän ilmapiiri on turvallinen, lämmin, oppimaan innostava ja välittävä.</a:t>
            </a:r>
          </a:p>
          <a:p>
            <a:r>
              <a:rPr lang="fi-FI" sz="1400" dirty="0"/>
              <a:t>20. Henkilöstö varmistaa, että jokaisella lapsella on hyvä olla varhaiskasvatuksessa. Lapset kokevat tulevansa kuulluksi sekä arvostetuiksi sellaisina kuin ovat.</a:t>
            </a:r>
          </a:p>
        </p:txBody>
      </p:sp>
      <p:sp>
        <p:nvSpPr>
          <p:cNvPr id="7" name="Dian numeron paikkamerkki 6"/>
          <p:cNvSpPr>
            <a:spLocks noGrp="1"/>
          </p:cNvSpPr>
          <p:nvPr>
            <p:ph type="sldNum" sz="quarter" idx="12"/>
          </p:nvPr>
        </p:nvSpPr>
        <p:spPr/>
        <p:txBody>
          <a:bodyPr/>
          <a:lstStyle/>
          <a:p>
            <a:fld id="{D90BB030-D6BF-4AB1-ADE5-D80EF1BA0782}" type="slidenum">
              <a:rPr lang="en-GB" smtClean="0">
                <a:solidFill>
                  <a:prstClr val="black">
                    <a:tint val="75000"/>
                  </a:prstClr>
                </a:solidFill>
              </a:rPr>
              <a:pPr/>
              <a:t>6</a:t>
            </a:fld>
            <a:endParaRPr lang="en-GB">
              <a:solidFill>
                <a:prstClr val="black">
                  <a:tint val="75000"/>
                </a:prstClr>
              </a:solidFill>
            </a:endParaRPr>
          </a:p>
        </p:txBody>
      </p:sp>
      <p:sp>
        <p:nvSpPr>
          <p:cNvPr id="3" name="Suorakulmio 2">
            <a:extLst>
              <a:ext uri="{FF2B5EF4-FFF2-40B4-BE49-F238E27FC236}">
                <a16:creationId xmlns:a16="http://schemas.microsoft.com/office/drawing/2014/main" id="{5BC4D512-9875-4646-9819-579DE1654C36}"/>
              </a:ext>
            </a:extLst>
          </p:cNvPr>
          <p:cNvSpPr/>
          <p:nvPr/>
        </p:nvSpPr>
        <p:spPr>
          <a:xfrm>
            <a:off x="790113" y="3024144"/>
            <a:ext cx="10085033" cy="1077218"/>
          </a:xfrm>
          <a:prstGeom prst="rect">
            <a:avLst/>
          </a:prstGeom>
        </p:spPr>
        <p:txBody>
          <a:bodyPr wrap="square">
            <a:spAutoFit/>
          </a:bodyPr>
          <a:lstStyle/>
          <a:p>
            <a:pPr marL="285750" indent="-285750">
              <a:buFont typeface="Arial" panose="020B0604020202020204" pitchFamily="34" charset="0"/>
              <a:buChar char="•"/>
            </a:pPr>
            <a:r>
              <a:rPr lang="fi-FI" sz="1600" dirty="0"/>
              <a:t>Kasvattajan äänensävy on lempeä.</a:t>
            </a:r>
          </a:p>
          <a:p>
            <a:pPr marL="285750" indent="-285750">
              <a:buFont typeface="Arial" panose="020B0604020202020204" pitchFamily="34" charset="0"/>
              <a:buChar char="•"/>
            </a:pPr>
            <a:r>
              <a:rPr lang="fi-FI" sz="1600" dirty="0"/>
              <a:t>Lapsiryhmässä keskitymme lasten kanssa työskentelyyn.</a:t>
            </a:r>
          </a:p>
          <a:p>
            <a:pPr marL="285750" indent="-285750">
              <a:buFont typeface="Arial" panose="020B0604020202020204" pitchFamily="34" charset="0"/>
              <a:buChar char="•"/>
            </a:pPr>
            <a:r>
              <a:rPr lang="fi-FI" sz="1600" dirty="0"/>
              <a:t>Kasvattaja huolehtii lapsen liittymisestä ryhmään.</a:t>
            </a:r>
          </a:p>
          <a:p>
            <a:pPr marL="285750" indent="-285750">
              <a:buFont typeface="Arial" panose="020B0604020202020204" pitchFamily="34" charset="0"/>
              <a:buChar char="•"/>
            </a:pPr>
            <a:r>
              <a:rPr lang="fi-FI" sz="1600" dirty="0"/>
              <a:t>Ennakoitavuus – arjen tilanteet on strukturoitu.</a:t>
            </a:r>
          </a:p>
        </p:txBody>
      </p:sp>
    </p:spTree>
    <p:extLst>
      <p:ext uri="{BB962C8B-B14F-4D97-AF65-F5344CB8AC3E}">
        <p14:creationId xmlns:p14="http://schemas.microsoft.com/office/powerpoint/2010/main" val="320879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201ACBE0-24B8-4C4E-B656-F46899D45251}"/>
              </a:ext>
            </a:extLst>
          </p:cNvPr>
          <p:cNvSpPr>
            <a:spLocks noGrp="1"/>
          </p:cNvSpPr>
          <p:nvPr>
            <p:ph type="sldNum" sz="quarter" idx="12"/>
          </p:nvPr>
        </p:nvSpPr>
        <p:spPr/>
        <p:txBody>
          <a:bodyPr/>
          <a:lstStyle/>
          <a:p>
            <a:fld id="{D90BB030-D6BF-4AB1-ADE5-D80EF1BA0782}" type="slidenum">
              <a:rPr lang="en-GB" smtClean="0">
                <a:solidFill>
                  <a:prstClr val="black">
                    <a:tint val="75000"/>
                  </a:prstClr>
                </a:solidFill>
              </a:rPr>
              <a:pPr/>
              <a:t>7</a:t>
            </a:fld>
            <a:endParaRPr lang="en-GB">
              <a:solidFill>
                <a:prstClr val="black">
                  <a:tint val="75000"/>
                </a:prstClr>
              </a:solidFill>
            </a:endParaRPr>
          </a:p>
        </p:txBody>
      </p:sp>
      <p:pic>
        <p:nvPicPr>
          <p:cNvPr id="3" name="Kuva 2">
            <a:extLst>
              <a:ext uri="{FF2B5EF4-FFF2-40B4-BE49-F238E27FC236}">
                <a16:creationId xmlns:a16="http://schemas.microsoft.com/office/drawing/2014/main" id="{87B4C381-50C5-4D28-AC4A-D9BE09288F13}"/>
              </a:ext>
            </a:extLst>
          </p:cNvPr>
          <p:cNvPicPr>
            <a:picLocks noChangeAspect="1"/>
          </p:cNvPicPr>
          <p:nvPr/>
        </p:nvPicPr>
        <p:blipFill>
          <a:blip r:embed="rId2"/>
          <a:stretch>
            <a:fillRect/>
          </a:stretch>
        </p:blipFill>
        <p:spPr>
          <a:xfrm>
            <a:off x="523773" y="850935"/>
            <a:ext cx="11144454" cy="4224894"/>
          </a:xfrm>
          <a:prstGeom prst="rect">
            <a:avLst/>
          </a:prstGeom>
        </p:spPr>
      </p:pic>
      <p:sp>
        <p:nvSpPr>
          <p:cNvPr id="4" name="Suorakulmio 3">
            <a:extLst>
              <a:ext uri="{FF2B5EF4-FFF2-40B4-BE49-F238E27FC236}">
                <a16:creationId xmlns:a16="http://schemas.microsoft.com/office/drawing/2014/main" id="{46CFA39F-7C97-4106-8A1F-4D9C948A4972}"/>
              </a:ext>
            </a:extLst>
          </p:cNvPr>
          <p:cNvSpPr/>
          <p:nvPr/>
        </p:nvSpPr>
        <p:spPr>
          <a:xfrm>
            <a:off x="523773" y="280946"/>
            <a:ext cx="10963564" cy="344069"/>
          </a:xfrm>
          <a:prstGeom prst="rect">
            <a:avLst/>
          </a:prstGeom>
        </p:spPr>
        <p:txBody>
          <a:bodyPr wrap="square">
            <a:spAutoFit/>
          </a:bodyPr>
          <a:lstStyle/>
          <a:p>
            <a:pPr lvl="0">
              <a:lnSpc>
                <a:spcPct val="107000"/>
              </a:lnSpc>
              <a:spcAft>
                <a:spcPts val="800"/>
              </a:spcAft>
              <a:tabLst>
                <a:tab pos="4676775" algn="l"/>
              </a:tabLst>
            </a:pPr>
            <a:r>
              <a:rPr lang="fi-FI" sz="16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4. ”Meillä aikuiset toimijat sitoutuvat kehittämään ammatillista osaamistaan ja toimimaan yhteistyössä”</a:t>
            </a:r>
            <a:endParaRPr lang="fi-FI"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uorakulmio 4">
            <a:extLst>
              <a:ext uri="{FF2B5EF4-FFF2-40B4-BE49-F238E27FC236}">
                <a16:creationId xmlns:a16="http://schemas.microsoft.com/office/drawing/2014/main" id="{167CCF09-D62F-4157-B15E-F951AED71FF7}"/>
              </a:ext>
            </a:extLst>
          </p:cNvPr>
          <p:cNvSpPr/>
          <p:nvPr/>
        </p:nvSpPr>
        <p:spPr>
          <a:xfrm>
            <a:off x="523773" y="5075829"/>
            <a:ext cx="11144454" cy="1569660"/>
          </a:xfrm>
          <a:prstGeom prst="rect">
            <a:avLst/>
          </a:prstGeom>
        </p:spPr>
        <p:txBody>
          <a:bodyPr wrap="square">
            <a:spAutoFit/>
          </a:bodyPr>
          <a:lstStyle/>
          <a:p>
            <a:pPr marL="285750" indent="-285750">
              <a:buFont typeface="Arial" panose="020B0604020202020204" pitchFamily="34" charset="0"/>
              <a:buChar char="•"/>
            </a:pPr>
            <a:r>
              <a:rPr lang="fi-FI" sz="1600" dirty="0"/>
              <a:t>Puhumme huoltajista myönteisesti ja arvostavasti.</a:t>
            </a:r>
          </a:p>
          <a:p>
            <a:pPr marL="285750" indent="-285750">
              <a:buFont typeface="Arial" panose="020B0604020202020204" pitchFamily="34" charset="0"/>
              <a:buChar char="•"/>
            </a:pPr>
            <a:r>
              <a:rPr lang="fi-FI" sz="1600" dirty="0"/>
              <a:t>Kehitämme itseämme ammatillisesti ja jaamme osaamistamme.</a:t>
            </a:r>
          </a:p>
          <a:p>
            <a:pPr marL="285750" indent="-285750">
              <a:buFont typeface="Arial" panose="020B0604020202020204" pitchFamily="34" charset="0"/>
              <a:buChar char="•"/>
            </a:pPr>
            <a:r>
              <a:rPr lang="fi-FI" sz="1600" dirty="0"/>
              <a:t>Talon viikkopalaverissa käsitellään vähintään yksi pedagoginen asia.</a:t>
            </a:r>
          </a:p>
          <a:p>
            <a:pPr marL="285750" indent="-285750">
              <a:buFont typeface="Arial" panose="020B0604020202020204" pitchFamily="34" charset="0"/>
              <a:buChar char="•"/>
            </a:pPr>
            <a:r>
              <a:rPr lang="fi-FI" sz="1600" dirty="0"/>
              <a:t>Tiimipalavereissa keskustellaan lasten vasuista.</a:t>
            </a:r>
          </a:p>
          <a:p>
            <a:pPr marL="285750" indent="-285750">
              <a:buFont typeface="Arial" panose="020B0604020202020204" pitchFamily="34" charset="0"/>
              <a:buChar char="•"/>
            </a:pPr>
            <a:r>
              <a:rPr lang="fi-FI" sz="1600" dirty="0"/>
              <a:t>Tiimipalavereissa keskustellaan ryhmävasusta.</a:t>
            </a:r>
          </a:p>
          <a:p>
            <a:pPr marL="285750" indent="-285750">
              <a:buFont typeface="Arial" panose="020B0604020202020204" pitchFamily="34" charset="0"/>
              <a:buChar char="•"/>
            </a:pPr>
            <a:r>
              <a:rPr lang="fi-FI" sz="1600" dirty="0"/>
              <a:t>Kunnioitamme ja arvostamme toisiamme ammatillisina osaajina.</a:t>
            </a:r>
          </a:p>
        </p:txBody>
      </p:sp>
    </p:spTree>
    <p:extLst>
      <p:ext uri="{BB962C8B-B14F-4D97-AF65-F5344CB8AC3E}">
        <p14:creationId xmlns:p14="http://schemas.microsoft.com/office/powerpoint/2010/main" val="311706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CB43860-5046-4F6D-9B19-B2DB849FF5C8}"/>
              </a:ext>
            </a:extLst>
          </p:cNvPr>
          <p:cNvSpPr>
            <a:spLocks noGrp="1"/>
          </p:cNvSpPr>
          <p:nvPr>
            <p:ph type="sldNum" sz="quarter" idx="12"/>
          </p:nvPr>
        </p:nvSpPr>
        <p:spPr/>
        <p:txBody>
          <a:bodyPr/>
          <a:lstStyle/>
          <a:p>
            <a:fld id="{D90BB030-D6BF-4AB1-ADE5-D80EF1BA0782}" type="slidenum">
              <a:rPr lang="en-GB" smtClean="0">
                <a:solidFill>
                  <a:prstClr val="black">
                    <a:tint val="75000"/>
                  </a:prstClr>
                </a:solidFill>
              </a:rPr>
              <a:pPr/>
              <a:t>8</a:t>
            </a:fld>
            <a:endParaRPr lang="en-GB">
              <a:solidFill>
                <a:prstClr val="black">
                  <a:tint val="75000"/>
                </a:prstClr>
              </a:solidFill>
            </a:endParaRPr>
          </a:p>
        </p:txBody>
      </p:sp>
      <p:sp>
        <p:nvSpPr>
          <p:cNvPr id="3" name="Ellipsi 2">
            <a:extLst>
              <a:ext uri="{FF2B5EF4-FFF2-40B4-BE49-F238E27FC236}">
                <a16:creationId xmlns:a16="http://schemas.microsoft.com/office/drawing/2014/main" id="{AF7B204E-5736-4037-8F58-AB30D653CD78}"/>
              </a:ext>
            </a:extLst>
          </p:cNvPr>
          <p:cNvSpPr/>
          <p:nvPr/>
        </p:nvSpPr>
        <p:spPr>
          <a:xfrm>
            <a:off x="5865091" y="3544662"/>
            <a:ext cx="110836" cy="944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Ellipsi 3">
            <a:extLst>
              <a:ext uri="{FF2B5EF4-FFF2-40B4-BE49-F238E27FC236}">
                <a16:creationId xmlns:a16="http://schemas.microsoft.com/office/drawing/2014/main" id="{025C1847-1CC6-41A6-924E-FA558FE07D16}"/>
              </a:ext>
            </a:extLst>
          </p:cNvPr>
          <p:cNvSpPr/>
          <p:nvPr/>
        </p:nvSpPr>
        <p:spPr>
          <a:xfrm>
            <a:off x="4981713" y="2676638"/>
            <a:ext cx="1858192" cy="18267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Ellipsi 4">
            <a:extLst>
              <a:ext uri="{FF2B5EF4-FFF2-40B4-BE49-F238E27FC236}">
                <a16:creationId xmlns:a16="http://schemas.microsoft.com/office/drawing/2014/main" id="{53B57A8F-244E-4A5C-B280-45AADA2A09D1}"/>
              </a:ext>
            </a:extLst>
          </p:cNvPr>
          <p:cNvSpPr/>
          <p:nvPr/>
        </p:nvSpPr>
        <p:spPr>
          <a:xfrm>
            <a:off x="4579256" y="2282495"/>
            <a:ext cx="2682505" cy="2585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5">
            <a:extLst>
              <a:ext uri="{FF2B5EF4-FFF2-40B4-BE49-F238E27FC236}">
                <a16:creationId xmlns:a16="http://schemas.microsoft.com/office/drawing/2014/main" id="{0DAF20B6-33D2-4AE4-89DF-B14B683173A6}"/>
              </a:ext>
            </a:extLst>
          </p:cNvPr>
          <p:cNvSpPr/>
          <p:nvPr/>
        </p:nvSpPr>
        <p:spPr>
          <a:xfrm>
            <a:off x="4159819" y="1860009"/>
            <a:ext cx="3521377" cy="3457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E5CA10AF-801D-4E86-8854-8B2C5C40A554}"/>
              </a:ext>
            </a:extLst>
          </p:cNvPr>
          <p:cNvSpPr/>
          <p:nvPr/>
        </p:nvSpPr>
        <p:spPr>
          <a:xfrm>
            <a:off x="3648592" y="1398081"/>
            <a:ext cx="4543830" cy="43809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Ylänuoli 18">
            <a:extLst>
              <a:ext uri="{FF2B5EF4-FFF2-40B4-BE49-F238E27FC236}">
                <a16:creationId xmlns:a16="http://schemas.microsoft.com/office/drawing/2014/main" id="{3CC7600C-A48B-4113-ACA7-57442250BAB6}"/>
              </a:ext>
            </a:extLst>
          </p:cNvPr>
          <p:cNvSpPr/>
          <p:nvPr/>
        </p:nvSpPr>
        <p:spPr>
          <a:xfrm rot="19552893">
            <a:off x="4618730" y="886886"/>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Ylänuoli 19">
            <a:extLst>
              <a:ext uri="{FF2B5EF4-FFF2-40B4-BE49-F238E27FC236}">
                <a16:creationId xmlns:a16="http://schemas.microsoft.com/office/drawing/2014/main" id="{91E8B3BB-8AD2-4046-9770-5183D3691019}"/>
              </a:ext>
            </a:extLst>
          </p:cNvPr>
          <p:cNvSpPr/>
          <p:nvPr/>
        </p:nvSpPr>
        <p:spPr>
          <a:xfrm rot="1789750">
            <a:off x="6889057" y="940410"/>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Ylänuoli 20">
            <a:extLst>
              <a:ext uri="{FF2B5EF4-FFF2-40B4-BE49-F238E27FC236}">
                <a16:creationId xmlns:a16="http://schemas.microsoft.com/office/drawing/2014/main" id="{04D3E974-DF9D-4C37-8064-B8888F77A08D}"/>
              </a:ext>
            </a:extLst>
          </p:cNvPr>
          <p:cNvSpPr/>
          <p:nvPr/>
        </p:nvSpPr>
        <p:spPr>
          <a:xfrm rot="4142312">
            <a:off x="8118301" y="1838813"/>
            <a:ext cx="267401" cy="6686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Ylänuoli 21">
            <a:extLst>
              <a:ext uri="{FF2B5EF4-FFF2-40B4-BE49-F238E27FC236}">
                <a16:creationId xmlns:a16="http://schemas.microsoft.com/office/drawing/2014/main" id="{737A058E-9729-4183-A6C8-5AD4CC973F98}"/>
              </a:ext>
            </a:extLst>
          </p:cNvPr>
          <p:cNvSpPr/>
          <p:nvPr/>
        </p:nvSpPr>
        <p:spPr>
          <a:xfrm rot="5400000">
            <a:off x="8358092" y="3297908"/>
            <a:ext cx="297134" cy="5780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Ylänuoli 22">
            <a:extLst>
              <a:ext uri="{FF2B5EF4-FFF2-40B4-BE49-F238E27FC236}">
                <a16:creationId xmlns:a16="http://schemas.microsoft.com/office/drawing/2014/main" id="{A8FEF253-4C2A-4BA5-8D55-3A58866360C4}"/>
              </a:ext>
            </a:extLst>
          </p:cNvPr>
          <p:cNvSpPr/>
          <p:nvPr/>
        </p:nvSpPr>
        <p:spPr>
          <a:xfrm rot="7776287">
            <a:off x="6776431" y="5734325"/>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Ylänuoli 23">
            <a:extLst>
              <a:ext uri="{FF2B5EF4-FFF2-40B4-BE49-F238E27FC236}">
                <a16:creationId xmlns:a16="http://schemas.microsoft.com/office/drawing/2014/main" id="{3F7DDA37-724C-4C0E-9182-F35674FB1D4A}"/>
              </a:ext>
            </a:extLst>
          </p:cNvPr>
          <p:cNvSpPr/>
          <p:nvPr/>
        </p:nvSpPr>
        <p:spPr>
          <a:xfrm rot="12407500">
            <a:off x="4787188" y="5816318"/>
            <a:ext cx="319679" cy="5196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Ylänuoli 24">
            <a:extLst>
              <a:ext uri="{FF2B5EF4-FFF2-40B4-BE49-F238E27FC236}">
                <a16:creationId xmlns:a16="http://schemas.microsoft.com/office/drawing/2014/main" id="{C28BD1F4-90F0-431F-8136-0E82A973A07A}"/>
              </a:ext>
            </a:extLst>
          </p:cNvPr>
          <p:cNvSpPr/>
          <p:nvPr/>
        </p:nvSpPr>
        <p:spPr>
          <a:xfrm rot="16200000">
            <a:off x="2981986" y="3373083"/>
            <a:ext cx="289951" cy="6040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Ylänuoli 25">
            <a:extLst>
              <a:ext uri="{FF2B5EF4-FFF2-40B4-BE49-F238E27FC236}">
                <a16:creationId xmlns:a16="http://schemas.microsoft.com/office/drawing/2014/main" id="{914C7C04-7767-41C0-BA2B-51DD0151125D}"/>
              </a:ext>
            </a:extLst>
          </p:cNvPr>
          <p:cNvSpPr/>
          <p:nvPr/>
        </p:nvSpPr>
        <p:spPr>
          <a:xfrm rot="18097819">
            <a:off x="3469613" y="1774555"/>
            <a:ext cx="312530" cy="6147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Ylänuoli 31">
            <a:extLst>
              <a:ext uri="{FF2B5EF4-FFF2-40B4-BE49-F238E27FC236}">
                <a16:creationId xmlns:a16="http://schemas.microsoft.com/office/drawing/2014/main" id="{B062C2CF-516A-4469-BA73-13B81D5EF23B}"/>
              </a:ext>
            </a:extLst>
          </p:cNvPr>
          <p:cNvSpPr/>
          <p:nvPr/>
        </p:nvSpPr>
        <p:spPr>
          <a:xfrm rot="7242471">
            <a:off x="8028653" y="4729473"/>
            <a:ext cx="294074" cy="626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Ylänuoli 32">
            <a:extLst>
              <a:ext uri="{FF2B5EF4-FFF2-40B4-BE49-F238E27FC236}">
                <a16:creationId xmlns:a16="http://schemas.microsoft.com/office/drawing/2014/main" id="{84C996F1-8BC4-417B-A6B3-6E5C10167A01}"/>
              </a:ext>
            </a:extLst>
          </p:cNvPr>
          <p:cNvSpPr/>
          <p:nvPr/>
        </p:nvSpPr>
        <p:spPr>
          <a:xfrm rot="14432063">
            <a:off x="3640755" y="4738227"/>
            <a:ext cx="275489" cy="5635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8" name="Suora yhdysviiva 17">
            <a:extLst>
              <a:ext uri="{FF2B5EF4-FFF2-40B4-BE49-F238E27FC236}">
                <a16:creationId xmlns:a16="http://schemas.microsoft.com/office/drawing/2014/main" id="{9F7B63AF-C1AC-4669-A6CE-CA2A870C5D6B}"/>
              </a:ext>
            </a:extLst>
          </p:cNvPr>
          <p:cNvCxnSpPr>
            <a:stCxn id="7" idx="0"/>
            <a:endCxn id="7" idx="4"/>
          </p:cNvCxnSpPr>
          <p:nvPr/>
        </p:nvCxnSpPr>
        <p:spPr>
          <a:xfrm>
            <a:off x="5920507" y="1398081"/>
            <a:ext cx="0" cy="43809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5B0F5D27-10DB-4E46-B1AD-3DC961082601}"/>
              </a:ext>
            </a:extLst>
          </p:cNvPr>
          <p:cNvCxnSpPr>
            <a:cxnSpLocks/>
          </p:cNvCxnSpPr>
          <p:nvPr/>
        </p:nvCxnSpPr>
        <p:spPr>
          <a:xfrm flipH="1">
            <a:off x="4579256" y="1833049"/>
            <a:ext cx="2671847" cy="35266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uora yhdysviiva 19">
            <a:extLst>
              <a:ext uri="{FF2B5EF4-FFF2-40B4-BE49-F238E27FC236}">
                <a16:creationId xmlns:a16="http://schemas.microsoft.com/office/drawing/2014/main" id="{83212D5A-C6B6-4127-A6D9-663CCE25DFD3}"/>
              </a:ext>
            </a:extLst>
          </p:cNvPr>
          <p:cNvCxnSpPr>
            <a:cxnSpLocks/>
          </p:cNvCxnSpPr>
          <p:nvPr/>
        </p:nvCxnSpPr>
        <p:spPr>
          <a:xfrm flipH="1">
            <a:off x="3692879" y="2874824"/>
            <a:ext cx="4360641" cy="1382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uora yhdysviiva 20">
            <a:extLst>
              <a:ext uri="{FF2B5EF4-FFF2-40B4-BE49-F238E27FC236}">
                <a16:creationId xmlns:a16="http://schemas.microsoft.com/office/drawing/2014/main" id="{FEB25F1F-994C-4C5F-9395-3EA4C437DD11}"/>
              </a:ext>
            </a:extLst>
          </p:cNvPr>
          <p:cNvCxnSpPr>
            <a:cxnSpLocks/>
          </p:cNvCxnSpPr>
          <p:nvPr/>
        </p:nvCxnSpPr>
        <p:spPr>
          <a:xfrm>
            <a:off x="4656032" y="1833049"/>
            <a:ext cx="2567081" cy="353080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uora yhdysviiva 21">
            <a:extLst>
              <a:ext uri="{FF2B5EF4-FFF2-40B4-BE49-F238E27FC236}">
                <a16:creationId xmlns:a16="http://schemas.microsoft.com/office/drawing/2014/main" id="{EB36B5E6-8220-4D28-9957-673782CDB8C6}"/>
              </a:ext>
            </a:extLst>
          </p:cNvPr>
          <p:cNvCxnSpPr>
            <a:cxnSpLocks/>
          </p:cNvCxnSpPr>
          <p:nvPr/>
        </p:nvCxnSpPr>
        <p:spPr>
          <a:xfrm>
            <a:off x="3766552" y="2955368"/>
            <a:ext cx="4360249" cy="1239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uora yhdysviiva 22">
            <a:extLst>
              <a:ext uri="{FF2B5EF4-FFF2-40B4-BE49-F238E27FC236}">
                <a16:creationId xmlns:a16="http://schemas.microsoft.com/office/drawing/2014/main" id="{D07CF552-4F3C-4E59-BA37-E8188534BCD2}"/>
              </a:ext>
            </a:extLst>
          </p:cNvPr>
          <p:cNvCxnSpPr>
            <a:cxnSpLocks/>
          </p:cNvCxnSpPr>
          <p:nvPr/>
        </p:nvCxnSpPr>
        <p:spPr>
          <a:xfrm flipH="1">
            <a:off x="5181600" y="1525492"/>
            <a:ext cx="1438696" cy="4119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uora yhdysviiva 23">
            <a:extLst>
              <a:ext uri="{FF2B5EF4-FFF2-40B4-BE49-F238E27FC236}">
                <a16:creationId xmlns:a16="http://schemas.microsoft.com/office/drawing/2014/main" id="{038990B5-5D44-4AEF-9DC9-C773C3AE9417}"/>
              </a:ext>
            </a:extLst>
          </p:cNvPr>
          <p:cNvCxnSpPr>
            <a:cxnSpLocks/>
          </p:cNvCxnSpPr>
          <p:nvPr/>
        </p:nvCxnSpPr>
        <p:spPr>
          <a:xfrm>
            <a:off x="5206821" y="1505130"/>
            <a:ext cx="1413475" cy="4140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uora yhdysviiva 24">
            <a:extLst>
              <a:ext uri="{FF2B5EF4-FFF2-40B4-BE49-F238E27FC236}">
                <a16:creationId xmlns:a16="http://schemas.microsoft.com/office/drawing/2014/main" id="{439DD031-6059-4B80-B202-923C7B3D439F}"/>
              </a:ext>
            </a:extLst>
          </p:cNvPr>
          <p:cNvCxnSpPr>
            <a:cxnSpLocks/>
          </p:cNvCxnSpPr>
          <p:nvPr/>
        </p:nvCxnSpPr>
        <p:spPr>
          <a:xfrm flipH="1">
            <a:off x="4094198" y="2282495"/>
            <a:ext cx="3586998" cy="2585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uora yhdysviiva 25">
            <a:extLst>
              <a:ext uri="{FF2B5EF4-FFF2-40B4-BE49-F238E27FC236}">
                <a16:creationId xmlns:a16="http://schemas.microsoft.com/office/drawing/2014/main" id="{AFE0BC95-EA13-4138-90BC-6E81EA20509B}"/>
              </a:ext>
            </a:extLst>
          </p:cNvPr>
          <p:cNvCxnSpPr>
            <a:cxnSpLocks/>
          </p:cNvCxnSpPr>
          <p:nvPr/>
        </p:nvCxnSpPr>
        <p:spPr>
          <a:xfrm>
            <a:off x="4094198" y="2330330"/>
            <a:ext cx="3684828" cy="2537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uora yhdysviiva 26">
            <a:extLst>
              <a:ext uri="{FF2B5EF4-FFF2-40B4-BE49-F238E27FC236}">
                <a16:creationId xmlns:a16="http://schemas.microsoft.com/office/drawing/2014/main" id="{722CCFE9-5A8B-4E32-8145-783A73B05AD7}"/>
              </a:ext>
            </a:extLst>
          </p:cNvPr>
          <p:cNvCxnSpPr>
            <a:stCxn id="7" idx="2"/>
            <a:endCxn id="7" idx="6"/>
          </p:cNvCxnSpPr>
          <p:nvPr/>
        </p:nvCxnSpPr>
        <p:spPr>
          <a:xfrm>
            <a:off x="3648592" y="3588581"/>
            <a:ext cx="454383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kstiruutu 27">
            <a:extLst>
              <a:ext uri="{FF2B5EF4-FFF2-40B4-BE49-F238E27FC236}">
                <a16:creationId xmlns:a16="http://schemas.microsoft.com/office/drawing/2014/main" id="{ED598EE8-A793-472F-A5CA-3A85405D7CD7}"/>
              </a:ext>
            </a:extLst>
          </p:cNvPr>
          <p:cNvSpPr txBox="1"/>
          <p:nvPr/>
        </p:nvSpPr>
        <p:spPr>
          <a:xfrm>
            <a:off x="6093401" y="1082021"/>
            <a:ext cx="203200" cy="369332"/>
          </a:xfrm>
          <a:prstGeom prst="rect">
            <a:avLst/>
          </a:prstGeom>
          <a:noFill/>
        </p:spPr>
        <p:txBody>
          <a:bodyPr wrap="square" rtlCol="0">
            <a:spAutoFit/>
          </a:bodyPr>
          <a:lstStyle/>
          <a:p>
            <a:r>
              <a:rPr lang="fi-FI" dirty="0"/>
              <a:t>s</a:t>
            </a:r>
          </a:p>
        </p:txBody>
      </p:sp>
      <p:sp>
        <p:nvSpPr>
          <p:cNvPr id="29" name="Tekstiruutu 28">
            <a:extLst>
              <a:ext uri="{FF2B5EF4-FFF2-40B4-BE49-F238E27FC236}">
                <a16:creationId xmlns:a16="http://schemas.microsoft.com/office/drawing/2014/main" id="{EC324B40-64CD-4B77-82AB-7C804BEC901E}"/>
              </a:ext>
            </a:extLst>
          </p:cNvPr>
          <p:cNvSpPr txBox="1"/>
          <p:nvPr/>
        </p:nvSpPr>
        <p:spPr>
          <a:xfrm>
            <a:off x="7501274" y="1730034"/>
            <a:ext cx="203200" cy="369332"/>
          </a:xfrm>
          <a:prstGeom prst="rect">
            <a:avLst/>
          </a:prstGeom>
          <a:noFill/>
        </p:spPr>
        <p:txBody>
          <a:bodyPr wrap="square" rtlCol="0">
            <a:spAutoFit/>
          </a:bodyPr>
          <a:lstStyle/>
          <a:p>
            <a:r>
              <a:rPr lang="fi-FI" dirty="0"/>
              <a:t>s</a:t>
            </a:r>
          </a:p>
        </p:txBody>
      </p:sp>
      <p:sp>
        <p:nvSpPr>
          <p:cNvPr id="30" name="Tekstiruutu 29">
            <a:extLst>
              <a:ext uri="{FF2B5EF4-FFF2-40B4-BE49-F238E27FC236}">
                <a16:creationId xmlns:a16="http://schemas.microsoft.com/office/drawing/2014/main" id="{913AE9AB-EE5E-4B75-B35B-826B7F6FB454}"/>
              </a:ext>
            </a:extLst>
          </p:cNvPr>
          <p:cNvSpPr txBox="1"/>
          <p:nvPr/>
        </p:nvSpPr>
        <p:spPr>
          <a:xfrm>
            <a:off x="8189930" y="2955368"/>
            <a:ext cx="203200" cy="369332"/>
          </a:xfrm>
          <a:prstGeom prst="rect">
            <a:avLst/>
          </a:prstGeom>
          <a:noFill/>
        </p:spPr>
        <p:txBody>
          <a:bodyPr wrap="square" rtlCol="0">
            <a:spAutoFit/>
          </a:bodyPr>
          <a:lstStyle/>
          <a:p>
            <a:r>
              <a:rPr lang="fi-FI" dirty="0"/>
              <a:t>s</a:t>
            </a:r>
          </a:p>
        </p:txBody>
      </p:sp>
      <p:sp>
        <p:nvSpPr>
          <p:cNvPr id="31" name="Tekstiruutu 30">
            <a:extLst>
              <a:ext uri="{FF2B5EF4-FFF2-40B4-BE49-F238E27FC236}">
                <a16:creationId xmlns:a16="http://schemas.microsoft.com/office/drawing/2014/main" id="{4666ECE1-7E40-44E1-A4DC-6219C44BD9F9}"/>
              </a:ext>
            </a:extLst>
          </p:cNvPr>
          <p:cNvSpPr txBox="1"/>
          <p:nvPr/>
        </p:nvSpPr>
        <p:spPr>
          <a:xfrm>
            <a:off x="7951919" y="4436809"/>
            <a:ext cx="203200" cy="369332"/>
          </a:xfrm>
          <a:prstGeom prst="rect">
            <a:avLst/>
          </a:prstGeom>
          <a:noFill/>
        </p:spPr>
        <p:txBody>
          <a:bodyPr wrap="square" rtlCol="0">
            <a:spAutoFit/>
          </a:bodyPr>
          <a:lstStyle/>
          <a:p>
            <a:r>
              <a:rPr lang="fi-FI" dirty="0"/>
              <a:t>s</a:t>
            </a:r>
          </a:p>
        </p:txBody>
      </p:sp>
      <p:sp>
        <p:nvSpPr>
          <p:cNvPr id="32" name="Tekstiruutu 31">
            <a:extLst>
              <a:ext uri="{FF2B5EF4-FFF2-40B4-BE49-F238E27FC236}">
                <a16:creationId xmlns:a16="http://schemas.microsoft.com/office/drawing/2014/main" id="{097CB483-B3F6-4B17-B4EF-90726DABC2B1}"/>
              </a:ext>
            </a:extLst>
          </p:cNvPr>
          <p:cNvSpPr txBox="1"/>
          <p:nvPr/>
        </p:nvSpPr>
        <p:spPr>
          <a:xfrm>
            <a:off x="6942664" y="5550535"/>
            <a:ext cx="203200" cy="369332"/>
          </a:xfrm>
          <a:prstGeom prst="rect">
            <a:avLst/>
          </a:prstGeom>
          <a:noFill/>
        </p:spPr>
        <p:txBody>
          <a:bodyPr wrap="square" rtlCol="0">
            <a:spAutoFit/>
          </a:bodyPr>
          <a:lstStyle/>
          <a:p>
            <a:r>
              <a:rPr lang="fi-FI" dirty="0"/>
              <a:t>s</a:t>
            </a:r>
          </a:p>
        </p:txBody>
      </p:sp>
      <p:sp>
        <p:nvSpPr>
          <p:cNvPr id="33" name="Tekstiruutu 32">
            <a:extLst>
              <a:ext uri="{FF2B5EF4-FFF2-40B4-BE49-F238E27FC236}">
                <a16:creationId xmlns:a16="http://schemas.microsoft.com/office/drawing/2014/main" id="{20C3EBA6-4035-4637-9326-8E18B52DDACD}"/>
              </a:ext>
            </a:extLst>
          </p:cNvPr>
          <p:cNvSpPr txBox="1"/>
          <p:nvPr/>
        </p:nvSpPr>
        <p:spPr>
          <a:xfrm>
            <a:off x="5377273" y="5717207"/>
            <a:ext cx="203200" cy="369332"/>
          </a:xfrm>
          <a:prstGeom prst="rect">
            <a:avLst/>
          </a:prstGeom>
          <a:noFill/>
        </p:spPr>
        <p:txBody>
          <a:bodyPr wrap="square" rtlCol="0">
            <a:spAutoFit/>
          </a:bodyPr>
          <a:lstStyle/>
          <a:p>
            <a:r>
              <a:rPr lang="fi-FI" dirty="0"/>
              <a:t>s</a:t>
            </a:r>
          </a:p>
        </p:txBody>
      </p:sp>
      <p:sp>
        <p:nvSpPr>
          <p:cNvPr id="34" name="Tekstiruutu 33">
            <a:extLst>
              <a:ext uri="{FF2B5EF4-FFF2-40B4-BE49-F238E27FC236}">
                <a16:creationId xmlns:a16="http://schemas.microsoft.com/office/drawing/2014/main" id="{1AFDFBF5-AA82-4808-AE4E-34BD3CCA0BDA}"/>
              </a:ext>
            </a:extLst>
          </p:cNvPr>
          <p:cNvSpPr txBox="1"/>
          <p:nvPr/>
        </p:nvSpPr>
        <p:spPr>
          <a:xfrm>
            <a:off x="4082718" y="5084412"/>
            <a:ext cx="203200" cy="369332"/>
          </a:xfrm>
          <a:prstGeom prst="rect">
            <a:avLst/>
          </a:prstGeom>
          <a:noFill/>
        </p:spPr>
        <p:txBody>
          <a:bodyPr wrap="square" rtlCol="0">
            <a:spAutoFit/>
          </a:bodyPr>
          <a:lstStyle/>
          <a:p>
            <a:r>
              <a:rPr lang="fi-FI" dirty="0"/>
              <a:t>s</a:t>
            </a:r>
          </a:p>
        </p:txBody>
      </p:sp>
      <p:sp>
        <p:nvSpPr>
          <p:cNvPr id="35" name="Tekstiruutu 34">
            <a:extLst>
              <a:ext uri="{FF2B5EF4-FFF2-40B4-BE49-F238E27FC236}">
                <a16:creationId xmlns:a16="http://schemas.microsoft.com/office/drawing/2014/main" id="{76437110-6F47-4DA5-B9E0-583EC19B9851}"/>
              </a:ext>
            </a:extLst>
          </p:cNvPr>
          <p:cNvSpPr txBox="1"/>
          <p:nvPr/>
        </p:nvSpPr>
        <p:spPr>
          <a:xfrm>
            <a:off x="3379771" y="3811797"/>
            <a:ext cx="203200" cy="369332"/>
          </a:xfrm>
          <a:prstGeom prst="rect">
            <a:avLst/>
          </a:prstGeom>
          <a:noFill/>
        </p:spPr>
        <p:txBody>
          <a:bodyPr wrap="square" rtlCol="0">
            <a:spAutoFit/>
          </a:bodyPr>
          <a:lstStyle/>
          <a:p>
            <a:r>
              <a:rPr lang="fi-FI" dirty="0"/>
              <a:t>s</a:t>
            </a:r>
          </a:p>
        </p:txBody>
      </p:sp>
      <p:sp>
        <p:nvSpPr>
          <p:cNvPr id="36" name="Tekstiruutu 35">
            <a:extLst>
              <a:ext uri="{FF2B5EF4-FFF2-40B4-BE49-F238E27FC236}">
                <a16:creationId xmlns:a16="http://schemas.microsoft.com/office/drawing/2014/main" id="{842F60D9-60F0-4190-9820-CD969920E0E5}"/>
              </a:ext>
            </a:extLst>
          </p:cNvPr>
          <p:cNvSpPr txBox="1"/>
          <p:nvPr/>
        </p:nvSpPr>
        <p:spPr>
          <a:xfrm>
            <a:off x="3591279" y="2407757"/>
            <a:ext cx="203200" cy="369332"/>
          </a:xfrm>
          <a:prstGeom prst="rect">
            <a:avLst/>
          </a:prstGeom>
          <a:noFill/>
        </p:spPr>
        <p:txBody>
          <a:bodyPr wrap="square" rtlCol="0">
            <a:spAutoFit/>
          </a:bodyPr>
          <a:lstStyle/>
          <a:p>
            <a:r>
              <a:rPr lang="fi-FI" dirty="0"/>
              <a:t>s</a:t>
            </a:r>
          </a:p>
        </p:txBody>
      </p:sp>
      <p:sp>
        <p:nvSpPr>
          <p:cNvPr id="37" name="Tekstiruutu 36">
            <a:extLst>
              <a:ext uri="{FF2B5EF4-FFF2-40B4-BE49-F238E27FC236}">
                <a16:creationId xmlns:a16="http://schemas.microsoft.com/office/drawing/2014/main" id="{2B667EC3-6BC7-445F-AC25-E2D1B090B966}"/>
              </a:ext>
            </a:extLst>
          </p:cNvPr>
          <p:cNvSpPr txBox="1"/>
          <p:nvPr/>
        </p:nvSpPr>
        <p:spPr>
          <a:xfrm>
            <a:off x="4654467" y="1306399"/>
            <a:ext cx="203200" cy="369332"/>
          </a:xfrm>
          <a:prstGeom prst="rect">
            <a:avLst/>
          </a:prstGeom>
          <a:noFill/>
        </p:spPr>
        <p:txBody>
          <a:bodyPr wrap="square" rtlCol="0">
            <a:spAutoFit/>
          </a:bodyPr>
          <a:lstStyle/>
          <a:p>
            <a:r>
              <a:rPr lang="fi-FI" dirty="0"/>
              <a:t>s</a:t>
            </a:r>
          </a:p>
        </p:txBody>
      </p:sp>
      <p:sp>
        <p:nvSpPr>
          <p:cNvPr id="38" name="Tekstiruutu 37">
            <a:extLst>
              <a:ext uri="{FF2B5EF4-FFF2-40B4-BE49-F238E27FC236}">
                <a16:creationId xmlns:a16="http://schemas.microsoft.com/office/drawing/2014/main" id="{FB3B8BD0-090B-4710-82A8-5B388C3A7DE8}"/>
              </a:ext>
            </a:extLst>
          </p:cNvPr>
          <p:cNvSpPr txBox="1"/>
          <p:nvPr/>
        </p:nvSpPr>
        <p:spPr>
          <a:xfrm>
            <a:off x="6977616" y="1364383"/>
            <a:ext cx="179385" cy="369332"/>
          </a:xfrm>
          <a:prstGeom prst="rect">
            <a:avLst/>
          </a:prstGeom>
          <a:noFill/>
        </p:spPr>
        <p:txBody>
          <a:bodyPr wrap="square" rtlCol="0">
            <a:spAutoFit/>
          </a:bodyPr>
          <a:lstStyle/>
          <a:p>
            <a:r>
              <a:rPr lang="fi-FI" dirty="0"/>
              <a:t>k</a:t>
            </a:r>
          </a:p>
        </p:txBody>
      </p:sp>
      <p:sp>
        <p:nvSpPr>
          <p:cNvPr id="39" name="Tekstiruutu 38">
            <a:extLst>
              <a:ext uri="{FF2B5EF4-FFF2-40B4-BE49-F238E27FC236}">
                <a16:creationId xmlns:a16="http://schemas.microsoft.com/office/drawing/2014/main" id="{801C4571-06A4-4481-A7D7-285628104E74}"/>
              </a:ext>
            </a:extLst>
          </p:cNvPr>
          <p:cNvSpPr txBox="1"/>
          <p:nvPr/>
        </p:nvSpPr>
        <p:spPr>
          <a:xfrm>
            <a:off x="7930624" y="2334659"/>
            <a:ext cx="203200" cy="369332"/>
          </a:xfrm>
          <a:prstGeom prst="rect">
            <a:avLst/>
          </a:prstGeom>
          <a:noFill/>
        </p:spPr>
        <p:txBody>
          <a:bodyPr wrap="square" rtlCol="0">
            <a:spAutoFit/>
          </a:bodyPr>
          <a:lstStyle/>
          <a:p>
            <a:r>
              <a:rPr lang="fi-FI" dirty="0"/>
              <a:t>k</a:t>
            </a:r>
          </a:p>
        </p:txBody>
      </p:sp>
      <p:sp>
        <p:nvSpPr>
          <p:cNvPr id="40" name="Tekstiruutu 39">
            <a:extLst>
              <a:ext uri="{FF2B5EF4-FFF2-40B4-BE49-F238E27FC236}">
                <a16:creationId xmlns:a16="http://schemas.microsoft.com/office/drawing/2014/main" id="{1DF481CB-98C2-41BD-AD64-2C87E97C4F40}"/>
              </a:ext>
            </a:extLst>
          </p:cNvPr>
          <p:cNvSpPr txBox="1"/>
          <p:nvPr/>
        </p:nvSpPr>
        <p:spPr>
          <a:xfrm>
            <a:off x="8168273" y="3813843"/>
            <a:ext cx="203200" cy="369332"/>
          </a:xfrm>
          <a:prstGeom prst="rect">
            <a:avLst/>
          </a:prstGeom>
          <a:noFill/>
        </p:spPr>
        <p:txBody>
          <a:bodyPr wrap="square" rtlCol="0">
            <a:spAutoFit/>
          </a:bodyPr>
          <a:lstStyle/>
          <a:p>
            <a:r>
              <a:rPr lang="fi-FI" dirty="0"/>
              <a:t>k</a:t>
            </a:r>
          </a:p>
        </p:txBody>
      </p:sp>
      <p:sp>
        <p:nvSpPr>
          <p:cNvPr id="41" name="Tekstiruutu 40">
            <a:extLst>
              <a:ext uri="{FF2B5EF4-FFF2-40B4-BE49-F238E27FC236}">
                <a16:creationId xmlns:a16="http://schemas.microsoft.com/office/drawing/2014/main" id="{04F12310-7CAD-45B5-A54E-223AB829228D}"/>
              </a:ext>
            </a:extLst>
          </p:cNvPr>
          <p:cNvSpPr txBox="1"/>
          <p:nvPr/>
        </p:nvSpPr>
        <p:spPr>
          <a:xfrm>
            <a:off x="7491811" y="5183853"/>
            <a:ext cx="203200" cy="369332"/>
          </a:xfrm>
          <a:prstGeom prst="rect">
            <a:avLst/>
          </a:prstGeom>
          <a:noFill/>
        </p:spPr>
        <p:txBody>
          <a:bodyPr wrap="square" rtlCol="0">
            <a:spAutoFit/>
          </a:bodyPr>
          <a:lstStyle/>
          <a:p>
            <a:r>
              <a:rPr lang="fi-FI" dirty="0"/>
              <a:t>k</a:t>
            </a:r>
          </a:p>
        </p:txBody>
      </p:sp>
      <p:sp>
        <p:nvSpPr>
          <p:cNvPr id="42" name="Tekstiruutu 41">
            <a:extLst>
              <a:ext uri="{FF2B5EF4-FFF2-40B4-BE49-F238E27FC236}">
                <a16:creationId xmlns:a16="http://schemas.microsoft.com/office/drawing/2014/main" id="{16DE23D1-5429-43CD-857E-D6C3ED5AEF8B}"/>
              </a:ext>
            </a:extLst>
          </p:cNvPr>
          <p:cNvSpPr txBox="1"/>
          <p:nvPr/>
        </p:nvSpPr>
        <p:spPr>
          <a:xfrm>
            <a:off x="6114595" y="5765701"/>
            <a:ext cx="203200" cy="369332"/>
          </a:xfrm>
          <a:prstGeom prst="rect">
            <a:avLst/>
          </a:prstGeom>
          <a:noFill/>
        </p:spPr>
        <p:txBody>
          <a:bodyPr wrap="square" rtlCol="0">
            <a:spAutoFit/>
          </a:bodyPr>
          <a:lstStyle/>
          <a:p>
            <a:r>
              <a:rPr lang="fi-FI" dirty="0"/>
              <a:t>k</a:t>
            </a:r>
          </a:p>
        </p:txBody>
      </p:sp>
      <p:sp>
        <p:nvSpPr>
          <p:cNvPr id="43" name="Tekstiruutu 42">
            <a:extLst>
              <a:ext uri="{FF2B5EF4-FFF2-40B4-BE49-F238E27FC236}">
                <a16:creationId xmlns:a16="http://schemas.microsoft.com/office/drawing/2014/main" id="{D0AF539C-4A97-48F9-8E66-DB84D15F2EB5}"/>
              </a:ext>
            </a:extLst>
          </p:cNvPr>
          <p:cNvSpPr txBox="1"/>
          <p:nvPr/>
        </p:nvSpPr>
        <p:spPr>
          <a:xfrm>
            <a:off x="5385275" y="1086192"/>
            <a:ext cx="203200" cy="369332"/>
          </a:xfrm>
          <a:prstGeom prst="rect">
            <a:avLst/>
          </a:prstGeom>
          <a:noFill/>
        </p:spPr>
        <p:txBody>
          <a:bodyPr wrap="square" rtlCol="0">
            <a:spAutoFit/>
          </a:bodyPr>
          <a:lstStyle/>
          <a:p>
            <a:r>
              <a:rPr lang="fi-FI" dirty="0"/>
              <a:t>k</a:t>
            </a:r>
          </a:p>
        </p:txBody>
      </p:sp>
      <p:sp>
        <p:nvSpPr>
          <p:cNvPr id="44" name="Tekstiruutu 43">
            <a:extLst>
              <a:ext uri="{FF2B5EF4-FFF2-40B4-BE49-F238E27FC236}">
                <a16:creationId xmlns:a16="http://schemas.microsoft.com/office/drawing/2014/main" id="{41DE83C0-9209-4519-A9CC-A11E13591FFA}"/>
              </a:ext>
            </a:extLst>
          </p:cNvPr>
          <p:cNvSpPr txBox="1"/>
          <p:nvPr/>
        </p:nvSpPr>
        <p:spPr>
          <a:xfrm>
            <a:off x="4008088" y="1802863"/>
            <a:ext cx="203200" cy="369332"/>
          </a:xfrm>
          <a:prstGeom prst="rect">
            <a:avLst/>
          </a:prstGeom>
          <a:noFill/>
        </p:spPr>
        <p:txBody>
          <a:bodyPr wrap="square" rtlCol="0">
            <a:spAutoFit/>
          </a:bodyPr>
          <a:lstStyle/>
          <a:p>
            <a:r>
              <a:rPr lang="fi-FI" dirty="0"/>
              <a:t>k</a:t>
            </a:r>
          </a:p>
        </p:txBody>
      </p:sp>
      <p:sp>
        <p:nvSpPr>
          <p:cNvPr id="45" name="Tekstiruutu 44">
            <a:extLst>
              <a:ext uri="{FF2B5EF4-FFF2-40B4-BE49-F238E27FC236}">
                <a16:creationId xmlns:a16="http://schemas.microsoft.com/office/drawing/2014/main" id="{A42D1637-5ADF-43ED-92CE-56153BB4AE22}"/>
              </a:ext>
            </a:extLst>
          </p:cNvPr>
          <p:cNvSpPr txBox="1"/>
          <p:nvPr/>
        </p:nvSpPr>
        <p:spPr>
          <a:xfrm>
            <a:off x="3345449" y="3109164"/>
            <a:ext cx="203200" cy="369332"/>
          </a:xfrm>
          <a:prstGeom prst="rect">
            <a:avLst/>
          </a:prstGeom>
          <a:noFill/>
        </p:spPr>
        <p:txBody>
          <a:bodyPr wrap="square" rtlCol="0">
            <a:spAutoFit/>
          </a:bodyPr>
          <a:lstStyle/>
          <a:p>
            <a:r>
              <a:rPr lang="fi-FI" dirty="0"/>
              <a:t>k</a:t>
            </a:r>
          </a:p>
        </p:txBody>
      </p:sp>
      <p:sp>
        <p:nvSpPr>
          <p:cNvPr id="46" name="Tekstiruutu 45">
            <a:extLst>
              <a:ext uri="{FF2B5EF4-FFF2-40B4-BE49-F238E27FC236}">
                <a16:creationId xmlns:a16="http://schemas.microsoft.com/office/drawing/2014/main" id="{EA779F22-AAF8-4295-B7C0-B6C8921FB193}"/>
              </a:ext>
            </a:extLst>
          </p:cNvPr>
          <p:cNvSpPr txBox="1"/>
          <p:nvPr/>
        </p:nvSpPr>
        <p:spPr>
          <a:xfrm>
            <a:off x="3591279" y="4493455"/>
            <a:ext cx="203200" cy="369332"/>
          </a:xfrm>
          <a:prstGeom prst="rect">
            <a:avLst/>
          </a:prstGeom>
          <a:noFill/>
        </p:spPr>
        <p:txBody>
          <a:bodyPr wrap="square" rtlCol="0">
            <a:spAutoFit/>
          </a:bodyPr>
          <a:lstStyle/>
          <a:p>
            <a:r>
              <a:rPr lang="fi-FI" dirty="0"/>
              <a:t>k</a:t>
            </a:r>
          </a:p>
        </p:txBody>
      </p:sp>
      <p:sp>
        <p:nvSpPr>
          <p:cNvPr id="47" name="Tekstiruutu 46">
            <a:extLst>
              <a:ext uri="{FF2B5EF4-FFF2-40B4-BE49-F238E27FC236}">
                <a16:creationId xmlns:a16="http://schemas.microsoft.com/office/drawing/2014/main" id="{C26A2570-D7D6-43DE-AF04-C400C8B0E9FB}"/>
              </a:ext>
            </a:extLst>
          </p:cNvPr>
          <p:cNvSpPr txBox="1"/>
          <p:nvPr/>
        </p:nvSpPr>
        <p:spPr>
          <a:xfrm>
            <a:off x="4585891" y="5474151"/>
            <a:ext cx="203200" cy="369332"/>
          </a:xfrm>
          <a:prstGeom prst="rect">
            <a:avLst/>
          </a:prstGeom>
          <a:noFill/>
        </p:spPr>
        <p:txBody>
          <a:bodyPr wrap="square" rtlCol="0">
            <a:spAutoFit/>
          </a:bodyPr>
          <a:lstStyle/>
          <a:p>
            <a:r>
              <a:rPr lang="fi-FI" dirty="0"/>
              <a:t>k</a:t>
            </a:r>
          </a:p>
        </p:txBody>
      </p:sp>
      <p:sp>
        <p:nvSpPr>
          <p:cNvPr id="48" name="Ellipsi 47">
            <a:extLst>
              <a:ext uri="{FF2B5EF4-FFF2-40B4-BE49-F238E27FC236}">
                <a16:creationId xmlns:a16="http://schemas.microsoft.com/office/drawing/2014/main" id="{E99248B0-2D44-4DDE-A170-76DC0747662C}"/>
              </a:ext>
            </a:extLst>
          </p:cNvPr>
          <p:cNvSpPr/>
          <p:nvPr/>
        </p:nvSpPr>
        <p:spPr>
          <a:xfrm>
            <a:off x="5320846" y="2994556"/>
            <a:ext cx="1199326" cy="1172817"/>
          </a:xfrm>
          <a:prstGeom prst="ellipse">
            <a:avLst/>
          </a:prstGeom>
          <a:solidFill>
            <a:srgbClr val="CC33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Suorakulmio 48">
            <a:extLst>
              <a:ext uri="{FF2B5EF4-FFF2-40B4-BE49-F238E27FC236}">
                <a16:creationId xmlns:a16="http://schemas.microsoft.com/office/drawing/2014/main" id="{FA174EF7-D4BE-4AEC-9B11-318912E27452}"/>
              </a:ext>
            </a:extLst>
          </p:cNvPr>
          <p:cNvSpPr/>
          <p:nvPr/>
        </p:nvSpPr>
        <p:spPr>
          <a:xfrm>
            <a:off x="6935473" y="515298"/>
            <a:ext cx="2497992" cy="281231"/>
          </a:xfrm>
          <a:prstGeom prst="rect">
            <a:avLst/>
          </a:prstGeom>
        </p:spPr>
        <p:txBody>
          <a:bodyPr wrap="none">
            <a:spAutoFit/>
          </a:bodyPr>
          <a:lstStyle/>
          <a:p>
            <a:pPr marL="171450" lvl="0" indent="-171450">
              <a:lnSpc>
                <a:spcPct val="107000"/>
              </a:lnSpc>
              <a:spcAft>
                <a:spcPts val="0"/>
              </a:spcAft>
              <a:buFont typeface="Arial" panose="020B0604020202020204" pitchFamily="34" charset="0"/>
              <a:buChar char="•"/>
              <a:tabLst>
                <a:tab pos="4676775" algn="l"/>
              </a:tabLst>
            </a:pPr>
            <a:r>
              <a:rPr lang="fi-FI" sz="12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Kasvattajan äänensävy on lempeä.</a:t>
            </a:r>
          </a:p>
        </p:txBody>
      </p:sp>
      <p:sp>
        <p:nvSpPr>
          <p:cNvPr id="50" name="Suorakulmio 49">
            <a:extLst>
              <a:ext uri="{FF2B5EF4-FFF2-40B4-BE49-F238E27FC236}">
                <a16:creationId xmlns:a16="http://schemas.microsoft.com/office/drawing/2014/main" id="{C45B99A7-A7A8-45D0-BD99-0FED65BC821F}"/>
              </a:ext>
            </a:extLst>
          </p:cNvPr>
          <p:cNvSpPr/>
          <p:nvPr/>
        </p:nvSpPr>
        <p:spPr>
          <a:xfrm>
            <a:off x="8492141" y="1802863"/>
            <a:ext cx="2743200" cy="478849"/>
          </a:xfrm>
          <a:prstGeom prst="rect">
            <a:avLst/>
          </a:prstGeom>
        </p:spPr>
        <p:txBody>
          <a:bodyPr wrap="square">
            <a:spAutoFit/>
          </a:bodyPr>
          <a:lstStyle/>
          <a:p>
            <a:pPr marL="171450" lvl="0" indent="-171450">
              <a:lnSpc>
                <a:spcPct val="107000"/>
              </a:lnSpc>
              <a:buFont typeface="Arial" panose="020B0604020202020204" pitchFamily="34" charset="0"/>
              <a:buChar char="•"/>
              <a:tabLst>
                <a:tab pos="4676775" algn="l"/>
              </a:tabLst>
            </a:pPr>
            <a:r>
              <a:rPr lang="fi-FI" sz="12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Lapsiryhmässä keskitymme lasten kanssa työskentelyyn.</a:t>
            </a:r>
          </a:p>
        </p:txBody>
      </p:sp>
      <p:sp>
        <p:nvSpPr>
          <p:cNvPr id="51" name="Suorakulmio 50">
            <a:extLst>
              <a:ext uri="{FF2B5EF4-FFF2-40B4-BE49-F238E27FC236}">
                <a16:creationId xmlns:a16="http://schemas.microsoft.com/office/drawing/2014/main" id="{AF408360-C27B-4CC8-ABEE-667B26EE2722}"/>
              </a:ext>
            </a:extLst>
          </p:cNvPr>
          <p:cNvSpPr/>
          <p:nvPr/>
        </p:nvSpPr>
        <p:spPr>
          <a:xfrm>
            <a:off x="8820896" y="3293830"/>
            <a:ext cx="2237118" cy="478849"/>
          </a:xfrm>
          <a:prstGeom prst="rect">
            <a:avLst/>
          </a:prstGeom>
        </p:spPr>
        <p:txBody>
          <a:bodyPr wrap="square">
            <a:spAutoFit/>
          </a:bodyPr>
          <a:lstStyle/>
          <a:p>
            <a:pPr marL="171450" lvl="0" indent="-171450">
              <a:lnSpc>
                <a:spcPct val="107000"/>
              </a:lnSpc>
              <a:buFont typeface="Arial" panose="020B0604020202020204" pitchFamily="34" charset="0"/>
              <a:buChar char="•"/>
              <a:tabLst>
                <a:tab pos="4676775" algn="l"/>
              </a:tabLst>
            </a:pPr>
            <a:r>
              <a:rPr lang="fi-FI" sz="12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Kasvattaja huolehtii lapsen liittymisestä ryhmään.</a:t>
            </a:r>
          </a:p>
        </p:txBody>
      </p:sp>
      <p:sp>
        <p:nvSpPr>
          <p:cNvPr id="52" name="Suorakulmio 51">
            <a:extLst>
              <a:ext uri="{FF2B5EF4-FFF2-40B4-BE49-F238E27FC236}">
                <a16:creationId xmlns:a16="http://schemas.microsoft.com/office/drawing/2014/main" id="{0AEDD16D-F332-40C0-AA69-1F4B8EB9E999}"/>
              </a:ext>
            </a:extLst>
          </p:cNvPr>
          <p:cNvSpPr/>
          <p:nvPr/>
        </p:nvSpPr>
        <p:spPr>
          <a:xfrm>
            <a:off x="8429810" y="4967751"/>
            <a:ext cx="2962600" cy="478849"/>
          </a:xfrm>
          <a:prstGeom prst="rect">
            <a:avLst/>
          </a:prstGeom>
        </p:spPr>
        <p:txBody>
          <a:bodyPr wrap="square">
            <a:spAutoFit/>
          </a:bodyPr>
          <a:lstStyle/>
          <a:p>
            <a:pPr marL="171450" lvl="0" indent="-171450">
              <a:lnSpc>
                <a:spcPct val="107000"/>
              </a:lnSpc>
              <a:spcAft>
                <a:spcPts val="800"/>
              </a:spcAft>
              <a:buFont typeface="Arial" panose="020B0604020202020204" pitchFamily="34" charset="0"/>
              <a:buChar char="•"/>
              <a:tabLst>
                <a:tab pos="4676775" algn="l"/>
              </a:tabLst>
            </a:pPr>
            <a:r>
              <a:rPr lang="fi-FI" sz="12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Ennakoitavuus – arjen tilanteet on strukturoitu</a:t>
            </a:r>
          </a:p>
        </p:txBody>
      </p:sp>
      <p:sp>
        <p:nvSpPr>
          <p:cNvPr id="53" name="Suorakulmio 52">
            <a:extLst>
              <a:ext uri="{FF2B5EF4-FFF2-40B4-BE49-F238E27FC236}">
                <a16:creationId xmlns:a16="http://schemas.microsoft.com/office/drawing/2014/main" id="{E08854B8-5B8D-4382-BEDE-0D8FCC1DE907}"/>
              </a:ext>
            </a:extLst>
          </p:cNvPr>
          <p:cNvSpPr/>
          <p:nvPr/>
        </p:nvSpPr>
        <p:spPr>
          <a:xfrm>
            <a:off x="7145864" y="5955050"/>
            <a:ext cx="3144078" cy="510268"/>
          </a:xfrm>
          <a:prstGeom prst="rect">
            <a:avLst/>
          </a:prstGeom>
        </p:spPr>
        <p:txBody>
          <a:bodyPr wrap="square">
            <a:spAutoFit/>
          </a:bodyPr>
          <a:lstStyle/>
          <a:p>
            <a:pPr marL="171450" lvl="0" indent="-171450">
              <a:lnSpc>
                <a:spcPct val="107000"/>
              </a:lnSpc>
              <a:spcAft>
                <a:spcPts val="800"/>
              </a:spcAft>
              <a:buFont typeface="Arial" panose="020B0604020202020204" pitchFamily="34" charset="0"/>
              <a:buChar char="•"/>
              <a:tabLst>
                <a:tab pos="4676775" algn="l"/>
              </a:tabLst>
            </a:pPr>
            <a:r>
              <a:rPr lang="fi-FI" sz="12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Kunnioitamme ja arvostamme toisiamme ammatillisina osaajina</a:t>
            </a:r>
            <a:r>
              <a:rPr lang="fi-FI" sz="14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a:t>
            </a:r>
          </a:p>
        </p:txBody>
      </p:sp>
      <p:sp>
        <p:nvSpPr>
          <p:cNvPr id="54" name="Suorakulmio 53">
            <a:extLst>
              <a:ext uri="{FF2B5EF4-FFF2-40B4-BE49-F238E27FC236}">
                <a16:creationId xmlns:a16="http://schemas.microsoft.com/office/drawing/2014/main" id="{E7447856-6B2B-4319-AE59-E763EF2E8D52}"/>
              </a:ext>
            </a:extLst>
          </p:cNvPr>
          <p:cNvSpPr/>
          <p:nvPr/>
        </p:nvSpPr>
        <p:spPr>
          <a:xfrm>
            <a:off x="2215300" y="6291983"/>
            <a:ext cx="3232039" cy="281231"/>
          </a:xfrm>
          <a:prstGeom prst="rect">
            <a:avLst/>
          </a:prstGeom>
        </p:spPr>
        <p:txBody>
          <a:bodyPr wrap="none">
            <a:spAutoFit/>
          </a:bodyPr>
          <a:lstStyle/>
          <a:p>
            <a:pPr marL="171450" lvl="0" indent="-171450">
              <a:lnSpc>
                <a:spcPct val="107000"/>
              </a:lnSpc>
              <a:buFont typeface="Arial" panose="020B0604020202020204" pitchFamily="34" charset="0"/>
              <a:buChar char="•"/>
              <a:tabLst>
                <a:tab pos="4676775" algn="l"/>
              </a:tabLst>
            </a:pPr>
            <a:r>
              <a:rPr lang="fi-FI" sz="12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Tiimipalavereissa keskustellaan ryhmävasusta.</a:t>
            </a:r>
          </a:p>
        </p:txBody>
      </p:sp>
      <p:sp>
        <p:nvSpPr>
          <p:cNvPr id="55" name="Suorakulmio 54">
            <a:extLst>
              <a:ext uri="{FF2B5EF4-FFF2-40B4-BE49-F238E27FC236}">
                <a16:creationId xmlns:a16="http://schemas.microsoft.com/office/drawing/2014/main" id="{83E50BFD-64AD-4528-899D-5F44819212D4}"/>
              </a:ext>
            </a:extLst>
          </p:cNvPr>
          <p:cNvSpPr/>
          <p:nvPr/>
        </p:nvSpPr>
        <p:spPr>
          <a:xfrm>
            <a:off x="1512100" y="5000048"/>
            <a:ext cx="2515764" cy="478849"/>
          </a:xfrm>
          <a:prstGeom prst="rect">
            <a:avLst/>
          </a:prstGeom>
        </p:spPr>
        <p:txBody>
          <a:bodyPr wrap="square">
            <a:spAutoFit/>
          </a:bodyPr>
          <a:lstStyle/>
          <a:p>
            <a:pPr marL="171450" lvl="0" indent="-171450">
              <a:lnSpc>
                <a:spcPct val="107000"/>
              </a:lnSpc>
              <a:buFont typeface="Arial" panose="020B0604020202020204" pitchFamily="34" charset="0"/>
              <a:buChar char="•"/>
              <a:tabLst>
                <a:tab pos="4676775" algn="l"/>
              </a:tabLst>
            </a:pPr>
            <a:r>
              <a:rPr lang="fi-FI" sz="12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Tiimipalavereissa keskustellaan lasten vasuista.</a:t>
            </a:r>
          </a:p>
        </p:txBody>
      </p:sp>
      <p:sp>
        <p:nvSpPr>
          <p:cNvPr id="56" name="Suorakulmio 55">
            <a:extLst>
              <a:ext uri="{FF2B5EF4-FFF2-40B4-BE49-F238E27FC236}">
                <a16:creationId xmlns:a16="http://schemas.microsoft.com/office/drawing/2014/main" id="{DF92BCC0-25BC-405E-98DE-C9164C633195}"/>
              </a:ext>
            </a:extLst>
          </p:cNvPr>
          <p:cNvSpPr/>
          <p:nvPr/>
        </p:nvSpPr>
        <p:spPr>
          <a:xfrm>
            <a:off x="581749" y="3272486"/>
            <a:ext cx="2480810" cy="478849"/>
          </a:xfrm>
          <a:prstGeom prst="rect">
            <a:avLst/>
          </a:prstGeom>
        </p:spPr>
        <p:txBody>
          <a:bodyPr wrap="square">
            <a:spAutoFit/>
          </a:bodyPr>
          <a:lstStyle/>
          <a:p>
            <a:pPr marL="171450" lvl="0" indent="-171450">
              <a:lnSpc>
                <a:spcPct val="107000"/>
              </a:lnSpc>
              <a:spcAft>
                <a:spcPts val="0"/>
              </a:spcAft>
              <a:buFont typeface="Arial" panose="020B0604020202020204" pitchFamily="34" charset="0"/>
              <a:buChar char="•"/>
              <a:tabLst>
                <a:tab pos="4676775" algn="l"/>
              </a:tabLst>
            </a:pPr>
            <a:r>
              <a:rPr lang="fi-FI" sz="12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Talon viikkopalaverissa käsitellään vähintään yksi pedagoginen asia.</a:t>
            </a:r>
          </a:p>
        </p:txBody>
      </p:sp>
      <p:sp>
        <p:nvSpPr>
          <p:cNvPr id="57" name="Suorakulmio 56">
            <a:extLst>
              <a:ext uri="{FF2B5EF4-FFF2-40B4-BE49-F238E27FC236}">
                <a16:creationId xmlns:a16="http://schemas.microsoft.com/office/drawing/2014/main" id="{6157386A-D774-40EB-B60B-0F89885D2C50}"/>
              </a:ext>
            </a:extLst>
          </p:cNvPr>
          <p:cNvSpPr/>
          <p:nvPr/>
        </p:nvSpPr>
        <p:spPr>
          <a:xfrm>
            <a:off x="1143684" y="1641853"/>
            <a:ext cx="2556115" cy="676467"/>
          </a:xfrm>
          <a:prstGeom prst="rect">
            <a:avLst/>
          </a:prstGeom>
        </p:spPr>
        <p:txBody>
          <a:bodyPr wrap="square">
            <a:spAutoFit/>
          </a:bodyPr>
          <a:lstStyle/>
          <a:p>
            <a:pPr marL="171450" lvl="0" indent="-171450">
              <a:lnSpc>
                <a:spcPct val="107000"/>
              </a:lnSpc>
              <a:spcAft>
                <a:spcPts val="0"/>
              </a:spcAft>
              <a:buFont typeface="Arial" panose="020B0604020202020204" pitchFamily="34" charset="0"/>
              <a:buChar char="•"/>
              <a:tabLst>
                <a:tab pos="4676775" algn="l"/>
              </a:tabLst>
            </a:pPr>
            <a:r>
              <a:rPr lang="fi-FI" sz="12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Kehitämme itseämme ammatillisesti ja jaamme osaamistamme.</a:t>
            </a:r>
          </a:p>
        </p:txBody>
      </p:sp>
      <p:sp>
        <p:nvSpPr>
          <p:cNvPr id="58" name="Suorakulmio 57">
            <a:extLst>
              <a:ext uri="{FF2B5EF4-FFF2-40B4-BE49-F238E27FC236}">
                <a16:creationId xmlns:a16="http://schemas.microsoft.com/office/drawing/2014/main" id="{B53B5BDF-376E-4685-9533-61DFCEEE33F7}"/>
              </a:ext>
            </a:extLst>
          </p:cNvPr>
          <p:cNvSpPr/>
          <p:nvPr/>
        </p:nvSpPr>
        <p:spPr>
          <a:xfrm>
            <a:off x="2723602" y="479894"/>
            <a:ext cx="2975372" cy="541687"/>
          </a:xfrm>
          <a:prstGeom prst="rect">
            <a:avLst/>
          </a:prstGeom>
        </p:spPr>
        <p:txBody>
          <a:bodyPr wrap="square">
            <a:spAutoFit/>
          </a:bodyPr>
          <a:lstStyle/>
          <a:p>
            <a:pPr marL="171450" lvl="0" indent="-171450">
              <a:lnSpc>
                <a:spcPct val="107000"/>
              </a:lnSpc>
              <a:spcAft>
                <a:spcPts val="0"/>
              </a:spcAft>
              <a:buFont typeface="Arial" panose="020B0604020202020204" pitchFamily="34" charset="0"/>
              <a:buChar char="•"/>
              <a:tabLst>
                <a:tab pos="4676775" algn="l"/>
              </a:tabLst>
            </a:pPr>
            <a:r>
              <a:rPr lang="fi-FI" sz="12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Puhumme huoltajista myönteisesti ja arvostavasti</a:t>
            </a:r>
            <a:r>
              <a:rPr lang="fi-FI" sz="16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6567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541753" y="399088"/>
            <a:ext cx="4394665" cy="322845"/>
          </a:xfrm>
          <a:prstGeom prst="rect">
            <a:avLst/>
          </a:prstGeom>
          <a:ln>
            <a:noFill/>
          </a:ln>
        </p:spPr>
        <p:txBody>
          <a:bodyPr wrap="none">
            <a:spAutoFit/>
          </a:bodyPr>
          <a:lstStyle/>
          <a:p>
            <a:pPr lvl="0">
              <a:lnSpc>
                <a:spcPct val="107000"/>
              </a:lnSpc>
              <a:spcAft>
                <a:spcPts val="800"/>
              </a:spcAft>
              <a:tabLst>
                <a:tab pos="4676775" algn="l"/>
              </a:tabLst>
            </a:pPr>
            <a:r>
              <a:rPr lang="fi-FI" sz="14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5. ” Meillä on tavoitteena yhteisöllisyyden edistäminen.”</a:t>
            </a:r>
            <a:endParaRPr lang="fi-FI" sz="12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uorakulmio 2"/>
          <p:cNvSpPr/>
          <p:nvPr/>
        </p:nvSpPr>
        <p:spPr>
          <a:xfrm>
            <a:off x="541753" y="1118625"/>
            <a:ext cx="11068356" cy="985398"/>
          </a:xfrm>
          <a:prstGeom prst="rect">
            <a:avLst/>
          </a:prstGeom>
          <a:solidFill>
            <a:schemeClr val="accent1">
              <a:lumMod val="20000"/>
              <a:lumOff val="80000"/>
            </a:schemeClr>
          </a:solidFill>
        </p:spPr>
        <p:txBody>
          <a:bodyPr wrap="square">
            <a:spAutoFit/>
          </a:bodyPr>
          <a:lstStyle/>
          <a:p>
            <a:pPr>
              <a:lnSpc>
                <a:spcPct val="107000"/>
              </a:lnSpc>
              <a:spcAft>
                <a:spcPts val="800"/>
              </a:spcAft>
            </a:pPr>
            <a:r>
              <a:rPr lang="fi-FI" sz="1200" dirty="0">
                <a:latin typeface="Calibri" panose="020F0502020204030204" pitchFamily="34" charset="0"/>
                <a:ea typeface="Times New Roman" panose="02020603050405020304" pitchFamily="18" charset="0"/>
                <a:cs typeface="Times New Roman" panose="02020603050405020304" pitchFamily="18" charset="0"/>
              </a:rPr>
              <a:t>18. Henkilöstö ja lapset yhdessä muodostavat </a:t>
            </a:r>
            <a:r>
              <a:rPr lang="fi-FI" sz="1200" dirty="0" err="1">
                <a:latin typeface="Calibri" panose="020F0502020204030204" pitchFamily="34" charset="0"/>
                <a:ea typeface="Times New Roman" panose="02020603050405020304" pitchFamily="18" charset="0"/>
                <a:cs typeface="Times New Roman" panose="02020603050405020304" pitchFamily="18" charset="0"/>
              </a:rPr>
              <a:t>oppijoiden</a:t>
            </a:r>
            <a:r>
              <a:rPr lang="fi-FI" sz="1200" dirty="0">
                <a:latin typeface="Calibri" panose="020F0502020204030204" pitchFamily="34" charset="0"/>
                <a:ea typeface="Times New Roman" panose="02020603050405020304" pitchFamily="18" charset="0"/>
                <a:cs typeface="Times New Roman" panose="02020603050405020304" pitchFamily="18" charset="0"/>
              </a:rPr>
              <a:t> yhteisön, jossa kaikkien lasten mielekäs osallistuminen toimintaan toteutuu. Henkilöstö tukee lasten ryhmätoimintaa ohjaten ja esimerkkiä antaen.</a:t>
            </a:r>
          </a:p>
          <a:p>
            <a:pPr>
              <a:lnSpc>
                <a:spcPct val="107000"/>
              </a:lnSpc>
              <a:spcAft>
                <a:spcPts val="800"/>
              </a:spcAft>
            </a:pPr>
            <a:r>
              <a:rPr lang="fi-FI" sz="1200" dirty="0">
                <a:latin typeface="Calibri" panose="020F0502020204030204" pitchFamily="34" charset="0"/>
                <a:ea typeface="Times New Roman" panose="02020603050405020304" pitchFamily="18" charset="0"/>
                <a:cs typeface="Times New Roman" panose="02020603050405020304" pitchFamily="18" charset="0"/>
              </a:rPr>
              <a:t>19. Henkilöstö rakentaa ja ohjaa ryhmän toimintakulttuuria systemaattisesti siten, että se edistää, pitää yllä ja kehittää yhteenkuuluvuutta. Henkilöstö huolehtii siitä, että jokainen lapsi saa kokea olevansa ryhmän jäsen ja tuntee kuuluvansa ryhmään. Henkilöstö tukee lasten monipuolisten kaverisuhteiden muodostumista ja ylläpitämistä.</a:t>
            </a:r>
            <a:endParaRPr lang="fi-FI"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uorakulmio 3"/>
          <p:cNvSpPr/>
          <p:nvPr/>
        </p:nvSpPr>
        <p:spPr>
          <a:xfrm>
            <a:off x="477563" y="3360231"/>
            <a:ext cx="3054169" cy="322845"/>
          </a:xfrm>
          <a:prstGeom prst="rect">
            <a:avLst/>
          </a:prstGeom>
        </p:spPr>
        <p:txBody>
          <a:bodyPr wrap="none">
            <a:spAutoFit/>
          </a:bodyPr>
          <a:lstStyle/>
          <a:p>
            <a:pPr lvl="0">
              <a:lnSpc>
                <a:spcPct val="107000"/>
              </a:lnSpc>
              <a:spcAft>
                <a:spcPts val="800"/>
              </a:spcAft>
              <a:tabLst>
                <a:tab pos="4676775" algn="l"/>
              </a:tabLst>
            </a:pPr>
            <a:r>
              <a:rPr lang="fi-FI" sz="14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6. ” Meille moninaisuus on arvokasta.”</a:t>
            </a:r>
            <a:endParaRPr lang="fi-FI" sz="12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uorakulmio 4"/>
          <p:cNvSpPr/>
          <p:nvPr/>
        </p:nvSpPr>
        <p:spPr>
          <a:xfrm>
            <a:off x="477563" y="3749374"/>
            <a:ext cx="11068356" cy="787780"/>
          </a:xfrm>
          <a:prstGeom prst="rect">
            <a:avLst/>
          </a:prstGeom>
          <a:solidFill>
            <a:schemeClr val="accent1">
              <a:lumMod val="20000"/>
              <a:lumOff val="80000"/>
            </a:schemeClr>
          </a:solidFill>
        </p:spPr>
        <p:txBody>
          <a:bodyPr wrap="square">
            <a:spAutoFit/>
          </a:bodyPr>
          <a:lstStyle/>
          <a:p>
            <a:pPr>
              <a:lnSpc>
                <a:spcPct val="107000"/>
              </a:lnSpc>
              <a:spcAft>
                <a:spcPts val="800"/>
              </a:spcAft>
            </a:pPr>
            <a:r>
              <a:rPr lang="fi-FI" sz="1200" dirty="0" err="1">
                <a:solidFill>
                  <a:srgbClr val="5B9BD5"/>
                </a:solidFill>
                <a:latin typeface="Calibri" panose="020F0502020204030204" pitchFamily="34" charset="0"/>
                <a:ea typeface="Times New Roman" panose="02020603050405020304" pitchFamily="18" charset="0"/>
                <a:cs typeface="Times New Roman" panose="02020603050405020304" pitchFamily="18" charset="0"/>
              </a:rPr>
              <a:t>Karvi</a:t>
            </a:r>
            <a:r>
              <a:rPr lang="fi-FI" sz="1200" dirty="0">
                <a:solidFill>
                  <a:srgbClr val="5B9BD5"/>
                </a:solidFill>
                <a:latin typeface="Calibri" panose="020F0502020204030204" pitchFamily="34" charset="0"/>
                <a:ea typeface="Times New Roman" panose="02020603050405020304" pitchFamily="18" charset="0"/>
                <a:cs typeface="Times New Roman" panose="02020603050405020304" pitchFamily="18" charset="0"/>
              </a:rPr>
              <a:t>:</a:t>
            </a:r>
            <a:endParaRPr lang="fi-FI"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i-FI" sz="1200" dirty="0">
                <a:solidFill>
                  <a:srgbClr val="5B9BD5"/>
                </a:solidFill>
                <a:latin typeface="Calibri" panose="020F0502020204030204" pitchFamily="34" charset="0"/>
                <a:ea typeface="Times New Roman" panose="02020603050405020304" pitchFamily="18" charset="0"/>
                <a:cs typeface="Times New Roman" panose="02020603050405020304" pitchFamily="18" charset="0"/>
              </a:rPr>
              <a:t>21. </a:t>
            </a:r>
            <a:r>
              <a:rPr lang="fi-FI" sz="1200" dirty="0">
                <a:latin typeface="Calibri" panose="020F0502020204030204" pitchFamily="34" charset="0"/>
                <a:ea typeface="Times New Roman" panose="02020603050405020304" pitchFamily="18" charset="0"/>
                <a:cs typeface="Times New Roman" panose="02020603050405020304" pitchFamily="18" charset="0"/>
              </a:rPr>
              <a:t>Henkilöstö rakentaa ja ylläpitää ryhmässä ilmapiiriä, joka perustuu lasten yksilöllisten erojen sekä erilaisten kulttuurien, uskontojen ja katsomusten arvostamiselle. Henkilöstö tukee lasten monikielisyyttä ryhmässä.</a:t>
            </a:r>
            <a:endParaRPr lang="fi-FI"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Dian numeron paikkamerkki 7"/>
          <p:cNvSpPr>
            <a:spLocks noGrp="1"/>
          </p:cNvSpPr>
          <p:nvPr>
            <p:ph type="sldNum" sz="quarter" idx="12"/>
          </p:nvPr>
        </p:nvSpPr>
        <p:spPr/>
        <p:txBody>
          <a:bodyPr/>
          <a:lstStyle/>
          <a:p>
            <a:fld id="{D90BB030-D6BF-4AB1-ADE5-D80EF1BA0782}" type="slidenum">
              <a:rPr lang="en-GB" smtClean="0">
                <a:solidFill>
                  <a:prstClr val="black">
                    <a:tint val="75000"/>
                  </a:prstClr>
                </a:solidFill>
              </a:rPr>
              <a:pPr/>
              <a:t>9</a:t>
            </a:fld>
            <a:endParaRPr lang="en-GB">
              <a:solidFill>
                <a:prstClr val="black">
                  <a:tint val="75000"/>
                </a:prstClr>
              </a:solidFill>
            </a:endParaRPr>
          </a:p>
        </p:txBody>
      </p:sp>
      <p:sp>
        <p:nvSpPr>
          <p:cNvPr id="9" name="Suorakulmio 8">
            <a:extLst>
              <a:ext uri="{FF2B5EF4-FFF2-40B4-BE49-F238E27FC236}">
                <a16:creationId xmlns:a16="http://schemas.microsoft.com/office/drawing/2014/main" id="{A0BBE5C7-E64F-4B98-A695-5ED7B42E5A76}"/>
              </a:ext>
            </a:extLst>
          </p:cNvPr>
          <p:cNvSpPr/>
          <p:nvPr/>
        </p:nvSpPr>
        <p:spPr>
          <a:xfrm>
            <a:off x="541753" y="2277630"/>
            <a:ext cx="11068356" cy="830997"/>
          </a:xfrm>
          <a:prstGeom prst="rect">
            <a:avLst/>
          </a:prstGeom>
        </p:spPr>
        <p:txBody>
          <a:bodyPr wrap="square">
            <a:spAutoFit/>
          </a:bodyPr>
          <a:lstStyle/>
          <a:p>
            <a:pPr marL="285750" indent="-285750">
              <a:buFont typeface="Arial" panose="020B0604020202020204" pitchFamily="34" charset="0"/>
              <a:buChar char="•"/>
            </a:pPr>
            <a:r>
              <a:rPr lang="fi-FI" sz="1600" dirty="0"/>
              <a:t>Ryhmässä (yli 3-v) laaditaan lasten kanssa yhteiset säännöt ja sopimukset.</a:t>
            </a:r>
          </a:p>
          <a:p>
            <a:pPr marL="285750" indent="-285750">
              <a:buFont typeface="Arial" panose="020B0604020202020204" pitchFamily="34" charset="0"/>
              <a:buChar char="•"/>
            </a:pPr>
            <a:r>
              <a:rPr lang="fi-FI" sz="1600" dirty="0"/>
              <a:t>Henkilöstö toimii hyvänä mallina tunnetaitojen oppimisessa.</a:t>
            </a:r>
          </a:p>
          <a:p>
            <a:pPr marL="285750" indent="-285750">
              <a:buFont typeface="Arial" panose="020B0604020202020204" pitchFamily="34" charset="0"/>
              <a:buChar char="•"/>
            </a:pPr>
            <a:r>
              <a:rPr lang="fi-FI" sz="1600" dirty="0"/>
              <a:t>Henkilöstö opettaa lapsille tunnetaitoja sekä sosiaalisia taitoja.</a:t>
            </a:r>
          </a:p>
        </p:txBody>
      </p:sp>
      <p:sp>
        <p:nvSpPr>
          <p:cNvPr id="10" name="Suorakulmio 9">
            <a:extLst>
              <a:ext uri="{FF2B5EF4-FFF2-40B4-BE49-F238E27FC236}">
                <a16:creationId xmlns:a16="http://schemas.microsoft.com/office/drawing/2014/main" id="{1980EDFF-708E-4DDA-8DEB-33E7E5F575F1}"/>
              </a:ext>
            </a:extLst>
          </p:cNvPr>
          <p:cNvSpPr/>
          <p:nvPr/>
        </p:nvSpPr>
        <p:spPr>
          <a:xfrm>
            <a:off x="477563" y="4742321"/>
            <a:ext cx="11004166" cy="830997"/>
          </a:xfrm>
          <a:prstGeom prst="rect">
            <a:avLst/>
          </a:prstGeom>
        </p:spPr>
        <p:txBody>
          <a:bodyPr wrap="square">
            <a:spAutoFit/>
          </a:bodyPr>
          <a:lstStyle/>
          <a:p>
            <a:pPr marL="285750" indent="-285750">
              <a:buFont typeface="Arial" panose="020B0604020202020204" pitchFamily="34" charset="0"/>
              <a:buChar char="•"/>
            </a:pPr>
            <a:r>
              <a:rPr lang="fi-FI" sz="1600" dirty="0"/>
              <a:t>Varhaiskasvatusympäristössä näkyvät erilaiset kulttuurit ja kielet.</a:t>
            </a:r>
          </a:p>
          <a:p>
            <a:pPr marL="285750" indent="-285750">
              <a:buFont typeface="Arial" panose="020B0604020202020204" pitchFamily="34" charset="0"/>
              <a:buChar char="•"/>
            </a:pPr>
            <a:r>
              <a:rPr lang="fi-FI" sz="1600" dirty="0"/>
              <a:t>Toimintamme on inklusiivisten periaatteiden mukaista.</a:t>
            </a:r>
          </a:p>
          <a:p>
            <a:pPr marL="285750" indent="-285750">
              <a:buFont typeface="Arial" panose="020B0604020202020204" pitchFamily="34" charset="0"/>
              <a:buChar char="•"/>
            </a:pPr>
            <a:r>
              <a:rPr lang="fi-FI" sz="1600" dirty="0"/>
              <a:t>Henkilöstö arvostaa moninaisuutta työyhteisössä.</a:t>
            </a:r>
          </a:p>
        </p:txBody>
      </p:sp>
    </p:spTree>
    <p:extLst>
      <p:ext uri="{BB962C8B-B14F-4D97-AF65-F5344CB8AC3E}">
        <p14:creationId xmlns:p14="http://schemas.microsoft.com/office/powerpoint/2010/main" val="3814571898"/>
      </p:ext>
    </p:extLst>
  </p:cSld>
  <p:clrMapOvr>
    <a:masterClrMapping/>
  </p:clrMapOvr>
</p:sld>
</file>

<file path=ppt/theme/theme1.xml><?xml version="1.0" encoding="utf-8"?>
<a:theme xmlns:a="http://schemas.openxmlformats.org/drawingml/2006/main" name="2_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094DF76672A047974459D19660EFF3" ma:contentTypeVersion="14" ma:contentTypeDescription="Create a new document." ma:contentTypeScope="" ma:versionID="ee85e0d5415880ed2792f8c1fa685606">
  <xsd:schema xmlns:xsd="http://www.w3.org/2001/XMLSchema" xmlns:xs="http://www.w3.org/2001/XMLSchema" xmlns:p="http://schemas.microsoft.com/office/2006/metadata/properties" xmlns:ns3="a866a915-e695-4424-abbb-5a331ffaf1f5" xmlns:ns4="238430c6-d3d6-4700-8168-06d28091ada9" targetNamespace="http://schemas.microsoft.com/office/2006/metadata/properties" ma:root="true" ma:fieldsID="9e6d626b560568264cf7001620f67746" ns3:_="" ns4:_="">
    <xsd:import namespace="a866a915-e695-4424-abbb-5a331ffaf1f5"/>
    <xsd:import namespace="238430c6-d3d6-4700-8168-06d28091ada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6a915-e695-4424-abbb-5a331ffaf1f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8430c6-d3d6-4700-8168-06d28091ada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889C72-00C6-4853-9078-16083312CFEA}">
  <ds:schemaRefs>
    <ds:schemaRef ds:uri="http://schemas.microsoft.com/sharepoint/v3/contenttype/forms"/>
  </ds:schemaRefs>
</ds:datastoreItem>
</file>

<file path=customXml/itemProps2.xml><?xml version="1.0" encoding="utf-8"?>
<ds:datastoreItem xmlns:ds="http://schemas.openxmlformats.org/officeDocument/2006/customXml" ds:itemID="{B0D41B0D-78A2-49B2-BB95-281331049E96}">
  <ds:schemaRefs>
    <ds:schemaRef ds:uri="http://schemas.openxmlformats.org/package/2006/metadata/core-properties"/>
    <ds:schemaRef ds:uri="http://purl.org/dc/dcmitype/"/>
    <ds:schemaRef ds:uri="238430c6-d3d6-4700-8168-06d28091ada9"/>
    <ds:schemaRef ds:uri="http://schemas.microsoft.com/office/2006/metadata/properties"/>
    <ds:schemaRef ds:uri="http://purl.org/dc/terms/"/>
    <ds:schemaRef ds:uri="http://purl.org/dc/elements/1.1/"/>
    <ds:schemaRef ds:uri="http://schemas.microsoft.com/office/2006/documentManagement/types"/>
    <ds:schemaRef ds:uri="a866a915-e695-4424-abbb-5a331ffaf1f5"/>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249CAE0-8F47-4C29-9025-3E72C31CC3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66a915-e695-4424-abbb-5a331ffaf1f5"/>
    <ds:schemaRef ds:uri="238430c6-d3d6-4700-8168-06d28091ad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2211</TotalTime>
  <Words>1584</Words>
  <Application>Microsoft Office PowerPoint</Application>
  <PresentationFormat>Laajakuva</PresentationFormat>
  <Paragraphs>298</Paragraphs>
  <Slides>19</Slides>
  <Notes>4</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19</vt:i4>
      </vt:variant>
    </vt:vector>
  </HeadingPairs>
  <TitlesOfParts>
    <vt:vector size="27" baseType="lpstr">
      <vt:lpstr>Arial</vt:lpstr>
      <vt:lpstr>Brush Script MT</vt:lpstr>
      <vt:lpstr>Calibri</vt:lpstr>
      <vt:lpstr>Calibri Light</vt:lpstr>
      <vt:lpstr>Comic Sans MS</vt:lpstr>
      <vt:lpstr>Lucida Handwriting</vt:lpstr>
      <vt:lpstr>Times New Roman</vt:lpstr>
      <vt:lpstr>2_Office-teema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Sanna Holopainen</dc:creator>
  <cp:lastModifiedBy>Sanna Holopainen</cp:lastModifiedBy>
  <cp:revision>426</cp:revision>
  <cp:lastPrinted>2020-02-04T09:49:09Z</cp:lastPrinted>
  <dcterms:created xsi:type="dcterms:W3CDTF">2012-08-08T08:08:12Z</dcterms:created>
  <dcterms:modified xsi:type="dcterms:W3CDTF">2023-01-05T11:11:59Z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0x0101001E094DF76672A047974459D19660EFF3</vt:lpwstr>
  </property>
</Properties>
</file>