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ACCCBF3-F566-42A5-A59C-BC4B3AB5678A}" type="datetimeFigureOut">
              <a:rPr lang="fi-FI" smtClean="0"/>
              <a:t>23.8.2016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2149FA5-ABBB-4397-B822-A70F8CC28E22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emmi.nummelin@forssa.fi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uvi.vuorela@hlu.fi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564904"/>
            <a:ext cx="7772400" cy="1780108"/>
          </a:xfrm>
        </p:spPr>
        <p:txBody>
          <a:bodyPr/>
          <a:lstStyle/>
          <a:p>
            <a:r>
              <a:rPr lang="fi-FI" dirty="0" smtClean="0"/>
              <a:t>Liikkuva Koulu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9752" y="4365104"/>
            <a:ext cx="6152728" cy="1457175"/>
          </a:xfrm>
        </p:spPr>
        <p:txBody>
          <a:bodyPr/>
          <a:lstStyle/>
          <a:p>
            <a:r>
              <a:rPr lang="fi-FI" dirty="0" smtClean="0"/>
              <a:t>Lisää liikettä koulupäivään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3460748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462" y="1340768"/>
            <a:ext cx="3411070" cy="1845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758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7558608" cy="748680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 smtClean="0"/>
              <a:t>Tavoitteena: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7088832" cy="3472409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u="sng" dirty="0" smtClean="0"/>
              <a:t>Aktiivisempi ja viihtyisämpi koulupäivä</a:t>
            </a:r>
          </a:p>
          <a:p>
            <a:pPr algn="l"/>
            <a:r>
              <a:rPr lang="fi-FI" dirty="0" smtClean="0"/>
              <a:t>	</a:t>
            </a:r>
          </a:p>
          <a:p>
            <a:pPr algn="l"/>
            <a:r>
              <a:rPr lang="fi-FI" dirty="0" smtClean="0"/>
              <a:t>jokainen koulu toteuttaa omalla tavallaan</a:t>
            </a:r>
          </a:p>
          <a:p>
            <a:pPr algn="l"/>
            <a:endParaRPr lang="fi-FI" dirty="0" smtClean="0"/>
          </a:p>
          <a:p>
            <a:pPr algn="l"/>
            <a:r>
              <a:rPr lang="fi-FI" dirty="0" smtClean="0"/>
              <a:t>Tarvitaan vain uusia ajattelutapoja! </a:t>
            </a:r>
          </a:p>
          <a:p>
            <a:pPr algn="l"/>
            <a:endParaRPr lang="fi-FI" dirty="0"/>
          </a:p>
          <a:p>
            <a:pPr algn="l"/>
            <a:r>
              <a:rPr lang="fi-FI" dirty="0" smtClean="0"/>
              <a:t>Avainsanana on: Oppilaiden osallistaminen!</a:t>
            </a:r>
          </a:p>
        </p:txBody>
      </p:sp>
    </p:spTree>
    <p:extLst>
      <p:ext uri="{BB962C8B-B14F-4D97-AF65-F5344CB8AC3E}">
        <p14:creationId xmlns:p14="http://schemas.microsoft.com/office/powerpoint/2010/main" val="966836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6864" cy="720080"/>
          </a:xfrm>
        </p:spPr>
        <p:txBody>
          <a:bodyPr>
            <a:normAutofit fontScale="90000"/>
          </a:bodyPr>
          <a:lstStyle/>
          <a:p>
            <a:pPr algn="l"/>
            <a:r>
              <a:rPr lang="fi-FI" sz="2800" dirty="0" smtClean="0"/>
              <a:t>1. Mihin pitäisi panostaa oman </a:t>
            </a:r>
            <a:r>
              <a:rPr lang="fi-FI" sz="2800" dirty="0"/>
              <a:t>koulusi </a:t>
            </a:r>
            <a:r>
              <a:rPr lang="fi-FI" sz="2800" dirty="0" smtClean="0"/>
              <a:t>kohdalla, jotta liike lisääntyisi?</a:t>
            </a:r>
            <a:endParaRPr lang="fi-FI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628800"/>
            <a:ext cx="7016824" cy="3400401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Välitunnit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Koulupäivän tauotus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Tapahtumat ja kampanjat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Piha ja tilat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Oppitunnit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Koulumatkat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Kerhot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Yhteistyö muiden liikuntatoimijoiden kanssa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Liikuntavälineet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181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00392" cy="936104"/>
          </a:xfrm>
        </p:spPr>
        <p:txBody>
          <a:bodyPr/>
          <a:lstStyle/>
          <a:p>
            <a:pPr algn="l"/>
            <a:r>
              <a:rPr lang="fi-FI" dirty="0" smtClean="0"/>
              <a:t>2. Miten voin auttaa?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844824"/>
            <a:ext cx="7632848" cy="3600400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Ideoita opettajille (tulossa)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Esimerkkejä käytännössä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Apua tapahtumissa ja kampanjoissa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Kouluttaa välkkäreitä, opettajia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Seurantaa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ym. ym. ym...</a:t>
            </a:r>
          </a:p>
          <a:p>
            <a:pPr algn="l"/>
            <a:endParaRPr lang="fi-FI" dirty="0" smtClean="0"/>
          </a:p>
          <a:p>
            <a:pPr algn="l"/>
            <a:r>
              <a:rPr lang="fi-FI" dirty="0" smtClean="0"/>
              <a:t>Facebook-ryhmä/whatsup-ryhmä?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/>
          </a:p>
          <a:p>
            <a:pPr algn="l"/>
            <a:r>
              <a:rPr lang="fi-FI" dirty="0" smtClean="0"/>
              <a:t>Pistä muistiin: 040-5529449, </a:t>
            </a:r>
            <a:r>
              <a:rPr lang="fi-FI" dirty="0" smtClean="0">
                <a:hlinkClick r:id="rId2"/>
              </a:rPr>
              <a:t>emmi.nummelin@forssa.fi</a:t>
            </a:r>
            <a:endParaRPr lang="fi-FI" dirty="0" smtClean="0"/>
          </a:p>
          <a:p>
            <a:pPr algn="l"/>
            <a:endParaRPr lang="fi-FI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3896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864096"/>
          </a:xfrm>
        </p:spPr>
        <p:txBody>
          <a:bodyPr/>
          <a:lstStyle/>
          <a:p>
            <a:pPr algn="l"/>
            <a:r>
              <a:rPr lang="fi-FI" dirty="0" smtClean="0"/>
              <a:t>Liikkuva koulu -työpaja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700808"/>
            <a:ext cx="7416824" cy="3816424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MAKSUTON helmikuuhun 2017 asti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Onko jo tilattu?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2-3h koulutus opettajille tai koko henkilökunnalle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smtClean="0"/>
              <a:t>Tesopäiväksi?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/>
              <a:t>Lisätietoja: </a:t>
            </a:r>
            <a:r>
              <a:rPr lang="fi-FI" dirty="0" smtClean="0"/>
              <a:t>Hämeen Liikunta ja Urheilu, koulutuspäällikkö </a:t>
            </a:r>
            <a:r>
              <a:rPr lang="fi-FI" dirty="0"/>
              <a:t>Suvi Vuorela, 0207 482 604, </a:t>
            </a:r>
            <a:r>
              <a:rPr lang="fi-FI" dirty="0" smtClean="0">
                <a:hlinkClick r:id="rId2"/>
              </a:rPr>
              <a:t>suvi.vuorela@hlu.fi</a:t>
            </a:r>
            <a:endParaRPr lang="fi-FI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/>
          </a:p>
          <a:p>
            <a:pPr algn="l"/>
            <a:r>
              <a:rPr lang="fi-FI" dirty="0" smtClean="0"/>
              <a:t>TÄLLÄ ON HYVÄ LÄHTEÄ LIIKKEELLE =)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0137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600200"/>
            <a:ext cx="7846640" cy="1036712"/>
          </a:xfrm>
        </p:spPr>
        <p:txBody>
          <a:bodyPr/>
          <a:lstStyle/>
          <a:p>
            <a:r>
              <a:rPr lang="fi-FI" dirty="0" smtClean="0"/>
              <a:t>Kiitos ja kumarrus =)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Pidetään X-breikki ennen koululiikuntapalaveria!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23918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816</TotalTime>
  <Words>128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Waveform</vt:lpstr>
      <vt:lpstr>Liikkuva Koulu</vt:lpstr>
      <vt:lpstr>Tavoitteena:</vt:lpstr>
      <vt:lpstr>1. Mihin pitäisi panostaa oman koulusi kohdalla, jotta liike lisääntyisi?</vt:lpstr>
      <vt:lpstr>2. Miten voin auttaa?</vt:lpstr>
      <vt:lpstr>Liikkuva koulu -työpaja</vt:lpstr>
      <vt:lpstr>Kiitos ja kumarrus =)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Liikkuva Koulu</dc:title>
  <dc:creator>Toni</dc:creator>
  <cp:lastModifiedBy>Toni</cp:lastModifiedBy>
  <cp:revision>6</cp:revision>
  <dcterms:created xsi:type="dcterms:W3CDTF">2016-08-23T05:16:03Z</dcterms:created>
  <dcterms:modified xsi:type="dcterms:W3CDTF">2016-08-23T18:52:31Z</dcterms:modified>
</cp:coreProperties>
</file>