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61" r:id="rId5"/>
    <p:sldId id="259" r:id="rId6"/>
    <p:sldId id="262" r:id="rId7"/>
    <p:sldId id="263" r:id="rId8"/>
    <p:sldId id="264" r:id="rId9"/>
    <p:sldId id="265" r:id="rId10"/>
  </p:sldIdLst>
  <p:sldSz cx="6858000" cy="9144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2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32DF-E8AE-4520-8659-93F3AF062BA8}" type="datetimeFigureOut">
              <a:rPr lang="fi-FI" smtClean="0"/>
              <a:t>31.10.2016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640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32DF-E8AE-4520-8659-93F3AF062BA8}" type="datetimeFigureOut">
              <a:rPr lang="fi-FI" smtClean="0"/>
              <a:t>31.10.2016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519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32DF-E8AE-4520-8659-93F3AF062BA8}" type="datetimeFigureOut">
              <a:rPr lang="fi-FI" smtClean="0"/>
              <a:t>31.10.2016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18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32DF-E8AE-4520-8659-93F3AF062BA8}" type="datetimeFigureOut">
              <a:rPr lang="fi-FI" smtClean="0"/>
              <a:t>31.10.2016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890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32DF-E8AE-4520-8659-93F3AF062BA8}" type="datetimeFigureOut">
              <a:rPr lang="fi-FI" smtClean="0"/>
              <a:t>31.10.2016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657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32DF-E8AE-4520-8659-93F3AF062BA8}" type="datetimeFigureOut">
              <a:rPr lang="fi-FI" smtClean="0"/>
              <a:t>31.10.2016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654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32DF-E8AE-4520-8659-93F3AF062BA8}" type="datetimeFigureOut">
              <a:rPr lang="fi-FI" smtClean="0"/>
              <a:t>31.10.2016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60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32DF-E8AE-4520-8659-93F3AF062BA8}" type="datetimeFigureOut">
              <a:rPr lang="fi-FI" smtClean="0"/>
              <a:t>31.10.2016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238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32DF-E8AE-4520-8659-93F3AF062BA8}" type="datetimeFigureOut">
              <a:rPr lang="fi-FI" smtClean="0"/>
              <a:t>31.10.2016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542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32DF-E8AE-4520-8659-93F3AF062BA8}" type="datetimeFigureOut">
              <a:rPr lang="fi-FI" smtClean="0"/>
              <a:t>31.10.2016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437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32DF-E8AE-4520-8659-93F3AF062BA8}" type="datetimeFigureOut">
              <a:rPr lang="fi-FI" smtClean="0"/>
              <a:t>31.10.2016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426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32DF-E8AE-4520-8659-93F3AF062BA8}" type="datetimeFigureOut">
              <a:rPr lang="fi-FI" smtClean="0"/>
              <a:t>31.10.2016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5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3263" y="911469"/>
            <a:ext cx="5829300" cy="1412540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ESIMERKKEJÄ PIHAMAALAUKSISTA</a:t>
            </a:r>
            <a:endParaRPr lang="fi-FI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40019" y="7737231"/>
            <a:ext cx="5702543" cy="1101969"/>
          </a:xfrm>
        </p:spPr>
        <p:txBody>
          <a:bodyPr>
            <a:normAutofit/>
          </a:bodyPr>
          <a:lstStyle/>
          <a:p>
            <a:r>
              <a:rPr lang="fi-FI" b="1" dirty="0" smtClean="0"/>
              <a:t>Kuvat; </a:t>
            </a:r>
            <a:r>
              <a:rPr lang="fi-FI" dirty="0" err="1" smtClean="0"/>
              <a:t>Hallsvillen</a:t>
            </a:r>
            <a:r>
              <a:rPr lang="fi-FI" dirty="0" smtClean="0"/>
              <a:t> ja </a:t>
            </a:r>
            <a:r>
              <a:rPr lang="fi-FI" dirty="0" err="1" smtClean="0"/>
              <a:t>Martins</a:t>
            </a:r>
            <a:r>
              <a:rPr lang="fi-FI" dirty="0" smtClean="0"/>
              <a:t> Woods </a:t>
            </a:r>
            <a:r>
              <a:rPr lang="fi-FI" dirty="0" err="1" smtClean="0"/>
              <a:t>primary</a:t>
            </a:r>
            <a:r>
              <a:rPr lang="fi-FI" dirty="0" smtClean="0"/>
              <a:t> </a:t>
            </a:r>
            <a:r>
              <a:rPr lang="fi-FI" dirty="0" err="1" smtClean="0"/>
              <a:t>school</a:t>
            </a:r>
            <a:r>
              <a:rPr lang="fi-FI" dirty="0" smtClean="0"/>
              <a:t>, Lontoo</a:t>
            </a:r>
          </a:p>
          <a:p>
            <a:r>
              <a:rPr lang="fi-FI" dirty="0" smtClean="0"/>
              <a:t>Siilinjärven koulujen pihat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514" y="2543908"/>
            <a:ext cx="3661786" cy="488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6870662" cy="467750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7506"/>
            <a:ext cx="6891484" cy="43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290883"/>
            <a:ext cx="6843136" cy="385311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94185" cy="5350788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185" y="-1"/>
            <a:ext cx="3548951" cy="5290883"/>
          </a:xfrm>
          <a:prstGeom prst="rect">
            <a:avLst/>
          </a:prstGeom>
        </p:spPr>
      </p:pic>
      <p:sp>
        <p:nvSpPr>
          <p:cNvPr id="2" name="Pyöristetty suorakulmio 1"/>
          <p:cNvSpPr/>
          <p:nvPr/>
        </p:nvSpPr>
        <p:spPr>
          <a:xfrm>
            <a:off x="3294185" y="0"/>
            <a:ext cx="1550189" cy="1108953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9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6858000" cy="4841631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841631"/>
            <a:ext cx="6858000" cy="430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85846" cy="5314462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846" y="3856258"/>
            <a:ext cx="2872154" cy="52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4451838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57698"/>
            <a:ext cx="6858000" cy="46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188677" cy="4251569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676" y="0"/>
            <a:ext cx="3669323" cy="4892431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51568"/>
            <a:ext cx="3669323" cy="489243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676" y="4251567"/>
            <a:ext cx="3669324" cy="48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76246" cy="4642338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246" y="0"/>
            <a:ext cx="3481754" cy="464233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2830"/>
            <a:ext cx="3645877" cy="486116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122" y="4282830"/>
            <a:ext cx="3645878" cy="48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54769"/>
            <a:ext cx="6868991" cy="468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15</Words>
  <Application>Microsoft Office PowerPoint</Application>
  <PresentationFormat>Näytössä katseltava diaesitys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Office-teema</vt:lpstr>
      <vt:lpstr>ESIMERKKEJÄ PIHAMAALAUKSISTA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ESIMERKKEJÄ PIHAMAALAUKSISTA</dc:title>
  <dc:creator>Pasi Majoinen</dc:creator>
  <cp:lastModifiedBy>Anniina Laukkanen</cp:lastModifiedBy>
  <cp:revision>4</cp:revision>
  <dcterms:created xsi:type="dcterms:W3CDTF">2014-05-08T07:24:59Z</dcterms:created>
  <dcterms:modified xsi:type="dcterms:W3CDTF">2016-10-31T07:05:07Z</dcterms:modified>
</cp:coreProperties>
</file>