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05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36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3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070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6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86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9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87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535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47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7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6993F-20EB-4E23-93AF-8BB87B9E852A}" type="datetimeFigureOut">
              <a:rPr lang="fi-FI" smtClean="0"/>
              <a:t>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9F7C6-717B-4E57-AA9C-3199B6F93C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85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Musiikin arviointi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96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Arviointiin vaikuttavia tekijöitä on musiikissa useita</a:t>
            </a:r>
          </a:p>
          <a:p>
            <a:r>
              <a:rPr lang="fi-FI" dirty="0" smtClean="0"/>
              <a:t>Hyvän numeron voi saada ilman aiempaa soittotaustaa</a:t>
            </a:r>
          </a:p>
          <a:p>
            <a:r>
              <a:rPr lang="fi-FI" dirty="0" smtClean="0"/>
              <a:t>Vastaavasti harrastustausta ei takaa hyvää numeroa mikäli osaaminen ei näy monipuolisesti tunneilla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657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Valtakunnalliset arviointikriteerit arvosanalle 8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Musiikillisen ryhmän jäsenenä toimiminen:</a:t>
            </a:r>
          </a:p>
          <a:p>
            <a:pPr lvl="1"/>
            <a:r>
              <a:rPr lang="fi-FI" dirty="0" smtClean="0"/>
              <a:t>”Oppilas toimii musiikillisen ryhmän jäsenenä, huolehtii osuudestaan ja kannustaa toisia.”</a:t>
            </a:r>
          </a:p>
          <a:p>
            <a:r>
              <a:rPr lang="fi-FI" dirty="0" smtClean="0"/>
              <a:t>2. Äänenkäyttö ja laulaminen musiikkiryhmän jäsenenä:</a:t>
            </a:r>
          </a:p>
          <a:p>
            <a:pPr lvl="1"/>
            <a:r>
              <a:rPr lang="fi-FI" dirty="0" smtClean="0"/>
              <a:t>”Oppilas käyttää ääntään musiikillisen ilmaisun välineenä ja osallistuu yhteislauluun sovittaen osuutensa osaksi kokonaisuutta.”</a:t>
            </a:r>
          </a:p>
          <a:p>
            <a:r>
              <a:rPr lang="fi-FI" dirty="0" smtClean="0"/>
              <a:t>3. Soittaminen musiikkiryhmän jäsenenä:</a:t>
            </a:r>
          </a:p>
          <a:p>
            <a:pPr lvl="1"/>
            <a:r>
              <a:rPr lang="fi-FI" dirty="0" smtClean="0"/>
              <a:t>”Oppilas soittaa keho-, rytmi-, melodia- ja sointusoittimia ja osallistuu yhteissoittoon melko sujuvasti.”</a:t>
            </a:r>
          </a:p>
        </p:txBody>
      </p:sp>
    </p:spTree>
    <p:extLst>
      <p:ext uri="{BB962C8B-B14F-4D97-AF65-F5344CB8AC3E}">
        <p14:creationId xmlns:p14="http://schemas.microsoft.com/office/powerpoint/2010/main" val="51771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Valtakunnalliset arviointikriteerit arvosanalle 8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4. Musiikkiliikunta</a:t>
            </a:r>
          </a:p>
          <a:p>
            <a:pPr lvl="1"/>
            <a:r>
              <a:rPr lang="fi-FI" dirty="0" smtClean="0"/>
              <a:t>”Oppilas osoittaa hahmottavansa musiikin perussykkeen liikkuessaan ja sovittaa liikeilmaisuaan kuulemaansa musiikkiin.”</a:t>
            </a:r>
          </a:p>
          <a:p>
            <a:r>
              <a:rPr lang="fi-FI" dirty="0" smtClean="0"/>
              <a:t>5. Ääniympäristön ja musiikin kuuntelu ja siitä keskusteleminen</a:t>
            </a:r>
          </a:p>
          <a:p>
            <a:pPr lvl="1"/>
            <a:r>
              <a:rPr lang="fi-FI" dirty="0" smtClean="0"/>
              <a:t>”Oppilas kuuntelee ääniympäristöä ja musiikkia ja osaa kertoa havainnoistaan.”</a:t>
            </a:r>
          </a:p>
          <a:p>
            <a:r>
              <a:rPr lang="fi-FI" dirty="0" smtClean="0"/>
              <a:t>6. Musiikin luova tuottaminen</a:t>
            </a:r>
          </a:p>
          <a:p>
            <a:pPr lvl="1"/>
            <a:r>
              <a:rPr lang="fi-FI" dirty="0" smtClean="0"/>
              <a:t>”Oppilas osaa käyttää musiikillisia tai muita äänellisiä elementtejä kehittäessään ja toteuttaessaan uusia musiikillisia ideoita yksin tai ryhmän jäsenenä.”</a:t>
            </a:r>
          </a:p>
        </p:txBody>
      </p:sp>
    </p:spTree>
    <p:extLst>
      <p:ext uri="{BB962C8B-B14F-4D97-AF65-F5344CB8AC3E}">
        <p14:creationId xmlns:p14="http://schemas.microsoft.com/office/powerpoint/2010/main" val="354101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Valtakunnalliset arviointikriteerit arvosanalle 8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7. Musiikkiteknologian käyttö</a:t>
            </a:r>
          </a:p>
          <a:p>
            <a:pPr lvl="1"/>
            <a:r>
              <a:rPr lang="fi-FI" dirty="0" smtClean="0"/>
              <a:t>”Oppilas osaa käyttää musiikkiteknologian tarjoamia mahdollisuuksia omassa tai ryhmän ilmaisussa.”</a:t>
            </a:r>
          </a:p>
          <a:p>
            <a:r>
              <a:rPr lang="fi-FI" dirty="0" smtClean="0"/>
              <a:t>8. Kulttuurinen osaaminen</a:t>
            </a:r>
          </a:p>
          <a:p>
            <a:pPr lvl="1"/>
            <a:r>
              <a:rPr lang="fi-FI" dirty="0" smtClean="0"/>
              <a:t>”Oppilas osaa jäsentää musiikin käyttötapoja ja ilmenemismuotoja ja kertoa havainnoistaan.”</a:t>
            </a:r>
          </a:p>
          <a:p>
            <a:r>
              <a:rPr lang="fi-FI" dirty="0" smtClean="0"/>
              <a:t>9. Musiikillisten käsitteiden ja symbolien käyttö</a:t>
            </a:r>
          </a:p>
          <a:p>
            <a:pPr lvl="1"/>
            <a:r>
              <a:rPr lang="fi-FI" dirty="0" smtClean="0"/>
              <a:t>”Oppilas käyttää musiikin peruskäsitteitä ja merkintätapoja sekä termejä musiikillisessa toiminnassa.”</a:t>
            </a:r>
          </a:p>
        </p:txBody>
      </p:sp>
    </p:spTree>
    <p:extLst>
      <p:ext uri="{BB962C8B-B14F-4D97-AF65-F5344CB8AC3E}">
        <p14:creationId xmlns:p14="http://schemas.microsoft.com/office/powerpoint/2010/main" val="392210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Valtakunnalliset arviointikriteerit arvosanalle 8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10. Musiikin hyvinvointivaikutusten tunnistaminen</a:t>
            </a:r>
          </a:p>
          <a:p>
            <a:pPr lvl="1"/>
            <a:r>
              <a:rPr lang="fi-FI" dirty="0" smtClean="0"/>
              <a:t>”Oppilaan kanssa keskustellaan musiikin vaikutuksista hyvinvointiin ja tunteisiin, mutta tavoitetta ei oteta huomioon päättöarvosanan muodostamisessa.”</a:t>
            </a:r>
          </a:p>
          <a:p>
            <a:r>
              <a:rPr lang="fi-FI" dirty="0" smtClean="0"/>
              <a:t>11. Kuulosta sekä musisointi- ja ääniympäristön turvallisuudesta huolehtiminen</a:t>
            </a:r>
          </a:p>
          <a:p>
            <a:pPr lvl="1"/>
            <a:r>
              <a:rPr lang="fi-FI" dirty="0" smtClean="0"/>
              <a:t>”Oppilas käyttää laitteita ja soittimia musisointitilanteissa ottaen huomioon muun muassa äänen ja musiikin voimakkuuteen sekä muut turvalliseen toimintaan liittyvät tekijät.”</a:t>
            </a:r>
          </a:p>
          <a:p>
            <a:r>
              <a:rPr lang="fi-FI" dirty="0" smtClean="0"/>
              <a:t>12. Oppimisen taidot</a:t>
            </a:r>
          </a:p>
          <a:p>
            <a:pPr lvl="1"/>
            <a:r>
              <a:rPr lang="fi-FI" dirty="0" smtClean="0"/>
              <a:t>”Oppilas asettaa ohjattuna musisointiin, musiikkiliikuntaan tai säveltämiseen ja muuhun luovaan tuottamiseen liittyviä tavoitteita sekä arvioi edistymistään suhteessa niihin.”</a:t>
            </a:r>
          </a:p>
        </p:txBody>
      </p:sp>
    </p:spTree>
    <p:extLst>
      <p:ext uri="{BB962C8B-B14F-4D97-AF65-F5344CB8AC3E}">
        <p14:creationId xmlns:p14="http://schemas.microsoft.com/office/powerpoint/2010/main" val="8819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301</Words>
  <Application>Microsoft Office PowerPoint</Application>
  <PresentationFormat>Laajakuva</PresentationFormat>
  <Paragraphs>33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Musiikin arviointi</vt:lpstr>
      <vt:lpstr>Oppimisen arviointi</vt:lpstr>
      <vt:lpstr>Valtakunnalliset arviointikriteerit arvosanalle 8</vt:lpstr>
      <vt:lpstr>Valtakunnalliset arviointikriteerit arvosanalle 8</vt:lpstr>
      <vt:lpstr>Valtakunnalliset arviointikriteerit arvosanalle 8</vt:lpstr>
      <vt:lpstr>Valtakunnalliset arviointikriteerit arvosanalle 8</vt:lpstr>
    </vt:vector>
  </TitlesOfParts>
  <Company>Forssan kaupunki / Sivistustoimi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Musiikin arviointi</dc:title>
  <dc:creator>Tuomo Sorri</dc:creator>
  <cp:lastModifiedBy>Tuomo Sorri</cp:lastModifiedBy>
  <cp:revision>3</cp:revision>
  <dcterms:created xsi:type="dcterms:W3CDTF">2020-03-02T06:57:43Z</dcterms:created>
  <dcterms:modified xsi:type="dcterms:W3CDTF">2020-03-02T07:08:29Z</dcterms:modified>
</cp:coreProperties>
</file>