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C431-52F8-459A-A0E4-99FF266281EA}" type="datetimeFigureOut">
              <a:rPr lang="fi-FI" smtClean="0"/>
              <a:t>20.10.2020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0825-95C4-4FB9-9517-23024FE641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4925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C431-52F8-459A-A0E4-99FF266281EA}" type="datetimeFigureOut">
              <a:rPr lang="fi-FI" smtClean="0"/>
              <a:t>20.10.2020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0825-95C4-4FB9-9517-23024FE641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5131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C431-52F8-459A-A0E4-99FF266281EA}" type="datetimeFigureOut">
              <a:rPr lang="fi-FI" smtClean="0"/>
              <a:t>20.10.2020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0825-95C4-4FB9-9517-23024FE641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09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C431-52F8-459A-A0E4-99FF266281EA}" type="datetimeFigureOut">
              <a:rPr lang="fi-FI" smtClean="0"/>
              <a:t>20.10.2020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0825-95C4-4FB9-9517-23024FE641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174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C431-52F8-459A-A0E4-99FF266281EA}" type="datetimeFigureOut">
              <a:rPr lang="fi-FI" smtClean="0"/>
              <a:t>20.10.2020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0825-95C4-4FB9-9517-23024FE641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266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C431-52F8-459A-A0E4-99FF266281EA}" type="datetimeFigureOut">
              <a:rPr lang="fi-FI" smtClean="0"/>
              <a:t>20.10.2020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0825-95C4-4FB9-9517-23024FE641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2801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C431-52F8-459A-A0E4-99FF266281EA}" type="datetimeFigureOut">
              <a:rPr lang="fi-FI" smtClean="0"/>
              <a:t>20.10.2020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0825-95C4-4FB9-9517-23024FE641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149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C431-52F8-459A-A0E4-99FF266281EA}" type="datetimeFigureOut">
              <a:rPr lang="fi-FI" smtClean="0"/>
              <a:t>20.10.2020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0825-95C4-4FB9-9517-23024FE641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5249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C431-52F8-459A-A0E4-99FF266281EA}" type="datetimeFigureOut">
              <a:rPr lang="fi-FI" smtClean="0"/>
              <a:t>20.10.2020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0825-95C4-4FB9-9517-23024FE641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423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C431-52F8-459A-A0E4-99FF266281EA}" type="datetimeFigureOut">
              <a:rPr lang="fi-FI" smtClean="0"/>
              <a:t>20.10.2020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0825-95C4-4FB9-9517-23024FE641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196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C431-52F8-459A-A0E4-99FF266281EA}" type="datetimeFigureOut">
              <a:rPr lang="fi-FI" smtClean="0"/>
              <a:t>20.10.2020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0825-95C4-4FB9-9517-23024FE641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1188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DC431-52F8-459A-A0E4-99FF266281EA}" type="datetimeFigureOut">
              <a:rPr lang="fi-FI" smtClean="0"/>
              <a:t>20.10.2020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40825-95C4-4FB9-9517-23024FE641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7374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Metallimusiikki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140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Tyylilajin kehitys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1960-luvun loppu/1970-luvun alku</a:t>
            </a:r>
          </a:p>
          <a:p>
            <a:r>
              <a:rPr lang="fi-FI" dirty="0" smtClean="0"/>
              <a:t>Englanti ja Yhdysvallat</a:t>
            </a:r>
          </a:p>
          <a:p>
            <a:r>
              <a:rPr lang="fi-FI" dirty="0" smtClean="0"/>
              <a:t>Juuret blues-rockissa ja psykedeelisessä rockissa</a:t>
            </a:r>
          </a:p>
          <a:p>
            <a:r>
              <a:rPr lang="fi-FI" dirty="0" smtClean="0"/>
              <a:t>Sähkökitaran soundia </a:t>
            </a:r>
            <a:r>
              <a:rPr lang="fi-FI" dirty="0" err="1" smtClean="0"/>
              <a:t>säröytettiin</a:t>
            </a:r>
            <a:r>
              <a:rPr lang="fi-FI" dirty="0" smtClean="0"/>
              <a:t> voimakkaasti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800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Varhaisia yhtyeitä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Led Zeppelin (Englanti, 1968)</a:t>
            </a:r>
          </a:p>
          <a:p>
            <a:r>
              <a:rPr lang="fi-FI" dirty="0" smtClean="0"/>
              <a:t>Deep Purple (Englanti, 1968)</a:t>
            </a:r>
          </a:p>
          <a:p>
            <a:r>
              <a:rPr lang="fi-FI" dirty="0" smtClean="0"/>
              <a:t>Black </a:t>
            </a:r>
            <a:r>
              <a:rPr lang="fi-FI" dirty="0" err="1" smtClean="0"/>
              <a:t>Sabbath</a:t>
            </a:r>
            <a:r>
              <a:rPr lang="fi-FI" dirty="0" smtClean="0"/>
              <a:t> (Englanti, 1969)</a:t>
            </a:r>
          </a:p>
          <a:p>
            <a:r>
              <a:rPr lang="fi-FI" dirty="0" smtClean="0"/>
              <a:t>Judas Priest (Englanti, 1969)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5349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1970-80-luvut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Motörhead</a:t>
            </a:r>
            <a:r>
              <a:rPr lang="fi-FI" dirty="0" smtClean="0"/>
              <a:t> (Englanti, 1975)</a:t>
            </a:r>
          </a:p>
          <a:p>
            <a:r>
              <a:rPr lang="fi-FI" dirty="0" smtClean="0"/>
              <a:t>Iron Maiden (Englanti, 1975)</a:t>
            </a:r>
          </a:p>
          <a:p>
            <a:r>
              <a:rPr lang="fi-FI" dirty="0" err="1" smtClean="0"/>
              <a:t>Mötley</a:t>
            </a:r>
            <a:r>
              <a:rPr lang="fi-FI" dirty="0" smtClean="0"/>
              <a:t> </a:t>
            </a:r>
            <a:r>
              <a:rPr lang="fi-FI" dirty="0" err="1" smtClean="0"/>
              <a:t>Crue</a:t>
            </a:r>
            <a:r>
              <a:rPr lang="fi-FI" dirty="0" smtClean="0"/>
              <a:t> (Yhdysvallat, 1981)</a:t>
            </a:r>
          </a:p>
          <a:p>
            <a:r>
              <a:rPr lang="fi-FI" dirty="0" smtClean="0"/>
              <a:t>Metallica (Yhdysvallat, 1981)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301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Alagenret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Etenkin 1980-luvulta lähtien metalli on jakautunut useisiin alagenreihin</a:t>
            </a:r>
          </a:p>
          <a:p>
            <a:r>
              <a:rPr lang="fi-FI" dirty="0" smtClean="0"/>
              <a:t>Mm. </a:t>
            </a:r>
            <a:r>
              <a:rPr lang="fi-FI" dirty="0" err="1" smtClean="0"/>
              <a:t>trash</a:t>
            </a:r>
            <a:r>
              <a:rPr lang="fi-FI" dirty="0" smtClean="0"/>
              <a:t> </a:t>
            </a:r>
            <a:r>
              <a:rPr lang="fi-FI" dirty="0" err="1" smtClean="0"/>
              <a:t>metal</a:t>
            </a:r>
            <a:r>
              <a:rPr lang="fi-FI" dirty="0" smtClean="0"/>
              <a:t>, </a:t>
            </a:r>
            <a:r>
              <a:rPr lang="fi-FI" dirty="0" err="1" smtClean="0"/>
              <a:t>death</a:t>
            </a:r>
            <a:r>
              <a:rPr lang="fi-FI" dirty="0" smtClean="0"/>
              <a:t> </a:t>
            </a:r>
            <a:r>
              <a:rPr lang="fi-FI" dirty="0" err="1" smtClean="0"/>
              <a:t>metal</a:t>
            </a:r>
            <a:r>
              <a:rPr lang="fi-FI" dirty="0" smtClean="0"/>
              <a:t>, </a:t>
            </a:r>
            <a:r>
              <a:rPr lang="fi-FI" dirty="0" err="1" smtClean="0"/>
              <a:t>black</a:t>
            </a:r>
            <a:r>
              <a:rPr lang="fi-FI" dirty="0" smtClean="0"/>
              <a:t> </a:t>
            </a:r>
            <a:r>
              <a:rPr lang="fi-FI" dirty="0" err="1" smtClean="0"/>
              <a:t>metal</a:t>
            </a:r>
            <a:r>
              <a:rPr lang="fi-FI" dirty="0" smtClean="0"/>
              <a:t>, </a:t>
            </a:r>
            <a:r>
              <a:rPr lang="fi-FI" dirty="0" err="1" smtClean="0"/>
              <a:t>nu</a:t>
            </a:r>
            <a:r>
              <a:rPr lang="fi-FI" dirty="0" smtClean="0"/>
              <a:t> </a:t>
            </a:r>
            <a:r>
              <a:rPr lang="fi-FI" dirty="0" err="1" smtClean="0"/>
              <a:t>metal</a:t>
            </a:r>
            <a:r>
              <a:rPr lang="fi-FI" dirty="0" smtClean="0"/>
              <a:t>, </a:t>
            </a:r>
            <a:r>
              <a:rPr lang="fi-FI" dirty="0" err="1" smtClean="0"/>
              <a:t>metalcore</a:t>
            </a:r>
            <a:r>
              <a:rPr lang="fi-FI" dirty="0" smtClean="0"/>
              <a:t>, </a:t>
            </a:r>
            <a:r>
              <a:rPr lang="fi-FI" dirty="0" err="1" smtClean="0"/>
              <a:t>extreme</a:t>
            </a:r>
            <a:r>
              <a:rPr lang="fi-FI" dirty="0" smtClean="0"/>
              <a:t> </a:t>
            </a:r>
            <a:r>
              <a:rPr lang="fi-FI" dirty="0" err="1" smtClean="0"/>
              <a:t>metal</a:t>
            </a:r>
            <a:r>
              <a:rPr lang="fi-FI" dirty="0" smtClean="0"/>
              <a:t>, </a:t>
            </a:r>
            <a:r>
              <a:rPr lang="fi-FI" dirty="0" err="1" smtClean="0"/>
              <a:t>melodic</a:t>
            </a:r>
            <a:r>
              <a:rPr lang="fi-FI" dirty="0" smtClean="0"/>
              <a:t> </a:t>
            </a:r>
            <a:r>
              <a:rPr lang="fi-FI" dirty="0" err="1" smtClean="0"/>
              <a:t>metal</a:t>
            </a:r>
            <a:r>
              <a:rPr lang="fi-FI" dirty="0" smtClean="0"/>
              <a:t>, folk </a:t>
            </a:r>
            <a:r>
              <a:rPr lang="fi-FI" dirty="0" err="1" smtClean="0"/>
              <a:t>metal</a:t>
            </a:r>
            <a:r>
              <a:rPr lang="fi-FI" dirty="0" smtClean="0"/>
              <a:t>, 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err="1" smtClean="0"/>
              <a:t>metal</a:t>
            </a:r>
            <a:r>
              <a:rPr lang="fi-FI" dirty="0" smtClean="0"/>
              <a:t>, sinfoninen metalli jne.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6845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Tyypilliset piirteet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Kitarasoundien voimakas </a:t>
            </a:r>
            <a:r>
              <a:rPr lang="fi-FI" dirty="0" err="1" smtClean="0"/>
              <a:t>säröyttäminen</a:t>
            </a:r>
            <a:endParaRPr lang="fi-FI" dirty="0" smtClean="0"/>
          </a:p>
          <a:p>
            <a:r>
              <a:rPr lang="fi-FI" dirty="0" smtClean="0"/>
              <a:t>Power-</a:t>
            </a:r>
            <a:r>
              <a:rPr lang="fi-FI" dirty="0" err="1" smtClean="0"/>
              <a:t>chord</a:t>
            </a:r>
            <a:r>
              <a:rPr lang="fi-FI" dirty="0" smtClean="0"/>
              <a:t> (”Voimasoinnut”) eli kitaristi soittaa perinteisten sointujen sijaan vain perussäveltä ja kvinttiä (2-3 kieltä kaikkien kielten sijaan)</a:t>
            </a:r>
          </a:p>
          <a:p>
            <a:r>
              <a:rPr lang="fi-FI" dirty="0" smtClean="0"/>
              <a:t>Muutamissa tyylilajeissa ”</a:t>
            </a:r>
            <a:r>
              <a:rPr lang="fi-FI" dirty="0" err="1" smtClean="0"/>
              <a:t>tuplabasari</a:t>
            </a:r>
            <a:r>
              <a:rPr lang="fi-FI" dirty="0" smtClean="0"/>
              <a:t>”</a:t>
            </a:r>
          </a:p>
          <a:p>
            <a:r>
              <a:rPr lang="fi-FI" dirty="0" smtClean="0"/>
              <a:t>Voimakas laulutyyli</a:t>
            </a:r>
          </a:p>
          <a:p>
            <a:r>
              <a:rPr lang="fi-FI" dirty="0" smtClean="0"/>
              <a:t>Mieleenpainuvat </a:t>
            </a:r>
            <a:r>
              <a:rPr lang="fi-FI" dirty="0" err="1" smtClean="0"/>
              <a:t>kitarariffit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3302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151</Words>
  <Application>Microsoft Office PowerPoint</Application>
  <PresentationFormat>Laajakuva</PresentationFormat>
  <Paragraphs>25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Metallimusiikki</vt:lpstr>
      <vt:lpstr>Tyylilajin kehitys</vt:lpstr>
      <vt:lpstr>Varhaisia yhtyeitä</vt:lpstr>
      <vt:lpstr>1970-80-luvut</vt:lpstr>
      <vt:lpstr>Alagenret</vt:lpstr>
      <vt:lpstr>Tyypilliset piirteet</vt:lpstr>
    </vt:vector>
  </TitlesOfParts>
  <Company>Forssan kaupunki / Sivistustoimi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Metallimusiikki</dc:title>
  <dc:creator>Tuomo Sorri</dc:creator>
  <cp:lastModifiedBy>Tuomo Sorri</cp:lastModifiedBy>
  <cp:revision>4</cp:revision>
  <dcterms:created xsi:type="dcterms:W3CDTF">2020-10-20T08:29:00Z</dcterms:created>
  <dcterms:modified xsi:type="dcterms:W3CDTF">2020-10-20T08:45:39Z</dcterms:modified>
</cp:coreProperties>
</file>