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5DAA-DCC2-4EDA-8887-87C00F0582B1}" type="datetimeFigureOut">
              <a:rPr lang="fi-FI" smtClean="0"/>
              <a:t>28.10.2020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E2F9-CE36-4856-94E7-F9834C1026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1138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5DAA-DCC2-4EDA-8887-87C00F0582B1}" type="datetimeFigureOut">
              <a:rPr lang="fi-FI" smtClean="0"/>
              <a:t>28.10.2020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E2F9-CE36-4856-94E7-F9834C1026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7228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5DAA-DCC2-4EDA-8887-87C00F0582B1}" type="datetimeFigureOut">
              <a:rPr lang="fi-FI" smtClean="0"/>
              <a:t>28.10.2020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E2F9-CE36-4856-94E7-F9834C1026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1691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5DAA-DCC2-4EDA-8887-87C00F0582B1}" type="datetimeFigureOut">
              <a:rPr lang="fi-FI" smtClean="0"/>
              <a:t>28.10.2020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E2F9-CE36-4856-94E7-F9834C1026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363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5DAA-DCC2-4EDA-8887-87C00F0582B1}" type="datetimeFigureOut">
              <a:rPr lang="fi-FI" smtClean="0"/>
              <a:t>28.10.2020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E2F9-CE36-4856-94E7-F9834C1026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835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5DAA-DCC2-4EDA-8887-87C00F0582B1}" type="datetimeFigureOut">
              <a:rPr lang="fi-FI" smtClean="0"/>
              <a:t>28.10.2020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E2F9-CE36-4856-94E7-F9834C1026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9085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5DAA-DCC2-4EDA-8887-87C00F0582B1}" type="datetimeFigureOut">
              <a:rPr lang="fi-FI" smtClean="0"/>
              <a:t>28.10.2020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E2F9-CE36-4856-94E7-F9834C1026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841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5DAA-DCC2-4EDA-8887-87C00F0582B1}" type="datetimeFigureOut">
              <a:rPr lang="fi-FI" smtClean="0"/>
              <a:t>28.10.2020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E2F9-CE36-4856-94E7-F9834C1026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068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5DAA-DCC2-4EDA-8887-87C00F0582B1}" type="datetimeFigureOut">
              <a:rPr lang="fi-FI" smtClean="0"/>
              <a:t>28.10.2020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E2F9-CE36-4856-94E7-F9834C1026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61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5DAA-DCC2-4EDA-8887-87C00F0582B1}" type="datetimeFigureOut">
              <a:rPr lang="fi-FI" smtClean="0"/>
              <a:t>28.10.2020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E2F9-CE36-4856-94E7-F9834C1026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6036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5DAA-DCC2-4EDA-8887-87C00F0582B1}" type="datetimeFigureOut">
              <a:rPr lang="fi-FI" smtClean="0"/>
              <a:t>28.10.2020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E2F9-CE36-4856-94E7-F9834C1026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4275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75DAA-DCC2-4EDA-8887-87C00F0582B1}" type="datetimeFigureOut">
              <a:rPr lang="fi-FI" smtClean="0"/>
              <a:t>28.10.2020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9E2F9-CE36-4856-94E7-F9834C1026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0819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Power </a:t>
            </a:r>
            <a:r>
              <a:rPr lang="fi-FI" dirty="0" err="1" smtClean="0"/>
              <a:t>chord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4950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Power </a:t>
            </a:r>
            <a:r>
              <a:rPr lang="fi-FI" dirty="0" err="1" smtClean="0"/>
              <a:t>chord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”Voimasointu”</a:t>
            </a:r>
          </a:p>
          <a:p>
            <a:pPr lvl="1"/>
            <a:r>
              <a:rPr lang="fi-FI" dirty="0" smtClean="0"/>
              <a:t>Soitetaan vain paksuimpia kieliä, jolloin sointu kuulostaa voimakkaammalta</a:t>
            </a:r>
          </a:p>
          <a:p>
            <a:pPr lvl="1"/>
            <a:r>
              <a:rPr lang="fi-FI" dirty="0" smtClean="0"/>
              <a:t>Ei siis soiteta kaikkia kieliä, kuten ”tavallisissa soinnuissa”</a:t>
            </a:r>
          </a:p>
          <a:p>
            <a:r>
              <a:rPr lang="fi-FI" dirty="0" smtClean="0"/>
              <a:t>Tyypillistä rock/metallimusiikissa</a:t>
            </a:r>
            <a:endParaRPr lang="fi-FI" dirty="0" smtClean="0"/>
          </a:p>
          <a:p>
            <a:r>
              <a:rPr lang="fi-FI" dirty="0" smtClean="0"/>
              <a:t>Soinnun tehoa lisää särö-soundi sähkökitaran vahvistimesta</a:t>
            </a:r>
          </a:p>
          <a:p>
            <a:r>
              <a:rPr lang="fi-FI" dirty="0" smtClean="0"/>
              <a:t>Koostuu kahdesta sävelestä:</a:t>
            </a:r>
            <a:endParaRPr lang="fi-FI" dirty="0"/>
          </a:p>
          <a:p>
            <a:pPr lvl="1"/>
            <a:r>
              <a:rPr lang="fi-FI" dirty="0" smtClean="0"/>
              <a:t>1. Soinnun pohjasävel (se, minkä basisti soittaa)</a:t>
            </a:r>
          </a:p>
          <a:p>
            <a:pPr lvl="1"/>
            <a:r>
              <a:rPr lang="fi-FI" dirty="0" smtClean="0"/>
              <a:t>2. Kvinttisävel (asteikon viides sävel)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6101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Basson vapaat kielet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6600" dirty="0" smtClean="0"/>
              <a:t>E</a:t>
            </a:r>
          </a:p>
          <a:p>
            <a:r>
              <a:rPr lang="fi-FI" sz="6600" dirty="0" smtClean="0"/>
              <a:t>A</a:t>
            </a:r>
          </a:p>
          <a:p>
            <a:r>
              <a:rPr lang="fi-FI" sz="6600" dirty="0" smtClean="0"/>
              <a:t>D</a:t>
            </a:r>
          </a:p>
          <a:p>
            <a:r>
              <a:rPr lang="fi-FI" sz="6600" dirty="0"/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264714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Power </a:t>
            </a:r>
            <a:r>
              <a:rPr lang="fi-FI" dirty="0" err="1" smtClean="0"/>
              <a:t>chordin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dirty="0" smtClean="0"/>
              <a:t>muodostaminen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5603857" cy="4351338"/>
          </a:xfrm>
        </p:spPr>
        <p:txBody>
          <a:bodyPr>
            <a:normAutofit/>
          </a:bodyPr>
          <a:lstStyle/>
          <a:p>
            <a:r>
              <a:rPr lang="fi-FI" dirty="0" smtClean="0"/>
              <a:t>1. Etsi soinnun ”bassosävel”</a:t>
            </a:r>
          </a:p>
          <a:p>
            <a:pPr lvl="1"/>
            <a:r>
              <a:rPr lang="fi-FI" dirty="0" smtClean="0"/>
              <a:t>Etsi sävel basson otelautataulukosta</a:t>
            </a:r>
          </a:p>
          <a:p>
            <a:pPr lvl="1"/>
            <a:r>
              <a:rPr lang="fi-FI" dirty="0" smtClean="0"/>
              <a:t>Suosi paksuimpia kieliä ohuempien kielien sijaan</a:t>
            </a:r>
          </a:p>
          <a:p>
            <a:r>
              <a:rPr lang="fi-FI" dirty="0" smtClean="0"/>
              <a:t>2. Etsi soinnun kvinttisävel</a:t>
            </a:r>
          </a:p>
          <a:p>
            <a:pPr lvl="1"/>
            <a:r>
              <a:rPr lang="fi-FI" dirty="0"/>
              <a:t>Kvintti löytyy aina bassosäveltä seuraavalta kieleltä kahden nauhan/välin </a:t>
            </a:r>
            <a:r>
              <a:rPr lang="fi-FI" dirty="0" smtClean="0"/>
              <a:t>päästä</a:t>
            </a:r>
          </a:p>
          <a:p>
            <a:r>
              <a:rPr lang="fi-FI" dirty="0" smtClean="0"/>
              <a:t>3. Soita vain näitä kahta kieltä (basso + kvintti)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692" y="0"/>
            <a:ext cx="4976954" cy="704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52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099137" cy="2227763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Etsi parin/ryhmän kanssa seuraavat </a:t>
            </a:r>
            <a:r>
              <a:rPr lang="fi-FI" dirty="0" err="1" smtClean="0"/>
              <a:t>power</a:t>
            </a:r>
            <a:r>
              <a:rPr lang="fi-FI" dirty="0" smtClean="0"/>
              <a:t> </a:t>
            </a:r>
            <a:r>
              <a:rPr lang="fi-FI" dirty="0" err="1" smtClean="0"/>
              <a:t>chordit</a:t>
            </a:r>
            <a:r>
              <a:rPr lang="fi-FI" dirty="0" smtClean="0"/>
              <a:t> (eli basso + kvintti):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2730674"/>
            <a:ext cx="6201427" cy="3446289"/>
          </a:xfrm>
        </p:spPr>
        <p:txBody>
          <a:bodyPr>
            <a:normAutofit/>
          </a:bodyPr>
          <a:lstStyle/>
          <a:p>
            <a:r>
              <a:rPr lang="fi-FI" dirty="0" err="1" smtClean="0"/>
              <a:t>F#m</a:t>
            </a:r>
            <a:r>
              <a:rPr lang="fi-FI" dirty="0"/>
              <a:t> </a:t>
            </a:r>
            <a:r>
              <a:rPr lang="fi-FI" dirty="0" smtClean="0"/>
              <a:t>    -     D     -     A     -     E</a:t>
            </a:r>
          </a:p>
          <a:p>
            <a:pPr marL="0" indent="0">
              <a:buNone/>
            </a:pPr>
            <a:r>
              <a:rPr lang="fi-FI" dirty="0" smtClean="0"/>
              <a:t>(1k-2v)    (3k-0v)   (2k-0v)   (1k-0v)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Kvintti löytyy bassosäveltä seuraavalta kieleltä kahden nauhan/välin päästä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-&gt; Soinnut käyvät esim. </a:t>
            </a:r>
            <a:r>
              <a:rPr lang="fi-FI" dirty="0" err="1" smtClean="0"/>
              <a:t>Penelope</a:t>
            </a:r>
            <a:r>
              <a:rPr lang="fi-FI" dirty="0" smtClean="0"/>
              <a:t>-biisiin</a:t>
            </a:r>
          </a:p>
          <a:p>
            <a:pPr marL="0" indent="0">
              <a:buNone/>
            </a:pPr>
            <a:endParaRPr lang="fi-FI" dirty="0" smtClean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7836" y="0"/>
            <a:ext cx="48443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6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360101" cy="2553439"/>
          </a:xfrm>
        </p:spPr>
        <p:txBody>
          <a:bodyPr>
            <a:normAutofit/>
          </a:bodyPr>
          <a:lstStyle/>
          <a:p>
            <a:r>
              <a:rPr lang="fi-FI" dirty="0" smtClean="0"/>
              <a:t>Etsi parin/ryhmän kanssa seuraavat sävelet: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3319397"/>
            <a:ext cx="4573044" cy="2857566"/>
          </a:xfrm>
        </p:spPr>
        <p:txBody>
          <a:bodyPr>
            <a:normAutofit fontScale="92500" lnSpcReduction="10000"/>
          </a:bodyPr>
          <a:lstStyle/>
          <a:p>
            <a:r>
              <a:rPr lang="fi-FI" dirty="0" err="1" smtClean="0"/>
              <a:t>G#m</a:t>
            </a:r>
            <a:r>
              <a:rPr lang="fi-FI" dirty="0" smtClean="0"/>
              <a:t>    -    B(H)    -    F#    -    E</a:t>
            </a:r>
          </a:p>
          <a:p>
            <a:r>
              <a:rPr lang="fi-FI" dirty="0" smtClean="0"/>
              <a:t>(Muistathan, että B löytyy eurooppalaisista taulukoista nimellä H)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 smtClean="0"/>
              <a:t>-&gt;Soinnut käyvät esim. </a:t>
            </a:r>
            <a:r>
              <a:rPr lang="fi-FI" dirty="0" err="1" smtClean="0"/>
              <a:t>Rockstar</a:t>
            </a:r>
            <a:r>
              <a:rPr lang="fi-FI" dirty="0" smtClean="0"/>
              <a:t>-biisiin</a:t>
            </a:r>
          </a:p>
        </p:txBody>
      </p:sp>
    </p:spTree>
    <p:extLst>
      <p:ext uri="{BB962C8B-B14F-4D97-AF65-F5344CB8AC3E}">
        <p14:creationId xmlns:p14="http://schemas.microsoft.com/office/powerpoint/2010/main" val="339467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189</Words>
  <Application>Microsoft Office PowerPoint</Application>
  <PresentationFormat>Laajakuva</PresentationFormat>
  <Paragraphs>34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Office-teema</vt:lpstr>
      <vt:lpstr>Power chord</vt:lpstr>
      <vt:lpstr>Power chord</vt:lpstr>
      <vt:lpstr>Basson vapaat kielet</vt:lpstr>
      <vt:lpstr>Power chordin  muodostaminen</vt:lpstr>
      <vt:lpstr>Etsi parin/ryhmän kanssa seuraavat power chordit (eli basso + kvintti):</vt:lpstr>
      <vt:lpstr>Etsi parin/ryhmän kanssa seuraavat sävelet:</vt:lpstr>
    </vt:vector>
  </TitlesOfParts>
  <Company>Forssan kaupunki / Sivistustoimi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Basson kertaus 8.lk</dc:title>
  <dc:creator>Tuomo Sorri</dc:creator>
  <cp:lastModifiedBy>Tuomo Sorri</cp:lastModifiedBy>
  <cp:revision>7</cp:revision>
  <dcterms:created xsi:type="dcterms:W3CDTF">2020-08-25T05:41:51Z</dcterms:created>
  <dcterms:modified xsi:type="dcterms:W3CDTF">2020-10-28T09:08:48Z</dcterms:modified>
</cp:coreProperties>
</file>