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76b6b0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76b6b0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776b6b0a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776b6b0a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776b6b0a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776b6b0a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776b6b0a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776b6b0a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776b6b0a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776b6b0a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Autumn leaves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54975"/>
            <a:ext cx="8520601" cy="1708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8520599" cy="1850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30675"/>
            <a:ext cx="8520601" cy="18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8520598" cy="183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77525"/>
            <a:ext cx="8520601" cy="179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8520598" cy="181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58875"/>
            <a:ext cx="8520602" cy="1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8520601" cy="177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61225"/>
            <a:ext cx="8520601" cy="18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