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113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22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169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363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835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908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841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06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6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603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427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75DAA-DCC2-4EDA-8887-87C00F0582B1}" type="datetimeFigureOut">
              <a:rPr lang="fi-FI" smtClean="0"/>
              <a:t>25.8.2020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E2F9-CE36-4856-94E7-F9834C1026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81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Basson kertaus 8.lk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Syksy 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95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Basson rooli bändissä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Basisti soittaa AINA vain yhtä kieltä kerrallaan</a:t>
            </a:r>
          </a:p>
          <a:p>
            <a:pPr lvl="1"/>
            <a:r>
              <a:rPr lang="fi-FI" dirty="0" smtClean="0"/>
              <a:t>Vrt. kitaran tai </a:t>
            </a:r>
            <a:r>
              <a:rPr lang="fi-FI" dirty="0" err="1" smtClean="0"/>
              <a:t>ukululen</a:t>
            </a:r>
            <a:r>
              <a:rPr lang="fi-FI" dirty="0" smtClean="0"/>
              <a:t> soinnut, joissa soitetaan kaikkia kieliä</a:t>
            </a:r>
          </a:p>
          <a:p>
            <a:r>
              <a:rPr lang="fi-FI" dirty="0" smtClean="0"/>
              <a:t>Basisti soittaa useimmiten soinnun ”pohjasävelen”</a:t>
            </a:r>
          </a:p>
          <a:p>
            <a:pPr lvl="1"/>
            <a:r>
              <a:rPr lang="fi-FI" dirty="0" smtClean="0"/>
              <a:t>Pohjasävel on se sävel, joka on sointumerkissä</a:t>
            </a:r>
          </a:p>
          <a:p>
            <a:r>
              <a:rPr lang="fi-FI" dirty="0" smtClean="0"/>
              <a:t>Soinnun pohjasävel on sama duuri- ja mollisoinnuissa (esim. E &amp; </a:t>
            </a:r>
            <a:r>
              <a:rPr lang="fi-FI" dirty="0" err="1" smtClean="0"/>
              <a:t>Em</a:t>
            </a:r>
            <a:r>
              <a:rPr lang="fi-FI" dirty="0" smtClean="0"/>
              <a:t>)</a:t>
            </a:r>
          </a:p>
          <a:p>
            <a:r>
              <a:rPr lang="fi-FI" dirty="0" smtClean="0"/>
              <a:t>Basistin on tärkeää kuunnella rytmiä rumpalilta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01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Basson vapaat kielet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6600" dirty="0" smtClean="0"/>
              <a:t>E</a:t>
            </a:r>
          </a:p>
          <a:p>
            <a:r>
              <a:rPr lang="fi-FI" sz="6600" dirty="0" smtClean="0"/>
              <a:t>A</a:t>
            </a:r>
          </a:p>
          <a:p>
            <a:r>
              <a:rPr lang="fi-FI" sz="6600" dirty="0" smtClean="0"/>
              <a:t>D</a:t>
            </a:r>
          </a:p>
          <a:p>
            <a:r>
              <a:rPr lang="fi-FI" sz="6600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64714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Basson otelauta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5603857" cy="4351338"/>
          </a:xfrm>
        </p:spPr>
        <p:txBody>
          <a:bodyPr/>
          <a:lstStyle/>
          <a:p>
            <a:r>
              <a:rPr lang="fi-FI" dirty="0" smtClean="0"/>
              <a:t>Neljä kieltä, jotka ovat samat kuin</a:t>
            </a:r>
          </a:p>
          <a:p>
            <a:pPr marL="0" indent="0">
              <a:buNone/>
            </a:pPr>
            <a:r>
              <a:rPr lang="fi-FI" dirty="0" smtClean="0"/>
              <a:t>   kitaran neljä paksuinta kieltä</a:t>
            </a:r>
          </a:p>
          <a:p>
            <a:pPr lvl="1"/>
            <a:r>
              <a:rPr lang="fi-FI" dirty="0" smtClean="0"/>
              <a:t>-&gt; Bassoa voi harjoitella myös kitaralla</a:t>
            </a:r>
          </a:p>
          <a:p>
            <a:pPr lvl="1"/>
            <a:r>
              <a:rPr lang="fi-FI" dirty="0" smtClean="0"/>
              <a:t>Sama sävel voi löytyä usealta kieleltä</a:t>
            </a:r>
          </a:p>
          <a:p>
            <a:pPr lvl="1"/>
            <a:r>
              <a:rPr lang="fi-FI" dirty="0" smtClean="0"/>
              <a:t>Pop/Rock-musiikissa pyritään usein mahdollisimman matalaan basso-soundiin, minkä vuoksi suositaan paksuimpia kieliä</a:t>
            </a:r>
          </a:p>
          <a:p>
            <a:pPr lvl="1"/>
            <a:r>
              <a:rPr lang="fi-FI" dirty="0" smtClean="0"/>
              <a:t>HUOM!!! H=B (Euroopassa H, englanninkielisissä maissa B)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057" y="0"/>
            <a:ext cx="4760333" cy="673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52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99137" cy="2227763"/>
          </a:xfrm>
        </p:spPr>
        <p:txBody>
          <a:bodyPr>
            <a:normAutofit/>
          </a:bodyPr>
          <a:lstStyle/>
          <a:p>
            <a:r>
              <a:rPr lang="fi-FI" dirty="0" smtClean="0"/>
              <a:t>Etsi parin/ryhmän kanssa seuraavat sävelet: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981195"/>
            <a:ext cx="5099137" cy="3195768"/>
          </a:xfrm>
        </p:spPr>
        <p:txBody>
          <a:bodyPr/>
          <a:lstStyle/>
          <a:p>
            <a:r>
              <a:rPr lang="fi-FI" dirty="0" err="1" smtClean="0"/>
              <a:t>F#m</a:t>
            </a:r>
            <a:r>
              <a:rPr lang="fi-FI" dirty="0"/>
              <a:t> </a:t>
            </a:r>
            <a:r>
              <a:rPr lang="fi-FI" dirty="0" smtClean="0"/>
              <a:t>    -     D     -     A     -     E</a:t>
            </a:r>
          </a:p>
          <a:p>
            <a:pPr marL="0" indent="0">
              <a:buNone/>
            </a:pPr>
            <a:r>
              <a:rPr lang="fi-FI" dirty="0" smtClean="0"/>
              <a:t>(1k-2v)    (3k-0v)   (2k-0v)   (1k-0v)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-&gt; Soinnut käyvät esim. </a:t>
            </a:r>
            <a:r>
              <a:rPr lang="fi-FI" dirty="0" err="1" smtClean="0"/>
              <a:t>Penelope</a:t>
            </a:r>
            <a:r>
              <a:rPr lang="fi-FI" dirty="0" smtClean="0"/>
              <a:t>-biisiin</a:t>
            </a:r>
          </a:p>
          <a:p>
            <a:pPr marL="0" indent="0">
              <a:buNone/>
            </a:pPr>
            <a:endParaRPr lang="fi-FI" dirty="0" smtClean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836" y="0"/>
            <a:ext cx="4844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6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60101" cy="2553439"/>
          </a:xfrm>
        </p:spPr>
        <p:txBody>
          <a:bodyPr>
            <a:normAutofit/>
          </a:bodyPr>
          <a:lstStyle/>
          <a:p>
            <a:r>
              <a:rPr lang="fi-FI" dirty="0" smtClean="0"/>
              <a:t>Etsi parin/ryhmän kanssa seuraavat sävelet: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3319397"/>
            <a:ext cx="4573044" cy="2857566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 smtClean="0"/>
              <a:t>G#m</a:t>
            </a:r>
            <a:r>
              <a:rPr lang="fi-FI" dirty="0" smtClean="0"/>
              <a:t>    -    B(H)    -    F#    -    E</a:t>
            </a:r>
          </a:p>
          <a:p>
            <a:r>
              <a:rPr lang="fi-FI" dirty="0" smtClean="0"/>
              <a:t>(Muistathan, että B löytyy eurooppalaisista taulukoista nimellä H)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smtClean="0"/>
              <a:t>-&gt;Soinnut käyvät esim. </a:t>
            </a:r>
            <a:r>
              <a:rPr lang="fi-FI" dirty="0" err="1" smtClean="0"/>
              <a:t>Rockstar</a:t>
            </a:r>
            <a:r>
              <a:rPr lang="fi-FI" dirty="0" smtClean="0"/>
              <a:t>-biisiin</a:t>
            </a:r>
          </a:p>
        </p:txBody>
      </p:sp>
    </p:spTree>
    <p:extLst>
      <p:ext uri="{BB962C8B-B14F-4D97-AF65-F5344CB8AC3E}">
        <p14:creationId xmlns:p14="http://schemas.microsoft.com/office/powerpoint/2010/main" val="33946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180</Words>
  <Application>Microsoft Office PowerPoint</Application>
  <PresentationFormat>Laajakuva</PresentationFormat>
  <Paragraphs>31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Basson kertaus 8.lk</vt:lpstr>
      <vt:lpstr>Basson rooli bändissä</vt:lpstr>
      <vt:lpstr>Basson vapaat kielet</vt:lpstr>
      <vt:lpstr>Basson otelauta</vt:lpstr>
      <vt:lpstr>Etsi parin/ryhmän kanssa seuraavat sävelet:</vt:lpstr>
      <vt:lpstr>Etsi parin/ryhmän kanssa seuraavat sävelet:</vt:lpstr>
    </vt:vector>
  </TitlesOfParts>
  <Company>Forssan kaupunki / Sivistustoimi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Basson kertaus 8.lk</dc:title>
  <dc:creator>Tuomo Sorri</dc:creator>
  <cp:lastModifiedBy>Tuomo Sorri</cp:lastModifiedBy>
  <cp:revision>5</cp:revision>
  <dcterms:created xsi:type="dcterms:W3CDTF">2020-08-25T05:41:51Z</dcterms:created>
  <dcterms:modified xsi:type="dcterms:W3CDTF">2020-08-25T06:08:42Z</dcterms:modified>
</cp:coreProperties>
</file>