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F33C5-CE82-6470-F743-34311197190F}" v="687" dt="2020-09-15T06:07:54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i Nummelin" userId="S::emmi.nummelin@edu.forssa.fi::dfbac3c4-cdfc-450b-b138-4b9f81cfdaa3" providerId="AD" clId="Web-{038F33C5-CE82-6470-F743-34311197190F}"/>
    <pc:docChg chg="addSld modSld">
      <pc:chgData name="Emmi Nummelin" userId="S::emmi.nummelin@edu.forssa.fi::dfbac3c4-cdfc-450b-b138-4b9f81cfdaa3" providerId="AD" clId="Web-{038F33C5-CE82-6470-F743-34311197190F}" dt="2020-09-15T06:07:54.765" v="684" actId="20577"/>
      <pc:docMkLst>
        <pc:docMk/>
      </pc:docMkLst>
      <pc:sldChg chg="addSp modSp mod setBg setClrOvrMap">
        <pc:chgData name="Emmi Nummelin" userId="S::emmi.nummelin@edu.forssa.fi::dfbac3c4-cdfc-450b-b138-4b9f81cfdaa3" providerId="AD" clId="Web-{038F33C5-CE82-6470-F743-34311197190F}" dt="2020-09-15T05:37:33.320" v="13" actId="20577"/>
        <pc:sldMkLst>
          <pc:docMk/>
          <pc:sldMk cId="356326839" sldId="256"/>
        </pc:sldMkLst>
        <pc:spChg chg="mod">
          <ac:chgData name="Emmi Nummelin" userId="S::emmi.nummelin@edu.forssa.fi::dfbac3c4-cdfc-450b-b138-4b9f81cfdaa3" providerId="AD" clId="Web-{038F33C5-CE82-6470-F743-34311197190F}" dt="2020-09-15T05:37:33.320" v="13" actId="20577"/>
          <ac:spMkLst>
            <pc:docMk/>
            <pc:sldMk cId="356326839" sldId="256"/>
            <ac:spMk id="2" creationId="{00000000-0000-0000-0000-000000000000}"/>
          </ac:spMkLst>
        </pc:spChg>
        <pc:spChg chg="mod">
          <ac:chgData name="Emmi Nummelin" userId="S::emmi.nummelin@edu.forssa.fi::dfbac3c4-cdfc-450b-b138-4b9f81cfdaa3" providerId="AD" clId="Web-{038F33C5-CE82-6470-F743-34311197190F}" dt="2020-09-15T05:37:19.601" v="10"/>
          <ac:spMkLst>
            <pc:docMk/>
            <pc:sldMk cId="356326839" sldId="256"/>
            <ac:spMk id="3" creationId="{00000000-0000-0000-0000-000000000000}"/>
          </ac:spMkLst>
        </pc:spChg>
        <pc:spChg chg="add">
          <ac:chgData name="Emmi Nummelin" userId="S::emmi.nummelin@edu.forssa.fi::dfbac3c4-cdfc-450b-b138-4b9f81cfdaa3" providerId="AD" clId="Web-{038F33C5-CE82-6470-F743-34311197190F}" dt="2020-09-15T05:37:19.601" v="10"/>
          <ac:spMkLst>
            <pc:docMk/>
            <pc:sldMk cId="356326839" sldId="256"/>
            <ac:spMk id="9" creationId="{4E212B76-74CB-461F-90A3-EF4F2397A883}"/>
          </ac:spMkLst>
        </pc:spChg>
        <pc:spChg chg="add">
          <ac:chgData name="Emmi Nummelin" userId="S::emmi.nummelin@edu.forssa.fi::dfbac3c4-cdfc-450b-b138-4b9f81cfdaa3" providerId="AD" clId="Web-{038F33C5-CE82-6470-F743-34311197190F}" dt="2020-09-15T05:37:19.601" v="10"/>
          <ac:spMkLst>
            <pc:docMk/>
            <pc:sldMk cId="356326839" sldId="256"/>
            <ac:spMk id="11" creationId="{81E746D0-4B37-4869-B2EF-79D5F0FFFBC9}"/>
          </ac:spMkLst>
        </pc:spChg>
        <pc:picChg chg="add mod">
          <ac:chgData name="Emmi Nummelin" userId="S::emmi.nummelin@edu.forssa.fi::dfbac3c4-cdfc-450b-b138-4b9f81cfdaa3" providerId="AD" clId="Web-{038F33C5-CE82-6470-F743-34311197190F}" dt="2020-09-15T05:37:19.601" v="10"/>
          <ac:picMkLst>
            <pc:docMk/>
            <pc:sldMk cId="356326839" sldId="256"/>
            <ac:picMk id="4" creationId="{5F99B147-6632-41D6-AC2C-24A561403E7D}"/>
          </ac:picMkLst>
        </pc:picChg>
      </pc:sldChg>
      <pc:sldChg chg="addSp delSp modSp new mod setBg setClrOvrMap">
        <pc:chgData name="Emmi Nummelin" userId="S::emmi.nummelin@edu.forssa.fi::dfbac3c4-cdfc-450b-b138-4b9f81cfdaa3" providerId="AD" clId="Web-{038F33C5-CE82-6470-F743-34311197190F}" dt="2020-09-15T05:39:54.556" v="107"/>
        <pc:sldMkLst>
          <pc:docMk/>
          <pc:sldMk cId="309828510" sldId="257"/>
        </pc:sldMkLst>
        <pc:spChg chg="mod">
          <ac:chgData name="Emmi Nummelin" userId="S::emmi.nummelin@edu.forssa.fi::dfbac3c4-cdfc-450b-b138-4b9f81cfdaa3" providerId="AD" clId="Web-{038F33C5-CE82-6470-F743-34311197190F}" dt="2020-09-15T05:39:54.556" v="107"/>
          <ac:spMkLst>
            <pc:docMk/>
            <pc:sldMk cId="309828510" sldId="257"/>
            <ac:spMk id="2" creationId="{B4A600ED-43E3-4AEC-954C-A45EFCFC8939}"/>
          </ac:spMkLst>
        </pc:spChg>
        <pc:spChg chg="mod">
          <ac:chgData name="Emmi Nummelin" userId="S::emmi.nummelin@edu.forssa.fi::dfbac3c4-cdfc-450b-b138-4b9f81cfdaa3" providerId="AD" clId="Web-{038F33C5-CE82-6470-F743-34311197190F}" dt="2020-09-15T05:39:54.556" v="107"/>
          <ac:spMkLst>
            <pc:docMk/>
            <pc:sldMk cId="309828510" sldId="257"/>
            <ac:spMk id="3" creationId="{DDA00DD0-324A-446F-9D72-E9368B2BCECC}"/>
          </ac:spMkLst>
        </pc:spChg>
        <pc:spChg chg="add">
          <ac:chgData name="Emmi Nummelin" userId="S::emmi.nummelin@edu.forssa.fi::dfbac3c4-cdfc-450b-b138-4b9f81cfdaa3" providerId="AD" clId="Web-{038F33C5-CE82-6470-F743-34311197190F}" dt="2020-09-15T05:39:54.556" v="107"/>
          <ac:spMkLst>
            <pc:docMk/>
            <pc:sldMk cId="309828510" sldId="257"/>
            <ac:spMk id="5" creationId="{C314C310-850D-4491-AA52-C75BEA68B68C}"/>
          </ac:spMkLst>
        </pc:spChg>
        <pc:spChg chg="add del">
          <ac:chgData name="Emmi Nummelin" userId="S::emmi.nummelin@edu.forssa.fi::dfbac3c4-cdfc-450b-b138-4b9f81cfdaa3" providerId="AD" clId="Web-{038F33C5-CE82-6470-F743-34311197190F}" dt="2020-09-15T05:39:54.509" v="106"/>
          <ac:spMkLst>
            <pc:docMk/>
            <pc:sldMk cId="309828510" sldId="257"/>
            <ac:spMk id="8" creationId="{B219AE65-9B94-44EA-BEF3-EF4BFA169C81}"/>
          </ac:spMkLst>
        </pc:spChg>
        <pc:spChg chg="add del">
          <ac:chgData name="Emmi Nummelin" userId="S::emmi.nummelin@edu.forssa.fi::dfbac3c4-cdfc-450b-b138-4b9f81cfdaa3" providerId="AD" clId="Web-{038F33C5-CE82-6470-F743-34311197190F}" dt="2020-09-15T05:39:54.509" v="106"/>
          <ac:spMkLst>
            <pc:docMk/>
            <pc:sldMk cId="309828510" sldId="257"/>
            <ac:spMk id="10" creationId="{F0C81A57-9CD5-461B-8FFE-4A8CB6CFBE01}"/>
          </ac:spMkLst>
        </pc:spChg>
        <pc:grpChg chg="add">
          <ac:chgData name="Emmi Nummelin" userId="S::emmi.nummelin@edu.forssa.fi::dfbac3c4-cdfc-450b-b138-4b9f81cfdaa3" providerId="AD" clId="Web-{038F33C5-CE82-6470-F743-34311197190F}" dt="2020-09-15T05:39:54.556" v="107"/>
          <ac:grpSpMkLst>
            <pc:docMk/>
            <pc:sldMk cId="309828510" sldId="257"/>
            <ac:grpSpMk id="6" creationId="{D4EC3799-3F52-48CE-85CC-83AED368EB42}"/>
          </ac:grpSpMkLst>
        </pc:grpChg>
        <pc:grpChg chg="add del">
          <ac:chgData name="Emmi Nummelin" userId="S::emmi.nummelin@edu.forssa.fi::dfbac3c4-cdfc-450b-b138-4b9f81cfdaa3" providerId="AD" clId="Web-{038F33C5-CE82-6470-F743-34311197190F}" dt="2020-09-15T05:39:54.509" v="106"/>
          <ac:grpSpMkLst>
            <pc:docMk/>
            <pc:sldMk cId="309828510" sldId="257"/>
            <ac:grpSpMk id="12" creationId="{3086C462-37F4-494D-8292-CCB95221CC1A}"/>
          </ac:grpSpMkLst>
        </pc:grpChg>
        <pc:cxnChg chg="add">
          <ac:chgData name="Emmi Nummelin" userId="S::emmi.nummelin@edu.forssa.fi::dfbac3c4-cdfc-450b-b138-4b9f81cfdaa3" providerId="AD" clId="Web-{038F33C5-CE82-6470-F743-34311197190F}" dt="2020-09-15T05:39:54.556" v="107"/>
          <ac:cxnSpMkLst>
            <pc:docMk/>
            <pc:sldMk cId="309828510" sldId="257"/>
            <ac:cxnSpMk id="14" creationId="{789E20C7-BB50-4317-93C7-90C8ED80B275}"/>
          </ac:cxnSpMkLst>
        </pc:cxnChg>
        <pc:cxnChg chg="add del">
          <ac:chgData name="Emmi Nummelin" userId="S::emmi.nummelin@edu.forssa.fi::dfbac3c4-cdfc-450b-b138-4b9f81cfdaa3" providerId="AD" clId="Web-{038F33C5-CE82-6470-F743-34311197190F}" dt="2020-09-15T05:39:54.509" v="106"/>
          <ac:cxnSpMkLst>
            <pc:docMk/>
            <pc:sldMk cId="309828510" sldId="257"/>
            <ac:cxnSpMk id="16" creationId="{AD23B2CD-009B-425A-9616-1E1AD1D5AB46}"/>
          </ac:cxnSpMkLst>
        </pc:cxnChg>
      </pc:sldChg>
      <pc:sldChg chg="modSp new">
        <pc:chgData name="Emmi Nummelin" userId="S::emmi.nummelin@edu.forssa.fi::dfbac3c4-cdfc-450b-b138-4b9f81cfdaa3" providerId="AD" clId="Web-{038F33C5-CE82-6470-F743-34311197190F}" dt="2020-09-15T06:07:54.765" v="683" actId="20577"/>
        <pc:sldMkLst>
          <pc:docMk/>
          <pc:sldMk cId="1157851028" sldId="258"/>
        </pc:sldMkLst>
        <pc:spChg chg="mod">
          <ac:chgData name="Emmi Nummelin" userId="S::emmi.nummelin@edu.forssa.fi::dfbac3c4-cdfc-450b-b138-4b9f81cfdaa3" providerId="AD" clId="Web-{038F33C5-CE82-6470-F743-34311197190F}" dt="2020-09-15T06:07:48.843" v="666" actId="20577"/>
          <ac:spMkLst>
            <pc:docMk/>
            <pc:sldMk cId="1157851028" sldId="258"/>
            <ac:spMk id="2" creationId="{850FFC7A-D20A-43C1-A814-7AC9272FB3BF}"/>
          </ac:spMkLst>
        </pc:spChg>
        <pc:spChg chg="mod">
          <ac:chgData name="Emmi Nummelin" userId="S::emmi.nummelin@edu.forssa.fi::dfbac3c4-cdfc-450b-b138-4b9f81cfdaa3" providerId="AD" clId="Web-{038F33C5-CE82-6470-F743-34311197190F}" dt="2020-09-15T05:55:00.536" v="334" actId="20577"/>
          <ac:spMkLst>
            <pc:docMk/>
            <pc:sldMk cId="1157851028" sldId="258"/>
            <ac:spMk id="3" creationId="{05034F0D-ED12-4F84-B82D-628B8BB99BB6}"/>
          </ac:spMkLst>
        </pc:spChg>
        <pc:spChg chg="mod">
          <ac:chgData name="Emmi Nummelin" userId="S::emmi.nummelin@edu.forssa.fi::dfbac3c4-cdfc-450b-b138-4b9f81cfdaa3" providerId="AD" clId="Web-{038F33C5-CE82-6470-F743-34311197190F}" dt="2020-09-15T06:07:54.765" v="683" actId="20577"/>
          <ac:spMkLst>
            <pc:docMk/>
            <pc:sldMk cId="1157851028" sldId="258"/>
            <ac:spMk id="4" creationId="{34F17408-D354-42DA-B7B8-21C80692D891}"/>
          </ac:spMkLst>
        </pc:spChg>
        <pc:spChg chg="mod">
          <ac:chgData name="Emmi Nummelin" userId="S::emmi.nummelin@edu.forssa.fi::dfbac3c4-cdfc-450b-b138-4b9f81cfdaa3" providerId="AD" clId="Web-{038F33C5-CE82-6470-F743-34311197190F}" dt="2020-09-15T05:55:06.177" v="335" actId="20577"/>
          <ac:spMkLst>
            <pc:docMk/>
            <pc:sldMk cId="1157851028" sldId="258"/>
            <ac:spMk id="5" creationId="{D4160C56-AA1F-4312-97C9-3207E70CAB9D}"/>
          </ac:spMkLst>
        </pc:spChg>
        <pc:spChg chg="mod">
          <ac:chgData name="Emmi Nummelin" userId="S::emmi.nummelin@edu.forssa.fi::dfbac3c4-cdfc-450b-b138-4b9f81cfdaa3" providerId="AD" clId="Web-{038F33C5-CE82-6470-F743-34311197190F}" dt="2020-09-15T05:54:43.349" v="332" actId="14100"/>
          <ac:spMkLst>
            <pc:docMk/>
            <pc:sldMk cId="1157851028" sldId="258"/>
            <ac:spMk id="6" creationId="{97B14A32-1EB7-47E0-B81E-F9A183DC6DB3}"/>
          </ac:spMkLst>
        </pc:spChg>
      </pc:sldChg>
      <pc:sldChg chg="modSp new">
        <pc:chgData name="Emmi Nummelin" userId="S::emmi.nummelin@edu.forssa.fi::dfbac3c4-cdfc-450b-b138-4b9f81cfdaa3" providerId="AD" clId="Web-{038F33C5-CE82-6470-F743-34311197190F}" dt="2020-09-15T06:03:51.434" v="631" actId="20577"/>
        <pc:sldMkLst>
          <pc:docMk/>
          <pc:sldMk cId="2467427008" sldId="259"/>
        </pc:sldMkLst>
        <pc:spChg chg="mod">
          <ac:chgData name="Emmi Nummelin" userId="S::emmi.nummelin@edu.forssa.fi::dfbac3c4-cdfc-450b-b138-4b9f81cfdaa3" providerId="AD" clId="Web-{038F33C5-CE82-6470-F743-34311197190F}" dt="2020-09-15T05:59:31.462" v="362" actId="20577"/>
          <ac:spMkLst>
            <pc:docMk/>
            <pc:sldMk cId="2467427008" sldId="259"/>
            <ac:spMk id="2" creationId="{4D712CB7-20FB-442B-BEED-3C440D3E1DC0}"/>
          </ac:spMkLst>
        </pc:spChg>
        <pc:spChg chg="mod">
          <ac:chgData name="Emmi Nummelin" userId="S::emmi.nummelin@edu.forssa.fi::dfbac3c4-cdfc-450b-b138-4b9f81cfdaa3" providerId="AD" clId="Web-{038F33C5-CE82-6470-F743-34311197190F}" dt="2020-09-15T06:03:51.434" v="631" actId="20577"/>
          <ac:spMkLst>
            <pc:docMk/>
            <pc:sldMk cId="2467427008" sldId="259"/>
            <ac:spMk id="3" creationId="{6D2B8A9E-6866-4632-966F-A0881658D72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4E212B76-74CB-461F-90A3-EF4F2397A8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4929" y="1241266"/>
            <a:ext cx="4798142" cy="315375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EBEBEB"/>
                </a:solidFill>
              </a:rPr>
              <a:t>EHKÄISY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4929" y="4591665"/>
            <a:ext cx="4798142" cy="1622322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E746D0-4B37-4869-B2EF-79D5F0FFF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Kuva 4" descr="Kuva, joka sisältää kohteen pöytä, lautanen, ruoka, pitäminen&#10;&#10;Kuvaus luotu automaattisesti">
            <a:extLst>
              <a:ext uri="{FF2B5EF4-FFF2-40B4-BE49-F238E27FC236}">
                <a16:creationId xmlns:a16="http://schemas.microsoft.com/office/drawing/2014/main" id="{5F99B147-6632-41D6-AC2C-24A561403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764" y="1623709"/>
            <a:ext cx="4986236" cy="36074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326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B4A600ED-43E3-4AEC-954C-A45EFCFC8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fi-FI">
                <a:solidFill>
                  <a:schemeClr val="tx1"/>
                </a:solidFill>
              </a:rPr>
              <a:t>EHKÄISY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A00DD0-324A-446F-9D72-E9368B2BC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>
                <a:solidFill>
                  <a:schemeClr val="tx1"/>
                </a:solidFill>
              </a:rPr>
              <a:t>Merkki seksuaalisuudesta kypsyydestä</a:t>
            </a:r>
          </a:p>
          <a:p>
            <a:r>
              <a:rPr lang="fi-FI">
                <a:solidFill>
                  <a:schemeClr val="tx1"/>
                </a:solidFill>
              </a:rPr>
              <a:t>Kuuluu kaikille </a:t>
            </a:r>
          </a:p>
          <a:p>
            <a:r>
              <a:rPr lang="fi-FI">
                <a:solidFill>
                  <a:schemeClr val="tx1"/>
                </a:solidFill>
              </a:rPr>
              <a:t>Ehkäisee raskautta ja seksitauteja</a:t>
            </a:r>
          </a:p>
        </p:txBody>
      </p:sp>
    </p:spTree>
    <p:extLst>
      <p:ext uri="{BB962C8B-B14F-4D97-AF65-F5344CB8AC3E}">
        <p14:creationId xmlns:p14="http://schemas.microsoft.com/office/powerpoint/2010/main" val="309828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0FFC7A-D20A-43C1-A814-7AC9272FB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Ehkäisyvälineet ja -menetelmät: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5034F0D-ED12-4F84-B82D-628B8BB99B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u="sng" dirty="0"/>
              <a:t>Ilman hormoneja</a:t>
            </a:r>
            <a:r>
              <a:rPr lang="fi-FI" dirty="0"/>
              <a:t> olevat ehkäisyvalmisteet: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4F17408-D354-42DA-B7B8-21C80692D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9100" y="3430665"/>
            <a:ext cx="5011012" cy="258913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2000" dirty="0"/>
              <a:t>Kondomi </a:t>
            </a:r>
          </a:p>
          <a:p>
            <a:r>
              <a:rPr lang="fi-FI" sz="2000" dirty="0"/>
              <a:t>Naisen kondomi</a:t>
            </a:r>
          </a:p>
          <a:p>
            <a:r>
              <a:rPr lang="fi-FI" sz="2000" dirty="0"/>
              <a:t>Kuparikierukka</a:t>
            </a:r>
          </a:p>
          <a:p>
            <a:r>
              <a:rPr lang="fi-FI" sz="2000" dirty="0"/>
              <a:t>Sterilisaatio</a:t>
            </a:r>
          </a:p>
          <a:p>
            <a:r>
              <a:rPr lang="fi-FI" sz="2000"/>
              <a:t>Ehkäisyvaahdot</a:t>
            </a:r>
            <a:endParaRPr lang="fi-FI" sz="20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4160C56-AA1F-4312-97C9-3207E70CA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u="sng" dirty="0"/>
              <a:t>Hormonaaliset</a:t>
            </a:r>
            <a:r>
              <a:rPr lang="fi-FI" dirty="0"/>
              <a:t> ehkäisyvalmisteet: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7B14A32-1EB7-47E0-B81E-F9A183DC6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7200" y="3477127"/>
            <a:ext cx="4936671" cy="254267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2000" dirty="0"/>
              <a:t>E-pilleri</a:t>
            </a:r>
          </a:p>
          <a:p>
            <a:r>
              <a:rPr lang="fi-FI" sz="2000" dirty="0"/>
              <a:t>Minipilleri</a:t>
            </a:r>
          </a:p>
          <a:p>
            <a:r>
              <a:rPr lang="fi-FI" sz="2000" dirty="0"/>
              <a:t>Ehkäisyrengas</a:t>
            </a:r>
          </a:p>
          <a:p>
            <a:r>
              <a:rPr lang="fi-FI" sz="2000" dirty="0"/>
              <a:t>Hormonikierukka</a:t>
            </a:r>
          </a:p>
          <a:p>
            <a:r>
              <a:rPr lang="fi-FI" sz="2000" dirty="0"/>
              <a:t>Ehkäisylaastari</a:t>
            </a:r>
          </a:p>
          <a:p>
            <a:r>
              <a:rPr lang="fi-FI" sz="2000" dirty="0"/>
              <a:t>Ehkäisykapseli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785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712CB7-20FB-442B-BEED-3C440D3E1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ehkäisy pettää...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2B8A9E-6866-4632-966F-A0881658D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>
                <a:solidFill>
                  <a:srgbClr val="FF0000"/>
                </a:solidFill>
              </a:rPr>
              <a:t>Jälkiehkäisypilleri:</a:t>
            </a:r>
          </a:p>
          <a:p>
            <a:r>
              <a:rPr lang="fi-FI" sz="2400" dirty="0"/>
              <a:t>Ehkäisee raskauden alkamisen, mutta ei keskeytä jo alkanutta raskautta</a:t>
            </a:r>
          </a:p>
          <a:p>
            <a:r>
              <a:rPr lang="fi-FI" sz="2400" dirty="0"/>
              <a:t>Apteekista ilman reseptiä, ei ikärajaa (kirjassa vanhentunut tieto)</a:t>
            </a:r>
          </a:p>
          <a:p>
            <a:r>
              <a:rPr lang="fi-FI" sz="2400" dirty="0"/>
              <a:t>Mitä aikaisemmin pillerin ottaa, sen parempi teho</a:t>
            </a:r>
          </a:p>
        </p:txBody>
      </p:sp>
    </p:spTree>
    <p:extLst>
      <p:ext uri="{BB962C8B-B14F-4D97-AF65-F5344CB8AC3E}">
        <p14:creationId xmlns:p14="http://schemas.microsoft.com/office/powerpoint/2010/main" val="2467427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TF00001243</Template>
  <TotalTime>0</TotalTime>
  <Words>0</Words>
  <Application>Microsoft Office PowerPoint</Application>
  <PresentationFormat>Laajakuva</PresentationFormat>
  <Paragraphs>0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Ion Boardroom</vt:lpstr>
      <vt:lpstr>EHKÄISY</vt:lpstr>
      <vt:lpstr>EHKÄISY</vt:lpstr>
      <vt:lpstr>Ehkäisyvälineet ja -menetelmät:</vt:lpstr>
      <vt:lpstr>Jos ehkäisy pettää...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107</cp:revision>
  <dcterms:created xsi:type="dcterms:W3CDTF">2020-09-15T05:36:15Z</dcterms:created>
  <dcterms:modified xsi:type="dcterms:W3CDTF">2020-09-15T06:07:59Z</dcterms:modified>
</cp:coreProperties>
</file>