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20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058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218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963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878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85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278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597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43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49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45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597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9761F-0B3D-498A-A574-6A28C1AE2B6F}" type="datetimeFigureOut">
              <a:rPr lang="fi-FI" smtClean="0"/>
              <a:t>27.3.18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FCD10-88A0-47C6-A51D-391B53DB081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620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92" y="5659012"/>
            <a:ext cx="10618616" cy="1069272"/>
          </a:xfrm>
          <a:prstGeom prst="rect">
            <a:avLst/>
          </a:prstGeom>
        </p:spPr>
      </p:pic>
      <p:pic>
        <p:nvPicPr>
          <p:cNvPr id="5" name="Picture 2" descr="Kuvahaun tulos haulle oppilasagentt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91070" cy="128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461319" y="1287499"/>
            <a:ext cx="991011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accent1"/>
                </a:solidFill>
              </a:rPr>
              <a:t>Ohjelma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9.00 – 9.30 	Tutustuminen, päivän ohjelman läpikäynti, jakautuminen ryhmiin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		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9.30 – 9.45 	</a:t>
            </a:r>
            <a:r>
              <a:rPr lang="fi-FI" dirty="0" err="1" smtClean="0">
                <a:solidFill>
                  <a:schemeClr val="accent1"/>
                </a:solidFill>
              </a:rPr>
              <a:t>ilonIT:n</a:t>
            </a:r>
            <a:r>
              <a:rPr lang="fi-FI" dirty="0" smtClean="0">
                <a:solidFill>
                  <a:schemeClr val="accent1"/>
                </a:solidFill>
              </a:rPr>
              <a:t> videotervehdys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9.45 – 11.15 	ryhmä1: ohjelmointi</a:t>
            </a:r>
          </a:p>
          <a:p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ryhmä2: animaatio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11.15 – 11.45 	Ruokailu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11.45 – 13.15 	ryhmä2: ohjelmointi</a:t>
            </a:r>
          </a:p>
          <a:p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ryhmä1: animaatio	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13.15 – 14.00	</a:t>
            </a:r>
            <a:r>
              <a:rPr lang="fi-FI" dirty="0" err="1" smtClean="0">
                <a:solidFill>
                  <a:schemeClr val="accent1"/>
                </a:solidFill>
              </a:rPr>
              <a:t>ryhmäA</a:t>
            </a:r>
            <a:r>
              <a:rPr lang="fi-FI" dirty="0" smtClean="0">
                <a:solidFill>
                  <a:schemeClr val="accent1"/>
                </a:solidFill>
              </a:rPr>
              <a:t>: </a:t>
            </a:r>
            <a:r>
              <a:rPr lang="fi-FI" dirty="0" err="1" smtClean="0">
                <a:solidFill>
                  <a:schemeClr val="accent1"/>
                </a:solidFill>
              </a:rPr>
              <a:t>garageband</a:t>
            </a:r>
            <a:r>
              <a:rPr lang="fi-FI" dirty="0" smtClean="0">
                <a:solidFill>
                  <a:schemeClr val="accent1"/>
                </a:solidFill>
              </a:rPr>
              <a:t>		14.00 – 14.45	</a:t>
            </a:r>
            <a:r>
              <a:rPr lang="fi-FI" dirty="0" err="1" smtClean="0">
                <a:solidFill>
                  <a:schemeClr val="accent1"/>
                </a:solidFill>
              </a:rPr>
              <a:t>ryhmäA</a:t>
            </a:r>
            <a:r>
              <a:rPr lang="fi-FI" dirty="0" smtClean="0">
                <a:solidFill>
                  <a:schemeClr val="accent1"/>
                </a:solidFill>
              </a:rPr>
              <a:t>: </a:t>
            </a:r>
            <a:r>
              <a:rPr lang="fi-FI" dirty="0" err="1" smtClean="0">
                <a:solidFill>
                  <a:schemeClr val="accent1"/>
                </a:solidFill>
              </a:rPr>
              <a:t>garageband</a:t>
            </a: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</a:t>
            </a:r>
            <a:r>
              <a:rPr lang="fi-FI" dirty="0" err="1" smtClean="0">
                <a:solidFill>
                  <a:schemeClr val="accent1"/>
                </a:solidFill>
              </a:rPr>
              <a:t>ryhmäB</a:t>
            </a:r>
            <a:r>
              <a:rPr lang="fi-FI" dirty="0" smtClean="0">
                <a:solidFill>
                  <a:schemeClr val="accent1"/>
                </a:solidFill>
              </a:rPr>
              <a:t>: </a:t>
            </a:r>
            <a:r>
              <a:rPr lang="fi-FI" dirty="0" err="1" smtClean="0">
                <a:solidFill>
                  <a:schemeClr val="accent1"/>
                </a:solidFill>
              </a:rPr>
              <a:t>strip</a:t>
            </a:r>
            <a:r>
              <a:rPr lang="fi-FI" dirty="0" smtClean="0">
                <a:solidFill>
                  <a:schemeClr val="accent1"/>
                </a:solidFill>
              </a:rPr>
              <a:t> designer				</a:t>
            </a:r>
            <a:r>
              <a:rPr lang="fi-FI" dirty="0" err="1" smtClean="0">
                <a:solidFill>
                  <a:schemeClr val="accent1"/>
                </a:solidFill>
              </a:rPr>
              <a:t>ryhmäB</a:t>
            </a:r>
            <a:r>
              <a:rPr lang="fi-FI" dirty="0" smtClean="0">
                <a:solidFill>
                  <a:schemeClr val="accent1"/>
                </a:solidFill>
              </a:rPr>
              <a:t>: </a:t>
            </a:r>
            <a:r>
              <a:rPr lang="fi-FI" dirty="0" err="1" smtClean="0">
                <a:solidFill>
                  <a:schemeClr val="accent1"/>
                </a:solidFill>
              </a:rPr>
              <a:t>strip</a:t>
            </a:r>
            <a:r>
              <a:rPr lang="fi-FI" dirty="0" smtClean="0">
                <a:solidFill>
                  <a:schemeClr val="accent1"/>
                </a:solidFill>
              </a:rPr>
              <a:t> designer</a:t>
            </a:r>
            <a:endParaRPr lang="fi-FI" dirty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		</a:t>
            </a:r>
            <a:r>
              <a:rPr lang="fi-FI" dirty="0" err="1" smtClean="0">
                <a:solidFill>
                  <a:schemeClr val="accent1"/>
                </a:solidFill>
              </a:rPr>
              <a:t>ryhmäC</a:t>
            </a:r>
            <a:r>
              <a:rPr lang="fi-FI" dirty="0" smtClean="0">
                <a:solidFill>
                  <a:schemeClr val="accent1"/>
                </a:solidFill>
              </a:rPr>
              <a:t>: </a:t>
            </a:r>
            <a:r>
              <a:rPr lang="fi-FI" dirty="0" err="1" smtClean="0">
                <a:solidFill>
                  <a:schemeClr val="accent1"/>
                </a:solidFill>
              </a:rPr>
              <a:t>puppet</a:t>
            </a:r>
            <a:r>
              <a:rPr lang="fi-FI" dirty="0" smtClean="0">
                <a:solidFill>
                  <a:schemeClr val="accent1"/>
                </a:solidFill>
              </a:rPr>
              <a:t> </a:t>
            </a:r>
            <a:r>
              <a:rPr lang="fi-FI" dirty="0" err="1" smtClean="0">
                <a:solidFill>
                  <a:schemeClr val="accent1"/>
                </a:solidFill>
              </a:rPr>
              <a:t>palss</a:t>
            </a:r>
            <a:r>
              <a:rPr lang="fi-FI" dirty="0" smtClean="0">
                <a:solidFill>
                  <a:schemeClr val="accent1"/>
                </a:solidFill>
              </a:rPr>
              <a:t> HD				</a:t>
            </a:r>
            <a:r>
              <a:rPr lang="fi-FI" dirty="0" err="1" smtClean="0">
                <a:solidFill>
                  <a:schemeClr val="accent1"/>
                </a:solidFill>
              </a:rPr>
              <a:t>ryhmäC</a:t>
            </a:r>
            <a:r>
              <a:rPr lang="fi-FI" dirty="0" smtClean="0">
                <a:solidFill>
                  <a:schemeClr val="accent1"/>
                </a:solidFill>
              </a:rPr>
              <a:t>: </a:t>
            </a:r>
            <a:r>
              <a:rPr lang="fi-FI" dirty="0" err="1" smtClean="0">
                <a:solidFill>
                  <a:schemeClr val="accent1"/>
                </a:solidFill>
              </a:rPr>
              <a:t>puppet</a:t>
            </a:r>
            <a:r>
              <a:rPr lang="fi-FI" dirty="0" smtClean="0">
                <a:solidFill>
                  <a:schemeClr val="accent1"/>
                </a:solidFill>
              </a:rPr>
              <a:t> </a:t>
            </a:r>
            <a:r>
              <a:rPr lang="fi-FI" dirty="0" err="1" smtClean="0">
                <a:solidFill>
                  <a:schemeClr val="accent1"/>
                </a:solidFill>
              </a:rPr>
              <a:t>palss</a:t>
            </a:r>
            <a:r>
              <a:rPr lang="fi-FI" dirty="0" smtClean="0">
                <a:solidFill>
                  <a:schemeClr val="accent1"/>
                </a:solidFill>
              </a:rPr>
              <a:t> HD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14.45 – 15.00	päivän koonti ja päätös </a:t>
            </a: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7" name="Tekstiruutu 6"/>
          <p:cNvSpPr txBox="1"/>
          <p:nvPr/>
        </p:nvSpPr>
        <p:spPr>
          <a:xfrm>
            <a:off x="2983517" y="1845102"/>
            <a:ext cx="5269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Alkuleikki (</a:t>
            </a:r>
            <a:r>
              <a:rPr lang="fi-FI" dirty="0" err="1" smtClean="0"/>
              <a:t>MKu</a:t>
            </a:r>
            <a:r>
              <a:rPr lang="fi-FI" dirty="0" smtClean="0"/>
              <a:t>), nimilaput (</a:t>
            </a:r>
            <a:r>
              <a:rPr lang="fi-FI" dirty="0" err="1" smtClean="0"/>
              <a:t>Mku</a:t>
            </a:r>
            <a:r>
              <a:rPr lang="fi-FI" dirty="0" smtClean="0"/>
              <a:t>, </a:t>
            </a:r>
            <a:r>
              <a:rPr lang="fi-FI" dirty="0" err="1" smtClean="0"/>
              <a:t>Pla</a:t>
            </a:r>
            <a:r>
              <a:rPr lang="fi-FI" dirty="0" smtClean="0"/>
              <a:t>), esittäytyminen</a:t>
            </a:r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>
            <a:off x="4633783" y="2118671"/>
            <a:ext cx="1210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err="1" smtClean="0"/>
              <a:t>PLa</a:t>
            </a:r>
            <a:endParaRPr lang="fi-FI" dirty="0"/>
          </a:p>
        </p:txBody>
      </p:sp>
      <p:sp>
        <p:nvSpPr>
          <p:cNvPr id="9" name="Tekstiruutu 8"/>
          <p:cNvSpPr txBox="1"/>
          <p:nvPr/>
        </p:nvSpPr>
        <p:spPr>
          <a:xfrm>
            <a:off x="4377483" y="3006270"/>
            <a:ext cx="341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greenscreen</a:t>
            </a:r>
            <a:r>
              <a:rPr lang="fi-FI" dirty="0" smtClean="0"/>
              <a:t>, </a:t>
            </a:r>
            <a:r>
              <a:rPr lang="fi-FI" dirty="0" err="1" smtClean="0"/>
              <a:t>imotion</a:t>
            </a:r>
            <a:r>
              <a:rPr lang="fi-FI" dirty="0" smtClean="0"/>
              <a:t>, </a:t>
            </a:r>
            <a:r>
              <a:rPr lang="fi-FI" dirty="0" err="1" smtClean="0"/>
              <a:t>imovie</a:t>
            </a:r>
            <a:r>
              <a:rPr lang="fi-FI" dirty="0" smtClean="0"/>
              <a:t> </a:t>
            </a:r>
            <a:r>
              <a:rPr lang="fi-FI" dirty="0" err="1" smtClean="0"/>
              <a:t>MKu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4377483" y="2690161"/>
            <a:ext cx="3605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Matto, </a:t>
            </a:r>
            <a:r>
              <a:rPr lang="fi-FI" b="1" dirty="0" smtClean="0">
                <a:solidFill>
                  <a:schemeClr val="accent1"/>
                </a:solidFill>
              </a:rPr>
              <a:t>– </a:t>
            </a:r>
            <a:r>
              <a:rPr lang="fi-FI" dirty="0" err="1" smtClean="0"/>
              <a:t>sphero</a:t>
            </a:r>
            <a:r>
              <a:rPr lang="fi-FI" dirty="0" smtClean="0"/>
              <a:t> ja </a:t>
            </a:r>
            <a:r>
              <a:rPr lang="fi-FI" dirty="0" err="1" smtClean="0"/>
              <a:t>blue-bot</a:t>
            </a:r>
            <a:r>
              <a:rPr lang="fi-FI" dirty="0" smtClean="0"/>
              <a:t> </a:t>
            </a:r>
            <a:r>
              <a:rPr lang="fi-FI" dirty="0" err="1" smtClean="0"/>
              <a:t>PLa</a:t>
            </a:r>
            <a:r>
              <a:rPr lang="fi-FI" dirty="0" smtClean="0"/>
              <a:t>, </a:t>
            </a:r>
            <a:r>
              <a:rPr lang="fi-FI" dirty="0" err="1" smtClean="0"/>
              <a:t>AVe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>
            <a:off x="4451623" y="3752057"/>
            <a:ext cx="3605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Matto, </a:t>
            </a:r>
            <a:r>
              <a:rPr lang="fi-FI" b="1" dirty="0" smtClean="0">
                <a:solidFill>
                  <a:schemeClr val="accent1"/>
                </a:solidFill>
              </a:rPr>
              <a:t>– </a:t>
            </a:r>
            <a:r>
              <a:rPr lang="fi-FI" dirty="0" err="1" smtClean="0"/>
              <a:t>sphero</a:t>
            </a:r>
            <a:r>
              <a:rPr lang="fi-FI" dirty="0" smtClean="0"/>
              <a:t> ja </a:t>
            </a:r>
            <a:r>
              <a:rPr lang="fi-FI" dirty="0" err="1" smtClean="0"/>
              <a:t>blue-bot</a:t>
            </a:r>
            <a:r>
              <a:rPr lang="fi-FI" dirty="0" smtClean="0"/>
              <a:t> </a:t>
            </a:r>
            <a:r>
              <a:rPr lang="fi-FI" dirty="0" err="1" smtClean="0"/>
              <a:t>PLa</a:t>
            </a:r>
            <a:r>
              <a:rPr lang="fi-FI" dirty="0" smtClean="0"/>
              <a:t>, </a:t>
            </a:r>
            <a:r>
              <a:rPr lang="fi-FI" dirty="0" err="1" smtClean="0"/>
              <a:t>AVe</a:t>
            </a:r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4377482" y="4025626"/>
            <a:ext cx="3413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greenscreen</a:t>
            </a:r>
            <a:r>
              <a:rPr lang="fi-FI" dirty="0" smtClean="0"/>
              <a:t>, </a:t>
            </a:r>
            <a:r>
              <a:rPr lang="fi-FI" dirty="0" err="1" smtClean="0"/>
              <a:t>imotion</a:t>
            </a:r>
            <a:r>
              <a:rPr lang="fi-FI" dirty="0" smtClean="0"/>
              <a:t>, </a:t>
            </a:r>
            <a:r>
              <a:rPr lang="fi-FI" dirty="0" err="1" smtClean="0"/>
              <a:t>imovie</a:t>
            </a:r>
            <a:r>
              <a:rPr lang="fi-FI" dirty="0" smtClean="0"/>
              <a:t> </a:t>
            </a:r>
            <a:r>
              <a:rPr lang="fi-FI" dirty="0" err="1" smtClean="0"/>
              <a:t>MKu</a:t>
            </a:r>
            <a:endParaRPr lang="fi-FI" dirty="0"/>
          </a:p>
        </p:txBody>
      </p:sp>
      <p:sp>
        <p:nvSpPr>
          <p:cNvPr id="13" name="Tekstiruutu 12"/>
          <p:cNvSpPr txBox="1"/>
          <p:nvPr/>
        </p:nvSpPr>
        <p:spPr>
          <a:xfrm>
            <a:off x="4451623" y="4543893"/>
            <a:ext cx="543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AVe</a:t>
            </a:r>
            <a:endParaRPr lang="fi-FI" dirty="0"/>
          </a:p>
        </p:txBody>
      </p:sp>
      <p:sp>
        <p:nvSpPr>
          <p:cNvPr id="14" name="Tekstiruutu 13"/>
          <p:cNvSpPr txBox="1"/>
          <p:nvPr/>
        </p:nvSpPr>
        <p:spPr>
          <a:xfrm>
            <a:off x="4483041" y="4842319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PLa</a:t>
            </a:r>
            <a:endParaRPr lang="fi-FI" dirty="0"/>
          </a:p>
        </p:txBody>
      </p:sp>
      <p:sp>
        <p:nvSpPr>
          <p:cNvPr id="15" name="Tekstiruutu 14"/>
          <p:cNvSpPr txBox="1"/>
          <p:nvPr/>
        </p:nvSpPr>
        <p:spPr>
          <a:xfrm>
            <a:off x="4723171" y="5105503"/>
            <a:ext cx="620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 smtClean="0"/>
              <a:t>MKu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9341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92" y="5659012"/>
            <a:ext cx="10618616" cy="1069272"/>
          </a:xfrm>
          <a:prstGeom prst="rect">
            <a:avLst/>
          </a:prstGeom>
        </p:spPr>
      </p:pic>
      <p:pic>
        <p:nvPicPr>
          <p:cNvPr id="5" name="Picture 2" descr="Kuvahaun tulos haulle oppilasagentt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91070" cy="128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iruutu 5"/>
          <p:cNvSpPr txBox="1"/>
          <p:nvPr/>
        </p:nvSpPr>
        <p:spPr>
          <a:xfrm>
            <a:off x="461319" y="1639329"/>
            <a:ext cx="99101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solidFill>
                  <a:schemeClr val="accent1"/>
                </a:solidFill>
              </a:rPr>
              <a:t>Ohjelma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9.00 – 9.30 	Tutustuminen, päivän ohjelman läpikäynti, jakautuminen ryhmiin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9.30 – 9.45 	</a:t>
            </a:r>
            <a:r>
              <a:rPr lang="fi-FI" dirty="0" err="1" smtClean="0">
                <a:solidFill>
                  <a:schemeClr val="accent1"/>
                </a:solidFill>
              </a:rPr>
              <a:t>ilonIT:n</a:t>
            </a:r>
            <a:r>
              <a:rPr lang="fi-FI" dirty="0" smtClean="0">
                <a:solidFill>
                  <a:schemeClr val="accent1"/>
                </a:solidFill>
              </a:rPr>
              <a:t> videotervehdys 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9.45 – 11.15 	paja1: ohjelmointi</a:t>
            </a:r>
          </a:p>
          <a:p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paja2: animaatio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11.15 – 11.45 Ruokailu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11.45 – 13.15 	paja1: ohjelmointi</a:t>
            </a:r>
          </a:p>
          <a:p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paja2: animaatio	</a:t>
            </a:r>
          </a:p>
          <a:p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13.15 – 14.45	paja3: </a:t>
            </a:r>
            <a:r>
              <a:rPr lang="fi-FI" dirty="0" err="1" smtClean="0">
                <a:solidFill>
                  <a:schemeClr val="accent1"/>
                </a:solidFill>
              </a:rPr>
              <a:t>garageband</a:t>
            </a:r>
            <a:endParaRPr lang="fi-FI" dirty="0" smtClean="0">
              <a:solidFill>
                <a:schemeClr val="accent1"/>
              </a:solidFill>
            </a:endParaRPr>
          </a:p>
          <a:p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fi-FI" dirty="0" smtClean="0">
                <a:solidFill>
                  <a:schemeClr val="accent1"/>
                </a:solidFill>
              </a:rPr>
              <a:t>	paja4: </a:t>
            </a:r>
            <a:r>
              <a:rPr lang="fi-FI" dirty="0" err="1" smtClean="0">
                <a:solidFill>
                  <a:schemeClr val="accent1"/>
                </a:solidFill>
              </a:rPr>
              <a:t>strip</a:t>
            </a:r>
            <a:r>
              <a:rPr lang="fi-FI" dirty="0" smtClean="0">
                <a:solidFill>
                  <a:schemeClr val="accent1"/>
                </a:solidFill>
              </a:rPr>
              <a:t> designer</a:t>
            </a:r>
            <a:endParaRPr lang="fi-FI" dirty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1"/>
                </a:solidFill>
              </a:rPr>
              <a:t>		paja5: </a:t>
            </a:r>
            <a:r>
              <a:rPr lang="fi-FI" dirty="0" err="1" smtClean="0">
                <a:solidFill>
                  <a:schemeClr val="accent1"/>
                </a:solidFill>
              </a:rPr>
              <a:t>puppet</a:t>
            </a:r>
            <a:r>
              <a:rPr lang="fi-FI" dirty="0" smtClean="0">
                <a:solidFill>
                  <a:schemeClr val="accent1"/>
                </a:solidFill>
              </a:rPr>
              <a:t> </a:t>
            </a:r>
            <a:r>
              <a:rPr lang="fi-FI" dirty="0" err="1" smtClean="0">
                <a:solidFill>
                  <a:schemeClr val="accent1"/>
                </a:solidFill>
              </a:rPr>
              <a:t>palss</a:t>
            </a:r>
            <a:r>
              <a:rPr lang="fi-FI" dirty="0" smtClean="0">
                <a:solidFill>
                  <a:schemeClr val="accent1"/>
                </a:solidFill>
              </a:rPr>
              <a:t> HD</a:t>
            </a:r>
          </a:p>
          <a:p>
            <a:r>
              <a:rPr lang="fi-FI" dirty="0" smtClean="0">
                <a:solidFill>
                  <a:schemeClr val="accent1"/>
                </a:solidFill>
              </a:rPr>
              <a:t>14.45 – 15.00	päivän koonti ja päätös </a:t>
            </a:r>
            <a:endParaRPr lang="fi-FI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189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59</Words>
  <Application>Microsoft Macintosh PowerPoint</Application>
  <PresentationFormat>Mukautettu</PresentationFormat>
  <Paragraphs>40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Pekka Lavi</dc:creator>
  <cp:lastModifiedBy>Minna Kultanen</cp:lastModifiedBy>
  <cp:revision>2</cp:revision>
  <dcterms:created xsi:type="dcterms:W3CDTF">2018-02-14T08:22:05Z</dcterms:created>
  <dcterms:modified xsi:type="dcterms:W3CDTF">2018-03-27T14:02:08Z</dcterms:modified>
</cp:coreProperties>
</file>