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56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27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27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29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25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33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84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71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50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56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6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096B8-2B2A-634B-B771-40DAC61AA9BF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BDAC6-40F7-7B47-ABE2-2A315507C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17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09"/>
            <a:ext cx="9176448" cy="684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0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426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04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34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9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72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99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1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0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Näytössä katseltava diaesitys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Kultanen</dc:creator>
  <cp:lastModifiedBy>Minna Kultanen</cp:lastModifiedBy>
  <cp:revision>1</cp:revision>
  <dcterms:created xsi:type="dcterms:W3CDTF">2015-10-22T20:26:29Z</dcterms:created>
  <dcterms:modified xsi:type="dcterms:W3CDTF">2015-10-22T20:30:28Z</dcterms:modified>
</cp:coreProperties>
</file>