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85" r:id="rId21"/>
    <p:sldId id="286" r:id="rId22"/>
    <p:sldId id="287" r:id="rId23"/>
    <p:sldId id="288" r:id="rId24"/>
    <p:sldId id="289" r:id="rId25"/>
    <p:sldId id="290" r:id="rId26"/>
    <p:sldId id="291" r:id="rId27"/>
    <p:sldId id="294" r:id="rId28"/>
    <p:sldId id="295" r:id="rId29"/>
    <p:sldId id="296" r:id="rId30"/>
    <p:sldId id="275" r:id="rId31"/>
    <p:sldId id="276" r:id="rId32"/>
    <p:sldId id="277" r:id="rId33"/>
    <p:sldId id="278" r:id="rId34"/>
    <p:sldId id="279" r:id="rId35"/>
    <p:sldId id="280" r:id="rId36"/>
    <p:sldId id="281" r:id="rId37"/>
    <p:sldId id="282" r:id="rId38"/>
    <p:sldId id="283" r:id="rId39"/>
    <p:sldId id="284" r:id="rId40"/>
    <p:sldId id="292" r:id="rId41"/>
    <p:sldId id="293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16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069C06D-4ED8-42C6-905D-CA84CA1B6CBF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62300D-25B3-4603-86C9-4CB776489F00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14AD9-FCC8-48B7-B85B-012A91320DFF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82DC50-D5DB-4F94-B367-9876CD2C4012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EB412-E790-42EA-81FE-2925D3A43D91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kuva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uva kuvatekstin pää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</p:spTree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kuvaa kuvatekstin pääll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6EEE0E-EDB0-4D84-86B0-50833DF22902}" type="datetime2">
              <a:rPr lang="en-US" smtClean="0"/>
              <a:t>maanantai 24. marraskuu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B1CAA-32CD-4B55-B92A-B8F0843CACF4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14372C-B5AB-4C39-B273-B99224EB4DD5}" type="datetime2">
              <a:rPr lang="en-US" smtClean="0"/>
              <a:t>maanantai 24. marraskuu 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dia, jossa on vesileim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fi-FI" smtClean="0"/>
              <a:t>Muokkaa perustyylejä naps.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naps.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0B385921-A91A-409C-921C-0E0EC1E750EC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8CDC4-3D19-4983-B478-82F6B8E5AB66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sio, jossa on vesilei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sio, jossa on kuva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fi-FI" smtClean="0"/>
              <a:t>Vedä kuva paikkamerkkiin tai lisää napsauttamalla kuvaketta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82477-D5D3-4181-8C11-75D0F2433A87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E253B-1893-4367-8BAE-DF4BC10DC578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sisältökohdetta, ylä ja a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385921-A91A-409C-921C-0E0EC1E750EC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mtClean="0"/>
              <a:t>Muokkaa perustyylejä naps.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0B385921-A91A-409C-921C-0E0EC1E750EC}" type="datetime2">
              <a:rPr lang="en-US" smtClean="0"/>
              <a:t>maanantai 24. marraskuu 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1789C0F2-17E0-497A-9BBE-0C73201AAFE3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  <p:sldLayoutId id="2147483985" r:id="rId13"/>
    <p:sldLayoutId id="2147483986" r:id="rId14"/>
    <p:sldLayoutId id="2147483987" r:id="rId15"/>
    <p:sldLayoutId id="2147483988" r:id="rId16"/>
    <p:sldLayoutId id="2147483989" r:id="rId17"/>
    <p:sldLayoutId id="2147483990" r:id="rId18"/>
    <p:sldLayoutId id="2147483991" r:id="rId19"/>
    <p:sldLayoutId id="2147483992" r:id="rId20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err="1" smtClean="0"/>
              <a:t>Tt</a:t>
            </a:r>
            <a:r>
              <a:rPr lang="fi-FI" dirty="0" err="1" smtClean="0"/>
              <a:t>-</a:t>
            </a:r>
            <a:r>
              <a:rPr lang="fi-FI" dirty="0" err="1" smtClean="0"/>
              <a:t>aukeaman</a:t>
            </a:r>
            <a:r>
              <a:rPr lang="fi-FI" dirty="0" smtClean="0"/>
              <a:t> tavuharjoitus</a:t>
            </a:r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 flipH="1">
            <a:off x="2227139" y="3350947"/>
            <a:ext cx="3674625" cy="935999"/>
          </a:xfrm>
          <a:prstGeom prst="rect">
            <a:avLst/>
          </a:prstGeom>
          <a:noFill/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i-FI" sz="5400" b="1" dirty="0" err="1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Tt</a:t>
            </a:r>
            <a:endParaRPr lang="fi-FI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2">
                  <a:lumMod val="7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400880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268008" y="2674472"/>
            <a:ext cx="28728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mot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9947248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482069" y="2674472"/>
            <a:ext cx="265875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met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13661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t</a:t>
            </a:r>
            <a:r>
              <a:rPr lang="fi-FI" sz="9600" dirty="0" err="1" smtClean="0">
                <a:latin typeface="Comic Sans MS"/>
                <a:cs typeface="Comic Sans MS"/>
              </a:rPr>
              <a:t>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906255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</a:t>
            </a:r>
            <a:r>
              <a:rPr lang="fi-FI" sz="9600" dirty="0" err="1" smtClean="0">
                <a:latin typeface="Comic Sans MS"/>
                <a:cs typeface="Comic Sans MS"/>
              </a:rPr>
              <a:t>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108919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>
                <a:latin typeface="Comic Sans MS"/>
                <a:cs typeface="Comic Sans MS"/>
              </a:rPr>
              <a:t>t</a:t>
            </a:r>
            <a:r>
              <a:rPr lang="fi-FI" sz="9600" dirty="0" smtClean="0">
                <a:latin typeface="Comic Sans MS"/>
                <a:cs typeface="Comic Sans MS"/>
              </a:rPr>
              <a:t>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8291924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>
                <a:latin typeface="Comic Sans MS"/>
                <a:cs typeface="Comic Sans MS"/>
              </a:rPr>
              <a:t>t</a:t>
            </a:r>
            <a:r>
              <a:rPr lang="fi-FI" sz="9600" dirty="0" smtClean="0">
                <a:latin typeface="Comic Sans MS"/>
                <a:cs typeface="Comic Sans MS"/>
              </a:rPr>
              <a:t>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2245912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t</a:t>
            </a:r>
            <a:r>
              <a:rPr lang="fi-FI" sz="9600" dirty="0" smtClean="0">
                <a:latin typeface="Comic Sans MS"/>
                <a:cs typeface="Comic Sans MS"/>
              </a:rPr>
              <a:t>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51443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t</a:t>
            </a:r>
            <a:r>
              <a:rPr lang="fi-FI" sz="9600" dirty="0" smtClean="0">
                <a:latin typeface="Comic Sans MS"/>
                <a:cs typeface="Comic Sans MS"/>
              </a:rPr>
              <a:t>ii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340056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8297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</a:t>
            </a:r>
            <a:r>
              <a:rPr lang="fi-FI" sz="9600" dirty="0" err="1" smtClean="0">
                <a:latin typeface="Comic Sans MS"/>
                <a:cs typeface="Comic Sans MS"/>
              </a:rPr>
              <a:t>uu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263463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t</a:t>
            </a:r>
            <a:r>
              <a:rPr lang="fi-FI" sz="9600" dirty="0" smtClean="0">
                <a:latin typeface="Comic Sans MS"/>
                <a:cs typeface="Comic Sans MS"/>
              </a:rPr>
              <a:t>aa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86991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3" y="2674472"/>
            <a:ext cx="203019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it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711117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>
                <a:latin typeface="Comic Sans MS"/>
                <a:cs typeface="Comic Sans MS"/>
              </a:rPr>
              <a:t>t</a:t>
            </a:r>
            <a:r>
              <a:rPr lang="fi-FI" sz="9600" dirty="0" smtClean="0">
                <a:latin typeface="Comic Sans MS"/>
                <a:cs typeface="Comic Sans MS"/>
              </a:rPr>
              <a:t>ee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61134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</a:t>
            </a:r>
            <a:r>
              <a:rPr lang="fi-FI" sz="9600" dirty="0" err="1" smtClean="0">
                <a:latin typeface="Comic Sans MS"/>
                <a:cs typeface="Comic Sans MS"/>
              </a:rPr>
              <a:t>oo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3087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tie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673705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ter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03280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tot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596131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tau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3410104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tuo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072259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t</a:t>
            </a:r>
            <a:r>
              <a:rPr lang="fi-FI" sz="9600" dirty="0" err="1" smtClean="0">
                <a:latin typeface="Comic Sans MS"/>
                <a:cs typeface="Comic Sans MS"/>
              </a:rPr>
              <a:t>as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186018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tar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745348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821980" y="2674472"/>
            <a:ext cx="3318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>
                <a:latin typeface="Comic Sans MS"/>
                <a:cs typeface="Comic Sans MS"/>
              </a:rPr>
              <a:t>t</a:t>
            </a:r>
            <a:r>
              <a:rPr lang="fi-FI" sz="9600" dirty="0" err="1" smtClean="0">
                <a:latin typeface="Comic Sans MS"/>
                <a:cs typeface="Comic Sans MS"/>
              </a:rPr>
              <a:t>ou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7297273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916046" y="2674472"/>
            <a:ext cx="252254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ut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74124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136589" y="2674472"/>
            <a:ext cx="5080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ta-lo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636289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tuo-li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350072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646156" y="2375649"/>
            <a:ext cx="49227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tau-lu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8337620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2710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ot-sa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5864813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41244" y="2375649"/>
            <a:ext cx="486852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sa-tu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269863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Mat-ti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4800228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8663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lat-ti-a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36189278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27106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ri-ta-ri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3507621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5" y="2375649"/>
            <a:ext cx="5847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ru-set-ti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450129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1569785" y="2375649"/>
            <a:ext cx="710684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ti-mant-ti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637136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3" y="2674472"/>
            <a:ext cx="267297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at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274078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418352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tut-tu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010641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226236" y="2375649"/>
            <a:ext cx="630241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lo-ri-na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103309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smtClean="0">
                <a:latin typeface="Comic Sans MS"/>
                <a:cs typeface="Comic Sans MS"/>
              </a:rPr>
              <a:t>et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4476558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ot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862926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2797072" y="2674472"/>
            <a:ext cx="33437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mat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788338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974354" y="2674472"/>
            <a:ext cx="2166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mit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018709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ruutu 3"/>
          <p:cNvSpPr txBox="1"/>
          <p:nvPr/>
        </p:nvSpPr>
        <p:spPr>
          <a:xfrm>
            <a:off x="3111029" y="2674472"/>
            <a:ext cx="302979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9600" dirty="0" err="1" smtClean="0">
                <a:latin typeface="Comic Sans MS"/>
                <a:cs typeface="Comic Sans MS"/>
              </a:rPr>
              <a:t>mut</a:t>
            </a:r>
            <a:endParaRPr lang="fi-FI" sz="9600" dirty="0">
              <a:latin typeface="Comic Sans MS"/>
              <a:cs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2987113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ustekaivo">
  <a:themeElements>
    <a:clrScheme name="Mustekaivo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Mustekaivo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Mustekaivo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Mustekaivo.thmx</Template>
  <TotalTime>33</TotalTime>
  <Words>79</Words>
  <Application>Microsoft Macintosh PowerPoint</Application>
  <PresentationFormat>Näytössä katseltava diaesitys (4:3)</PresentationFormat>
  <Paragraphs>42</Paragraphs>
  <Slides>41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41</vt:i4>
      </vt:variant>
    </vt:vector>
  </HeadingPairs>
  <TitlesOfParts>
    <vt:vector size="42" baseType="lpstr">
      <vt:lpstr>Mustekaivo</vt:lpstr>
      <vt:lpstr>Tt-aukeaman tavuharjoitus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L-aukeaman tavuharjoitus</dc:title>
  <dc:creator>Minna Kultanen</dc:creator>
  <cp:lastModifiedBy>Minna Kultanen</cp:lastModifiedBy>
  <cp:revision>6</cp:revision>
  <dcterms:created xsi:type="dcterms:W3CDTF">2014-10-22T16:31:53Z</dcterms:created>
  <dcterms:modified xsi:type="dcterms:W3CDTF">2014-11-24T18:52:58Z</dcterms:modified>
</cp:coreProperties>
</file>