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4" r:id="rId28"/>
    <p:sldId id="295" r:id="rId29"/>
    <p:sldId id="296" r:id="rId30"/>
    <p:sldId id="275" r:id="rId31"/>
    <p:sldId id="276" r:id="rId32"/>
    <p:sldId id="277" r:id="rId33"/>
    <p:sldId id="278" r:id="rId34"/>
    <p:sldId id="279" r:id="rId35"/>
    <p:sldId id="280" r:id="rId36"/>
    <p:sldId id="281" r:id="rId37"/>
    <p:sldId id="282" r:id="rId38"/>
    <p:sldId id="283" r:id="rId39"/>
    <p:sldId id="284" r:id="rId40"/>
    <p:sldId id="292" r:id="rId41"/>
    <p:sldId id="293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6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maanantai 24. marraskuu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maanantai 24. marraskuu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B385921-A91A-409C-921C-0E0EC1E750EC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R</a:t>
            </a:r>
            <a:r>
              <a:rPr lang="fi-FI" dirty="0" smtClean="0"/>
              <a:t>-</a:t>
            </a:r>
            <a:r>
              <a:rPr lang="fi-FI" dirty="0" smtClean="0"/>
              <a:t>aukeaman tavuharjoitus</a:t>
            </a: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 flipH="1">
            <a:off x="2227139" y="3350947"/>
            <a:ext cx="3674625" cy="935999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Rr</a:t>
            </a:r>
            <a:endParaRPr lang="fi-FI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0088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268008" y="2674472"/>
            <a:ext cx="28728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mor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94724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482069" y="2674472"/>
            <a:ext cx="26587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mer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1366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ra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90625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r</a:t>
            </a:r>
            <a:r>
              <a:rPr lang="fi-FI" sz="9600" dirty="0" err="1" smtClean="0">
                <a:latin typeface="Comic Sans MS"/>
                <a:cs typeface="Comic Sans MS"/>
              </a:rPr>
              <a:t>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10891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829192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2459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>
                <a:latin typeface="Comic Sans MS"/>
                <a:cs typeface="Comic Sans MS"/>
              </a:rPr>
              <a:t>r</a:t>
            </a:r>
            <a:r>
              <a:rPr lang="fi-FI" sz="9600" dirty="0" smtClean="0">
                <a:latin typeface="Comic Sans MS"/>
                <a:cs typeface="Comic Sans MS"/>
              </a:rPr>
              <a:t>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1443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r</a:t>
            </a:r>
            <a:r>
              <a:rPr lang="fi-FI" sz="9600" dirty="0" err="1" smtClean="0">
                <a:latin typeface="Comic Sans MS"/>
                <a:cs typeface="Comic Sans MS"/>
              </a:rPr>
              <a:t>ii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34005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8297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r</a:t>
            </a:r>
            <a:r>
              <a:rPr lang="fi-FI" sz="9600" dirty="0" err="1" smtClean="0">
                <a:latin typeface="Comic Sans MS"/>
                <a:cs typeface="Comic Sans MS"/>
              </a:rPr>
              <a:t>uu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26346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r</a:t>
            </a:r>
            <a:r>
              <a:rPr lang="fi-FI" sz="9600" dirty="0" err="1" smtClean="0">
                <a:latin typeface="Comic Sans MS"/>
                <a:cs typeface="Comic Sans MS"/>
              </a:rPr>
              <a:t>aa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86991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3" y="2674472"/>
            <a:ext cx="20301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ir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11117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</a:t>
            </a:r>
            <a:r>
              <a:rPr lang="fi-FI" sz="9600" dirty="0" err="1" smtClean="0">
                <a:latin typeface="Comic Sans MS"/>
                <a:cs typeface="Comic Sans MS"/>
              </a:rPr>
              <a:t>ee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61134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r</a:t>
            </a:r>
            <a:r>
              <a:rPr lang="fi-FI" sz="9600" dirty="0" err="1" smtClean="0">
                <a:latin typeface="Comic Sans MS"/>
                <a:cs typeface="Comic Sans MS"/>
              </a:rPr>
              <a:t>oo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3087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r</a:t>
            </a:r>
            <a:r>
              <a:rPr lang="fi-FI" sz="9600" dirty="0" err="1" smtClean="0">
                <a:latin typeface="Comic Sans MS"/>
                <a:cs typeface="Comic Sans MS"/>
              </a:rPr>
              <a:t>in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73705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r</a:t>
            </a:r>
            <a:r>
              <a:rPr lang="fi-FI" sz="9600" dirty="0" err="1" smtClean="0">
                <a:latin typeface="Comic Sans MS"/>
                <a:cs typeface="Comic Sans MS"/>
              </a:rPr>
              <a:t>us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03280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r</a:t>
            </a:r>
            <a:r>
              <a:rPr lang="fi-FI" sz="9600" dirty="0" err="1" smtClean="0">
                <a:latin typeface="Comic Sans MS"/>
                <a:cs typeface="Comic Sans MS"/>
              </a:rPr>
              <a:t>ai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96131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r</a:t>
            </a:r>
            <a:r>
              <a:rPr lang="fi-FI" sz="9600" dirty="0" err="1" smtClean="0">
                <a:latin typeface="Comic Sans MS"/>
                <a:cs typeface="Comic Sans MS"/>
              </a:rPr>
              <a:t>ei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41010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r</a:t>
            </a:r>
            <a:r>
              <a:rPr lang="fi-FI" sz="9600" dirty="0" err="1" smtClean="0">
                <a:latin typeface="Comic Sans MS"/>
                <a:cs typeface="Comic Sans MS"/>
              </a:rPr>
              <a:t>oi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07225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ras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18601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rie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74534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rou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29727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916046" y="2674472"/>
            <a:ext cx="25225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ur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74124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136589" y="2674472"/>
            <a:ext cx="508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ri-su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63628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na-ru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50072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646156" y="2375649"/>
            <a:ext cx="49227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ra-si-a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33762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2710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ruu-su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86481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41244" y="2375649"/>
            <a:ext cx="48685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sor-mus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69863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rie-mu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8002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Rei-ma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18927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2710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sa-ra-na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50762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5" y="2375649"/>
            <a:ext cx="5847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ru-ma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50129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rei-lu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37136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3" y="2674472"/>
            <a:ext cx="26729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ar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74078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suu-ri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10641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302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rii-mu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0330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er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47655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or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862926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797072" y="2674472"/>
            <a:ext cx="33437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mar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88338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mir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18709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111029" y="2674472"/>
            <a:ext cx="30297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mur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87113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it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Elementit.thmx</Template>
  <TotalTime>26</TotalTime>
  <Words>73</Words>
  <Application>Microsoft Macintosh PowerPoint</Application>
  <PresentationFormat>Näytössä katseltava diaesitys (4:3)</PresentationFormat>
  <Paragraphs>42</Paragraphs>
  <Slides>41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41</vt:i4>
      </vt:variant>
    </vt:vector>
  </HeadingPairs>
  <TitlesOfParts>
    <vt:vector size="42" baseType="lpstr">
      <vt:lpstr>Elementit</vt:lpstr>
      <vt:lpstr>R-aukeaman tavuharjoitus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L-aukeaman tavuharjoitus</dc:title>
  <dc:creator>Minna Kultanen</dc:creator>
  <cp:lastModifiedBy>Minna Kultanen</cp:lastModifiedBy>
  <cp:revision>5</cp:revision>
  <dcterms:created xsi:type="dcterms:W3CDTF">2014-10-22T16:31:53Z</dcterms:created>
  <dcterms:modified xsi:type="dcterms:W3CDTF">2014-11-24T18:45:15Z</dcterms:modified>
</cp:coreProperties>
</file>