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85" r:id="rId21"/>
    <p:sldId id="286" r:id="rId22"/>
    <p:sldId id="287" r:id="rId23"/>
    <p:sldId id="288" r:id="rId24"/>
    <p:sldId id="289" r:id="rId25"/>
    <p:sldId id="290" r:id="rId26"/>
    <p:sldId id="291" r:id="rId27"/>
    <p:sldId id="275" r:id="rId28"/>
    <p:sldId id="276" r:id="rId29"/>
    <p:sldId id="277" r:id="rId30"/>
    <p:sldId id="278" r:id="rId31"/>
    <p:sldId id="279" r:id="rId32"/>
    <p:sldId id="280" r:id="rId33"/>
    <p:sldId id="281" r:id="rId34"/>
    <p:sldId id="282" r:id="rId35"/>
    <p:sldId id="283" r:id="rId36"/>
    <p:sldId id="284" r:id="rId37"/>
    <p:sldId id="292" r:id="rId38"/>
    <p:sldId id="293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1688" y="-1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printerSettings" Target="printerSettings/printerSettings1.bin"/><Relationship Id="rId41" Type="http://schemas.openxmlformats.org/officeDocument/2006/relationships/presProps" Target="presProps.xml"/><Relationship Id="rId42" Type="http://schemas.openxmlformats.org/officeDocument/2006/relationships/viewProps" Target="viewProps.xml"/><Relationship Id="rId43" Type="http://schemas.openxmlformats.org/officeDocument/2006/relationships/theme" Target="theme/theme1.xml"/><Relationship Id="rId4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9C06D-4ED8-42C6-905D-CA84CA1B6CBF}" type="datetime2">
              <a:rPr lang="en-US" smtClean="0"/>
              <a:t>keskiviikko 15. huhtikuu 2015</a:t>
            </a:fld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EEE0E-EDB0-4D84-86B0-50833DF22902}" type="datetime2">
              <a:rPr lang="en-US" smtClean="0"/>
              <a:t>keskiviikko 15. huhtikuu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372C-B5AB-4C39-B273-B99224EB4DD5}" type="datetime2">
              <a:rPr lang="en-US" smtClean="0"/>
              <a:t>keskiviikko 15. huhtikuu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t>keskiviikko 15. huhtikuu 2015</a:t>
            </a:fld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DC4-3D19-4983-B478-82F6B8E5AB66}" type="datetime2">
              <a:rPr lang="en-US" smtClean="0"/>
              <a:t>keskiviikko 15. huhtikuu 2015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82477-D5D3-4181-8C11-75D0F2433A87}" type="datetime2">
              <a:rPr lang="en-US" smtClean="0"/>
              <a:t>keskiviikko 15. huhtikuu 2015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E253B-1893-4367-8BAE-DF4BC10DC578}" type="datetime2">
              <a:rPr lang="en-US" smtClean="0"/>
              <a:t>keskiviikko 15. huhtikuu 2015</a:t>
            </a:fld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300D-25B3-4603-86C9-4CB776489F00}" type="datetime2">
              <a:rPr lang="en-US" smtClean="0"/>
              <a:t>keskiviikko 15. huhtikuu 2015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4AD9-FCC8-48B7-B85B-012A91320DFF}" type="datetime2">
              <a:rPr lang="en-US" smtClean="0"/>
              <a:t>keskiviikko 15. huhtikuu 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2DC50-D5DB-4F94-B367-9876CD2C4012}" type="datetime2">
              <a:rPr lang="en-US" smtClean="0"/>
              <a:t>keskiviikko 15. huhtikuu 2015</a:t>
            </a:fld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B412-E790-42EA-81FE-2925D3A43D91}" type="datetime2">
              <a:rPr lang="en-US" smtClean="0"/>
              <a:t>keskiviikko 15. huhtikuu 2015</a:t>
            </a:fld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0B385921-A91A-409C-921C-0E0EC1E750EC}" type="datetime2">
              <a:rPr lang="en-US" smtClean="0"/>
              <a:t>keskiviikko 15. huhtikuu 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</a:t>
            </a:r>
            <a:r>
              <a:rPr lang="fi-FI" dirty="0" smtClean="0"/>
              <a:t>-aukeaman tavuharjoitus</a:t>
            </a:r>
            <a:endParaRPr lang="fi-FI" dirty="0"/>
          </a:p>
        </p:txBody>
      </p:sp>
      <p:sp>
        <p:nvSpPr>
          <p:cNvPr id="4" name="Suorakulmio 3"/>
          <p:cNvSpPr/>
          <p:nvPr/>
        </p:nvSpPr>
        <p:spPr>
          <a:xfrm flipH="1">
            <a:off x="2227139" y="3350947"/>
            <a:ext cx="3674625" cy="935999"/>
          </a:xfrm>
          <a:prstGeom prst="rect">
            <a:avLst/>
          </a:prstGeom>
          <a:noFill/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i-FI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Mm</a:t>
            </a:r>
            <a:endParaRPr lang="fi-FI" sz="5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400880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lem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9947248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lom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513661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>
                <a:latin typeface="Comic Sans MS"/>
                <a:cs typeface="Comic Sans MS"/>
              </a:rPr>
              <a:t>m</a:t>
            </a:r>
            <a:r>
              <a:rPr lang="fi-FI" sz="9600" dirty="0" smtClean="0">
                <a:latin typeface="Comic Sans MS"/>
                <a:cs typeface="Comic Sans MS"/>
              </a:rPr>
              <a:t>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8906255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smtClean="0">
                <a:latin typeface="Comic Sans MS"/>
                <a:cs typeface="Comic Sans MS"/>
              </a:rPr>
              <a:t>mu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1108919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>
                <a:latin typeface="Comic Sans MS"/>
                <a:cs typeface="Comic Sans MS"/>
              </a:rPr>
              <a:t>m</a:t>
            </a:r>
            <a:r>
              <a:rPr lang="fi-FI" sz="9600" dirty="0" smtClean="0">
                <a:latin typeface="Comic Sans MS"/>
                <a:cs typeface="Comic Sans MS"/>
              </a:rPr>
              <a:t>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829192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smtClean="0">
                <a:latin typeface="Comic Sans MS"/>
                <a:cs typeface="Comic Sans MS"/>
              </a:rPr>
              <a:t>me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2245912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mo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51443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smtClean="0">
                <a:latin typeface="Comic Sans MS"/>
                <a:cs typeface="Comic Sans MS"/>
              </a:rPr>
              <a:t>mii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5340056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82975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smtClean="0">
                <a:latin typeface="Comic Sans MS"/>
                <a:cs typeface="Comic Sans MS"/>
              </a:rPr>
              <a:t>muu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0263463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smtClean="0">
                <a:latin typeface="Comic Sans MS"/>
                <a:cs typeface="Comic Sans MS"/>
              </a:rPr>
              <a:t>maa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0869919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3" y="2674472"/>
            <a:ext cx="203019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smtClean="0">
                <a:latin typeface="Comic Sans MS"/>
                <a:cs typeface="Comic Sans MS"/>
              </a:rPr>
              <a:t>im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7111171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mee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6611347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moo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330873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smtClean="0">
                <a:latin typeface="Comic Sans MS"/>
                <a:cs typeface="Comic Sans MS"/>
              </a:rPr>
              <a:t>min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6737052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mus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2032805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mai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5961318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mei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3410104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smtClean="0">
                <a:latin typeface="Comic Sans MS"/>
                <a:cs typeface="Comic Sans MS"/>
              </a:rPr>
              <a:t>moi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3072259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136589" y="2674472"/>
            <a:ext cx="5080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am-me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4636289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41835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sol-mu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3500727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646156" y="2375649"/>
            <a:ext cx="49227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mum-mo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8337620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916046" y="2674472"/>
            <a:ext cx="252254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um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74124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62710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lam-mas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586481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41835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me-lu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2698636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41835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mai-la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4800228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41835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smtClean="0">
                <a:latin typeface="Comic Sans MS"/>
                <a:cs typeface="Comic Sans MS"/>
              </a:rPr>
              <a:t>mies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6189278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62710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o-me-na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3507621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5" y="2375649"/>
            <a:ext cx="5847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maa-il-ma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501291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41835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me-lu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6371363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41835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me-ri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0106416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63024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mu-ri-na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1033097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3" y="2674472"/>
            <a:ext cx="26729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smtClean="0">
                <a:latin typeface="Comic Sans MS"/>
                <a:cs typeface="Comic Sans MS"/>
              </a:rPr>
              <a:t>am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2740781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em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4476558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om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862926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lim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7883382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lum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0187095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lam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9871133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lementit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Elementit.thmx</Template>
  <TotalTime>17</TotalTime>
  <Words>70</Words>
  <Application>Microsoft Macintosh PowerPoint</Application>
  <PresentationFormat>Näytössä katseltava diaesitys (4:3)</PresentationFormat>
  <Paragraphs>39</Paragraphs>
  <Slides>38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38</vt:i4>
      </vt:variant>
    </vt:vector>
  </HeadingPairs>
  <TitlesOfParts>
    <vt:vector size="39" baseType="lpstr">
      <vt:lpstr>Elementit</vt:lpstr>
      <vt:lpstr>M-aukeaman tavuharjoitus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L-aukeaman tavuharjoitus</dc:title>
  <dc:creator>Minna Kultanen</dc:creator>
  <cp:lastModifiedBy>Minna Kultanen</cp:lastModifiedBy>
  <cp:revision>3</cp:revision>
  <dcterms:created xsi:type="dcterms:W3CDTF">2014-10-22T16:31:53Z</dcterms:created>
  <dcterms:modified xsi:type="dcterms:W3CDTF">2015-04-15T15:22:16Z</dcterms:modified>
</cp:coreProperties>
</file>