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302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319" r:id="rId19"/>
    <p:sldId id="320" r:id="rId20"/>
    <p:sldId id="321" r:id="rId21"/>
    <p:sldId id="322" r:id="rId22"/>
    <p:sldId id="323" r:id="rId23"/>
    <p:sldId id="324" r:id="rId24"/>
    <p:sldId id="325" r:id="rId25"/>
    <p:sldId id="326" r:id="rId26"/>
    <p:sldId id="327" r:id="rId27"/>
    <p:sldId id="328" r:id="rId28"/>
    <p:sldId id="329" r:id="rId29"/>
    <p:sldId id="330" r:id="rId30"/>
    <p:sldId id="331" r:id="rId31"/>
    <p:sldId id="332" r:id="rId32"/>
    <p:sldId id="333" r:id="rId33"/>
    <p:sldId id="334" r:id="rId34"/>
    <p:sldId id="335" r:id="rId35"/>
    <p:sldId id="336" r:id="rId36"/>
    <p:sldId id="337" r:id="rId37"/>
    <p:sldId id="338" r:id="rId38"/>
    <p:sldId id="339" r:id="rId39"/>
    <p:sldId id="340" r:id="rId40"/>
    <p:sldId id="341" r:id="rId41"/>
    <p:sldId id="342" r:id="rId42"/>
    <p:sldId id="343" r:id="rId43"/>
    <p:sldId id="344" r:id="rId44"/>
    <p:sldId id="345" r:id="rId45"/>
    <p:sldId id="346" r:id="rId46"/>
    <p:sldId id="347" r:id="rId47"/>
    <p:sldId id="348" r:id="rId48"/>
    <p:sldId id="349" r:id="rId49"/>
    <p:sldId id="350" r:id="rId50"/>
    <p:sldId id="351" r:id="rId51"/>
    <p:sldId id="352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6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printerSettings" Target="printerSettings/printerSettings1.bin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8.4.2015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8.4.2015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8.4.2015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8.4.2015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8.4.2015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8.4.2015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8.4.2015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8.4.2015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8.4.2015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8.4.2015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8.4.2015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8.4.2015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smtClean="0"/>
              <a:t>o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616164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sos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2524549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smtClean="0"/>
              <a:t>soi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262700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sou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998542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smtClean="0"/>
              <a:t>no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852335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smtClean="0"/>
              <a:t>noo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4012269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non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846572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nos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240658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noi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168834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smtClean="0"/>
              <a:t>nou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1536817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nin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454167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oo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272846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smtClean="0"/>
              <a:t>un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1830212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nan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831366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nun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2202856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na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1126563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naa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4127113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nu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1071315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/>
              <a:t>i</a:t>
            </a:r>
            <a:r>
              <a:rPr lang="fi-FI" sz="9600" dirty="0" smtClean="0"/>
              <a:t>n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2870140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smtClean="0"/>
              <a:t>nuu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855591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smtClean="0"/>
              <a:t>nau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205062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ni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207808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smtClean="0"/>
              <a:t>on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2011563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nii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58168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nui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4274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nas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1316291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nis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4018455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nus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214264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niu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752544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nius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2979639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nui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568144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su-si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2829858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si-su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703819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os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473739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aa-si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277756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a-su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620626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an-sa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1142727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Sa-su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980389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a-si-a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24749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/>
              <a:t>o</a:t>
            </a:r>
            <a:r>
              <a:rPr lang="fi-FI" sz="9600" dirty="0" err="1" smtClean="0"/>
              <a:t>-sa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2491837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so-se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148962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/>
              <a:t>n</a:t>
            </a:r>
            <a:r>
              <a:rPr lang="fi-FI" sz="9600" dirty="0" err="1" smtClean="0"/>
              <a:t>ou-si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4074696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i-so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228255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on-ni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1730043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smtClean="0"/>
              <a:t>oi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219556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son-ni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291910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smtClean="0"/>
              <a:t>nun-na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907427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ou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664474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so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874589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smtClean="0"/>
              <a:t>soo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2110262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4000" y="1807882"/>
            <a:ext cx="5647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9600" dirty="0" err="1" smtClean="0"/>
              <a:t>son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4216932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Aaltomuoto.thmx</Template>
  <TotalTime>23</TotalTime>
  <Words>81</Words>
  <Application>Microsoft Macintosh PowerPoint</Application>
  <PresentationFormat>Näytössä katseltava diaesitys (4:3)</PresentationFormat>
  <Paragraphs>51</Paragraphs>
  <Slides>51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51</vt:i4>
      </vt:variant>
    </vt:vector>
  </HeadingPairs>
  <TitlesOfParts>
    <vt:vector size="52" baseType="lpstr">
      <vt:lpstr>Aaltomuoto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Kultanen</dc:creator>
  <cp:lastModifiedBy>Minna Kultanen</cp:lastModifiedBy>
  <cp:revision>6</cp:revision>
  <dcterms:created xsi:type="dcterms:W3CDTF">2014-10-02T18:08:04Z</dcterms:created>
  <dcterms:modified xsi:type="dcterms:W3CDTF">2015-04-08T15:45:34Z</dcterms:modified>
</cp:coreProperties>
</file>